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303" r:id="rId2"/>
    <p:sldId id="276" r:id="rId3"/>
    <p:sldId id="350" r:id="rId4"/>
    <p:sldId id="413" r:id="rId5"/>
    <p:sldId id="417" r:id="rId6"/>
    <p:sldId id="389" r:id="rId7"/>
    <p:sldId id="386" r:id="rId8"/>
    <p:sldId id="435" r:id="rId9"/>
    <p:sldId id="354" r:id="rId10"/>
    <p:sldId id="355" r:id="rId11"/>
    <p:sldId id="356" r:id="rId12"/>
    <p:sldId id="357" r:id="rId13"/>
    <p:sldId id="358" r:id="rId14"/>
    <p:sldId id="359" r:id="rId15"/>
    <p:sldId id="360" r:id="rId16"/>
    <p:sldId id="438" r:id="rId17"/>
    <p:sldId id="439" r:id="rId18"/>
    <p:sldId id="440" r:id="rId19"/>
    <p:sldId id="441" r:id="rId20"/>
    <p:sldId id="443" r:id="rId21"/>
    <p:sldId id="445" r:id="rId22"/>
    <p:sldId id="446" r:id="rId23"/>
    <p:sldId id="452" r:id="rId24"/>
    <p:sldId id="447" r:id="rId25"/>
    <p:sldId id="448" r:id="rId26"/>
    <p:sldId id="450" r:id="rId27"/>
    <p:sldId id="449" r:id="rId28"/>
    <p:sldId id="451" r:id="rId29"/>
    <p:sldId id="257" r:id="rId30"/>
    <p:sldId id="258" r:id="rId31"/>
    <p:sldId id="259" r:id="rId32"/>
    <p:sldId id="260" r:id="rId33"/>
    <p:sldId id="261" r:id="rId34"/>
    <p:sldId id="262" r:id="rId35"/>
    <p:sldId id="263" r:id="rId36"/>
    <p:sldId id="264" r:id="rId37"/>
    <p:sldId id="265" r:id="rId38"/>
    <p:sldId id="266" r:id="rId39"/>
    <p:sldId id="267" r:id="rId40"/>
    <p:sldId id="268" r:id="rId41"/>
    <p:sldId id="269" r:id="rId42"/>
    <p:sldId id="270" r:id="rId43"/>
    <p:sldId id="271" r:id="rId44"/>
    <p:sldId id="272" r:id="rId45"/>
    <p:sldId id="273" r:id="rId46"/>
    <p:sldId id="274" r:id="rId47"/>
    <p:sldId id="275" r:id="rId48"/>
    <p:sldId id="436" r:id="rId49"/>
    <p:sldId id="277" r:id="rId50"/>
    <p:sldId id="278" r:id="rId51"/>
    <p:sldId id="279" r:id="rId52"/>
    <p:sldId id="280" r:id="rId53"/>
    <p:sldId id="281" r:id="rId54"/>
    <p:sldId id="453"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50"/>
            <p14:sldId id="413"/>
            <p14:sldId id="417"/>
            <p14:sldId id="389"/>
            <p14:sldId id="386"/>
            <p14:sldId id="435"/>
            <p14:sldId id="354"/>
            <p14:sldId id="355"/>
            <p14:sldId id="356"/>
            <p14:sldId id="357"/>
            <p14:sldId id="358"/>
            <p14:sldId id="359"/>
            <p14:sldId id="360"/>
            <p14:sldId id="438"/>
            <p14:sldId id="439"/>
            <p14:sldId id="440"/>
            <p14:sldId id="441"/>
            <p14:sldId id="443"/>
            <p14:sldId id="445"/>
            <p14:sldId id="446"/>
            <p14:sldId id="452"/>
            <p14:sldId id="447"/>
            <p14:sldId id="448"/>
            <p14:sldId id="450"/>
            <p14:sldId id="449"/>
            <p14:sldId id="451"/>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5"/>
            <p14:sldId id="436"/>
            <p14:sldId id="277"/>
            <p14:sldId id="278"/>
            <p14:sldId id="279"/>
            <p14:sldId id="280"/>
            <p14:sldId id="281"/>
            <p14:sldId id="45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3738" autoAdjust="0"/>
  </p:normalViewPr>
  <p:slideViewPr>
    <p:cSldViewPr snapToGrid="0">
      <p:cViewPr varScale="1">
        <p:scale>
          <a:sx n="101" d="100"/>
          <a:sy n="101" d="100"/>
        </p:scale>
        <p:origin x="138"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
        <p:nvSpPr>
          <p:cNvPr id="5" name="Rectangle: Rounded Corners 4">
            <a:extLst>
              <a:ext uri="{FF2B5EF4-FFF2-40B4-BE49-F238E27FC236}">
                <a16:creationId xmlns:a16="http://schemas.microsoft.com/office/drawing/2014/main" id="{837FC58E-63B3-7997-923A-67EDEF5736EA}"/>
              </a:ext>
            </a:extLst>
          </p:cNvPr>
          <p:cNvSpPr/>
          <p:nvPr userDrawn="1"/>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A71132BF-7BB6-3069-0D39-3C759F10B5CD}"/>
              </a:ext>
            </a:extLst>
          </p:cNvPr>
          <p:cNvSpPr txBox="1"/>
          <p:nvPr userDrawn="1"/>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BBA15109-9386-4F76-9DE1-202DD04BD715}"/>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2" name="TextBox 11">
            <a:extLst>
              <a:ext uri="{FF2B5EF4-FFF2-40B4-BE49-F238E27FC236}">
                <a16:creationId xmlns:a16="http://schemas.microsoft.com/office/drawing/2014/main" id="{5A15BFB5-CAFA-0AC1-AE80-26C75CC99E27}"/>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1_Title and Content">
    <p:bg>
      <p:bgRef idx="1001">
        <a:schemeClr val="bg1"/>
      </p:bgRef>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9629D7C-5F6D-AB96-D3DE-631822A07C59}"/>
              </a:ext>
            </a:extLst>
          </p:cNvPr>
          <p:cNvSpPr/>
          <p:nvPr userDrawn="1"/>
        </p:nvSpPr>
        <p:spPr>
          <a:xfrm>
            <a:off x="542794" y="1408623"/>
            <a:ext cx="11166691" cy="4578665"/>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dirty="0"/>
          </a:p>
        </p:txBody>
      </p:sp>
      <p:pic>
        <p:nvPicPr>
          <p:cNvPr id="4" name="Picture 3">
            <a:extLst>
              <a:ext uri="{FF2B5EF4-FFF2-40B4-BE49-F238E27FC236}">
                <a16:creationId xmlns:a16="http://schemas.microsoft.com/office/drawing/2014/main" id="{9FA0D560-6484-E53D-7EE4-8C583F74506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9513454" y="134472"/>
            <a:ext cx="2461772" cy="992756"/>
          </a:xfrm>
          <a:prstGeom prst="rect">
            <a:avLst/>
          </a:prstGeom>
        </p:spPr>
      </p:pic>
      <p:sp>
        <p:nvSpPr>
          <p:cNvPr id="5" name="TextBox 4">
            <a:extLst>
              <a:ext uri="{FF2B5EF4-FFF2-40B4-BE49-F238E27FC236}">
                <a16:creationId xmlns:a16="http://schemas.microsoft.com/office/drawing/2014/main" id="{BEE8A989-5879-C6B4-EDF7-AC8B388F76D2}"/>
              </a:ext>
            </a:extLst>
          </p:cNvPr>
          <p:cNvSpPr txBox="1"/>
          <p:nvPr userDrawn="1"/>
        </p:nvSpPr>
        <p:spPr>
          <a:xfrm>
            <a:off x="4433455" y="6273551"/>
            <a:ext cx="2701845" cy="363946"/>
          </a:xfrm>
          <a:prstGeom prst="rect">
            <a:avLst/>
          </a:prstGeom>
          <a:noFill/>
        </p:spPr>
        <p:txBody>
          <a:bodyPr wrap="square" rtlCol="0">
            <a:spAutoFit/>
          </a:bodyPr>
          <a:lstStyle/>
          <a:p>
            <a:pPr algn="ctr"/>
            <a:r>
              <a:rPr lang="en-US" sz="1765" dirty="0">
                <a:solidFill>
                  <a:schemeClr val="tx1"/>
                </a:solidFill>
              </a:rPr>
              <a:t>www.midocean.ae</a:t>
            </a:r>
          </a:p>
        </p:txBody>
      </p:sp>
      <p:sp>
        <p:nvSpPr>
          <p:cNvPr id="7" name="object 7">
            <a:extLst>
              <a:ext uri="{FF2B5EF4-FFF2-40B4-BE49-F238E27FC236}">
                <a16:creationId xmlns:a16="http://schemas.microsoft.com/office/drawing/2014/main" id="{60B0CE07-7CB5-7787-AB5C-E9A9AB2979B5}"/>
              </a:ext>
            </a:extLst>
          </p:cNvPr>
          <p:cNvSpPr txBox="1">
            <a:spLocks/>
          </p:cNvSpPr>
          <p:nvPr userDrawn="1"/>
        </p:nvSpPr>
        <p:spPr>
          <a:xfrm>
            <a:off x="11432087" y="6278995"/>
            <a:ext cx="277398" cy="170496"/>
          </a:xfrm>
          <a:prstGeom prst="rect">
            <a:avLst/>
          </a:prstGeom>
        </p:spPr>
        <p:txBody>
          <a:bodyPr vert="horz" wrap="square" lIns="0" tIns="0" rIns="0" bIns="0" rtlCol="0" anchor="ctr">
            <a:sp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3619">
              <a:lnSpc>
                <a:spcPts val="1438"/>
              </a:lnSpc>
            </a:pPr>
            <a:fld id="{81D60167-4931-47E6-BA6A-407CBD079E47}" type="slidenum">
              <a:rPr lang="en-US" sz="1059" spc="-22" smtClean="0"/>
              <a:pPr marL="33619">
                <a:lnSpc>
                  <a:spcPts val="1438"/>
                </a:lnSpc>
              </a:pPr>
              <a:t>‹#›</a:t>
            </a:fld>
            <a:endParaRPr lang="en-US" sz="1059" spc="-22" dirty="0"/>
          </a:p>
        </p:txBody>
      </p:sp>
    </p:spTree>
    <p:extLst>
      <p:ext uri="{BB962C8B-B14F-4D97-AF65-F5344CB8AC3E}">
        <p14:creationId xmlns:p14="http://schemas.microsoft.com/office/powerpoint/2010/main" val="3864953517"/>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1_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2023994" y="909701"/>
            <a:ext cx="8212667" cy="415498"/>
          </a:xfrm>
          <a:prstGeom prst="rect">
            <a:avLst/>
          </a:prstGeom>
        </p:spPr>
        <p:txBody>
          <a:bodyPr wrap="square" lIns="0" tIns="0" rIns="0" bIns="0">
            <a:spAutoFit/>
          </a:bodyPr>
          <a:lstStyle>
            <a:lvl1pPr>
              <a:defRPr sz="3000" b="0" i="0">
                <a:solidFill>
                  <a:srgbClr val="FAFD00"/>
                </a:solidFill>
                <a:latin typeface="Times New Roman"/>
                <a:cs typeface="Times New Roman"/>
              </a:defRPr>
            </a:lvl1pPr>
          </a:lstStyle>
          <a:p>
            <a:endParaRPr/>
          </a:p>
        </p:txBody>
      </p:sp>
      <p:sp>
        <p:nvSpPr>
          <p:cNvPr id="3" name="Holder 3"/>
          <p:cNvSpPr>
            <a:spLocks noGrp="1"/>
          </p:cNvSpPr>
          <p:nvPr>
            <p:ph type="subTitle" idx="4"/>
          </p:nvPr>
        </p:nvSpPr>
        <p:spPr>
          <a:xfrm>
            <a:off x="1828800" y="3840480"/>
            <a:ext cx="8534400" cy="391133"/>
          </a:xfrm>
          <a:prstGeom prst="rect">
            <a:avLst/>
          </a:prstGeom>
        </p:spPr>
        <p:txBody>
          <a:bodyPr wrap="square" lIns="0" tIns="0" rIns="0" bIns="0">
            <a:spAutoFit/>
          </a:bodyPr>
          <a:lstStyle>
            <a:lvl1pPr>
              <a:defRPr sz="2824" b="0" i="0">
                <a:solidFill>
                  <a:schemeClr val="bg1"/>
                </a:solidFill>
                <a:latin typeface="Times New Roman"/>
                <a:cs typeface="Times New Roman"/>
              </a:defRPr>
            </a:lvl1pPr>
          </a:lstStyle>
          <a:p>
            <a:endParaRPr/>
          </a:p>
        </p:txBody>
      </p:sp>
      <p:sp>
        <p:nvSpPr>
          <p:cNvPr id="4" name="Holder 4"/>
          <p:cNvSpPr>
            <a:spLocks noGrp="1"/>
          </p:cNvSpPr>
          <p:nvPr>
            <p:ph type="ftr" sz="quarter" idx="5"/>
          </p:nvPr>
        </p:nvSpPr>
        <p:spPr/>
        <p:txBody>
          <a:bodyPr lIns="0" tIns="0" rIns="0" bIns="0"/>
          <a:lstStyle>
            <a:lvl1pPr>
              <a:defRPr sz="1412" b="0" i="0">
                <a:solidFill>
                  <a:schemeClr val="bg1"/>
                </a:solidFill>
                <a:latin typeface="Arial"/>
                <a:cs typeface="Arial"/>
              </a:defRPr>
            </a:lvl1pPr>
          </a:lstStyle>
          <a:p>
            <a:pPr marL="11206">
              <a:spcBef>
                <a:spcPts val="93"/>
              </a:spcBef>
            </a:pPr>
            <a:r>
              <a:rPr lang="en-US">
                <a:latin typeface="Symbol"/>
                <a:cs typeface="Symbol"/>
              </a:rPr>
              <a:t></a:t>
            </a:r>
            <a:r>
              <a:rPr lang="en-US" spc="9">
                <a:latin typeface="Times New Roman"/>
                <a:cs typeface="Times New Roman"/>
              </a:rPr>
              <a:t> </a:t>
            </a:r>
            <a:r>
              <a:rPr lang="en-US" spc="-9"/>
              <a:t>Negnevitsky,</a:t>
            </a:r>
            <a:r>
              <a:rPr lang="en-US" spc="-13"/>
              <a:t> </a:t>
            </a:r>
            <a:r>
              <a:rPr lang="en-US"/>
              <a:t>Pearson</a:t>
            </a:r>
            <a:r>
              <a:rPr lang="en-US" spc="-26"/>
              <a:t> </a:t>
            </a:r>
            <a:r>
              <a:rPr lang="en-US" spc="-9"/>
              <a:t>Education,</a:t>
            </a:r>
            <a:r>
              <a:rPr lang="en-US" spc="-31"/>
              <a:t> </a:t>
            </a:r>
            <a:r>
              <a:rPr lang="en-US" spc="-18"/>
              <a:t>2011</a:t>
            </a:r>
            <a:endParaRPr lang="en-US" spc="-18"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11/17/2023</a:t>
            </a:fld>
            <a:endParaRPr lang="en-US"/>
          </a:p>
        </p:txBody>
      </p:sp>
      <p:sp>
        <p:nvSpPr>
          <p:cNvPr id="6" name="Holder 6"/>
          <p:cNvSpPr>
            <a:spLocks noGrp="1"/>
          </p:cNvSpPr>
          <p:nvPr>
            <p:ph type="sldNum" sz="quarter" idx="7"/>
          </p:nvPr>
        </p:nvSpPr>
        <p:spPr/>
        <p:txBody>
          <a:bodyPr lIns="0" tIns="0" rIns="0" bIns="0"/>
          <a:lstStyle>
            <a:lvl1pPr>
              <a:defRPr sz="1235" b="0" i="0">
                <a:solidFill>
                  <a:schemeClr val="bg1"/>
                </a:solidFill>
                <a:latin typeface="Times New Roman"/>
                <a:cs typeface="Times New Roman"/>
              </a:defRPr>
            </a:lvl1pPr>
          </a:lstStyle>
          <a:p>
            <a:pPr marL="33619">
              <a:lnSpc>
                <a:spcPts val="1438"/>
              </a:lnSpc>
            </a:pPr>
            <a:fld id="{81D60167-4931-47E6-BA6A-407CBD079E47}" type="slidenum">
              <a:rPr lang="en-US" spc="-22" smtClean="0"/>
              <a:pPr marL="33619">
                <a:lnSpc>
                  <a:spcPts val="1438"/>
                </a:lnSpc>
              </a:pPr>
              <a:t>‹#›</a:t>
            </a:fld>
            <a:endParaRPr lang="en-US" spc="-22" dirty="0"/>
          </a:p>
        </p:txBody>
      </p:sp>
    </p:spTree>
    <p:extLst>
      <p:ext uri="{BB962C8B-B14F-4D97-AF65-F5344CB8AC3E}">
        <p14:creationId xmlns:p14="http://schemas.microsoft.com/office/powerpoint/2010/main" val="41491293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2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29.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3905"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587306" y="2747027"/>
            <a:ext cx="6604693" cy="523220"/>
          </a:xfrm>
          <a:prstGeom prst="rect">
            <a:avLst/>
          </a:prstGeom>
          <a:noFill/>
        </p:spPr>
        <p:txBody>
          <a:bodyPr wrap="none" rtlCol="0">
            <a:spAutoFit/>
          </a:bodyPr>
          <a:lstStyle/>
          <a:p>
            <a:pPr marL="179705" marR="66675" algn="ctr">
              <a:spcBef>
                <a:spcPts val="1225"/>
              </a:spcBef>
              <a:spcAft>
                <a:spcPts val="0"/>
              </a:spcAft>
            </a:pPr>
            <a:r>
              <a:rPr lang="en-US" sz="2800" b="1" dirty="0">
                <a:solidFill>
                  <a:srgbClr val="0D0D0D"/>
                </a:solidFill>
                <a:effectLst/>
                <a:latin typeface="Times New Roman" panose="02020603050405020304" pitchFamily="18" charset="0"/>
                <a:ea typeface="Times New Roman" panose="02020603050405020304" pitchFamily="18" charset="0"/>
              </a:rPr>
              <a:t>Master</a:t>
            </a:r>
            <a:r>
              <a:rPr lang="en-US" sz="2800" b="1" spc="-30"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of</a:t>
            </a:r>
            <a:r>
              <a:rPr lang="en-US" sz="2800" b="1" spc="-10"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Science</a:t>
            </a:r>
            <a:r>
              <a:rPr lang="en-US" sz="2800" b="1" spc="-15"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in</a:t>
            </a:r>
            <a:r>
              <a:rPr lang="en-US" sz="2800" b="1" spc="-25"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Artificial</a:t>
            </a:r>
            <a:r>
              <a:rPr lang="en-US" sz="2800" b="1" spc="-5" dirty="0">
                <a:solidFill>
                  <a:srgbClr val="0D0D0D"/>
                </a:solidFill>
                <a:effectLst/>
                <a:latin typeface="Times New Roman" panose="02020603050405020304" pitchFamily="18" charset="0"/>
                <a:ea typeface="Times New Roman" panose="02020603050405020304" pitchFamily="18" charset="0"/>
              </a:rPr>
              <a:t> </a:t>
            </a:r>
            <a:r>
              <a:rPr lang="en-US" sz="2800" b="1" dirty="0">
                <a:solidFill>
                  <a:srgbClr val="0D0D0D"/>
                </a:solidFill>
                <a:effectLst/>
                <a:latin typeface="Times New Roman" panose="02020603050405020304" pitchFamily="18" charset="0"/>
                <a:ea typeface="Times New Roman" panose="02020603050405020304" pitchFamily="18" charset="0"/>
              </a:rPr>
              <a:t>intelligent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622482" y="360658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677" y="4495071"/>
            <a:ext cx="4202048" cy="769441"/>
          </a:xfrm>
          <a:prstGeom prst="rect">
            <a:avLst/>
          </a:prstGeom>
          <a:noFill/>
        </p:spPr>
        <p:txBody>
          <a:bodyPr wrap="none" rtlCol="0">
            <a:spAutoFit/>
          </a:bodyPr>
          <a:lstStyle/>
          <a:p>
            <a:r>
              <a:rPr lang="en-US" sz="2400" b="1" dirty="0">
                <a:effectLst/>
                <a:latin typeface="Calibri" panose="020F0502020204030204" pitchFamily="34" charset="0"/>
                <a:ea typeface="Times New Roman" panose="02020603050405020304" pitchFamily="18" charset="0"/>
              </a:rPr>
              <a:t>AI511</a:t>
            </a:r>
          </a:p>
          <a:p>
            <a:r>
              <a:rPr lang="en-US" sz="2000" b="1" dirty="0">
                <a:solidFill>
                  <a:srgbClr val="0D0D0D"/>
                </a:solidFill>
                <a:latin typeface="Times New Roman" panose="02020603050405020304" pitchFamily="18" charset="0"/>
              </a:rPr>
              <a:t>Foundations of Artificial Intelligence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Prof. Lamiaa Fattouh Ibrahim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4="http://schemas.microsoft.com/office/powerpoint/2010/main" Requires="p14">
      <p:transition spd="slow" p14:dur="2000" advTm="25610"/>
    </mc:Choice>
    <mc:Fallback>
      <p:transition spd="slow" advTm="2561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4633E82-0D53-7940-8472-11A044815B1F}"/>
              </a:ext>
            </a:extLst>
          </p:cNvPr>
          <p:cNvSpPr txBox="1"/>
          <p:nvPr/>
        </p:nvSpPr>
        <p:spPr>
          <a:xfrm>
            <a:off x="2235200" y="1685495"/>
            <a:ext cx="8913091" cy="3685624"/>
          </a:xfrm>
          <a:prstGeom prst="rect">
            <a:avLst/>
          </a:prstGeom>
          <a:noFill/>
        </p:spPr>
        <p:txBody>
          <a:bodyPr wrap="square" rtlCol="0">
            <a:spAutoFit/>
          </a:bodyPr>
          <a:lstStyle/>
          <a:p>
            <a:pPr marL="571500" indent="-571500">
              <a:buFont typeface="Wingdings" panose="05000000000000000000" pitchFamily="2" charset="2"/>
              <a:buChar char="§"/>
            </a:pPr>
            <a:r>
              <a:rPr lang="en-US" sz="3600" spc="160" dirty="0">
                <a:latin typeface="Times New Roman"/>
                <a:cs typeface="Times New Roman"/>
              </a:rPr>
              <a:t>Recall: Rule-Base Expert System </a:t>
            </a:r>
          </a:p>
          <a:p>
            <a:pPr marL="355600" indent="-342900">
              <a:spcBef>
                <a:spcPts val="720"/>
              </a:spcBef>
              <a:buSzPct val="76666"/>
              <a:buFont typeface="Arial"/>
              <a:buChar char="■"/>
              <a:tabLst>
                <a:tab pos="355600" algn="l"/>
              </a:tabLst>
            </a:pPr>
            <a:r>
              <a:rPr lang="en-US" sz="3600" spc="160" dirty="0">
                <a:latin typeface="Times New Roman"/>
                <a:cs typeface="Times New Roman"/>
              </a:rPr>
              <a:t>Forward</a:t>
            </a:r>
            <a:r>
              <a:rPr lang="en-US" sz="3600" spc="-5" dirty="0">
                <a:latin typeface="Times New Roman"/>
                <a:cs typeface="Times New Roman"/>
              </a:rPr>
              <a:t> </a:t>
            </a:r>
            <a:r>
              <a:rPr lang="en-US" sz="3600" spc="75" dirty="0">
                <a:latin typeface="Times New Roman"/>
                <a:cs typeface="Times New Roman"/>
              </a:rPr>
              <a:t>chaining</a:t>
            </a:r>
            <a:r>
              <a:rPr lang="en-US" sz="3600" spc="10" dirty="0">
                <a:latin typeface="Times New Roman"/>
                <a:cs typeface="Times New Roman"/>
              </a:rPr>
              <a:t> </a:t>
            </a:r>
            <a:r>
              <a:rPr lang="en-US" sz="3600" spc="155" dirty="0">
                <a:latin typeface="Times New Roman"/>
                <a:cs typeface="Times New Roman"/>
              </a:rPr>
              <a:t>and</a:t>
            </a:r>
            <a:r>
              <a:rPr lang="en-US" sz="3600" spc="-5" dirty="0">
                <a:latin typeface="Times New Roman"/>
                <a:cs typeface="Times New Roman"/>
              </a:rPr>
              <a:t> </a:t>
            </a:r>
            <a:r>
              <a:rPr lang="en-US" sz="3600" spc="135" dirty="0">
                <a:latin typeface="Times New Roman"/>
                <a:cs typeface="Times New Roman"/>
              </a:rPr>
              <a:t>backward</a:t>
            </a:r>
            <a:r>
              <a:rPr lang="en-US" sz="3600" spc="15" dirty="0">
                <a:latin typeface="Times New Roman"/>
                <a:cs typeface="Times New Roman"/>
              </a:rPr>
              <a:t> </a:t>
            </a:r>
            <a:r>
              <a:rPr lang="en-US" sz="3600" spc="65" dirty="0">
                <a:latin typeface="Times New Roman"/>
                <a:cs typeface="Times New Roman"/>
              </a:rPr>
              <a:t>chaining</a:t>
            </a:r>
          </a:p>
          <a:p>
            <a:pPr marL="355600" indent="-342900">
              <a:spcBef>
                <a:spcPts val="720"/>
              </a:spcBef>
              <a:buSzPct val="76666"/>
              <a:buFont typeface="Arial"/>
              <a:buChar char="■"/>
              <a:tabLst>
                <a:tab pos="355600" algn="l"/>
              </a:tabLst>
            </a:pPr>
            <a:r>
              <a:rPr lang="en-US" sz="3600" spc="65" dirty="0">
                <a:latin typeface="Times New Roman"/>
                <a:cs typeface="Times New Roman"/>
              </a:rPr>
              <a:t>Example of </a:t>
            </a:r>
            <a:r>
              <a:rPr lang="en-US" sz="3600" spc="160" dirty="0">
                <a:latin typeface="Times New Roman"/>
                <a:cs typeface="Times New Roman"/>
              </a:rPr>
              <a:t>Forward</a:t>
            </a:r>
            <a:r>
              <a:rPr lang="en-US" sz="3600" spc="-5" dirty="0">
                <a:latin typeface="Times New Roman"/>
                <a:cs typeface="Times New Roman"/>
              </a:rPr>
              <a:t> </a:t>
            </a:r>
            <a:r>
              <a:rPr lang="en-US" sz="3600" spc="75" dirty="0">
                <a:latin typeface="Times New Roman"/>
                <a:cs typeface="Times New Roman"/>
              </a:rPr>
              <a:t>chaining</a:t>
            </a:r>
            <a:r>
              <a:rPr lang="en-US" sz="3600" spc="10" dirty="0">
                <a:latin typeface="Times New Roman"/>
                <a:cs typeface="Times New Roman"/>
              </a:rPr>
              <a:t> </a:t>
            </a:r>
            <a:r>
              <a:rPr lang="en-US" sz="3600" spc="155" dirty="0">
                <a:latin typeface="Times New Roman"/>
                <a:cs typeface="Times New Roman"/>
              </a:rPr>
              <a:t>and</a:t>
            </a:r>
            <a:r>
              <a:rPr lang="en-US" sz="3600" spc="-5" dirty="0">
                <a:latin typeface="Times New Roman"/>
                <a:cs typeface="Times New Roman"/>
              </a:rPr>
              <a:t> </a:t>
            </a:r>
            <a:r>
              <a:rPr lang="en-US" sz="3600" spc="135" dirty="0">
                <a:latin typeface="Times New Roman"/>
                <a:cs typeface="Times New Roman"/>
              </a:rPr>
              <a:t>backward</a:t>
            </a:r>
            <a:r>
              <a:rPr lang="en-US" sz="3600" spc="15" dirty="0">
                <a:latin typeface="Times New Roman"/>
                <a:cs typeface="Times New Roman"/>
              </a:rPr>
              <a:t> </a:t>
            </a:r>
            <a:r>
              <a:rPr lang="en-US" sz="3600" spc="65" dirty="0">
                <a:latin typeface="Times New Roman"/>
                <a:cs typeface="Times New Roman"/>
              </a:rPr>
              <a:t>chaining</a:t>
            </a:r>
          </a:p>
          <a:p>
            <a:pPr marL="355600" indent="-342900">
              <a:lnSpc>
                <a:spcPct val="100000"/>
              </a:lnSpc>
              <a:spcBef>
                <a:spcPts val="730"/>
              </a:spcBef>
              <a:buSzPct val="76666"/>
              <a:buFont typeface="Arial"/>
              <a:buChar char="■"/>
              <a:tabLst>
                <a:tab pos="355600" algn="l"/>
              </a:tabLst>
            </a:pPr>
            <a:r>
              <a:rPr lang="en-US" sz="3600" spc="125" dirty="0">
                <a:latin typeface="Times New Roman"/>
                <a:cs typeface="Times New Roman"/>
              </a:rPr>
              <a:t>Frames</a:t>
            </a:r>
            <a:r>
              <a:rPr lang="en-US" sz="3600" spc="20" dirty="0">
                <a:latin typeface="Times New Roman"/>
                <a:cs typeface="Times New Roman"/>
              </a:rPr>
              <a:t> </a:t>
            </a:r>
            <a:r>
              <a:rPr lang="en-US" sz="3600" spc="80" dirty="0">
                <a:latin typeface="Times New Roman"/>
                <a:cs typeface="Times New Roman"/>
              </a:rPr>
              <a:t>as</a:t>
            </a:r>
            <a:r>
              <a:rPr lang="en-US" sz="3600" spc="25" dirty="0">
                <a:latin typeface="Times New Roman"/>
                <a:cs typeface="Times New Roman"/>
              </a:rPr>
              <a:t> </a:t>
            </a:r>
            <a:r>
              <a:rPr lang="en-US" sz="3600" spc="155" dirty="0">
                <a:latin typeface="Times New Roman"/>
                <a:cs typeface="Times New Roman"/>
              </a:rPr>
              <a:t>a</a:t>
            </a:r>
            <a:r>
              <a:rPr lang="en-US" sz="3600" spc="20" dirty="0">
                <a:latin typeface="Times New Roman"/>
                <a:cs typeface="Times New Roman"/>
              </a:rPr>
              <a:t> </a:t>
            </a:r>
            <a:r>
              <a:rPr lang="en-US" sz="3600" spc="45" dirty="0">
                <a:latin typeface="Times New Roman"/>
                <a:cs typeface="Times New Roman"/>
              </a:rPr>
              <a:t>knowledge</a:t>
            </a:r>
            <a:r>
              <a:rPr lang="en-US" sz="3600" spc="30" dirty="0">
                <a:latin typeface="Times New Roman"/>
                <a:cs typeface="Times New Roman"/>
              </a:rPr>
              <a:t> </a:t>
            </a:r>
            <a:r>
              <a:rPr lang="en-US" sz="3600" spc="110" dirty="0">
                <a:latin typeface="Times New Roman"/>
                <a:cs typeface="Times New Roman"/>
              </a:rPr>
              <a:t>representation</a:t>
            </a:r>
            <a:endParaRPr lang="en-US" sz="3600" dirty="0">
              <a:latin typeface="Times New Roman"/>
              <a:cs typeface="Times New Roman"/>
            </a:endParaRPr>
          </a:p>
          <a:p>
            <a:r>
              <a:rPr lang="en-US" sz="3600" dirty="0"/>
              <a:t> </a:t>
            </a:r>
          </a:p>
        </p:txBody>
      </p:sp>
      <p:sp>
        <p:nvSpPr>
          <p:cNvPr id="6" name="TextBox 5">
            <a:extLst>
              <a:ext uri="{FF2B5EF4-FFF2-40B4-BE49-F238E27FC236}">
                <a16:creationId xmlns:a16="http://schemas.microsoft.com/office/drawing/2014/main" id="{8C658F3D-32BC-CA2F-AD2A-62BF6F1F7CB4}"/>
              </a:ext>
            </a:extLst>
          </p:cNvPr>
          <p:cNvSpPr txBox="1"/>
          <p:nvPr/>
        </p:nvSpPr>
        <p:spPr>
          <a:xfrm>
            <a:off x="3098800" y="685800"/>
            <a:ext cx="2362200" cy="769441"/>
          </a:xfrm>
          <a:prstGeom prst="rect">
            <a:avLst/>
          </a:prstGeom>
          <a:noFill/>
        </p:spPr>
        <p:txBody>
          <a:bodyPr wrap="square" rtlCol="0">
            <a:spAutoFit/>
          </a:bodyPr>
          <a:lstStyle/>
          <a:p>
            <a:r>
              <a:rPr lang="en-US" sz="4400" b="1" dirty="0">
                <a:solidFill>
                  <a:schemeClr val="bg1"/>
                </a:solidFill>
              </a:rPr>
              <a:t>Outlines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advTm="23439"/>
    </mc:Choice>
    <mc:Fallback>
      <p:transition advTm="2343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FC59EC-8B98-FB61-A90B-697BAAD5FC00}"/>
              </a:ext>
            </a:extLst>
          </p:cNvPr>
          <p:cNvSpPr txBox="1"/>
          <p:nvPr/>
        </p:nvSpPr>
        <p:spPr>
          <a:xfrm>
            <a:off x="2609272" y="630381"/>
            <a:ext cx="2362200" cy="769441"/>
          </a:xfrm>
          <a:prstGeom prst="rect">
            <a:avLst/>
          </a:prstGeom>
          <a:noFill/>
        </p:spPr>
        <p:txBody>
          <a:bodyPr wrap="square" rtlCol="0">
            <a:spAutoFit/>
          </a:bodyPr>
          <a:lstStyle/>
          <a:p>
            <a:r>
              <a:rPr lang="en-US" sz="4400" b="1" dirty="0">
                <a:solidFill>
                  <a:schemeClr val="bg1"/>
                </a:solidFill>
              </a:rPr>
              <a:t>Outlines</a:t>
            </a:r>
          </a:p>
        </p:txBody>
      </p:sp>
      <p:sp>
        <p:nvSpPr>
          <p:cNvPr id="4" name="object 6">
            <a:extLst>
              <a:ext uri="{FF2B5EF4-FFF2-40B4-BE49-F238E27FC236}">
                <a16:creationId xmlns:a16="http://schemas.microsoft.com/office/drawing/2014/main" id="{4879BD0D-7DB8-DDB6-CCD4-F4A89EB96000}"/>
              </a:ext>
            </a:extLst>
          </p:cNvPr>
          <p:cNvSpPr txBox="1"/>
          <p:nvPr/>
        </p:nvSpPr>
        <p:spPr>
          <a:xfrm>
            <a:off x="888372" y="1361074"/>
            <a:ext cx="8298180" cy="3732432"/>
          </a:xfrm>
          <a:prstGeom prst="rect">
            <a:avLst/>
          </a:prstGeom>
        </p:spPr>
        <p:txBody>
          <a:bodyPr vert="horz" wrap="square" lIns="0" tIns="249555" rIns="0" bIns="0" rtlCol="0">
            <a:spAutoFit/>
          </a:bodyPr>
          <a:lstStyle/>
          <a:p>
            <a:pPr marL="12700">
              <a:lnSpc>
                <a:spcPct val="100000"/>
              </a:lnSpc>
              <a:spcBef>
                <a:spcPts val="1965"/>
              </a:spcBef>
            </a:pPr>
            <a:r>
              <a:rPr sz="4200" spc="185" dirty="0">
                <a:latin typeface="Times New Roman"/>
                <a:cs typeface="Times New Roman"/>
              </a:rPr>
              <a:t>Frame-</a:t>
            </a:r>
            <a:r>
              <a:rPr sz="4200" spc="130" dirty="0">
                <a:latin typeface="Times New Roman"/>
                <a:cs typeface="Times New Roman"/>
              </a:rPr>
              <a:t>based</a:t>
            </a:r>
            <a:r>
              <a:rPr sz="4200" spc="15" dirty="0">
                <a:latin typeface="Times New Roman"/>
                <a:cs typeface="Times New Roman"/>
              </a:rPr>
              <a:t> </a:t>
            </a:r>
            <a:r>
              <a:rPr sz="4200" spc="145" dirty="0">
                <a:latin typeface="Times New Roman"/>
                <a:cs typeface="Times New Roman"/>
              </a:rPr>
              <a:t>expert</a:t>
            </a:r>
            <a:r>
              <a:rPr sz="4200" spc="15" dirty="0">
                <a:latin typeface="Times New Roman"/>
                <a:cs typeface="Times New Roman"/>
              </a:rPr>
              <a:t> </a:t>
            </a:r>
            <a:r>
              <a:rPr sz="4200" spc="50" dirty="0">
                <a:latin typeface="Times New Roman"/>
                <a:cs typeface="Times New Roman"/>
              </a:rPr>
              <a:t>systems</a:t>
            </a:r>
            <a:endParaRPr sz="4200" dirty="0">
              <a:latin typeface="Times New Roman"/>
              <a:cs typeface="Times New Roman"/>
            </a:endParaRPr>
          </a:p>
          <a:p>
            <a:pPr marL="355600" indent="-342900">
              <a:lnSpc>
                <a:spcPct val="100000"/>
              </a:lnSpc>
              <a:spcBef>
                <a:spcPts val="1330"/>
              </a:spcBef>
              <a:buClr>
                <a:schemeClr val="tx1"/>
              </a:buClr>
              <a:buSzPct val="76666"/>
              <a:buFont typeface="Arial"/>
              <a:buChar char="■"/>
              <a:tabLst>
                <a:tab pos="355600" algn="l"/>
              </a:tabLst>
            </a:pPr>
            <a:r>
              <a:rPr sz="3000" spc="105" dirty="0">
                <a:latin typeface="Times New Roman"/>
                <a:cs typeface="Times New Roman"/>
              </a:rPr>
              <a:t>Introduction,</a:t>
            </a:r>
            <a:r>
              <a:rPr sz="3000" spc="20" dirty="0">
                <a:latin typeface="Times New Roman"/>
                <a:cs typeface="Times New Roman"/>
              </a:rPr>
              <a:t> </a:t>
            </a:r>
            <a:r>
              <a:rPr sz="3000" spc="160" dirty="0">
                <a:latin typeface="Times New Roman"/>
                <a:cs typeface="Times New Roman"/>
              </a:rPr>
              <a:t>or</a:t>
            </a:r>
            <a:r>
              <a:rPr sz="3000" spc="15" dirty="0">
                <a:latin typeface="Times New Roman"/>
                <a:cs typeface="Times New Roman"/>
              </a:rPr>
              <a:t> </a:t>
            </a:r>
            <a:r>
              <a:rPr sz="3000" spc="114" dirty="0">
                <a:latin typeface="Times New Roman"/>
                <a:cs typeface="Times New Roman"/>
              </a:rPr>
              <a:t>what</a:t>
            </a:r>
            <a:r>
              <a:rPr sz="3000" spc="10" dirty="0">
                <a:latin typeface="Times New Roman"/>
                <a:cs typeface="Times New Roman"/>
              </a:rPr>
              <a:t> </a:t>
            </a:r>
            <a:r>
              <a:rPr sz="3000" dirty="0">
                <a:latin typeface="Times New Roman"/>
                <a:cs typeface="Times New Roman"/>
              </a:rPr>
              <a:t>is</a:t>
            </a:r>
            <a:r>
              <a:rPr sz="3000" spc="10" dirty="0">
                <a:latin typeface="Times New Roman"/>
                <a:cs typeface="Times New Roman"/>
              </a:rPr>
              <a:t> </a:t>
            </a:r>
            <a:r>
              <a:rPr sz="3000" spc="155" dirty="0">
                <a:latin typeface="Times New Roman"/>
                <a:cs typeface="Times New Roman"/>
              </a:rPr>
              <a:t>a</a:t>
            </a:r>
            <a:r>
              <a:rPr sz="3000" spc="10" dirty="0">
                <a:latin typeface="Times New Roman"/>
                <a:cs typeface="Times New Roman"/>
              </a:rPr>
              <a:t> </a:t>
            </a:r>
            <a:r>
              <a:rPr sz="3000" spc="120" dirty="0">
                <a:latin typeface="Times New Roman"/>
                <a:cs typeface="Times New Roman"/>
              </a:rPr>
              <a:t>frame?</a:t>
            </a:r>
            <a:endParaRPr sz="3000" dirty="0">
              <a:latin typeface="Times New Roman"/>
              <a:cs typeface="Times New Roman"/>
            </a:endParaRPr>
          </a:p>
          <a:p>
            <a:pPr marL="355600" indent="-342900">
              <a:lnSpc>
                <a:spcPct val="100000"/>
              </a:lnSpc>
              <a:spcBef>
                <a:spcPts val="730"/>
              </a:spcBef>
              <a:buClr>
                <a:schemeClr val="tx1"/>
              </a:buClr>
              <a:buSzPct val="76666"/>
              <a:buFont typeface="Arial"/>
              <a:buChar char="■"/>
              <a:tabLst>
                <a:tab pos="355600" algn="l"/>
              </a:tabLst>
            </a:pPr>
            <a:r>
              <a:rPr sz="3000" spc="125" dirty="0">
                <a:latin typeface="Times New Roman"/>
                <a:cs typeface="Times New Roman"/>
              </a:rPr>
              <a:t>Frames</a:t>
            </a:r>
            <a:r>
              <a:rPr sz="3000" spc="20" dirty="0">
                <a:latin typeface="Times New Roman"/>
                <a:cs typeface="Times New Roman"/>
              </a:rPr>
              <a:t> </a:t>
            </a:r>
            <a:r>
              <a:rPr sz="3000" spc="80" dirty="0">
                <a:latin typeface="Times New Roman"/>
                <a:cs typeface="Times New Roman"/>
              </a:rPr>
              <a:t>as</a:t>
            </a:r>
            <a:r>
              <a:rPr sz="3000" spc="25" dirty="0">
                <a:latin typeface="Times New Roman"/>
                <a:cs typeface="Times New Roman"/>
              </a:rPr>
              <a:t> </a:t>
            </a:r>
            <a:r>
              <a:rPr sz="3000" spc="155" dirty="0">
                <a:latin typeface="Times New Roman"/>
                <a:cs typeface="Times New Roman"/>
              </a:rPr>
              <a:t>a</a:t>
            </a:r>
            <a:r>
              <a:rPr sz="3000" spc="20" dirty="0">
                <a:latin typeface="Times New Roman"/>
                <a:cs typeface="Times New Roman"/>
              </a:rPr>
              <a:t> </a:t>
            </a:r>
            <a:r>
              <a:rPr sz="3000" spc="45" dirty="0">
                <a:latin typeface="Times New Roman"/>
                <a:cs typeface="Times New Roman"/>
              </a:rPr>
              <a:t>knowledge</a:t>
            </a:r>
            <a:r>
              <a:rPr sz="3000" spc="30" dirty="0">
                <a:latin typeface="Times New Roman"/>
                <a:cs typeface="Times New Roman"/>
              </a:rPr>
              <a:t> </a:t>
            </a:r>
            <a:r>
              <a:rPr sz="3000" spc="110" dirty="0">
                <a:latin typeface="Times New Roman"/>
                <a:cs typeface="Times New Roman"/>
              </a:rPr>
              <a:t>representation</a:t>
            </a:r>
            <a:r>
              <a:rPr sz="3000" spc="30" dirty="0">
                <a:latin typeface="Times New Roman"/>
                <a:cs typeface="Times New Roman"/>
              </a:rPr>
              <a:t> </a:t>
            </a:r>
            <a:r>
              <a:rPr sz="3000" spc="75" dirty="0">
                <a:latin typeface="Times New Roman"/>
                <a:cs typeface="Times New Roman"/>
              </a:rPr>
              <a:t>technique</a:t>
            </a:r>
            <a:endParaRPr sz="3000" dirty="0">
              <a:latin typeface="Times New Roman"/>
              <a:cs typeface="Times New Roman"/>
            </a:endParaRPr>
          </a:p>
          <a:p>
            <a:pPr marL="355600" indent="-342900">
              <a:lnSpc>
                <a:spcPct val="100000"/>
              </a:lnSpc>
              <a:spcBef>
                <a:spcPts val="720"/>
              </a:spcBef>
              <a:buClr>
                <a:schemeClr val="tx1"/>
              </a:buClr>
              <a:buSzPct val="76666"/>
              <a:buFont typeface="Arial"/>
              <a:buChar char="■"/>
              <a:tabLst>
                <a:tab pos="355600" algn="l"/>
              </a:tabLst>
            </a:pPr>
            <a:r>
              <a:rPr sz="3000" spc="85" dirty="0">
                <a:latin typeface="Times New Roman"/>
                <a:cs typeface="Times New Roman"/>
              </a:rPr>
              <a:t>Inference</a:t>
            </a:r>
            <a:r>
              <a:rPr sz="3000" spc="35" dirty="0">
                <a:latin typeface="Times New Roman"/>
                <a:cs typeface="Times New Roman"/>
              </a:rPr>
              <a:t> </a:t>
            </a:r>
            <a:r>
              <a:rPr sz="3000" spc="75" dirty="0">
                <a:latin typeface="Times New Roman"/>
                <a:cs typeface="Times New Roman"/>
              </a:rPr>
              <a:t>in</a:t>
            </a:r>
            <a:r>
              <a:rPr sz="3000" spc="20" dirty="0">
                <a:latin typeface="Times New Roman"/>
                <a:cs typeface="Times New Roman"/>
              </a:rPr>
              <a:t> </a:t>
            </a:r>
            <a:r>
              <a:rPr sz="3000" spc="100" dirty="0">
                <a:latin typeface="Times New Roman"/>
                <a:cs typeface="Times New Roman"/>
              </a:rPr>
              <a:t>frame-</a:t>
            </a:r>
            <a:r>
              <a:rPr sz="3000" spc="90" dirty="0">
                <a:latin typeface="Times New Roman"/>
                <a:cs typeface="Times New Roman"/>
              </a:rPr>
              <a:t>based</a:t>
            </a:r>
            <a:r>
              <a:rPr sz="3000" spc="25" dirty="0">
                <a:latin typeface="Times New Roman"/>
                <a:cs typeface="Times New Roman"/>
              </a:rPr>
              <a:t> </a:t>
            </a:r>
            <a:r>
              <a:rPr sz="3000" spc="105" dirty="0">
                <a:latin typeface="Times New Roman"/>
                <a:cs typeface="Times New Roman"/>
              </a:rPr>
              <a:t>expert</a:t>
            </a:r>
            <a:r>
              <a:rPr sz="3000" spc="20" dirty="0">
                <a:latin typeface="Times New Roman"/>
                <a:cs typeface="Times New Roman"/>
              </a:rPr>
              <a:t> </a:t>
            </a:r>
            <a:r>
              <a:rPr sz="3000" spc="-10" dirty="0">
                <a:latin typeface="Times New Roman"/>
                <a:cs typeface="Times New Roman"/>
              </a:rPr>
              <a:t>systems</a:t>
            </a:r>
            <a:endParaRPr sz="3000" dirty="0">
              <a:latin typeface="Times New Roman"/>
              <a:cs typeface="Times New Roman"/>
            </a:endParaRPr>
          </a:p>
          <a:p>
            <a:pPr marL="355600" indent="-342900">
              <a:lnSpc>
                <a:spcPct val="100000"/>
              </a:lnSpc>
              <a:spcBef>
                <a:spcPts val="720"/>
              </a:spcBef>
              <a:buClr>
                <a:schemeClr val="tx1"/>
              </a:buClr>
              <a:buSzPct val="76666"/>
              <a:buFont typeface="Arial"/>
              <a:buChar char="■"/>
              <a:tabLst>
                <a:tab pos="355600" algn="l"/>
              </a:tabLst>
            </a:pPr>
            <a:r>
              <a:rPr sz="3000" spc="85" dirty="0">
                <a:latin typeface="Times New Roman"/>
                <a:cs typeface="Times New Roman"/>
              </a:rPr>
              <a:t>Methods</a:t>
            </a:r>
            <a:r>
              <a:rPr sz="3000" spc="15" dirty="0">
                <a:latin typeface="Times New Roman"/>
                <a:cs typeface="Times New Roman"/>
              </a:rPr>
              <a:t> </a:t>
            </a:r>
            <a:r>
              <a:rPr sz="3000" spc="155" dirty="0">
                <a:latin typeface="Times New Roman"/>
                <a:cs typeface="Times New Roman"/>
              </a:rPr>
              <a:t>and</a:t>
            </a:r>
            <a:r>
              <a:rPr sz="3000" spc="10" dirty="0">
                <a:latin typeface="Times New Roman"/>
                <a:cs typeface="Times New Roman"/>
              </a:rPr>
              <a:t> </a:t>
            </a:r>
            <a:r>
              <a:rPr sz="3000" spc="65" dirty="0">
                <a:latin typeface="Times New Roman"/>
                <a:cs typeface="Times New Roman"/>
              </a:rPr>
              <a:t>demons</a:t>
            </a:r>
            <a:endParaRPr sz="3000" dirty="0">
              <a:latin typeface="Times New Roman"/>
              <a:cs typeface="Times New Roman"/>
            </a:endParaRPr>
          </a:p>
          <a:p>
            <a:pPr marL="355600" indent="-342900">
              <a:lnSpc>
                <a:spcPct val="100000"/>
              </a:lnSpc>
              <a:spcBef>
                <a:spcPts val="730"/>
              </a:spcBef>
              <a:buClr>
                <a:schemeClr val="tx1"/>
              </a:buClr>
              <a:buSzPct val="76666"/>
              <a:buFont typeface="Arial"/>
              <a:buChar char="■"/>
              <a:tabLst>
                <a:tab pos="355600" algn="l"/>
              </a:tabLst>
            </a:pPr>
            <a:r>
              <a:rPr sz="3000" spc="120" dirty="0">
                <a:latin typeface="Times New Roman"/>
                <a:cs typeface="Times New Roman"/>
              </a:rPr>
              <a:t>Summary</a:t>
            </a:r>
            <a:endParaRPr sz="3000" dirty="0">
              <a:latin typeface="Times New Roman"/>
              <a:cs typeface="Times New Roman"/>
            </a:endParaRPr>
          </a:p>
        </p:txBody>
      </p:sp>
    </p:spTree>
    <p:extLst>
      <p:ext uri="{BB962C8B-B14F-4D97-AF65-F5344CB8AC3E}">
        <p14:creationId xmlns:p14="http://schemas.microsoft.com/office/powerpoint/2010/main" val="585801282"/>
      </p:ext>
    </p:extLst>
  </p:cSld>
  <p:clrMapOvr>
    <a:masterClrMapping/>
  </p:clrMapOvr>
  <mc:AlternateContent xmlns:mc="http://schemas.openxmlformats.org/markup-compatibility/2006">
    <mc:Choice xmlns:p14="http://schemas.microsoft.com/office/powerpoint/2010/main" Requires="p14">
      <p:transition spd="slow" p14:dur="2000" advTm="21004"/>
    </mc:Choice>
    <mc:Fallback>
      <p:transition spd="slow" advTm="2100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a:extLst>
              <a:ext uri="{FF2B5EF4-FFF2-40B4-BE49-F238E27FC236}">
                <a16:creationId xmlns:a16="http://schemas.microsoft.com/office/drawing/2014/main" id="{87837D72-31C1-CE32-3D7D-E003A2694B06}"/>
              </a:ext>
            </a:extLst>
          </p:cNvPr>
          <p:cNvSpPr>
            <a:spLocks noGrp="1"/>
          </p:cNvSpPr>
          <p:nvPr>
            <p:ph type="sldNum" sz="quarter" idx="12"/>
          </p:nvPr>
        </p:nvSpPr>
        <p:spPr/>
        <p:txBody>
          <a:bodyPr/>
          <a:lstStyle/>
          <a:p>
            <a:fld id="{9BB9CF14-5263-4BB9-8B6D-71F6D093CED0}" type="slidenum">
              <a:rPr lang="ar-SA" altLang="en-US"/>
              <a:pPr/>
              <a:t>4</a:t>
            </a:fld>
            <a:endParaRPr lang="en-GB" altLang="en-US"/>
          </a:p>
        </p:txBody>
      </p:sp>
      <p:pic>
        <p:nvPicPr>
          <p:cNvPr id="277507" name="Picture 3">
            <a:extLst>
              <a:ext uri="{FF2B5EF4-FFF2-40B4-BE49-F238E27FC236}">
                <a16:creationId xmlns:a16="http://schemas.microsoft.com/office/drawing/2014/main" id="{6F3DCB5C-6264-15BE-19BE-4755BE1349F3}"/>
              </a:ext>
            </a:extLst>
          </p:cNvPr>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3509819" y="1725693"/>
            <a:ext cx="7010399" cy="4260287"/>
          </a:xfrm>
        </p:spPr>
      </p:pic>
      <p:sp>
        <p:nvSpPr>
          <p:cNvPr id="4" name="TextBox 3">
            <a:extLst>
              <a:ext uri="{FF2B5EF4-FFF2-40B4-BE49-F238E27FC236}">
                <a16:creationId xmlns:a16="http://schemas.microsoft.com/office/drawing/2014/main" id="{F0434B4C-6322-6A5F-3EC8-D2E70C0C8DA1}"/>
              </a:ext>
            </a:extLst>
          </p:cNvPr>
          <p:cNvSpPr txBox="1"/>
          <p:nvPr/>
        </p:nvSpPr>
        <p:spPr>
          <a:xfrm>
            <a:off x="692727" y="1992459"/>
            <a:ext cx="2752437" cy="3349828"/>
          </a:xfrm>
          <a:prstGeom prst="rect">
            <a:avLst/>
          </a:prstGeom>
          <a:noFill/>
        </p:spPr>
        <p:txBody>
          <a:bodyPr wrap="square">
            <a:spAutoFit/>
          </a:bodyPr>
          <a:lstStyle/>
          <a:p>
            <a:pPr>
              <a:lnSpc>
                <a:spcPct val="80000"/>
              </a:lnSpc>
            </a:pPr>
            <a:r>
              <a:rPr lang="en-US" altLang="en-US" sz="2400" b="1" dirty="0"/>
              <a:t>Often there is separation between the domain specific knowledge (knowledge base and case specific data) and the rest of the system. The general purpose part is known as an </a:t>
            </a:r>
            <a:r>
              <a:rPr lang="en-US" altLang="en-US" sz="2400" b="1" i="1" dirty="0"/>
              <a:t>expert system shell </a:t>
            </a:r>
            <a:r>
              <a:rPr lang="en-US" altLang="en-US" sz="2400" b="1" dirty="0"/>
              <a:t>.</a:t>
            </a:r>
          </a:p>
        </p:txBody>
      </p:sp>
    </p:spTree>
  </p:cSld>
  <p:clrMapOvr>
    <a:masterClrMapping/>
  </p:clrMapOvr>
  <mc:AlternateContent xmlns:mc="http://schemas.openxmlformats.org/markup-compatibility/2006" xmlns:p14="http://schemas.microsoft.com/office/powerpoint/2010/main">
    <mc:Choice Requires="p14">
      <p:transition spd="slow" p14:dur="2000" advTm="166748"/>
    </mc:Choice>
    <mc:Fallback xmlns="">
      <p:transition spd="slow" advTm="16674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0E94FD9-A6BE-19AB-37DB-B106F72C49F3}"/>
              </a:ext>
            </a:extLst>
          </p:cNvPr>
          <p:cNvSpPr>
            <a:spLocks noGrp="1"/>
          </p:cNvSpPr>
          <p:nvPr>
            <p:ph type="sldNum" sz="quarter" idx="4294967295"/>
          </p:nvPr>
        </p:nvSpPr>
        <p:spPr bwMode="auto">
          <a:xfrm>
            <a:off x="10287000" y="6210300"/>
            <a:ext cx="1905000"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GB"/>
            </a:defPPr>
            <a:lvl1pPr algn="r" rtl="0" fontAlgn="base">
              <a:spcBef>
                <a:spcPct val="0"/>
              </a:spcBef>
              <a:spcAft>
                <a:spcPct val="0"/>
              </a:spcAft>
              <a:defRPr sz="1400" kern="1200">
                <a:solidFill>
                  <a:schemeClr val="tx1"/>
                </a:solidFill>
                <a:latin typeface="Times New Roman" panose="02020603050405020304" pitchFamily="18" charset="0"/>
                <a:ea typeface="+mn-ea"/>
                <a:cs typeface="Times New Roman" panose="02020603050405020304" pitchFamily="18" charset="0"/>
              </a:defRPr>
            </a:lvl1pPr>
            <a:lvl2pPr marL="457200" algn="l" rtl="0" fontAlgn="base">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fld id="{0F2B3E7A-A4F5-48E1-BC60-F0CD050FBE40}" type="slidenum">
              <a:rPr lang="ar-SA" altLang="en-US" smtClean="0"/>
              <a:pPr/>
              <a:t>5</a:t>
            </a:fld>
            <a:endParaRPr lang="en-GB" altLang="en-US"/>
          </a:p>
        </p:txBody>
      </p:sp>
      <p:sp>
        <p:nvSpPr>
          <p:cNvPr id="281602" name="Rectangle 2">
            <a:extLst>
              <a:ext uri="{FF2B5EF4-FFF2-40B4-BE49-F238E27FC236}">
                <a16:creationId xmlns:a16="http://schemas.microsoft.com/office/drawing/2014/main" id="{A29B76AF-E562-B3F3-FDB7-C36A91183935}"/>
              </a:ext>
            </a:extLst>
          </p:cNvPr>
          <p:cNvSpPr>
            <a:spLocks noChangeArrowheads="1"/>
          </p:cNvSpPr>
          <p:nvPr/>
        </p:nvSpPr>
        <p:spPr bwMode="auto">
          <a:xfrm>
            <a:off x="1839625" y="1849293"/>
            <a:ext cx="829310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42925" indent="-542925">
              <a:defRPr sz="2400">
                <a:solidFill>
                  <a:schemeClr val="tx1"/>
                </a:solidFill>
                <a:latin typeface="Times New Roman" panose="02020603050405020304" pitchFamily="18" charset="0"/>
              </a:defRPr>
            </a:lvl1pPr>
            <a:lvl2pPr marL="1663700">
              <a:defRPr sz="2400">
                <a:solidFill>
                  <a:schemeClr val="tx1"/>
                </a:solidFill>
                <a:latin typeface="Times New Roman" panose="02020603050405020304" pitchFamily="18" charset="0"/>
              </a:defRPr>
            </a:lvl2pPr>
            <a:lvl3pPr marL="1778000">
              <a:defRPr sz="2400">
                <a:solidFill>
                  <a:schemeClr val="tx1"/>
                </a:solidFill>
                <a:latin typeface="Times New Roman" panose="02020603050405020304" pitchFamily="18" charset="0"/>
              </a:defRPr>
            </a:lvl3pPr>
            <a:lvl4pPr marL="1892300">
              <a:defRPr sz="2400">
                <a:solidFill>
                  <a:schemeClr val="tx1"/>
                </a:solidFill>
                <a:latin typeface="Times New Roman" panose="02020603050405020304" pitchFamily="18" charset="0"/>
              </a:defRPr>
            </a:lvl4pPr>
            <a:lvl5pPr marL="2006600">
              <a:defRPr sz="2400">
                <a:solidFill>
                  <a:schemeClr val="tx1"/>
                </a:solidFill>
                <a:latin typeface="Times New Roman" panose="02020603050405020304" pitchFamily="18" charset="0"/>
              </a:defRPr>
            </a:lvl5pPr>
            <a:lvl6pPr marL="2463800" fontAlgn="base">
              <a:spcBef>
                <a:spcPct val="0"/>
              </a:spcBef>
              <a:spcAft>
                <a:spcPct val="0"/>
              </a:spcAft>
              <a:defRPr sz="2400">
                <a:solidFill>
                  <a:schemeClr val="tx1"/>
                </a:solidFill>
                <a:latin typeface="Times New Roman" panose="02020603050405020304" pitchFamily="18" charset="0"/>
              </a:defRPr>
            </a:lvl6pPr>
            <a:lvl7pPr marL="2921000" fontAlgn="base">
              <a:spcBef>
                <a:spcPct val="0"/>
              </a:spcBef>
              <a:spcAft>
                <a:spcPct val="0"/>
              </a:spcAft>
              <a:defRPr sz="2400">
                <a:solidFill>
                  <a:schemeClr val="tx1"/>
                </a:solidFill>
                <a:latin typeface="Times New Roman" panose="02020603050405020304" pitchFamily="18" charset="0"/>
              </a:defRPr>
            </a:lvl7pPr>
            <a:lvl8pPr marL="3378200" fontAlgn="base">
              <a:spcBef>
                <a:spcPct val="0"/>
              </a:spcBef>
              <a:spcAft>
                <a:spcPct val="0"/>
              </a:spcAft>
              <a:defRPr sz="2400">
                <a:solidFill>
                  <a:schemeClr val="tx1"/>
                </a:solidFill>
                <a:latin typeface="Times New Roman" panose="02020603050405020304" pitchFamily="18" charset="0"/>
              </a:defRPr>
            </a:lvl8pPr>
            <a:lvl9pPr marL="3835400" fontAlgn="base">
              <a:spcBef>
                <a:spcPct val="0"/>
              </a:spcBef>
              <a:spcAft>
                <a:spcPct val="0"/>
              </a:spcAft>
              <a:defRPr sz="2400">
                <a:solidFill>
                  <a:schemeClr val="tx1"/>
                </a:solidFill>
                <a:latin typeface="Times New Roman" panose="02020603050405020304" pitchFamily="18" charset="0"/>
              </a:defRPr>
            </a:lvl9pPr>
          </a:lstStyle>
          <a:p>
            <a:pPr eaLnBrk="0" hangingPunct="0"/>
            <a:r>
              <a:rPr lang="en-US" altLang="en-US" dirty="0">
                <a:cs typeface="Times New Roman" panose="02020603050405020304" pitchFamily="18" charset="0"/>
              </a:rPr>
              <a:t>1.	The need for the solution justifies the cost and effort of building an expert system.</a:t>
            </a:r>
          </a:p>
          <a:p>
            <a:pPr eaLnBrk="0" hangingPunct="0"/>
            <a:r>
              <a:rPr lang="en-US" altLang="en-US" dirty="0">
                <a:cs typeface="Times New Roman" panose="02020603050405020304" pitchFamily="18" charset="0"/>
              </a:rPr>
              <a:t>2.	Human expertise is not available in all situations where it is needed.</a:t>
            </a:r>
          </a:p>
          <a:p>
            <a:pPr eaLnBrk="0" hangingPunct="0"/>
            <a:r>
              <a:rPr lang="en-US" altLang="en-US" dirty="0">
                <a:cs typeface="Times New Roman" panose="02020603050405020304" pitchFamily="18" charset="0"/>
              </a:rPr>
              <a:t>3.	The problem may be solved using symbolic reasoning.</a:t>
            </a:r>
          </a:p>
          <a:p>
            <a:pPr eaLnBrk="0" hangingPunct="0"/>
            <a:r>
              <a:rPr lang="en-US" altLang="en-US" dirty="0">
                <a:cs typeface="Times New Roman" panose="02020603050405020304" pitchFamily="18" charset="0"/>
              </a:rPr>
              <a:t>4.	The problem domain is well structured and does not require commonsense reasoning.</a:t>
            </a:r>
          </a:p>
          <a:p>
            <a:pPr eaLnBrk="0" hangingPunct="0"/>
            <a:r>
              <a:rPr lang="en-US" altLang="en-US" dirty="0">
                <a:cs typeface="Times New Roman" panose="02020603050405020304" pitchFamily="18" charset="0"/>
              </a:rPr>
              <a:t>5.	The problem may not be solved using traditional computing methods.</a:t>
            </a:r>
          </a:p>
          <a:p>
            <a:pPr eaLnBrk="0" hangingPunct="0"/>
            <a:r>
              <a:rPr lang="en-US" altLang="en-US" dirty="0">
                <a:cs typeface="Times New Roman" panose="02020603050405020304" pitchFamily="18" charset="0"/>
              </a:rPr>
              <a:t>6.	Cooperative and articulate experts exist.</a:t>
            </a:r>
          </a:p>
          <a:p>
            <a:pPr eaLnBrk="0" hangingPunct="0"/>
            <a:r>
              <a:rPr lang="en-US" altLang="en-US" dirty="0">
                <a:cs typeface="Times New Roman" panose="02020603050405020304" pitchFamily="18" charset="0"/>
              </a:rPr>
              <a:t>7.	The problem is of proper size and scope.</a:t>
            </a:r>
          </a:p>
        </p:txBody>
      </p:sp>
      <p:sp>
        <p:nvSpPr>
          <p:cNvPr id="281603" name="Text Box 3">
            <a:extLst>
              <a:ext uri="{FF2B5EF4-FFF2-40B4-BE49-F238E27FC236}">
                <a16:creationId xmlns:a16="http://schemas.microsoft.com/office/drawing/2014/main" id="{C40B1EDA-37ED-A983-0164-FD51F940DF25}"/>
              </a:ext>
            </a:extLst>
          </p:cNvPr>
          <p:cNvSpPr txBox="1">
            <a:spLocks noChangeArrowheads="1"/>
          </p:cNvSpPr>
          <p:nvPr/>
        </p:nvSpPr>
        <p:spPr bwMode="auto">
          <a:xfrm>
            <a:off x="0" y="448445"/>
            <a:ext cx="9144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898525">
              <a:tabLst>
                <a:tab pos="8694738" algn="l"/>
                <a:tab pos="8880475" algn="l"/>
              </a:tabLst>
              <a:defRPr sz="2400">
                <a:solidFill>
                  <a:schemeClr val="tx1"/>
                </a:solidFill>
                <a:latin typeface="Times New Roman" panose="02020603050405020304" pitchFamily="18" charset="0"/>
              </a:defRPr>
            </a:lvl1pPr>
            <a:lvl2pPr marL="1171575">
              <a:tabLst>
                <a:tab pos="8694738" algn="l"/>
                <a:tab pos="8880475" algn="l"/>
              </a:tabLst>
              <a:defRPr sz="2400">
                <a:solidFill>
                  <a:schemeClr val="tx1"/>
                </a:solidFill>
                <a:latin typeface="Times New Roman" panose="02020603050405020304" pitchFamily="18" charset="0"/>
              </a:defRPr>
            </a:lvl2pPr>
            <a:lvl3pPr marL="1350963">
              <a:tabLst>
                <a:tab pos="8694738" algn="l"/>
                <a:tab pos="8880475" algn="l"/>
              </a:tabLst>
              <a:defRPr sz="2400">
                <a:solidFill>
                  <a:schemeClr val="tx1"/>
                </a:solidFill>
                <a:latin typeface="Times New Roman" panose="02020603050405020304" pitchFamily="18" charset="0"/>
              </a:defRPr>
            </a:lvl3pPr>
            <a:lvl4pPr marL="1530350">
              <a:tabLst>
                <a:tab pos="8694738" algn="l"/>
                <a:tab pos="8880475" algn="l"/>
              </a:tabLst>
              <a:defRPr sz="2400">
                <a:solidFill>
                  <a:schemeClr val="tx1"/>
                </a:solidFill>
                <a:latin typeface="Times New Roman" panose="02020603050405020304" pitchFamily="18" charset="0"/>
              </a:defRPr>
            </a:lvl4pPr>
            <a:lvl5pPr>
              <a:tabLst>
                <a:tab pos="8694738" algn="l"/>
                <a:tab pos="8880475" algn="l"/>
              </a:tabLst>
              <a:defRPr sz="2400">
                <a:solidFill>
                  <a:schemeClr val="tx1"/>
                </a:solidFill>
                <a:latin typeface="Times New Roman" panose="02020603050405020304" pitchFamily="18" charset="0"/>
              </a:defRPr>
            </a:lvl5pPr>
            <a:lvl6pPr fontAlgn="base">
              <a:spcBef>
                <a:spcPct val="0"/>
              </a:spcBef>
              <a:spcAft>
                <a:spcPct val="0"/>
              </a:spcAft>
              <a:tabLst>
                <a:tab pos="8694738" algn="l"/>
                <a:tab pos="8880475" algn="l"/>
              </a:tabLst>
              <a:defRPr sz="2400">
                <a:solidFill>
                  <a:schemeClr val="tx1"/>
                </a:solidFill>
                <a:latin typeface="Times New Roman" panose="02020603050405020304" pitchFamily="18" charset="0"/>
              </a:defRPr>
            </a:lvl6pPr>
            <a:lvl7pPr fontAlgn="base">
              <a:spcBef>
                <a:spcPct val="0"/>
              </a:spcBef>
              <a:spcAft>
                <a:spcPct val="0"/>
              </a:spcAft>
              <a:tabLst>
                <a:tab pos="8694738" algn="l"/>
                <a:tab pos="8880475" algn="l"/>
              </a:tabLst>
              <a:defRPr sz="2400">
                <a:solidFill>
                  <a:schemeClr val="tx1"/>
                </a:solidFill>
                <a:latin typeface="Times New Roman" panose="02020603050405020304" pitchFamily="18" charset="0"/>
              </a:defRPr>
            </a:lvl7pPr>
            <a:lvl8pPr fontAlgn="base">
              <a:spcBef>
                <a:spcPct val="0"/>
              </a:spcBef>
              <a:spcAft>
                <a:spcPct val="0"/>
              </a:spcAft>
              <a:tabLst>
                <a:tab pos="8694738" algn="l"/>
                <a:tab pos="8880475" algn="l"/>
              </a:tabLst>
              <a:defRPr sz="2400">
                <a:solidFill>
                  <a:schemeClr val="tx1"/>
                </a:solidFill>
                <a:latin typeface="Times New Roman" panose="02020603050405020304" pitchFamily="18" charset="0"/>
              </a:defRPr>
            </a:lvl8pPr>
            <a:lvl9pPr fontAlgn="base">
              <a:spcBef>
                <a:spcPct val="0"/>
              </a:spcBef>
              <a:spcAft>
                <a:spcPct val="0"/>
              </a:spcAft>
              <a:tabLst>
                <a:tab pos="8694738" algn="l"/>
                <a:tab pos="8880475" algn="l"/>
              </a:tabLst>
              <a:defRPr sz="2400">
                <a:solidFill>
                  <a:schemeClr val="tx1"/>
                </a:solidFill>
                <a:latin typeface="Times New Roman" panose="02020603050405020304" pitchFamily="18" charset="0"/>
              </a:defRPr>
            </a:lvl9pPr>
          </a:lstStyle>
          <a:p>
            <a:pPr>
              <a:spcBef>
                <a:spcPct val="50000"/>
              </a:spcBef>
            </a:pPr>
            <a:r>
              <a:rPr lang="en-GB" altLang="en-US" b="1" dirty="0">
                <a:solidFill>
                  <a:schemeClr val="bg1"/>
                </a:solidFill>
              </a:rPr>
              <a:t>Guidelines to determine whether a problem is appropriate for expert system solution:</a:t>
            </a:r>
          </a:p>
        </p:txBody>
      </p:sp>
      <p:sp>
        <p:nvSpPr>
          <p:cNvPr id="281605" name="Text Box 5">
            <a:extLst>
              <a:ext uri="{FF2B5EF4-FFF2-40B4-BE49-F238E27FC236}">
                <a16:creationId xmlns:a16="http://schemas.microsoft.com/office/drawing/2014/main" id="{979102BA-59B9-1A9D-4B1F-5E2F9F45056C}"/>
              </a:ext>
            </a:extLst>
          </p:cNvPr>
          <p:cNvSpPr txBox="1">
            <a:spLocks noChangeArrowheads="1"/>
          </p:cNvSpPr>
          <p:nvPr/>
        </p:nvSpPr>
        <p:spPr bwMode="auto">
          <a:xfrm>
            <a:off x="9906000" y="6583364"/>
            <a:ext cx="76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200"/>
              <a:t>3</a:t>
            </a:r>
          </a:p>
        </p:txBody>
      </p:sp>
    </p:spTree>
  </p:cSld>
  <p:clrMapOvr>
    <a:masterClrMapping/>
  </p:clrMapOvr>
  <mc:AlternateContent xmlns:mc="http://schemas.openxmlformats.org/markup-compatibility/2006" xmlns:p14="http://schemas.microsoft.com/office/powerpoint/2010/main">
    <mc:Choice Requires="p14">
      <p:transition spd="slow" p14:dur="2000" advTm="256317"/>
    </mc:Choice>
    <mc:Fallback xmlns="">
      <p:transition spd="slow" advTm="25631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a:extLst>
              <a:ext uri="{FF2B5EF4-FFF2-40B4-BE49-F238E27FC236}">
                <a16:creationId xmlns:a16="http://schemas.microsoft.com/office/drawing/2014/main" id="{274A16A0-0081-C95E-9323-5F92D070661C}"/>
              </a:ext>
            </a:extLst>
          </p:cNvPr>
          <p:cNvSpPr>
            <a:spLocks noGrp="1"/>
          </p:cNvSpPr>
          <p:nvPr>
            <p:ph type="sldNum" sz="quarter" idx="12"/>
          </p:nvPr>
        </p:nvSpPr>
        <p:spPr/>
        <p:txBody>
          <a:bodyPr/>
          <a:lstStyle/>
          <a:p>
            <a:fld id="{206E651B-67B7-435D-ACC7-A7F693CBBDAF}" type="slidenum">
              <a:rPr lang="ar-SA" altLang="en-US"/>
              <a:pPr/>
              <a:t>6</a:t>
            </a:fld>
            <a:endParaRPr lang="en-GB" altLang="en-US"/>
          </a:p>
        </p:txBody>
      </p:sp>
      <p:sp>
        <p:nvSpPr>
          <p:cNvPr id="252930" name="Rectangle 2">
            <a:extLst>
              <a:ext uri="{FF2B5EF4-FFF2-40B4-BE49-F238E27FC236}">
                <a16:creationId xmlns:a16="http://schemas.microsoft.com/office/drawing/2014/main" id="{76EB1FEE-198C-28EB-EEA7-AB64DBAE864F}"/>
              </a:ext>
            </a:extLst>
          </p:cNvPr>
          <p:cNvSpPr>
            <a:spLocks noGrp="1" noChangeArrowheads="1"/>
          </p:cNvSpPr>
          <p:nvPr>
            <p:ph type="title" idx="4294967295"/>
          </p:nvPr>
        </p:nvSpPr>
        <p:spPr>
          <a:xfrm>
            <a:off x="591127" y="365125"/>
            <a:ext cx="10515600" cy="1325563"/>
          </a:xfrm>
        </p:spPr>
        <p:txBody>
          <a:bodyPr/>
          <a:lstStyle/>
          <a:p>
            <a:r>
              <a:rPr lang="en-GB" altLang="en-US" dirty="0">
                <a:solidFill>
                  <a:schemeClr val="bg1"/>
                </a:solidFill>
              </a:rPr>
              <a:t>Acquiring Knowledge</a:t>
            </a:r>
          </a:p>
        </p:txBody>
      </p:sp>
      <p:sp>
        <p:nvSpPr>
          <p:cNvPr id="252931" name="Rectangle 3">
            <a:extLst>
              <a:ext uri="{FF2B5EF4-FFF2-40B4-BE49-F238E27FC236}">
                <a16:creationId xmlns:a16="http://schemas.microsoft.com/office/drawing/2014/main" id="{B018B001-24EA-C6F0-28F0-1F15DBAF284D}"/>
              </a:ext>
            </a:extLst>
          </p:cNvPr>
          <p:cNvSpPr>
            <a:spLocks noGrp="1" noChangeArrowheads="1"/>
          </p:cNvSpPr>
          <p:nvPr>
            <p:ph type="body" idx="4294967295"/>
          </p:nvPr>
        </p:nvSpPr>
        <p:spPr>
          <a:xfrm>
            <a:off x="838200" y="1847850"/>
            <a:ext cx="10515600" cy="4351338"/>
          </a:xfrm>
        </p:spPr>
        <p:txBody>
          <a:bodyPr/>
          <a:lstStyle/>
          <a:p>
            <a:r>
              <a:rPr lang="en-GB" altLang="en-US" dirty="0"/>
              <a:t>Knowledge acquisition can be regarded as a method by which a </a:t>
            </a:r>
            <a:r>
              <a:rPr lang="en-GB" altLang="en-US" b="1" dirty="0"/>
              <a:t>knowledge engineer</a:t>
            </a:r>
            <a:r>
              <a:rPr lang="en-GB" altLang="en-US" dirty="0"/>
              <a:t> gathers information mainly from </a:t>
            </a:r>
            <a:r>
              <a:rPr lang="en-GB" altLang="en-US" b="1" dirty="0"/>
              <a:t>experts</a:t>
            </a:r>
            <a:r>
              <a:rPr lang="en-GB" altLang="en-US" dirty="0"/>
              <a:t>, but also from text books, technical manuals, research papers and other authoritative sources for ultimate translation into a </a:t>
            </a:r>
            <a:r>
              <a:rPr lang="en-GB" altLang="en-US" b="1" dirty="0"/>
              <a:t>knowledge base</a:t>
            </a:r>
            <a:r>
              <a:rPr lang="en-GB" altLang="en-US" dirty="0"/>
              <a:t>, understandable by both machines and humans.</a:t>
            </a:r>
          </a:p>
          <a:p>
            <a:r>
              <a:rPr lang="en-GB" altLang="en-US" dirty="0"/>
              <a:t>The person undertaking the knowledge acquisition, the knowledge engineer, must convert the acquired knowledge into an electronic format that a computer program can use.</a:t>
            </a:r>
          </a:p>
        </p:txBody>
      </p:sp>
    </p:spTree>
  </p:cSld>
  <p:clrMapOvr>
    <a:masterClrMapping/>
  </p:clrMapOvr>
  <mc:AlternateContent xmlns:mc="http://schemas.openxmlformats.org/markup-compatibility/2006" xmlns:p14="http://schemas.microsoft.com/office/powerpoint/2010/main">
    <mc:Choice Requires="p14">
      <p:transition spd="slow" p14:dur="2000" advTm="152880"/>
    </mc:Choice>
    <mc:Fallback xmlns="">
      <p:transition spd="slow" advTm="15288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a:extLst>
              <a:ext uri="{FF2B5EF4-FFF2-40B4-BE49-F238E27FC236}">
                <a16:creationId xmlns:a16="http://schemas.microsoft.com/office/drawing/2014/main" id="{C4A49001-9E30-23A8-5FF7-4D8702B7A07D}"/>
              </a:ext>
            </a:extLst>
          </p:cNvPr>
          <p:cNvSpPr>
            <a:spLocks noGrp="1"/>
          </p:cNvSpPr>
          <p:nvPr>
            <p:ph type="sldNum" sz="quarter" idx="12"/>
          </p:nvPr>
        </p:nvSpPr>
        <p:spPr/>
        <p:txBody>
          <a:bodyPr/>
          <a:lstStyle/>
          <a:p>
            <a:fld id="{E5DCC3C8-0880-4857-A0CC-4060CF6F4BF5}" type="slidenum">
              <a:rPr lang="ar-SA" altLang="en-US"/>
              <a:pPr/>
              <a:t>7</a:t>
            </a:fld>
            <a:endParaRPr lang="en-GB" altLang="en-US"/>
          </a:p>
        </p:txBody>
      </p:sp>
      <p:sp>
        <p:nvSpPr>
          <p:cNvPr id="249858" name="Rectangle 2">
            <a:extLst>
              <a:ext uri="{FF2B5EF4-FFF2-40B4-BE49-F238E27FC236}">
                <a16:creationId xmlns:a16="http://schemas.microsoft.com/office/drawing/2014/main" id="{698EFE81-A1A3-C4D2-7764-05FA039E0CB1}"/>
              </a:ext>
            </a:extLst>
          </p:cNvPr>
          <p:cNvSpPr>
            <a:spLocks noGrp="1" noChangeArrowheads="1"/>
          </p:cNvSpPr>
          <p:nvPr>
            <p:ph type="title" idx="4294967295"/>
          </p:nvPr>
        </p:nvSpPr>
        <p:spPr>
          <a:xfrm>
            <a:off x="175491" y="313387"/>
            <a:ext cx="10515600" cy="1325563"/>
          </a:xfrm>
        </p:spPr>
        <p:txBody>
          <a:bodyPr/>
          <a:lstStyle/>
          <a:p>
            <a:r>
              <a:rPr lang="en-GB" altLang="en-US" dirty="0">
                <a:solidFill>
                  <a:schemeClr val="bg1"/>
                </a:solidFill>
              </a:rPr>
              <a:t>Acquiring Knowledge</a:t>
            </a:r>
          </a:p>
        </p:txBody>
      </p:sp>
      <p:sp>
        <p:nvSpPr>
          <p:cNvPr id="249859" name="Rectangle 3">
            <a:extLst>
              <a:ext uri="{FF2B5EF4-FFF2-40B4-BE49-F238E27FC236}">
                <a16:creationId xmlns:a16="http://schemas.microsoft.com/office/drawing/2014/main" id="{A51A84F9-C0DD-998F-8791-762A8BD7295C}"/>
              </a:ext>
            </a:extLst>
          </p:cNvPr>
          <p:cNvSpPr>
            <a:spLocks noGrp="1" noChangeArrowheads="1"/>
          </p:cNvSpPr>
          <p:nvPr>
            <p:ph type="body" idx="4294967295"/>
          </p:nvPr>
        </p:nvSpPr>
        <p:spPr>
          <a:xfrm>
            <a:off x="838200" y="1760971"/>
            <a:ext cx="10515600" cy="2940338"/>
          </a:xfrm>
        </p:spPr>
        <p:txBody>
          <a:bodyPr>
            <a:noAutofit/>
          </a:bodyPr>
          <a:lstStyle/>
          <a:p>
            <a:pPr>
              <a:lnSpc>
                <a:spcPct val="90000"/>
              </a:lnSpc>
            </a:pPr>
            <a:r>
              <a:rPr lang="en-GB" altLang="en-US" sz="2400" dirty="0"/>
              <a:t>The important characteristics of knowledge are that it is experiential, descriptive, qualitative, largely undocumented and constantly changing.</a:t>
            </a:r>
          </a:p>
          <a:p>
            <a:pPr>
              <a:lnSpc>
                <a:spcPct val="90000"/>
              </a:lnSpc>
            </a:pPr>
            <a:r>
              <a:rPr lang="en-GB" altLang="en-US" sz="2400" dirty="0"/>
              <a:t>There are certain domains where all these properties are found and some where there are only a few.</a:t>
            </a:r>
          </a:p>
          <a:p>
            <a:pPr>
              <a:lnSpc>
                <a:spcPct val="90000"/>
              </a:lnSpc>
            </a:pPr>
            <a:r>
              <a:rPr lang="en-GB" altLang="en-US" sz="2400" dirty="0"/>
              <a:t>The lack of documentation and the fact that experts carry a lot of information in their heads, makes it difficult to gain access to their knowledge for developing information systems in general and expert systems in particular.</a:t>
            </a:r>
          </a:p>
          <a:p>
            <a:pPr>
              <a:lnSpc>
                <a:spcPct val="90000"/>
              </a:lnSpc>
            </a:pPr>
            <a:r>
              <a:rPr lang="en-GB" altLang="en-US" sz="2400" dirty="0"/>
              <a:t>Therefore, knowledge engineers have devised specialised techniques to extract and document this information in an efficient and useful manner.</a:t>
            </a:r>
          </a:p>
        </p:txBody>
      </p:sp>
    </p:spTree>
  </p:cSld>
  <p:clrMapOvr>
    <a:masterClrMapping/>
  </p:clrMapOvr>
  <mc:AlternateContent xmlns:mc="http://schemas.openxmlformats.org/markup-compatibility/2006" xmlns:p14="http://schemas.microsoft.com/office/powerpoint/2010/main">
    <mc:Choice Requires="p14">
      <p:transition spd="slow" p14:dur="2000" advTm="136753"/>
    </mc:Choice>
    <mc:Fallback xmlns="">
      <p:transition spd="slow" advTm="13675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Rectangle 2">
            <a:extLst>
              <a:ext uri="{FF2B5EF4-FFF2-40B4-BE49-F238E27FC236}">
                <a16:creationId xmlns:a16="http://schemas.microsoft.com/office/drawing/2014/main" id="{7FC74BB8-3195-8736-1EFD-4C9BE15A4F5B}"/>
              </a:ext>
            </a:extLst>
          </p:cNvPr>
          <p:cNvSpPr>
            <a:spLocks noGrp="1" noChangeArrowheads="1"/>
          </p:cNvSpPr>
          <p:nvPr>
            <p:ph type="title" idx="4294967295"/>
          </p:nvPr>
        </p:nvSpPr>
        <p:spPr>
          <a:xfrm>
            <a:off x="1371600" y="136525"/>
            <a:ext cx="7772400" cy="1190625"/>
          </a:xfrm>
        </p:spPr>
        <p:txBody>
          <a:bodyPr/>
          <a:lstStyle/>
          <a:p>
            <a:pPr algn="l"/>
            <a:r>
              <a:rPr lang="en-US" altLang="en-US" sz="2400" b="1" dirty="0"/>
              <a:t>Production rules usually turn out to be a natural form of expressing knowledge, and have the following additional desirable features:</a:t>
            </a:r>
          </a:p>
        </p:txBody>
      </p:sp>
      <p:sp>
        <p:nvSpPr>
          <p:cNvPr id="353283" name="Rectangle 3">
            <a:extLst>
              <a:ext uri="{FF2B5EF4-FFF2-40B4-BE49-F238E27FC236}">
                <a16:creationId xmlns:a16="http://schemas.microsoft.com/office/drawing/2014/main" id="{BBAEAE53-44F3-53A1-17B6-28D4CF0A575F}"/>
              </a:ext>
            </a:extLst>
          </p:cNvPr>
          <p:cNvSpPr>
            <a:spLocks noGrp="1" noChangeArrowheads="1"/>
          </p:cNvSpPr>
          <p:nvPr>
            <p:ph type="body" idx="4294967295"/>
          </p:nvPr>
        </p:nvSpPr>
        <p:spPr>
          <a:xfrm>
            <a:off x="1182254" y="1524000"/>
            <a:ext cx="10515600" cy="4351338"/>
          </a:xfrm>
        </p:spPr>
        <p:txBody>
          <a:bodyPr/>
          <a:lstStyle/>
          <a:p>
            <a:pPr marL="179388" indent="-179388"/>
            <a:r>
              <a:rPr lang="en-US" altLang="en-US" sz="2300" b="1" dirty="0">
                <a:solidFill>
                  <a:schemeClr val="bg1"/>
                </a:solidFill>
              </a:rPr>
              <a:t>Modularity</a:t>
            </a:r>
            <a:r>
              <a:rPr lang="en-US" altLang="en-US" sz="2300" dirty="0">
                <a:solidFill>
                  <a:schemeClr val="bg1"/>
                </a:solidFill>
              </a:rPr>
              <a:t>: each rule define a small, relatively independent piece of knowledge.</a:t>
            </a:r>
          </a:p>
          <a:p>
            <a:pPr marL="179388" indent="-179388"/>
            <a:r>
              <a:rPr lang="en-US" altLang="en-US" sz="2300" b="1" dirty="0">
                <a:solidFill>
                  <a:schemeClr val="bg1"/>
                </a:solidFill>
              </a:rPr>
              <a:t>Increment ability:</a:t>
            </a:r>
            <a:r>
              <a:rPr lang="en-US" altLang="en-US" sz="2300" dirty="0">
                <a:solidFill>
                  <a:schemeClr val="bg1"/>
                </a:solidFill>
              </a:rPr>
              <a:t> new rules can be added to the knowledge base relatively independently of other rules.</a:t>
            </a:r>
          </a:p>
          <a:p>
            <a:pPr marL="179388" indent="-179388"/>
            <a:r>
              <a:rPr lang="en-US" altLang="en-US" sz="2300" b="1" dirty="0">
                <a:solidFill>
                  <a:schemeClr val="bg1"/>
                </a:solidFill>
              </a:rPr>
              <a:t>Modifiability  (as a consequence of modularity):</a:t>
            </a:r>
            <a:r>
              <a:rPr lang="en-US" altLang="en-US" sz="2300" dirty="0">
                <a:solidFill>
                  <a:schemeClr val="bg1"/>
                </a:solidFill>
              </a:rPr>
              <a:t> old rules can be changed relatively independent of other rules.</a:t>
            </a:r>
          </a:p>
          <a:p>
            <a:pPr marL="179388" indent="-179388"/>
            <a:r>
              <a:rPr lang="en-US" altLang="en-US" sz="2300" dirty="0">
                <a:solidFill>
                  <a:schemeClr val="bg1"/>
                </a:solidFill>
              </a:rPr>
              <a:t>Support system’s </a:t>
            </a:r>
            <a:r>
              <a:rPr lang="en-US" altLang="en-US" sz="2300" b="1" dirty="0">
                <a:solidFill>
                  <a:schemeClr val="bg1"/>
                </a:solidFill>
              </a:rPr>
              <a:t>transparency: </a:t>
            </a:r>
            <a:r>
              <a:rPr lang="en-US" altLang="en-US" sz="2300" dirty="0">
                <a:solidFill>
                  <a:schemeClr val="bg1"/>
                </a:solidFill>
              </a:rPr>
              <a:t>by transparency of the system we mean the system’s ability to explain its decisions and solutions.</a:t>
            </a:r>
          </a:p>
          <a:p>
            <a:pPr marL="179388" indent="-179388">
              <a:buNone/>
            </a:pPr>
            <a:r>
              <a:rPr lang="en-US" altLang="en-US" sz="2300" b="1" dirty="0">
                <a:solidFill>
                  <a:schemeClr val="bg1"/>
                </a:solidFill>
              </a:rPr>
              <a:t>Production rules </a:t>
            </a:r>
            <a:r>
              <a:rPr lang="en-US" altLang="en-US" sz="2300" dirty="0">
                <a:solidFill>
                  <a:schemeClr val="bg1"/>
                </a:solidFill>
              </a:rPr>
              <a:t>facilitate answering the following basic types of user’s questions:</a:t>
            </a:r>
          </a:p>
          <a:p>
            <a:pPr marL="179388" indent="-179388">
              <a:buFontTx/>
              <a:buAutoNum type="arabicPeriod"/>
            </a:pPr>
            <a:r>
              <a:rPr lang="en-US" altLang="en-US" sz="2300" b="1" dirty="0">
                <a:solidFill>
                  <a:schemeClr val="bg1"/>
                </a:solidFill>
              </a:rPr>
              <a:t>“How” </a:t>
            </a:r>
            <a:r>
              <a:rPr lang="en-US" altLang="en-US" sz="2300" dirty="0">
                <a:solidFill>
                  <a:schemeClr val="bg1"/>
                </a:solidFill>
              </a:rPr>
              <a:t>questions: How did you reach this conclusion?</a:t>
            </a:r>
          </a:p>
          <a:p>
            <a:pPr marL="179388" indent="-179388">
              <a:buFontTx/>
              <a:buAutoNum type="arabicPeriod"/>
            </a:pPr>
            <a:r>
              <a:rPr lang="en-US" altLang="en-US" sz="2300" b="1" dirty="0">
                <a:solidFill>
                  <a:schemeClr val="bg1"/>
                </a:solidFill>
              </a:rPr>
              <a:t>“Why” </a:t>
            </a:r>
            <a:r>
              <a:rPr lang="en-US" altLang="en-US" sz="2300" dirty="0">
                <a:solidFill>
                  <a:schemeClr val="bg1"/>
                </a:solidFill>
              </a:rPr>
              <a:t>questions: Why are you interested  in this information?</a:t>
            </a:r>
            <a:endParaRPr lang="en-US" altLang="en-US" sz="2300" b="1" dirty="0">
              <a:solidFill>
                <a:schemeClr val="bg1"/>
              </a:solidFill>
              <a:cs typeface="Times New Roman" panose="02020603050405020304" pitchFamily="18" charset="0"/>
            </a:endParaRPr>
          </a:p>
          <a:p>
            <a:pPr marL="179388" indent="-179388"/>
            <a:endParaRPr lang="en-US" altLang="en-US" sz="23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98185"/>
    </mc:Choice>
    <mc:Fallback xmlns="">
      <p:transition spd="slow" advTm="19818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519476"/>
            <a:ext cx="6998074" cy="770800"/>
          </a:xfrm>
          <a:prstGeom prst="rect">
            <a:avLst/>
          </a:prstGeom>
        </p:spPr>
        <p:txBody>
          <a:bodyPr vert="horz" wrap="square" lIns="0" tIns="153745" rIns="0" bIns="0" rtlCol="0" anchor="ctr">
            <a:spAutoFit/>
          </a:bodyPr>
          <a:lstStyle/>
          <a:p>
            <a:pPr marL="1945445">
              <a:lnSpc>
                <a:spcPct val="100000"/>
              </a:lnSpc>
              <a:spcBef>
                <a:spcPts val="88"/>
              </a:spcBef>
            </a:pPr>
            <a:r>
              <a:rPr sz="4000" b="1" spc="168" dirty="0"/>
              <a:t>Forward</a:t>
            </a:r>
            <a:r>
              <a:rPr sz="4000" b="1" spc="18" dirty="0"/>
              <a:t> </a:t>
            </a:r>
            <a:r>
              <a:rPr sz="4000" b="1" spc="71" dirty="0"/>
              <a:t>chaining</a:t>
            </a:r>
            <a:endParaRPr sz="4000" b="1" dirty="0"/>
          </a:p>
        </p:txBody>
      </p:sp>
      <p:sp>
        <p:nvSpPr>
          <p:cNvPr id="3" name="object 3"/>
          <p:cNvSpPr txBox="1"/>
          <p:nvPr/>
        </p:nvSpPr>
        <p:spPr>
          <a:xfrm>
            <a:off x="2398059" y="2286000"/>
            <a:ext cx="7065868" cy="2862802"/>
          </a:xfrm>
          <a:prstGeom prst="rect">
            <a:avLst/>
          </a:prstGeom>
        </p:spPr>
        <p:txBody>
          <a:bodyPr vert="horz" wrap="square" lIns="0" tIns="11206" rIns="0" bIns="0" rtlCol="0">
            <a:spAutoFit/>
          </a:bodyPr>
          <a:lstStyle/>
          <a:p>
            <a:pPr marL="313221" marR="4483" indent="-302575">
              <a:spcBef>
                <a:spcPts val="88"/>
              </a:spcBef>
              <a:buSzPct val="76666"/>
              <a:buFont typeface="Arial"/>
              <a:buChar char="■"/>
              <a:tabLst>
                <a:tab pos="313781" algn="l"/>
                <a:tab pos="4344192" algn="l"/>
                <a:tab pos="4735298" algn="l"/>
                <a:tab pos="4829433" algn="l"/>
              </a:tabLst>
            </a:pPr>
            <a:r>
              <a:rPr sz="2647" dirty="0">
                <a:solidFill>
                  <a:schemeClr val="bg1"/>
                </a:solidFill>
                <a:latin typeface="Times New Roman"/>
                <a:cs typeface="Times New Roman"/>
              </a:rPr>
              <a:t>Forward</a:t>
            </a:r>
            <a:r>
              <a:rPr sz="2647" spc="-13" dirty="0">
                <a:solidFill>
                  <a:schemeClr val="bg1"/>
                </a:solidFill>
                <a:latin typeface="Times New Roman"/>
                <a:cs typeface="Times New Roman"/>
              </a:rPr>
              <a:t> </a:t>
            </a:r>
            <a:r>
              <a:rPr sz="2647" dirty="0">
                <a:solidFill>
                  <a:schemeClr val="bg1"/>
                </a:solidFill>
                <a:latin typeface="Times New Roman"/>
                <a:cs typeface="Times New Roman"/>
              </a:rPr>
              <a:t>chaining</a:t>
            </a:r>
            <a:r>
              <a:rPr sz="2647" spc="-9" dirty="0">
                <a:solidFill>
                  <a:schemeClr val="bg1"/>
                </a:solidFill>
                <a:latin typeface="Times New Roman"/>
                <a:cs typeface="Times New Roman"/>
              </a:rPr>
              <a:t> </a:t>
            </a:r>
            <a:r>
              <a:rPr sz="2647" dirty="0">
                <a:solidFill>
                  <a:schemeClr val="bg1"/>
                </a:solidFill>
                <a:latin typeface="Times New Roman"/>
                <a:cs typeface="Times New Roman"/>
              </a:rPr>
              <a:t>is the</a:t>
            </a:r>
            <a:r>
              <a:rPr sz="2647" spc="-9" dirty="0">
                <a:solidFill>
                  <a:schemeClr val="bg1"/>
                </a:solidFill>
                <a:latin typeface="Times New Roman"/>
                <a:cs typeface="Times New Roman"/>
              </a:rPr>
              <a:t> </a:t>
            </a:r>
            <a:r>
              <a:rPr sz="2647" spc="110" dirty="0">
                <a:solidFill>
                  <a:srgbClr val="FF0000"/>
                </a:solidFill>
                <a:latin typeface="Times New Roman"/>
                <a:cs typeface="Times New Roman"/>
              </a:rPr>
              <a:t>data-</a:t>
            </a:r>
            <a:r>
              <a:rPr sz="2647" spc="88" dirty="0">
                <a:solidFill>
                  <a:srgbClr val="FF0000"/>
                </a:solidFill>
                <a:latin typeface="Times New Roman"/>
                <a:cs typeface="Times New Roman"/>
              </a:rPr>
              <a:t>driven</a:t>
            </a:r>
            <a:r>
              <a:rPr sz="2647" spc="-9" dirty="0">
                <a:solidFill>
                  <a:srgbClr val="FF0000"/>
                </a:solidFill>
                <a:latin typeface="Times New Roman"/>
                <a:cs typeface="Times New Roman"/>
              </a:rPr>
              <a:t> </a:t>
            </a:r>
            <a:r>
              <a:rPr sz="2647" spc="57" dirty="0">
                <a:solidFill>
                  <a:srgbClr val="FF0000"/>
                </a:solidFill>
                <a:latin typeface="Times New Roman"/>
                <a:cs typeface="Times New Roman"/>
              </a:rPr>
              <a:t>reasoning</a:t>
            </a:r>
            <a:r>
              <a:rPr sz="2647" spc="57" dirty="0">
                <a:solidFill>
                  <a:schemeClr val="bg1"/>
                </a:solidFill>
                <a:latin typeface="Times New Roman"/>
                <a:cs typeface="Times New Roman"/>
              </a:rPr>
              <a:t>. </a:t>
            </a:r>
            <a:r>
              <a:rPr sz="2647" dirty="0">
                <a:solidFill>
                  <a:schemeClr val="bg1"/>
                </a:solidFill>
                <a:latin typeface="Times New Roman"/>
                <a:cs typeface="Times New Roman"/>
              </a:rPr>
              <a:t>The</a:t>
            </a:r>
            <a:r>
              <a:rPr sz="2647" spc="-22" dirty="0">
                <a:solidFill>
                  <a:schemeClr val="bg1"/>
                </a:solidFill>
                <a:latin typeface="Times New Roman"/>
                <a:cs typeface="Times New Roman"/>
              </a:rPr>
              <a:t> </a:t>
            </a:r>
            <a:r>
              <a:rPr sz="2647" dirty="0">
                <a:solidFill>
                  <a:schemeClr val="bg1"/>
                </a:solidFill>
                <a:latin typeface="Times New Roman"/>
                <a:cs typeface="Times New Roman"/>
              </a:rPr>
              <a:t>reasoning</a:t>
            </a:r>
            <a:r>
              <a:rPr sz="2647" spc="-13" dirty="0">
                <a:solidFill>
                  <a:schemeClr val="bg1"/>
                </a:solidFill>
                <a:latin typeface="Times New Roman"/>
                <a:cs typeface="Times New Roman"/>
              </a:rPr>
              <a:t> </a:t>
            </a:r>
            <a:r>
              <a:rPr sz="2647" dirty="0">
                <a:solidFill>
                  <a:schemeClr val="bg1"/>
                </a:solidFill>
                <a:latin typeface="Times New Roman"/>
                <a:cs typeface="Times New Roman"/>
              </a:rPr>
              <a:t>starts</a:t>
            </a:r>
            <a:r>
              <a:rPr sz="2647" spc="-18" dirty="0">
                <a:solidFill>
                  <a:schemeClr val="bg1"/>
                </a:solidFill>
                <a:latin typeface="Times New Roman"/>
                <a:cs typeface="Times New Roman"/>
              </a:rPr>
              <a:t> </a:t>
            </a:r>
            <a:r>
              <a:rPr sz="2647" dirty="0">
                <a:solidFill>
                  <a:schemeClr val="bg1"/>
                </a:solidFill>
                <a:latin typeface="Times New Roman"/>
                <a:cs typeface="Times New Roman"/>
              </a:rPr>
              <a:t>from</a:t>
            </a:r>
            <a:r>
              <a:rPr sz="2647" spc="-13" dirty="0">
                <a:solidFill>
                  <a:schemeClr val="bg1"/>
                </a:solidFill>
                <a:latin typeface="Times New Roman"/>
                <a:cs typeface="Times New Roman"/>
              </a:rPr>
              <a:t> </a:t>
            </a:r>
            <a:r>
              <a:rPr sz="2647" dirty="0">
                <a:solidFill>
                  <a:schemeClr val="bg1"/>
                </a:solidFill>
                <a:latin typeface="Times New Roman"/>
                <a:cs typeface="Times New Roman"/>
              </a:rPr>
              <a:t>the known</a:t>
            </a:r>
            <a:r>
              <a:rPr sz="2647" spc="-22" dirty="0">
                <a:solidFill>
                  <a:schemeClr val="bg1"/>
                </a:solidFill>
                <a:latin typeface="Times New Roman"/>
                <a:cs typeface="Times New Roman"/>
              </a:rPr>
              <a:t> </a:t>
            </a:r>
            <a:r>
              <a:rPr sz="2647" dirty="0">
                <a:solidFill>
                  <a:schemeClr val="bg1"/>
                </a:solidFill>
                <a:latin typeface="Times New Roman"/>
                <a:cs typeface="Times New Roman"/>
              </a:rPr>
              <a:t>data</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and </a:t>
            </a:r>
            <a:r>
              <a:rPr sz="2647" dirty="0">
                <a:solidFill>
                  <a:schemeClr val="bg1"/>
                </a:solidFill>
                <a:latin typeface="Times New Roman"/>
                <a:cs typeface="Times New Roman"/>
              </a:rPr>
              <a:t>proceeds</a:t>
            </a:r>
            <a:r>
              <a:rPr sz="2647" spc="-31" dirty="0">
                <a:solidFill>
                  <a:schemeClr val="bg1"/>
                </a:solidFill>
                <a:latin typeface="Times New Roman"/>
                <a:cs typeface="Times New Roman"/>
              </a:rPr>
              <a:t> </a:t>
            </a:r>
            <a:r>
              <a:rPr sz="2647" dirty="0">
                <a:solidFill>
                  <a:schemeClr val="bg1"/>
                </a:solidFill>
                <a:latin typeface="Times New Roman"/>
                <a:cs typeface="Times New Roman"/>
              </a:rPr>
              <a:t>forward</a:t>
            </a:r>
            <a:r>
              <a:rPr sz="2647" spc="-18" dirty="0">
                <a:solidFill>
                  <a:schemeClr val="bg1"/>
                </a:solidFill>
                <a:latin typeface="Times New Roman"/>
                <a:cs typeface="Times New Roman"/>
              </a:rPr>
              <a:t> </a:t>
            </a:r>
            <a:r>
              <a:rPr sz="2647" dirty="0">
                <a:solidFill>
                  <a:schemeClr val="bg1"/>
                </a:solidFill>
                <a:latin typeface="Times New Roman"/>
                <a:cs typeface="Times New Roman"/>
              </a:rPr>
              <a:t>with</a:t>
            </a:r>
            <a:r>
              <a:rPr sz="2647" spc="-18" dirty="0">
                <a:solidFill>
                  <a:schemeClr val="bg1"/>
                </a:solidFill>
                <a:latin typeface="Times New Roman"/>
                <a:cs typeface="Times New Roman"/>
              </a:rPr>
              <a:t> </a:t>
            </a:r>
            <a:r>
              <a:rPr sz="2647" dirty="0">
                <a:solidFill>
                  <a:schemeClr val="bg1"/>
                </a:solidFill>
                <a:latin typeface="Times New Roman"/>
                <a:cs typeface="Times New Roman"/>
              </a:rPr>
              <a:t>that</a:t>
            </a:r>
            <a:r>
              <a:rPr sz="2647" spc="-4" dirty="0">
                <a:solidFill>
                  <a:schemeClr val="bg1"/>
                </a:solidFill>
                <a:latin typeface="Times New Roman"/>
                <a:cs typeface="Times New Roman"/>
              </a:rPr>
              <a:t> </a:t>
            </a:r>
            <a:r>
              <a:rPr sz="2647" spc="-9" dirty="0">
                <a:solidFill>
                  <a:schemeClr val="bg1"/>
                </a:solidFill>
                <a:latin typeface="Times New Roman"/>
                <a:cs typeface="Times New Roman"/>
              </a:rPr>
              <a:t>data.</a:t>
            </a:r>
            <a:r>
              <a:rPr sz="2647" dirty="0">
                <a:solidFill>
                  <a:schemeClr val="bg1"/>
                </a:solidFill>
                <a:latin typeface="Times New Roman"/>
                <a:cs typeface="Times New Roman"/>
              </a:rPr>
              <a:t>		Each</a:t>
            </a:r>
            <a:r>
              <a:rPr sz="2647" spc="-22" dirty="0">
                <a:solidFill>
                  <a:schemeClr val="bg1"/>
                </a:solidFill>
                <a:latin typeface="Times New Roman"/>
                <a:cs typeface="Times New Roman"/>
              </a:rPr>
              <a:t> </a:t>
            </a:r>
            <a:r>
              <a:rPr sz="2647" dirty="0">
                <a:solidFill>
                  <a:schemeClr val="bg1"/>
                </a:solidFill>
                <a:latin typeface="Times New Roman"/>
                <a:cs typeface="Times New Roman"/>
              </a:rPr>
              <a:t>time</a:t>
            </a:r>
            <a:r>
              <a:rPr sz="2647" spc="-9" dirty="0">
                <a:solidFill>
                  <a:schemeClr val="bg1"/>
                </a:solidFill>
                <a:latin typeface="Times New Roman"/>
                <a:cs typeface="Times New Roman"/>
              </a:rPr>
              <a:t> </a:t>
            </a:r>
            <a:r>
              <a:rPr sz="2647" spc="-18" dirty="0">
                <a:solidFill>
                  <a:schemeClr val="bg1"/>
                </a:solidFill>
                <a:latin typeface="Times New Roman"/>
                <a:cs typeface="Times New Roman"/>
              </a:rPr>
              <a:t>only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topmost</a:t>
            </a:r>
            <a:r>
              <a:rPr sz="2647" spc="-18" dirty="0">
                <a:solidFill>
                  <a:schemeClr val="bg1"/>
                </a:solidFill>
                <a:latin typeface="Times New Roman"/>
                <a:cs typeface="Times New Roman"/>
              </a:rPr>
              <a:t> </a:t>
            </a:r>
            <a:r>
              <a:rPr sz="2647" dirty="0">
                <a:solidFill>
                  <a:schemeClr val="bg1"/>
                </a:solidFill>
                <a:latin typeface="Times New Roman"/>
                <a:cs typeface="Times New Roman"/>
              </a:rPr>
              <a:t>rule</a:t>
            </a:r>
            <a:r>
              <a:rPr sz="2647" spc="-13" dirty="0">
                <a:solidFill>
                  <a:schemeClr val="bg1"/>
                </a:solidFill>
                <a:latin typeface="Times New Roman"/>
                <a:cs typeface="Times New Roman"/>
              </a:rPr>
              <a:t> </a:t>
            </a:r>
            <a:r>
              <a:rPr sz="2647" dirty="0">
                <a:solidFill>
                  <a:schemeClr val="bg1"/>
                </a:solidFill>
                <a:latin typeface="Times New Roman"/>
                <a:cs typeface="Times New Roman"/>
              </a:rPr>
              <a:t>is</a:t>
            </a:r>
            <a:r>
              <a:rPr sz="2647" spc="-18" dirty="0">
                <a:solidFill>
                  <a:schemeClr val="bg1"/>
                </a:solidFill>
                <a:latin typeface="Times New Roman"/>
                <a:cs typeface="Times New Roman"/>
              </a:rPr>
              <a:t> </a:t>
            </a:r>
            <a:r>
              <a:rPr sz="2647" spc="-9" dirty="0">
                <a:solidFill>
                  <a:schemeClr val="bg1"/>
                </a:solidFill>
                <a:latin typeface="Times New Roman"/>
                <a:cs typeface="Times New Roman"/>
              </a:rPr>
              <a:t>executed.</a:t>
            </a:r>
            <a:r>
              <a:rPr sz="2647" dirty="0">
                <a:solidFill>
                  <a:schemeClr val="bg1"/>
                </a:solidFill>
                <a:latin typeface="Times New Roman"/>
                <a:cs typeface="Times New Roman"/>
              </a:rPr>
              <a:t>	When</a:t>
            </a:r>
            <a:r>
              <a:rPr sz="2647" spc="-22" dirty="0">
                <a:solidFill>
                  <a:schemeClr val="bg1"/>
                </a:solidFill>
                <a:latin typeface="Times New Roman"/>
                <a:cs typeface="Times New Roman"/>
              </a:rPr>
              <a:t> </a:t>
            </a:r>
            <a:r>
              <a:rPr sz="2647" dirty="0">
                <a:solidFill>
                  <a:schemeClr val="bg1"/>
                </a:solidFill>
                <a:latin typeface="Times New Roman"/>
                <a:cs typeface="Times New Roman"/>
              </a:rPr>
              <a:t>fired, the</a:t>
            </a:r>
            <a:r>
              <a:rPr sz="2647" spc="-9" dirty="0">
                <a:solidFill>
                  <a:schemeClr val="bg1"/>
                </a:solidFill>
                <a:latin typeface="Times New Roman"/>
                <a:cs typeface="Times New Roman"/>
              </a:rPr>
              <a:t> </a:t>
            </a:r>
            <a:r>
              <a:rPr sz="2647" spc="-18" dirty="0">
                <a:solidFill>
                  <a:schemeClr val="bg1"/>
                </a:solidFill>
                <a:latin typeface="Times New Roman"/>
                <a:cs typeface="Times New Roman"/>
              </a:rPr>
              <a:t>rule </a:t>
            </a:r>
            <a:r>
              <a:rPr sz="2647" dirty="0">
                <a:solidFill>
                  <a:schemeClr val="bg1"/>
                </a:solidFill>
                <a:latin typeface="Times New Roman"/>
                <a:cs typeface="Times New Roman"/>
              </a:rPr>
              <a:t>adds</a:t>
            </a:r>
            <a:r>
              <a:rPr sz="2647" spc="-22"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a:t>
            </a:r>
            <a:r>
              <a:rPr sz="2647" dirty="0">
                <a:solidFill>
                  <a:schemeClr val="bg1"/>
                </a:solidFill>
                <a:latin typeface="Times New Roman"/>
                <a:cs typeface="Times New Roman"/>
              </a:rPr>
              <a:t>new fact</a:t>
            </a:r>
            <a:r>
              <a:rPr sz="2647" spc="-13" dirty="0">
                <a:solidFill>
                  <a:schemeClr val="bg1"/>
                </a:solidFill>
                <a:latin typeface="Times New Roman"/>
                <a:cs typeface="Times New Roman"/>
              </a:rPr>
              <a:t> </a:t>
            </a:r>
            <a:r>
              <a:rPr sz="2647" dirty="0">
                <a:solidFill>
                  <a:schemeClr val="bg1"/>
                </a:solidFill>
                <a:latin typeface="Times New Roman"/>
                <a:cs typeface="Times New Roman"/>
              </a:rPr>
              <a:t>in</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spc="-9" dirty="0">
                <a:solidFill>
                  <a:schemeClr val="bg1"/>
                </a:solidFill>
                <a:latin typeface="Times New Roman"/>
                <a:cs typeface="Times New Roman"/>
              </a:rPr>
              <a:t>database.</a:t>
            </a:r>
            <a:r>
              <a:rPr sz="2647" dirty="0">
                <a:solidFill>
                  <a:schemeClr val="bg1"/>
                </a:solidFill>
                <a:latin typeface="Times New Roman"/>
                <a:cs typeface="Times New Roman"/>
              </a:rPr>
              <a:t>	Any</a:t>
            </a:r>
            <a:r>
              <a:rPr sz="2647" spc="-22" dirty="0">
                <a:solidFill>
                  <a:schemeClr val="bg1"/>
                </a:solidFill>
                <a:latin typeface="Times New Roman"/>
                <a:cs typeface="Times New Roman"/>
              </a:rPr>
              <a:t> </a:t>
            </a:r>
            <a:r>
              <a:rPr sz="2647" dirty="0">
                <a:solidFill>
                  <a:schemeClr val="bg1"/>
                </a:solidFill>
                <a:latin typeface="Times New Roman"/>
                <a:cs typeface="Times New Roman"/>
              </a:rPr>
              <a:t>rule</a:t>
            </a:r>
            <a:r>
              <a:rPr sz="2647" spc="-9" dirty="0">
                <a:solidFill>
                  <a:schemeClr val="bg1"/>
                </a:solidFill>
                <a:latin typeface="Times New Roman"/>
                <a:cs typeface="Times New Roman"/>
              </a:rPr>
              <a:t> </a:t>
            </a:r>
            <a:r>
              <a:rPr sz="2647" dirty="0">
                <a:solidFill>
                  <a:schemeClr val="bg1"/>
                </a:solidFill>
                <a:latin typeface="Times New Roman"/>
                <a:cs typeface="Times New Roman"/>
              </a:rPr>
              <a:t>can</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be </a:t>
            </a:r>
            <a:r>
              <a:rPr sz="2647" dirty="0">
                <a:solidFill>
                  <a:schemeClr val="bg1"/>
                </a:solidFill>
                <a:latin typeface="Times New Roman"/>
                <a:cs typeface="Times New Roman"/>
              </a:rPr>
              <a:t>executed</a:t>
            </a:r>
            <a:r>
              <a:rPr sz="2647" spc="-13" dirty="0">
                <a:solidFill>
                  <a:schemeClr val="bg1"/>
                </a:solidFill>
                <a:latin typeface="Times New Roman"/>
                <a:cs typeface="Times New Roman"/>
              </a:rPr>
              <a:t> </a:t>
            </a:r>
            <a:r>
              <a:rPr sz="2647" dirty="0">
                <a:solidFill>
                  <a:schemeClr val="bg1"/>
                </a:solidFill>
                <a:latin typeface="Times New Roman"/>
                <a:cs typeface="Times New Roman"/>
              </a:rPr>
              <a:t>only once.</a:t>
            </a:r>
            <a:r>
              <a:rPr sz="2647" spc="4" dirty="0">
                <a:solidFill>
                  <a:schemeClr val="bg1"/>
                </a:solidFill>
                <a:latin typeface="Times New Roman"/>
                <a:cs typeface="Times New Roman"/>
              </a:rPr>
              <a:t> </a:t>
            </a:r>
            <a:r>
              <a:rPr sz="2647" dirty="0">
                <a:solidFill>
                  <a:schemeClr val="bg1"/>
                </a:solidFill>
                <a:latin typeface="Times New Roman"/>
                <a:cs typeface="Times New Roman"/>
              </a:rPr>
              <a:t>The </a:t>
            </a:r>
            <a:r>
              <a:rPr sz="2647" spc="-9" dirty="0">
                <a:solidFill>
                  <a:schemeClr val="bg1"/>
                </a:solidFill>
                <a:latin typeface="Times New Roman"/>
                <a:cs typeface="Times New Roman"/>
              </a:rPr>
              <a:t>match-</a:t>
            </a:r>
            <a:r>
              <a:rPr sz="2647" dirty="0">
                <a:solidFill>
                  <a:schemeClr val="bg1"/>
                </a:solidFill>
                <a:latin typeface="Times New Roman"/>
                <a:cs typeface="Times New Roman"/>
              </a:rPr>
              <a:t>fire</a:t>
            </a:r>
            <a:r>
              <a:rPr sz="2647" spc="-4" dirty="0">
                <a:solidFill>
                  <a:schemeClr val="bg1"/>
                </a:solidFill>
                <a:latin typeface="Times New Roman"/>
                <a:cs typeface="Times New Roman"/>
              </a:rPr>
              <a:t> </a:t>
            </a:r>
            <a:r>
              <a:rPr sz="2647" dirty="0">
                <a:solidFill>
                  <a:schemeClr val="bg1"/>
                </a:solidFill>
                <a:latin typeface="Times New Roman"/>
                <a:cs typeface="Times New Roman"/>
              </a:rPr>
              <a:t>cycle </a:t>
            </a:r>
            <a:r>
              <a:rPr sz="2647" spc="-9" dirty="0">
                <a:solidFill>
                  <a:schemeClr val="bg1"/>
                </a:solidFill>
                <a:latin typeface="Times New Roman"/>
                <a:cs typeface="Times New Roman"/>
              </a:rPr>
              <a:t>stops </a:t>
            </a:r>
            <a:r>
              <a:rPr sz="2647" dirty="0">
                <a:solidFill>
                  <a:schemeClr val="bg1"/>
                </a:solidFill>
                <a:latin typeface="Times New Roman"/>
                <a:cs typeface="Times New Roman"/>
              </a:rPr>
              <a:t>when</a:t>
            </a:r>
            <a:r>
              <a:rPr sz="2647" spc="-22" dirty="0">
                <a:solidFill>
                  <a:schemeClr val="bg1"/>
                </a:solidFill>
                <a:latin typeface="Times New Roman"/>
                <a:cs typeface="Times New Roman"/>
              </a:rPr>
              <a:t> </a:t>
            </a:r>
            <a:r>
              <a:rPr sz="2647" dirty="0">
                <a:solidFill>
                  <a:schemeClr val="bg1"/>
                </a:solidFill>
                <a:latin typeface="Times New Roman"/>
                <a:cs typeface="Times New Roman"/>
              </a:rPr>
              <a:t>no</a:t>
            </a:r>
            <a:r>
              <a:rPr sz="2647" spc="-9" dirty="0">
                <a:solidFill>
                  <a:schemeClr val="bg1"/>
                </a:solidFill>
                <a:latin typeface="Times New Roman"/>
                <a:cs typeface="Times New Roman"/>
              </a:rPr>
              <a:t> </a:t>
            </a:r>
            <a:r>
              <a:rPr sz="2647" dirty="0">
                <a:solidFill>
                  <a:schemeClr val="bg1"/>
                </a:solidFill>
                <a:latin typeface="Times New Roman"/>
                <a:cs typeface="Times New Roman"/>
              </a:rPr>
              <a:t>further</a:t>
            </a:r>
            <a:r>
              <a:rPr sz="2647" spc="-9" dirty="0">
                <a:solidFill>
                  <a:schemeClr val="bg1"/>
                </a:solidFill>
                <a:latin typeface="Times New Roman"/>
                <a:cs typeface="Times New Roman"/>
              </a:rPr>
              <a:t> </a:t>
            </a:r>
            <a:r>
              <a:rPr sz="2647" dirty="0">
                <a:solidFill>
                  <a:schemeClr val="bg1"/>
                </a:solidFill>
                <a:latin typeface="Times New Roman"/>
                <a:cs typeface="Times New Roman"/>
              </a:rPr>
              <a:t>rules</a:t>
            </a:r>
            <a:r>
              <a:rPr sz="2647" spc="-18" dirty="0">
                <a:solidFill>
                  <a:schemeClr val="bg1"/>
                </a:solidFill>
                <a:latin typeface="Times New Roman"/>
                <a:cs typeface="Times New Roman"/>
              </a:rPr>
              <a:t> </a:t>
            </a:r>
            <a:r>
              <a:rPr sz="2647" dirty="0">
                <a:solidFill>
                  <a:schemeClr val="bg1"/>
                </a:solidFill>
                <a:latin typeface="Times New Roman"/>
                <a:cs typeface="Times New Roman"/>
              </a:rPr>
              <a:t>can</a:t>
            </a:r>
            <a:r>
              <a:rPr sz="2647" spc="-9" dirty="0">
                <a:solidFill>
                  <a:schemeClr val="bg1"/>
                </a:solidFill>
                <a:latin typeface="Times New Roman"/>
                <a:cs typeface="Times New Roman"/>
              </a:rPr>
              <a:t> </a:t>
            </a:r>
            <a:r>
              <a:rPr sz="2647" dirty="0">
                <a:solidFill>
                  <a:schemeClr val="bg1"/>
                </a:solidFill>
                <a:latin typeface="Times New Roman"/>
                <a:cs typeface="Times New Roman"/>
              </a:rPr>
              <a:t>be</a:t>
            </a:r>
            <a:r>
              <a:rPr sz="2647" spc="-9" dirty="0">
                <a:solidFill>
                  <a:schemeClr val="bg1"/>
                </a:solidFill>
                <a:latin typeface="Times New Roman"/>
                <a:cs typeface="Times New Roman"/>
              </a:rPr>
              <a:t> fired.</a:t>
            </a:r>
            <a:endParaRPr sz="2647"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06195"/>
    </mc:Choice>
    <mc:Fallback xmlns="">
      <p:transition spd="slow" advTm="10619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498430"/>
            <a:ext cx="6998074" cy="812893"/>
          </a:xfrm>
          <a:prstGeom prst="rect">
            <a:avLst/>
          </a:prstGeom>
        </p:spPr>
        <p:txBody>
          <a:bodyPr vert="horz" wrap="square" lIns="0" tIns="195431" rIns="0" bIns="0" rtlCol="0" anchor="ctr">
            <a:spAutoFit/>
          </a:bodyPr>
          <a:lstStyle/>
          <a:p>
            <a:pPr marL="1971220">
              <a:lnSpc>
                <a:spcPct val="100000"/>
              </a:lnSpc>
              <a:spcBef>
                <a:spcPts val="88"/>
              </a:spcBef>
            </a:pPr>
            <a:r>
              <a:rPr sz="4000" b="1" spc="168" dirty="0"/>
              <a:t>Forward</a:t>
            </a:r>
            <a:r>
              <a:rPr sz="4000" b="1" spc="18" dirty="0"/>
              <a:t> </a:t>
            </a:r>
            <a:r>
              <a:rPr sz="4000" b="1" spc="71" dirty="0"/>
              <a:t>chaining</a:t>
            </a:r>
            <a:endParaRPr sz="4000" b="1" dirty="0"/>
          </a:p>
        </p:txBody>
      </p:sp>
      <p:pic>
        <p:nvPicPr>
          <p:cNvPr id="222" name="Picture 221">
            <a:extLst>
              <a:ext uri="{FF2B5EF4-FFF2-40B4-BE49-F238E27FC236}">
                <a16:creationId xmlns:a16="http://schemas.microsoft.com/office/drawing/2014/main" id="{E47C5477-6EF8-65EC-6098-874DC3C306C3}"/>
              </a:ext>
            </a:extLst>
          </p:cNvPr>
          <p:cNvPicPr>
            <a:picLocks noChangeAspect="1"/>
          </p:cNvPicPr>
          <p:nvPr/>
        </p:nvPicPr>
        <p:blipFill>
          <a:blip r:embed="rId2"/>
          <a:stretch>
            <a:fillRect/>
          </a:stretch>
        </p:blipFill>
        <p:spPr>
          <a:xfrm>
            <a:off x="2561946" y="1521199"/>
            <a:ext cx="7068110" cy="381560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0719"/>
    </mc:Choice>
    <mc:Fallback xmlns="">
      <p:transition spd="slow" advTm="20071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519055" y="1606993"/>
            <a:ext cx="7928377" cy="3831400"/>
          </a:xfrm>
          <a:prstGeom prst="rect">
            <a:avLst/>
          </a:prstGeom>
        </p:spPr>
        <p:txBody>
          <a:bodyPr vert="horz" wrap="square" lIns="0" tIns="11206" rIns="0" bIns="0" rtlCol="0">
            <a:spAutoFit/>
          </a:bodyPr>
          <a:lstStyle/>
          <a:p>
            <a:pPr marL="313221" marR="4483" indent="-302575">
              <a:spcBef>
                <a:spcPts val="88"/>
              </a:spcBef>
              <a:buSzPct val="76666"/>
              <a:buFont typeface="Arial"/>
              <a:buChar char="■"/>
              <a:tabLst>
                <a:tab pos="313781" algn="l"/>
              </a:tabLst>
            </a:pPr>
            <a:r>
              <a:rPr sz="2647" dirty="0">
                <a:solidFill>
                  <a:schemeClr val="bg1"/>
                </a:solidFill>
                <a:latin typeface="Times New Roman"/>
                <a:cs typeface="Times New Roman"/>
              </a:rPr>
              <a:t>Forward</a:t>
            </a:r>
            <a:r>
              <a:rPr sz="2647" spc="-26" dirty="0">
                <a:solidFill>
                  <a:schemeClr val="bg1"/>
                </a:solidFill>
                <a:latin typeface="Times New Roman"/>
                <a:cs typeface="Times New Roman"/>
              </a:rPr>
              <a:t> </a:t>
            </a:r>
            <a:r>
              <a:rPr sz="2647" dirty="0">
                <a:solidFill>
                  <a:schemeClr val="bg1"/>
                </a:solidFill>
                <a:latin typeface="Times New Roman"/>
                <a:cs typeface="Times New Roman"/>
              </a:rPr>
              <a:t>chaining</a:t>
            </a:r>
            <a:r>
              <a:rPr sz="2647" spc="-18" dirty="0">
                <a:solidFill>
                  <a:schemeClr val="bg1"/>
                </a:solidFill>
                <a:latin typeface="Times New Roman"/>
                <a:cs typeface="Times New Roman"/>
              </a:rPr>
              <a:t> </a:t>
            </a:r>
            <a:r>
              <a:rPr sz="2647" dirty="0">
                <a:solidFill>
                  <a:schemeClr val="bg1"/>
                </a:solidFill>
                <a:latin typeface="Times New Roman"/>
                <a:cs typeface="Times New Roman"/>
              </a:rPr>
              <a:t>is</a:t>
            </a:r>
            <a:r>
              <a:rPr sz="2647" spc="-9" dirty="0">
                <a:solidFill>
                  <a:schemeClr val="bg1"/>
                </a:solidFill>
                <a:latin typeface="Times New Roman"/>
                <a:cs typeface="Times New Roman"/>
              </a:rPr>
              <a:t> </a:t>
            </a: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dirty="0">
                <a:solidFill>
                  <a:schemeClr val="bg1"/>
                </a:solidFill>
                <a:latin typeface="Times New Roman"/>
                <a:cs typeface="Times New Roman"/>
              </a:rPr>
              <a:t>technique</a:t>
            </a:r>
            <a:r>
              <a:rPr sz="2647" spc="-18" dirty="0">
                <a:solidFill>
                  <a:schemeClr val="bg1"/>
                </a:solidFill>
                <a:latin typeface="Times New Roman"/>
                <a:cs typeface="Times New Roman"/>
              </a:rPr>
              <a:t> </a:t>
            </a:r>
            <a:r>
              <a:rPr sz="2647" dirty="0">
                <a:solidFill>
                  <a:schemeClr val="bg1"/>
                </a:solidFill>
                <a:latin typeface="Times New Roman"/>
                <a:cs typeface="Times New Roman"/>
              </a:rPr>
              <a:t>for</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gathering </a:t>
            </a:r>
            <a:r>
              <a:rPr sz="2647" dirty="0">
                <a:solidFill>
                  <a:schemeClr val="bg1"/>
                </a:solidFill>
                <a:latin typeface="Times New Roman"/>
                <a:cs typeface="Times New Roman"/>
              </a:rPr>
              <a:t>information</a:t>
            </a:r>
            <a:r>
              <a:rPr sz="2647" spc="-18" dirty="0">
                <a:solidFill>
                  <a:schemeClr val="bg1"/>
                </a:solidFill>
                <a:latin typeface="Times New Roman"/>
                <a:cs typeface="Times New Roman"/>
              </a:rPr>
              <a:t> </a:t>
            </a:r>
            <a:r>
              <a:rPr sz="2647" dirty="0">
                <a:solidFill>
                  <a:schemeClr val="bg1"/>
                </a:solidFill>
                <a:latin typeface="Times New Roman"/>
                <a:cs typeface="Times New Roman"/>
              </a:rPr>
              <a:t>and</a:t>
            </a:r>
            <a:r>
              <a:rPr sz="2647" spc="-13" dirty="0">
                <a:solidFill>
                  <a:schemeClr val="bg1"/>
                </a:solidFill>
                <a:latin typeface="Times New Roman"/>
                <a:cs typeface="Times New Roman"/>
              </a:rPr>
              <a:t> </a:t>
            </a:r>
            <a:r>
              <a:rPr sz="2647" dirty="0">
                <a:solidFill>
                  <a:schemeClr val="bg1"/>
                </a:solidFill>
                <a:latin typeface="Times New Roman"/>
                <a:cs typeface="Times New Roman"/>
              </a:rPr>
              <a:t>then</a:t>
            </a:r>
            <a:r>
              <a:rPr sz="2647" spc="-13" dirty="0">
                <a:solidFill>
                  <a:schemeClr val="bg1"/>
                </a:solidFill>
                <a:latin typeface="Times New Roman"/>
                <a:cs typeface="Times New Roman"/>
              </a:rPr>
              <a:t> </a:t>
            </a:r>
            <a:r>
              <a:rPr sz="2647" dirty="0">
                <a:solidFill>
                  <a:schemeClr val="bg1"/>
                </a:solidFill>
                <a:latin typeface="Times New Roman"/>
                <a:cs typeface="Times New Roman"/>
              </a:rPr>
              <a:t>inferring</a:t>
            </a:r>
            <a:r>
              <a:rPr sz="2647" spc="-13" dirty="0">
                <a:solidFill>
                  <a:schemeClr val="bg1"/>
                </a:solidFill>
                <a:latin typeface="Times New Roman"/>
                <a:cs typeface="Times New Roman"/>
              </a:rPr>
              <a:t> </a:t>
            </a:r>
            <a:r>
              <a:rPr sz="2647" dirty="0">
                <a:solidFill>
                  <a:schemeClr val="bg1"/>
                </a:solidFill>
                <a:latin typeface="Times New Roman"/>
                <a:cs typeface="Times New Roman"/>
              </a:rPr>
              <a:t>from</a:t>
            </a:r>
            <a:r>
              <a:rPr sz="2647" spc="-18" dirty="0">
                <a:solidFill>
                  <a:schemeClr val="bg1"/>
                </a:solidFill>
                <a:latin typeface="Times New Roman"/>
                <a:cs typeface="Times New Roman"/>
              </a:rPr>
              <a:t> </a:t>
            </a:r>
            <a:r>
              <a:rPr sz="2647" dirty="0">
                <a:solidFill>
                  <a:schemeClr val="bg1"/>
                </a:solidFill>
                <a:latin typeface="Times New Roman"/>
                <a:cs typeface="Times New Roman"/>
              </a:rPr>
              <a:t>it</a:t>
            </a:r>
            <a:r>
              <a:rPr sz="2647" spc="-4" dirty="0">
                <a:solidFill>
                  <a:schemeClr val="bg1"/>
                </a:solidFill>
                <a:latin typeface="Times New Roman"/>
                <a:cs typeface="Times New Roman"/>
              </a:rPr>
              <a:t> </a:t>
            </a:r>
            <a:r>
              <a:rPr sz="2647" dirty="0">
                <a:solidFill>
                  <a:schemeClr val="bg1"/>
                </a:solidFill>
                <a:latin typeface="Times New Roman"/>
                <a:cs typeface="Times New Roman"/>
              </a:rPr>
              <a:t>whatever</a:t>
            </a:r>
            <a:r>
              <a:rPr sz="2647" spc="-4" dirty="0">
                <a:solidFill>
                  <a:schemeClr val="bg1"/>
                </a:solidFill>
                <a:latin typeface="Times New Roman"/>
                <a:cs typeface="Times New Roman"/>
              </a:rPr>
              <a:t> </a:t>
            </a:r>
            <a:r>
              <a:rPr sz="2647" spc="-22" dirty="0">
                <a:solidFill>
                  <a:schemeClr val="bg1"/>
                </a:solidFill>
                <a:latin typeface="Times New Roman"/>
                <a:cs typeface="Times New Roman"/>
              </a:rPr>
              <a:t>can </a:t>
            </a:r>
            <a:r>
              <a:rPr sz="2647" dirty="0">
                <a:solidFill>
                  <a:schemeClr val="bg1"/>
                </a:solidFill>
                <a:latin typeface="Times New Roman"/>
                <a:cs typeface="Times New Roman"/>
              </a:rPr>
              <a:t>be</a:t>
            </a:r>
            <a:r>
              <a:rPr sz="2647" spc="-4" dirty="0">
                <a:solidFill>
                  <a:schemeClr val="bg1"/>
                </a:solidFill>
                <a:latin typeface="Times New Roman"/>
                <a:cs typeface="Times New Roman"/>
              </a:rPr>
              <a:t> </a:t>
            </a:r>
            <a:r>
              <a:rPr sz="2647" spc="-9" dirty="0">
                <a:solidFill>
                  <a:schemeClr val="bg1"/>
                </a:solidFill>
                <a:latin typeface="Times New Roman"/>
                <a:cs typeface="Times New Roman"/>
              </a:rPr>
              <a:t>inferred.</a:t>
            </a:r>
            <a:endParaRPr sz="2647" dirty="0">
              <a:solidFill>
                <a:schemeClr val="bg1"/>
              </a:solidFill>
              <a:latin typeface="Times New Roman"/>
              <a:cs typeface="Times New Roman"/>
            </a:endParaRPr>
          </a:p>
          <a:p>
            <a:pPr marL="313221" marR="195553" indent="-302575">
              <a:spcBef>
                <a:spcPts val="644"/>
              </a:spcBef>
              <a:buSzPct val="76666"/>
              <a:buFont typeface="Arial"/>
              <a:buChar char="■"/>
              <a:tabLst>
                <a:tab pos="313781" algn="l"/>
              </a:tabLst>
            </a:pPr>
            <a:r>
              <a:rPr sz="2647" dirty="0">
                <a:solidFill>
                  <a:schemeClr val="bg1"/>
                </a:solidFill>
                <a:latin typeface="Times New Roman"/>
                <a:cs typeface="Times New Roman"/>
              </a:rPr>
              <a:t>However,</a:t>
            </a:r>
            <a:r>
              <a:rPr sz="2647" spc="-22" dirty="0">
                <a:solidFill>
                  <a:schemeClr val="bg1"/>
                </a:solidFill>
                <a:latin typeface="Times New Roman"/>
                <a:cs typeface="Times New Roman"/>
              </a:rPr>
              <a:t> </a:t>
            </a:r>
            <a:r>
              <a:rPr sz="2647" dirty="0">
                <a:solidFill>
                  <a:schemeClr val="bg1"/>
                </a:solidFill>
                <a:latin typeface="Times New Roman"/>
                <a:cs typeface="Times New Roman"/>
              </a:rPr>
              <a:t>in</a:t>
            </a:r>
            <a:r>
              <a:rPr sz="2647" spc="-18" dirty="0">
                <a:solidFill>
                  <a:schemeClr val="bg1"/>
                </a:solidFill>
                <a:latin typeface="Times New Roman"/>
                <a:cs typeface="Times New Roman"/>
              </a:rPr>
              <a:t> </a:t>
            </a:r>
            <a:r>
              <a:rPr sz="2647" dirty="0">
                <a:solidFill>
                  <a:schemeClr val="bg1"/>
                </a:solidFill>
                <a:latin typeface="Times New Roman"/>
                <a:cs typeface="Times New Roman"/>
              </a:rPr>
              <a:t>forward</a:t>
            </a:r>
            <a:r>
              <a:rPr sz="2647" spc="-18" dirty="0">
                <a:solidFill>
                  <a:schemeClr val="bg1"/>
                </a:solidFill>
                <a:latin typeface="Times New Roman"/>
                <a:cs typeface="Times New Roman"/>
              </a:rPr>
              <a:t> </a:t>
            </a:r>
            <a:r>
              <a:rPr sz="2647" dirty="0">
                <a:solidFill>
                  <a:schemeClr val="bg1"/>
                </a:solidFill>
                <a:latin typeface="Times New Roman"/>
                <a:cs typeface="Times New Roman"/>
              </a:rPr>
              <a:t>chaining,</a:t>
            </a:r>
            <a:r>
              <a:rPr sz="2647" spc="-13" dirty="0">
                <a:solidFill>
                  <a:schemeClr val="bg1"/>
                </a:solidFill>
                <a:latin typeface="Times New Roman"/>
                <a:cs typeface="Times New Roman"/>
              </a:rPr>
              <a:t> </a:t>
            </a:r>
            <a:r>
              <a:rPr sz="2647" dirty="0">
                <a:solidFill>
                  <a:schemeClr val="bg1"/>
                </a:solidFill>
                <a:latin typeface="Times New Roman"/>
                <a:cs typeface="Times New Roman"/>
              </a:rPr>
              <a:t>many</a:t>
            </a:r>
            <a:r>
              <a:rPr sz="2647" spc="-18" dirty="0">
                <a:solidFill>
                  <a:schemeClr val="bg1"/>
                </a:solidFill>
                <a:latin typeface="Times New Roman"/>
                <a:cs typeface="Times New Roman"/>
              </a:rPr>
              <a:t> </a:t>
            </a:r>
            <a:r>
              <a:rPr sz="2647" dirty="0">
                <a:solidFill>
                  <a:schemeClr val="bg1"/>
                </a:solidFill>
                <a:latin typeface="Times New Roman"/>
                <a:cs typeface="Times New Roman"/>
              </a:rPr>
              <a:t>rules</a:t>
            </a:r>
            <a:r>
              <a:rPr sz="2647" spc="-22" dirty="0">
                <a:solidFill>
                  <a:schemeClr val="bg1"/>
                </a:solidFill>
                <a:latin typeface="Times New Roman"/>
                <a:cs typeface="Times New Roman"/>
              </a:rPr>
              <a:t> </a:t>
            </a:r>
            <a:r>
              <a:rPr sz="2647" dirty="0">
                <a:solidFill>
                  <a:schemeClr val="bg1"/>
                </a:solidFill>
                <a:latin typeface="Times New Roman"/>
                <a:cs typeface="Times New Roman"/>
              </a:rPr>
              <a:t>may</a:t>
            </a:r>
            <a:r>
              <a:rPr sz="2647" spc="-18" dirty="0">
                <a:solidFill>
                  <a:schemeClr val="bg1"/>
                </a:solidFill>
                <a:latin typeface="Times New Roman"/>
                <a:cs typeface="Times New Roman"/>
              </a:rPr>
              <a:t> </a:t>
            </a:r>
            <a:r>
              <a:rPr sz="2647" spc="-22" dirty="0">
                <a:solidFill>
                  <a:schemeClr val="bg1"/>
                </a:solidFill>
                <a:latin typeface="Times New Roman"/>
                <a:cs typeface="Times New Roman"/>
              </a:rPr>
              <a:t>be </a:t>
            </a:r>
            <a:r>
              <a:rPr sz="2647" dirty="0">
                <a:solidFill>
                  <a:schemeClr val="bg1"/>
                </a:solidFill>
                <a:latin typeface="Times New Roman"/>
                <a:cs typeface="Times New Roman"/>
              </a:rPr>
              <a:t>executed</a:t>
            </a:r>
            <a:r>
              <a:rPr sz="2647" spc="-22" dirty="0">
                <a:solidFill>
                  <a:schemeClr val="bg1"/>
                </a:solidFill>
                <a:latin typeface="Times New Roman"/>
                <a:cs typeface="Times New Roman"/>
              </a:rPr>
              <a:t> </a:t>
            </a:r>
            <a:r>
              <a:rPr sz="2647" dirty="0">
                <a:solidFill>
                  <a:schemeClr val="bg1"/>
                </a:solidFill>
                <a:latin typeface="Times New Roman"/>
                <a:cs typeface="Times New Roman"/>
              </a:rPr>
              <a:t>that</a:t>
            </a:r>
            <a:r>
              <a:rPr sz="2647" spc="-18" dirty="0">
                <a:solidFill>
                  <a:schemeClr val="bg1"/>
                </a:solidFill>
                <a:latin typeface="Times New Roman"/>
                <a:cs typeface="Times New Roman"/>
              </a:rPr>
              <a:t> </a:t>
            </a:r>
            <a:r>
              <a:rPr sz="2647" dirty="0">
                <a:solidFill>
                  <a:schemeClr val="bg1"/>
                </a:solidFill>
                <a:latin typeface="Times New Roman"/>
                <a:cs typeface="Times New Roman"/>
              </a:rPr>
              <a:t>have</a:t>
            </a:r>
            <a:r>
              <a:rPr sz="2647" spc="-9" dirty="0">
                <a:solidFill>
                  <a:schemeClr val="bg1"/>
                </a:solidFill>
                <a:latin typeface="Times New Roman"/>
                <a:cs typeface="Times New Roman"/>
              </a:rPr>
              <a:t> </a:t>
            </a:r>
            <a:r>
              <a:rPr sz="2647" dirty="0">
                <a:solidFill>
                  <a:schemeClr val="bg1"/>
                </a:solidFill>
                <a:latin typeface="Times New Roman"/>
                <a:cs typeface="Times New Roman"/>
              </a:rPr>
              <a:t>nothing</a:t>
            </a:r>
            <a:r>
              <a:rPr sz="2647" spc="-13" dirty="0">
                <a:solidFill>
                  <a:schemeClr val="bg1"/>
                </a:solidFill>
                <a:latin typeface="Times New Roman"/>
                <a:cs typeface="Times New Roman"/>
              </a:rPr>
              <a:t> </a:t>
            </a:r>
            <a:r>
              <a:rPr sz="2647" dirty="0">
                <a:solidFill>
                  <a:schemeClr val="bg1"/>
                </a:solidFill>
                <a:latin typeface="Times New Roman"/>
                <a:cs typeface="Times New Roman"/>
              </a:rPr>
              <a:t>to</a:t>
            </a:r>
            <a:r>
              <a:rPr sz="2647" spc="4" dirty="0">
                <a:solidFill>
                  <a:schemeClr val="bg1"/>
                </a:solidFill>
                <a:latin typeface="Times New Roman"/>
                <a:cs typeface="Times New Roman"/>
              </a:rPr>
              <a:t> </a:t>
            </a:r>
            <a:r>
              <a:rPr sz="2647" dirty="0">
                <a:solidFill>
                  <a:schemeClr val="bg1"/>
                </a:solidFill>
                <a:latin typeface="Times New Roman"/>
                <a:cs typeface="Times New Roman"/>
              </a:rPr>
              <a:t>do</a:t>
            </a:r>
            <a:r>
              <a:rPr sz="2647" spc="-22" dirty="0">
                <a:solidFill>
                  <a:schemeClr val="bg1"/>
                </a:solidFill>
                <a:latin typeface="Times New Roman"/>
                <a:cs typeface="Times New Roman"/>
              </a:rPr>
              <a:t> </a:t>
            </a:r>
            <a:r>
              <a:rPr sz="2647" dirty="0">
                <a:solidFill>
                  <a:schemeClr val="bg1"/>
                </a:solidFill>
                <a:latin typeface="Times New Roman"/>
                <a:cs typeface="Times New Roman"/>
              </a:rPr>
              <a:t>with</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the </a:t>
            </a:r>
            <a:r>
              <a:rPr sz="2647" dirty="0">
                <a:solidFill>
                  <a:schemeClr val="bg1"/>
                </a:solidFill>
                <a:latin typeface="Times New Roman"/>
                <a:cs typeface="Times New Roman"/>
              </a:rPr>
              <a:t>established</a:t>
            </a:r>
            <a:r>
              <a:rPr sz="2647" spc="-26" dirty="0">
                <a:solidFill>
                  <a:schemeClr val="bg1"/>
                </a:solidFill>
                <a:latin typeface="Times New Roman"/>
                <a:cs typeface="Times New Roman"/>
              </a:rPr>
              <a:t> </a:t>
            </a:r>
            <a:r>
              <a:rPr sz="2647" spc="-18" dirty="0">
                <a:solidFill>
                  <a:schemeClr val="bg1"/>
                </a:solidFill>
                <a:latin typeface="Times New Roman"/>
                <a:cs typeface="Times New Roman"/>
              </a:rPr>
              <a:t>goal.</a:t>
            </a:r>
            <a:endParaRPr sz="2647" dirty="0">
              <a:solidFill>
                <a:schemeClr val="bg1"/>
              </a:solidFill>
              <a:latin typeface="Times New Roman"/>
              <a:cs typeface="Times New Roman"/>
            </a:endParaRPr>
          </a:p>
          <a:p>
            <a:pPr marL="313221" marR="70601" indent="-302575">
              <a:spcBef>
                <a:spcPts val="635"/>
              </a:spcBef>
              <a:buSzPct val="76666"/>
              <a:buFont typeface="Arial"/>
              <a:buChar char="■"/>
              <a:tabLst>
                <a:tab pos="313781" algn="l"/>
              </a:tabLst>
            </a:pPr>
            <a:r>
              <a:rPr sz="2647" dirty="0">
                <a:solidFill>
                  <a:schemeClr val="bg1"/>
                </a:solidFill>
                <a:latin typeface="Times New Roman"/>
                <a:cs typeface="Times New Roman"/>
              </a:rPr>
              <a:t>Therefore,</a:t>
            </a:r>
            <a:r>
              <a:rPr sz="2647" spc="-13" dirty="0">
                <a:solidFill>
                  <a:schemeClr val="bg1"/>
                </a:solidFill>
                <a:latin typeface="Times New Roman"/>
                <a:cs typeface="Times New Roman"/>
              </a:rPr>
              <a:t> </a:t>
            </a:r>
            <a:r>
              <a:rPr sz="2647" dirty="0">
                <a:solidFill>
                  <a:schemeClr val="bg1"/>
                </a:solidFill>
                <a:latin typeface="Times New Roman"/>
                <a:cs typeface="Times New Roman"/>
              </a:rPr>
              <a:t>if</a:t>
            </a:r>
            <a:r>
              <a:rPr sz="2647" spc="-9" dirty="0">
                <a:solidFill>
                  <a:schemeClr val="bg1"/>
                </a:solidFill>
                <a:latin typeface="Times New Roman"/>
                <a:cs typeface="Times New Roman"/>
              </a:rPr>
              <a:t> </a:t>
            </a:r>
            <a:r>
              <a:rPr sz="2647" dirty="0">
                <a:solidFill>
                  <a:schemeClr val="bg1"/>
                </a:solidFill>
                <a:latin typeface="Times New Roman"/>
                <a:cs typeface="Times New Roman"/>
              </a:rPr>
              <a:t>our</a:t>
            </a:r>
            <a:r>
              <a:rPr sz="2647" spc="-13" dirty="0">
                <a:solidFill>
                  <a:schemeClr val="bg1"/>
                </a:solidFill>
                <a:latin typeface="Times New Roman"/>
                <a:cs typeface="Times New Roman"/>
              </a:rPr>
              <a:t> </a:t>
            </a:r>
            <a:r>
              <a:rPr sz="2647" dirty="0">
                <a:solidFill>
                  <a:schemeClr val="bg1"/>
                </a:solidFill>
                <a:latin typeface="Times New Roman"/>
                <a:cs typeface="Times New Roman"/>
              </a:rPr>
              <a:t>goal is</a:t>
            </a:r>
            <a:r>
              <a:rPr sz="2647" spc="-18" dirty="0">
                <a:solidFill>
                  <a:schemeClr val="bg1"/>
                </a:solidFill>
                <a:latin typeface="Times New Roman"/>
                <a:cs typeface="Times New Roman"/>
              </a:rPr>
              <a:t> </a:t>
            </a:r>
            <a:r>
              <a:rPr sz="2647" dirty="0">
                <a:solidFill>
                  <a:schemeClr val="bg1"/>
                </a:solidFill>
                <a:latin typeface="Times New Roman"/>
                <a:cs typeface="Times New Roman"/>
              </a:rPr>
              <a:t>to</a:t>
            </a:r>
            <a:r>
              <a:rPr sz="2647" spc="-9" dirty="0">
                <a:solidFill>
                  <a:schemeClr val="bg1"/>
                </a:solidFill>
                <a:latin typeface="Times New Roman"/>
                <a:cs typeface="Times New Roman"/>
              </a:rPr>
              <a:t> </a:t>
            </a:r>
            <a:r>
              <a:rPr sz="2647" dirty="0">
                <a:solidFill>
                  <a:schemeClr val="bg1"/>
                </a:solidFill>
                <a:latin typeface="Times New Roman"/>
                <a:cs typeface="Times New Roman"/>
              </a:rPr>
              <a:t>infer</a:t>
            </a:r>
            <a:r>
              <a:rPr sz="2647" spc="-13" dirty="0">
                <a:solidFill>
                  <a:schemeClr val="bg1"/>
                </a:solidFill>
                <a:latin typeface="Times New Roman"/>
                <a:cs typeface="Times New Roman"/>
              </a:rPr>
              <a:t> </a:t>
            </a:r>
            <a:r>
              <a:rPr sz="2647" dirty="0">
                <a:solidFill>
                  <a:schemeClr val="bg1"/>
                </a:solidFill>
                <a:latin typeface="Times New Roman"/>
                <a:cs typeface="Times New Roman"/>
              </a:rPr>
              <a:t>only</a:t>
            </a:r>
            <a:r>
              <a:rPr sz="2647" spc="-9" dirty="0">
                <a:solidFill>
                  <a:schemeClr val="bg1"/>
                </a:solidFill>
                <a:latin typeface="Times New Roman"/>
                <a:cs typeface="Times New Roman"/>
              </a:rPr>
              <a:t> </a:t>
            </a:r>
            <a:r>
              <a:rPr sz="2647" dirty="0">
                <a:solidFill>
                  <a:schemeClr val="bg1"/>
                </a:solidFill>
                <a:latin typeface="Times New Roman"/>
                <a:cs typeface="Times New Roman"/>
              </a:rPr>
              <a:t>one</a:t>
            </a:r>
            <a:r>
              <a:rPr sz="2647" spc="-9" dirty="0">
                <a:solidFill>
                  <a:schemeClr val="bg1"/>
                </a:solidFill>
                <a:latin typeface="Times New Roman"/>
                <a:cs typeface="Times New Roman"/>
              </a:rPr>
              <a:t> particular </a:t>
            </a:r>
            <a:r>
              <a:rPr sz="2647" dirty="0">
                <a:solidFill>
                  <a:schemeClr val="bg1"/>
                </a:solidFill>
                <a:latin typeface="Times New Roman"/>
                <a:cs typeface="Times New Roman"/>
              </a:rPr>
              <a:t>fact,</a:t>
            </a:r>
            <a:r>
              <a:rPr sz="2647" spc="-18" dirty="0">
                <a:solidFill>
                  <a:schemeClr val="bg1"/>
                </a:solidFill>
                <a:latin typeface="Times New Roman"/>
                <a:cs typeface="Times New Roman"/>
              </a:rPr>
              <a:t> </a:t>
            </a:r>
            <a:r>
              <a:rPr sz="2647" dirty="0">
                <a:solidFill>
                  <a:schemeClr val="bg1"/>
                </a:solidFill>
                <a:latin typeface="Times New Roman"/>
                <a:cs typeface="Times New Roman"/>
              </a:rPr>
              <a:t>the</a:t>
            </a:r>
            <a:r>
              <a:rPr sz="2647" spc="-18" dirty="0">
                <a:solidFill>
                  <a:schemeClr val="bg1"/>
                </a:solidFill>
                <a:latin typeface="Times New Roman"/>
                <a:cs typeface="Times New Roman"/>
              </a:rPr>
              <a:t> </a:t>
            </a:r>
            <a:r>
              <a:rPr sz="2647" dirty="0">
                <a:solidFill>
                  <a:schemeClr val="bg1"/>
                </a:solidFill>
                <a:latin typeface="Times New Roman"/>
                <a:cs typeface="Times New Roman"/>
              </a:rPr>
              <a:t>forward</a:t>
            </a:r>
            <a:r>
              <a:rPr sz="2647" spc="-13" dirty="0">
                <a:solidFill>
                  <a:schemeClr val="bg1"/>
                </a:solidFill>
                <a:latin typeface="Times New Roman"/>
                <a:cs typeface="Times New Roman"/>
              </a:rPr>
              <a:t> </a:t>
            </a:r>
            <a:r>
              <a:rPr sz="2647" dirty="0">
                <a:solidFill>
                  <a:schemeClr val="bg1"/>
                </a:solidFill>
                <a:latin typeface="Times New Roman"/>
                <a:cs typeface="Times New Roman"/>
              </a:rPr>
              <a:t>chaining</a:t>
            </a:r>
            <a:r>
              <a:rPr sz="2647" spc="-18" dirty="0">
                <a:solidFill>
                  <a:schemeClr val="bg1"/>
                </a:solidFill>
                <a:latin typeface="Times New Roman"/>
                <a:cs typeface="Times New Roman"/>
              </a:rPr>
              <a:t> </a:t>
            </a:r>
            <a:r>
              <a:rPr sz="2647" dirty="0">
                <a:solidFill>
                  <a:schemeClr val="bg1"/>
                </a:solidFill>
                <a:latin typeface="Times New Roman"/>
                <a:cs typeface="Times New Roman"/>
              </a:rPr>
              <a:t>inference</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technique </a:t>
            </a:r>
            <a:r>
              <a:rPr sz="2647" dirty="0">
                <a:solidFill>
                  <a:schemeClr val="bg1"/>
                </a:solidFill>
                <a:latin typeface="Times New Roman"/>
                <a:cs typeface="Times New Roman"/>
              </a:rPr>
              <a:t>would</a:t>
            </a:r>
            <a:r>
              <a:rPr sz="2647" spc="-13" dirty="0">
                <a:solidFill>
                  <a:schemeClr val="bg1"/>
                </a:solidFill>
                <a:latin typeface="Times New Roman"/>
                <a:cs typeface="Times New Roman"/>
              </a:rPr>
              <a:t> </a:t>
            </a:r>
            <a:r>
              <a:rPr sz="2647" dirty="0">
                <a:solidFill>
                  <a:schemeClr val="bg1"/>
                </a:solidFill>
                <a:latin typeface="Times New Roman"/>
                <a:cs typeface="Times New Roman"/>
              </a:rPr>
              <a:t>not</a:t>
            </a:r>
            <a:r>
              <a:rPr sz="2647" spc="-13" dirty="0">
                <a:solidFill>
                  <a:schemeClr val="bg1"/>
                </a:solidFill>
                <a:latin typeface="Times New Roman"/>
                <a:cs typeface="Times New Roman"/>
              </a:rPr>
              <a:t> </a:t>
            </a:r>
            <a:r>
              <a:rPr sz="2647" dirty="0">
                <a:solidFill>
                  <a:schemeClr val="bg1"/>
                </a:solidFill>
                <a:latin typeface="Times New Roman"/>
                <a:cs typeface="Times New Roman"/>
              </a:rPr>
              <a:t>be</a:t>
            </a:r>
            <a:r>
              <a:rPr sz="2647" spc="-9" dirty="0">
                <a:solidFill>
                  <a:schemeClr val="bg1"/>
                </a:solidFill>
                <a:latin typeface="Times New Roman"/>
                <a:cs typeface="Times New Roman"/>
              </a:rPr>
              <a:t> efficient.</a:t>
            </a:r>
            <a:endParaRPr sz="2647" dirty="0">
              <a:solidFill>
                <a:schemeClr val="bg1"/>
              </a:solidFill>
              <a:latin typeface="Times New Roman"/>
              <a:cs typeface="Times New Roman"/>
            </a:endParaRPr>
          </a:p>
        </p:txBody>
      </p:sp>
      <p:pic>
        <p:nvPicPr>
          <p:cNvPr id="5" name="Picture 4">
            <a:extLst>
              <a:ext uri="{FF2B5EF4-FFF2-40B4-BE49-F238E27FC236}">
                <a16:creationId xmlns:a16="http://schemas.microsoft.com/office/drawing/2014/main" id="{7402C026-9773-22C1-77CA-23DB2086B104}"/>
              </a:ext>
            </a:extLst>
          </p:cNvPr>
          <p:cNvPicPr>
            <a:picLocks noChangeAspect="1"/>
          </p:cNvPicPr>
          <p:nvPr/>
        </p:nvPicPr>
        <p:blipFill>
          <a:blip r:embed="rId2"/>
          <a:stretch>
            <a:fillRect/>
          </a:stretch>
        </p:blipFill>
        <p:spPr>
          <a:xfrm>
            <a:off x="1228726" y="1606993"/>
            <a:ext cx="1819275" cy="3962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1062"/>
    </mc:Choice>
    <mc:Fallback xmlns="">
      <p:transition spd="slow" advTm="11106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519476"/>
            <a:ext cx="6998074" cy="770800"/>
          </a:xfrm>
          <a:prstGeom prst="rect">
            <a:avLst/>
          </a:prstGeom>
        </p:spPr>
        <p:txBody>
          <a:bodyPr vert="horz" wrap="square" lIns="0" tIns="153745" rIns="0" bIns="0" rtlCol="0" anchor="ctr">
            <a:spAutoFit/>
          </a:bodyPr>
          <a:lstStyle/>
          <a:p>
            <a:pPr marL="1822174">
              <a:lnSpc>
                <a:spcPct val="100000"/>
              </a:lnSpc>
              <a:spcBef>
                <a:spcPts val="88"/>
              </a:spcBef>
            </a:pPr>
            <a:r>
              <a:rPr sz="4000" b="1" spc="124" dirty="0"/>
              <a:t>Backward</a:t>
            </a:r>
            <a:r>
              <a:rPr sz="4000" b="1" spc="9" dirty="0"/>
              <a:t> </a:t>
            </a:r>
            <a:r>
              <a:rPr sz="4000" b="1" spc="71" dirty="0"/>
              <a:t>chaining</a:t>
            </a:r>
            <a:endParaRPr sz="4000" b="1" dirty="0"/>
          </a:p>
        </p:txBody>
      </p:sp>
      <p:sp>
        <p:nvSpPr>
          <p:cNvPr id="3" name="object 3"/>
          <p:cNvSpPr txBox="1"/>
          <p:nvPr/>
        </p:nvSpPr>
        <p:spPr>
          <a:xfrm>
            <a:off x="2330824" y="1718003"/>
            <a:ext cx="7363385" cy="4084866"/>
          </a:xfrm>
          <a:prstGeom prst="rect">
            <a:avLst/>
          </a:prstGeom>
        </p:spPr>
        <p:txBody>
          <a:bodyPr vert="horz" wrap="square" lIns="0" tIns="11206" rIns="0" bIns="0" rtlCol="0">
            <a:spAutoFit/>
          </a:bodyPr>
          <a:lstStyle/>
          <a:p>
            <a:pPr marL="313221" marR="4483" indent="-302575">
              <a:spcBef>
                <a:spcPts val="88"/>
              </a:spcBef>
              <a:buSzPct val="76666"/>
              <a:buFont typeface="Arial"/>
              <a:buChar char="■"/>
              <a:tabLst>
                <a:tab pos="313781" algn="l"/>
                <a:tab pos="1499427" algn="l"/>
                <a:tab pos="3921708" algn="l"/>
                <a:tab pos="5046278" algn="l"/>
                <a:tab pos="5927107" algn="l"/>
              </a:tabLst>
            </a:pPr>
            <a:r>
              <a:rPr sz="2647" dirty="0">
                <a:solidFill>
                  <a:schemeClr val="bg1"/>
                </a:solidFill>
                <a:latin typeface="Times New Roman"/>
                <a:cs typeface="Times New Roman"/>
              </a:rPr>
              <a:t>Backward</a:t>
            </a:r>
            <a:r>
              <a:rPr sz="2647" spc="22" dirty="0">
                <a:solidFill>
                  <a:schemeClr val="bg1"/>
                </a:solidFill>
                <a:latin typeface="Times New Roman"/>
                <a:cs typeface="Times New Roman"/>
              </a:rPr>
              <a:t> </a:t>
            </a:r>
            <a:r>
              <a:rPr sz="2647" dirty="0">
                <a:solidFill>
                  <a:schemeClr val="bg1"/>
                </a:solidFill>
                <a:latin typeface="Times New Roman"/>
                <a:cs typeface="Times New Roman"/>
              </a:rPr>
              <a:t>chaining</a:t>
            </a:r>
            <a:r>
              <a:rPr sz="2647" spc="13" dirty="0">
                <a:solidFill>
                  <a:schemeClr val="bg1"/>
                </a:solidFill>
                <a:latin typeface="Times New Roman"/>
                <a:cs typeface="Times New Roman"/>
              </a:rPr>
              <a:t> </a:t>
            </a:r>
            <a:r>
              <a:rPr sz="2647" dirty="0">
                <a:solidFill>
                  <a:schemeClr val="bg1"/>
                </a:solidFill>
                <a:latin typeface="Times New Roman"/>
                <a:cs typeface="Times New Roman"/>
              </a:rPr>
              <a:t>is</a:t>
            </a:r>
            <a:r>
              <a:rPr sz="2647" spc="4"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b="1" dirty="0">
                <a:solidFill>
                  <a:srgbClr val="FF0000"/>
                </a:solidFill>
                <a:latin typeface="Times New Roman"/>
                <a:cs typeface="Times New Roman"/>
              </a:rPr>
              <a:t>goal-</a:t>
            </a:r>
            <a:r>
              <a:rPr sz="2647" b="1" spc="93" dirty="0">
                <a:solidFill>
                  <a:srgbClr val="FF0000"/>
                </a:solidFill>
                <a:latin typeface="Times New Roman"/>
                <a:cs typeface="Times New Roman"/>
              </a:rPr>
              <a:t>driven</a:t>
            </a:r>
            <a:r>
              <a:rPr sz="2647" b="1" spc="9" dirty="0">
                <a:solidFill>
                  <a:srgbClr val="FF0000"/>
                </a:solidFill>
                <a:latin typeface="Times New Roman"/>
                <a:cs typeface="Times New Roman"/>
              </a:rPr>
              <a:t> </a:t>
            </a:r>
            <a:r>
              <a:rPr sz="2647" b="1" spc="57" dirty="0">
                <a:solidFill>
                  <a:srgbClr val="FF0000"/>
                </a:solidFill>
                <a:latin typeface="Times New Roman"/>
                <a:cs typeface="Times New Roman"/>
              </a:rPr>
              <a:t>reasoning</a:t>
            </a:r>
            <a:r>
              <a:rPr sz="2647" spc="57" dirty="0">
                <a:solidFill>
                  <a:schemeClr val="bg1"/>
                </a:solidFill>
                <a:latin typeface="Times New Roman"/>
                <a:cs typeface="Times New Roman"/>
              </a:rPr>
              <a:t>.</a:t>
            </a:r>
            <a:r>
              <a:rPr sz="2647" spc="662" dirty="0">
                <a:solidFill>
                  <a:schemeClr val="bg1"/>
                </a:solidFill>
                <a:latin typeface="Times New Roman"/>
                <a:cs typeface="Times New Roman"/>
              </a:rPr>
              <a:t> </a:t>
            </a:r>
            <a:r>
              <a:rPr sz="2647" dirty="0">
                <a:solidFill>
                  <a:schemeClr val="bg1"/>
                </a:solidFill>
                <a:latin typeface="Times New Roman"/>
                <a:cs typeface="Times New Roman"/>
              </a:rPr>
              <a:t>In</a:t>
            </a:r>
            <a:r>
              <a:rPr sz="2647" spc="-26" dirty="0">
                <a:solidFill>
                  <a:schemeClr val="bg1"/>
                </a:solidFill>
                <a:latin typeface="Times New Roman"/>
                <a:cs typeface="Times New Roman"/>
              </a:rPr>
              <a:t> </a:t>
            </a:r>
            <a:r>
              <a:rPr sz="2647" dirty="0">
                <a:solidFill>
                  <a:schemeClr val="bg1"/>
                </a:solidFill>
                <a:latin typeface="Times New Roman"/>
                <a:cs typeface="Times New Roman"/>
              </a:rPr>
              <a:t>backward</a:t>
            </a:r>
            <a:r>
              <a:rPr sz="2647" spc="-13" dirty="0">
                <a:solidFill>
                  <a:schemeClr val="bg1"/>
                </a:solidFill>
                <a:latin typeface="Times New Roman"/>
                <a:cs typeface="Times New Roman"/>
              </a:rPr>
              <a:t> </a:t>
            </a:r>
            <a:r>
              <a:rPr sz="2647" dirty="0">
                <a:solidFill>
                  <a:schemeClr val="bg1"/>
                </a:solidFill>
                <a:latin typeface="Times New Roman"/>
                <a:cs typeface="Times New Roman"/>
              </a:rPr>
              <a:t>chaining,</a:t>
            </a:r>
            <a:r>
              <a:rPr sz="2647" spc="-4" dirty="0">
                <a:solidFill>
                  <a:schemeClr val="bg1"/>
                </a:solidFill>
                <a:latin typeface="Times New Roman"/>
                <a:cs typeface="Times New Roman"/>
              </a:rPr>
              <a:t> </a:t>
            </a:r>
            <a:r>
              <a:rPr sz="2647" dirty="0">
                <a:solidFill>
                  <a:schemeClr val="bg1"/>
                </a:solidFill>
                <a:latin typeface="Times New Roman"/>
                <a:cs typeface="Times New Roman"/>
              </a:rPr>
              <a:t>an</a:t>
            </a:r>
            <a:r>
              <a:rPr sz="2647" spc="-18" dirty="0">
                <a:solidFill>
                  <a:schemeClr val="bg1"/>
                </a:solidFill>
                <a:latin typeface="Times New Roman"/>
                <a:cs typeface="Times New Roman"/>
              </a:rPr>
              <a:t> </a:t>
            </a:r>
            <a:r>
              <a:rPr sz="2647" dirty="0">
                <a:solidFill>
                  <a:schemeClr val="bg1"/>
                </a:solidFill>
                <a:latin typeface="Times New Roman"/>
                <a:cs typeface="Times New Roman"/>
              </a:rPr>
              <a:t>expert</a:t>
            </a:r>
            <a:r>
              <a:rPr sz="2647" spc="-18" dirty="0">
                <a:solidFill>
                  <a:schemeClr val="bg1"/>
                </a:solidFill>
                <a:latin typeface="Times New Roman"/>
                <a:cs typeface="Times New Roman"/>
              </a:rPr>
              <a:t> </a:t>
            </a:r>
            <a:r>
              <a:rPr sz="2647" dirty="0">
                <a:solidFill>
                  <a:schemeClr val="bg1"/>
                </a:solidFill>
                <a:latin typeface="Times New Roman"/>
                <a:cs typeface="Times New Roman"/>
              </a:rPr>
              <a:t>system</a:t>
            </a:r>
            <a:r>
              <a:rPr sz="2647" spc="-18" dirty="0">
                <a:solidFill>
                  <a:schemeClr val="bg1"/>
                </a:solidFill>
                <a:latin typeface="Times New Roman"/>
                <a:cs typeface="Times New Roman"/>
              </a:rPr>
              <a:t> </a:t>
            </a:r>
            <a:r>
              <a:rPr sz="2647" dirty="0">
                <a:solidFill>
                  <a:schemeClr val="bg1"/>
                </a:solidFill>
                <a:latin typeface="Times New Roman"/>
                <a:cs typeface="Times New Roman"/>
              </a:rPr>
              <a:t>has</a:t>
            </a:r>
            <a:r>
              <a:rPr sz="2647" spc="-18" dirty="0">
                <a:solidFill>
                  <a:schemeClr val="bg1"/>
                </a:solidFill>
                <a:latin typeface="Times New Roman"/>
                <a:cs typeface="Times New Roman"/>
              </a:rPr>
              <a:t> </a:t>
            </a:r>
            <a:r>
              <a:rPr sz="2647" dirty="0">
                <a:solidFill>
                  <a:schemeClr val="bg1"/>
                </a:solidFill>
                <a:latin typeface="Times New Roman"/>
                <a:cs typeface="Times New Roman"/>
              </a:rPr>
              <a:t>the </a:t>
            </a:r>
            <a:r>
              <a:rPr sz="2647" spc="-18" dirty="0">
                <a:solidFill>
                  <a:schemeClr val="bg1"/>
                </a:solidFill>
                <a:latin typeface="Times New Roman"/>
                <a:cs typeface="Times New Roman"/>
              </a:rPr>
              <a:t>goal </a:t>
            </a:r>
            <a:r>
              <a:rPr sz="2647" dirty="0">
                <a:solidFill>
                  <a:schemeClr val="bg1"/>
                </a:solidFill>
                <a:latin typeface="Times New Roman"/>
                <a:cs typeface="Times New Roman"/>
              </a:rPr>
              <a:t>(a</a:t>
            </a:r>
            <a:r>
              <a:rPr sz="2647" spc="-26" dirty="0">
                <a:solidFill>
                  <a:schemeClr val="bg1"/>
                </a:solidFill>
                <a:latin typeface="Times New Roman"/>
                <a:cs typeface="Times New Roman"/>
              </a:rPr>
              <a:t> </a:t>
            </a:r>
            <a:r>
              <a:rPr sz="2647" b="1" i="1" dirty="0">
                <a:solidFill>
                  <a:srgbClr val="FF0000"/>
                </a:solidFill>
                <a:latin typeface="Times New Roman"/>
                <a:cs typeface="Times New Roman"/>
              </a:rPr>
              <a:t>hypothetical</a:t>
            </a:r>
            <a:r>
              <a:rPr sz="2647" b="1" i="1" spc="-18" dirty="0">
                <a:solidFill>
                  <a:srgbClr val="FF0000"/>
                </a:solidFill>
                <a:latin typeface="Times New Roman"/>
                <a:cs typeface="Times New Roman"/>
              </a:rPr>
              <a:t> </a:t>
            </a:r>
            <a:r>
              <a:rPr sz="2647" b="1" i="1" dirty="0">
                <a:solidFill>
                  <a:srgbClr val="FF0000"/>
                </a:solidFill>
                <a:latin typeface="Times New Roman"/>
                <a:cs typeface="Times New Roman"/>
              </a:rPr>
              <a:t>solution</a:t>
            </a:r>
            <a:r>
              <a:rPr sz="2647" dirty="0">
                <a:solidFill>
                  <a:schemeClr val="bg1"/>
                </a:solidFill>
                <a:latin typeface="Times New Roman"/>
                <a:cs typeface="Times New Roman"/>
              </a:rPr>
              <a:t>)</a:t>
            </a:r>
            <a:r>
              <a:rPr sz="2647" spc="-13" dirty="0">
                <a:solidFill>
                  <a:schemeClr val="bg1"/>
                </a:solidFill>
                <a:latin typeface="Times New Roman"/>
                <a:cs typeface="Times New Roman"/>
              </a:rPr>
              <a:t> </a:t>
            </a:r>
            <a:r>
              <a:rPr sz="2647" dirty="0">
                <a:solidFill>
                  <a:schemeClr val="bg1"/>
                </a:solidFill>
                <a:latin typeface="Times New Roman"/>
                <a:cs typeface="Times New Roman"/>
              </a:rPr>
              <a:t>and the</a:t>
            </a:r>
            <a:r>
              <a:rPr sz="2647" spc="-13" dirty="0">
                <a:solidFill>
                  <a:schemeClr val="bg1"/>
                </a:solidFill>
                <a:latin typeface="Times New Roman"/>
                <a:cs typeface="Times New Roman"/>
              </a:rPr>
              <a:t> </a:t>
            </a:r>
            <a:r>
              <a:rPr sz="2647" dirty="0">
                <a:solidFill>
                  <a:schemeClr val="bg1"/>
                </a:solidFill>
                <a:latin typeface="Times New Roman"/>
                <a:cs typeface="Times New Roman"/>
              </a:rPr>
              <a:t>inference</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engine </a:t>
            </a:r>
            <a:r>
              <a:rPr sz="2647" dirty="0">
                <a:solidFill>
                  <a:schemeClr val="bg1"/>
                </a:solidFill>
                <a:latin typeface="Times New Roman"/>
                <a:cs typeface="Times New Roman"/>
              </a:rPr>
              <a:t>attempts</a:t>
            </a:r>
            <a:r>
              <a:rPr sz="2647" spc="-26" dirty="0">
                <a:solidFill>
                  <a:schemeClr val="bg1"/>
                </a:solidFill>
                <a:latin typeface="Times New Roman"/>
                <a:cs typeface="Times New Roman"/>
              </a:rPr>
              <a:t> </a:t>
            </a:r>
            <a:r>
              <a:rPr sz="2647" dirty="0">
                <a:solidFill>
                  <a:schemeClr val="bg1"/>
                </a:solidFill>
                <a:latin typeface="Times New Roman"/>
                <a:cs typeface="Times New Roman"/>
              </a:rPr>
              <a:t>to</a:t>
            </a:r>
            <a:r>
              <a:rPr sz="2647" spc="-9" dirty="0">
                <a:solidFill>
                  <a:schemeClr val="bg1"/>
                </a:solidFill>
                <a:latin typeface="Times New Roman"/>
                <a:cs typeface="Times New Roman"/>
              </a:rPr>
              <a:t> </a:t>
            </a:r>
            <a:r>
              <a:rPr sz="2647" dirty="0">
                <a:solidFill>
                  <a:schemeClr val="bg1"/>
                </a:solidFill>
                <a:latin typeface="Times New Roman"/>
                <a:cs typeface="Times New Roman"/>
              </a:rPr>
              <a:t>find</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dirty="0">
                <a:solidFill>
                  <a:schemeClr val="bg1"/>
                </a:solidFill>
                <a:latin typeface="Times New Roman"/>
                <a:cs typeface="Times New Roman"/>
              </a:rPr>
              <a:t>evidence</a:t>
            </a:r>
            <a:r>
              <a:rPr sz="2647" spc="-9" dirty="0">
                <a:solidFill>
                  <a:schemeClr val="bg1"/>
                </a:solidFill>
                <a:latin typeface="Times New Roman"/>
                <a:cs typeface="Times New Roman"/>
              </a:rPr>
              <a:t> </a:t>
            </a:r>
            <a:r>
              <a:rPr sz="2647" dirty="0">
                <a:solidFill>
                  <a:schemeClr val="bg1"/>
                </a:solidFill>
                <a:latin typeface="Times New Roman"/>
                <a:cs typeface="Times New Roman"/>
              </a:rPr>
              <a:t>to</a:t>
            </a:r>
            <a:r>
              <a:rPr sz="2647" spc="-9" dirty="0">
                <a:solidFill>
                  <a:schemeClr val="bg1"/>
                </a:solidFill>
                <a:latin typeface="Times New Roman"/>
                <a:cs typeface="Times New Roman"/>
              </a:rPr>
              <a:t> </a:t>
            </a:r>
            <a:r>
              <a:rPr sz="2647" dirty="0">
                <a:solidFill>
                  <a:schemeClr val="bg1"/>
                </a:solidFill>
                <a:latin typeface="Times New Roman"/>
                <a:cs typeface="Times New Roman"/>
              </a:rPr>
              <a:t>prove</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it.</a:t>
            </a:r>
            <a:r>
              <a:rPr sz="2647" dirty="0">
                <a:solidFill>
                  <a:schemeClr val="bg1"/>
                </a:solidFill>
                <a:latin typeface="Times New Roman"/>
                <a:cs typeface="Times New Roman"/>
              </a:rPr>
              <a:t>	First,</a:t>
            </a:r>
            <a:r>
              <a:rPr sz="2647" spc="-44" dirty="0">
                <a:solidFill>
                  <a:schemeClr val="bg1"/>
                </a:solidFill>
                <a:latin typeface="Times New Roman"/>
                <a:cs typeface="Times New Roman"/>
              </a:rPr>
              <a:t> </a:t>
            </a:r>
            <a:r>
              <a:rPr sz="2647" spc="-22" dirty="0">
                <a:solidFill>
                  <a:schemeClr val="bg1"/>
                </a:solidFill>
                <a:latin typeface="Times New Roman"/>
                <a:cs typeface="Times New Roman"/>
              </a:rPr>
              <a:t>the </a:t>
            </a:r>
            <a:r>
              <a:rPr sz="2647" dirty="0">
                <a:solidFill>
                  <a:schemeClr val="bg1"/>
                </a:solidFill>
                <a:latin typeface="Times New Roman"/>
                <a:cs typeface="Times New Roman"/>
              </a:rPr>
              <a:t>knowledge</a:t>
            </a:r>
            <a:r>
              <a:rPr sz="2647" spc="-26" dirty="0">
                <a:solidFill>
                  <a:schemeClr val="bg1"/>
                </a:solidFill>
                <a:latin typeface="Times New Roman"/>
                <a:cs typeface="Times New Roman"/>
              </a:rPr>
              <a:t> </a:t>
            </a:r>
            <a:r>
              <a:rPr sz="2647" dirty="0">
                <a:solidFill>
                  <a:schemeClr val="bg1"/>
                </a:solidFill>
                <a:latin typeface="Times New Roman"/>
                <a:cs typeface="Times New Roman"/>
              </a:rPr>
              <a:t>base</a:t>
            </a:r>
            <a:r>
              <a:rPr sz="2647" spc="-13" dirty="0">
                <a:solidFill>
                  <a:schemeClr val="bg1"/>
                </a:solidFill>
                <a:latin typeface="Times New Roman"/>
                <a:cs typeface="Times New Roman"/>
              </a:rPr>
              <a:t> </a:t>
            </a:r>
            <a:r>
              <a:rPr sz="2647" dirty="0">
                <a:solidFill>
                  <a:schemeClr val="bg1"/>
                </a:solidFill>
                <a:latin typeface="Times New Roman"/>
                <a:cs typeface="Times New Roman"/>
              </a:rPr>
              <a:t>is</a:t>
            </a:r>
            <a:r>
              <a:rPr sz="2647" spc="-18" dirty="0">
                <a:solidFill>
                  <a:schemeClr val="bg1"/>
                </a:solidFill>
                <a:latin typeface="Times New Roman"/>
                <a:cs typeface="Times New Roman"/>
              </a:rPr>
              <a:t> </a:t>
            </a:r>
            <a:r>
              <a:rPr sz="2647" dirty="0">
                <a:solidFill>
                  <a:schemeClr val="bg1"/>
                </a:solidFill>
                <a:latin typeface="Times New Roman"/>
                <a:cs typeface="Times New Roman"/>
              </a:rPr>
              <a:t>searched</a:t>
            </a:r>
            <a:r>
              <a:rPr sz="2647" spc="-18" dirty="0">
                <a:solidFill>
                  <a:schemeClr val="bg1"/>
                </a:solidFill>
                <a:latin typeface="Times New Roman"/>
                <a:cs typeface="Times New Roman"/>
              </a:rPr>
              <a:t> </a:t>
            </a:r>
            <a:r>
              <a:rPr sz="2647" dirty="0">
                <a:solidFill>
                  <a:schemeClr val="bg1"/>
                </a:solidFill>
                <a:latin typeface="Times New Roman"/>
                <a:cs typeface="Times New Roman"/>
              </a:rPr>
              <a:t>to</a:t>
            </a:r>
            <a:r>
              <a:rPr sz="2647" spc="-13" dirty="0">
                <a:solidFill>
                  <a:schemeClr val="bg1"/>
                </a:solidFill>
                <a:latin typeface="Times New Roman"/>
                <a:cs typeface="Times New Roman"/>
              </a:rPr>
              <a:t> </a:t>
            </a:r>
            <a:r>
              <a:rPr sz="2647" dirty="0">
                <a:solidFill>
                  <a:schemeClr val="bg1"/>
                </a:solidFill>
                <a:latin typeface="Times New Roman"/>
                <a:cs typeface="Times New Roman"/>
              </a:rPr>
              <a:t>find</a:t>
            </a:r>
            <a:r>
              <a:rPr sz="2647" spc="-13" dirty="0">
                <a:solidFill>
                  <a:schemeClr val="bg1"/>
                </a:solidFill>
                <a:latin typeface="Times New Roman"/>
                <a:cs typeface="Times New Roman"/>
              </a:rPr>
              <a:t> </a:t>
            </a:r>
            <a:r>
              <a:rPr sz="2647" dirty="0">
                <a:solidFill>
                  <a:schemeClr val="bg1"/>
                </a:solidFill>
                <a:latin typeface="Times New Roman"/>
                <a:cs typeface="Times New Roman"/>
              </a:rPr>
              <a:t>rules</a:t>
            </a:r>
            <a:r>
              <a:rPr sz="2647" spc="-18" dirty="0">
                <a:solidFill>
                  <a:schemeClr val="bg1"/>
                </a:solidFill>
                <a:latin typeface="Times New Roman"/>
                <a:cs typeface="Times New Roman"/>
              </a:rPr>
              <a:t> </a:t>
            </a:r>
            <a:r>
              <a:rPr sz="2647" dirty="0">
                <a:solidFill>
                  <a:schemeClr val="bg1"/>
                </a:solidFill>
                <a:latin typeface="Times New Roman"/>
                <a:cs typeface="Times New Roman"/>
              </a:rPr>
              <a:t>that</a:t>
            </a:r>
            <a:r>
              <a:rPr sz="2647" spc="-18" dirty="0">
                <a:solidFill>
                  <a:schemeClr val="bg1"/>
                </a:solidFill>
                <a:latin typeface="Times New Roman"/>
                <a:cs typeface="Times New Roman"/>
              </a:rPr>
              <a:t> </a:t>
            </a:r>
            <a:r>
              <a:rPr sz="2647" spc="-9" dirty="0">
                <a:solidFill>
                  <a:schemeClr val="bg1"/>
                </a:solidFill>
                <a:latin typeface="Times New Roman"/>
                <a:cs typeface="Times New Roman"/>
              </a:rPr>
              <a:t>might </a:t>
            </a:r>
            <a:r>
              <a:rPr sz="2647" dirty="0">
                <a:solidFill>
                  <a:schemeClr val="bg1"/>
                </a:solidFill>
                <a:latin typeface="Times New Roman"/>
                <a:cs typeface="Times New Roman"/>
              </a:rPr>
              <a:t>have</a:t>
            </a:r>
            <a:r>
              <a:rPr sz="2647" spc="-26"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desired</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solution.</a:t>
            </a:r>
            <a:r>
              <a:rPr sz="2647" dirty="0">
                <a:solidFill>
                  <a:schemeClr val="bg1"/>
                </a:solidFill>
                <a:latin typeface="Times New Roman"/>
                <a:cs typeface="Times New Roman"/>
              </a:rPr>
              <a:t>	Such</a:t>
            </a:r>
            <a:r>
              <a:rPr sz="2647" spc="-18" dirty="0">
                <a:solidFill>
                  <a:schemeClr val="bg1"/>
                </a:solidFill>
                <a:latin typeface="Times New Roman"/>
                <a:cs typeface="Times New Roman"/>
              </a:rPr>
              <a:t> </a:t>
            </a:r>
            <a:r>
              <a:rPr sz="2647" dirty="0">
                <a:solidFill>
                  <a:schemeClr val="bg1"/>
                </a:solidFill>
                <a:latin typeface="Times New Roman"/>
                <a:cs typeface="Times New Roman"/>
              </a:rPr>
              <a:t>rules</a:t>
            </a:r>
            <a:r>
              <a:rPr sz="2647" spc="-18" dirty="0">
                <a:solidFill>
                  <a:schemeClr val="bg1"/>
                </a:solidFill>
                <a:latin typeface="Times New Roman"/>
                <a:cs typeface="Times New Roman"/>
              </a:rPr>
              <a:t> </a:t>
            </a:r>
            <a:r>
              <a:rPr sz="2647" dirty="0">
                <a:solidFill>
                  <a:schemeClr val="bg1"/>
                </a:solidFill>
                <a:latin typeface="Times New Roman"/>
                <a:cs typeface="Times New Roman"/>
              </a:rPr>
              <a:t>must</a:t>
            </a:r>
            <a:r>
              <a:rPr sz="2647" spc="-22" dirty="0">
                <a:solidFill>
                  <a:schemeClr val="bg1"/>
                </a:solidFill>
                <a:latin typeface="Times New Roman"/>
                <a:cs typeface="Times New Roman"/>
              </a:rPr>
              <a:t> </a:t>
            </a:r>
            <a:r>
              <a:rPr sz="2647" dirty="0">
                <a:solidFill>
                  <a:schemeClr val="bg1"/>
                </a:solidFill>
                <a:latin typeface="Times New Roman"/>
                <a:cs typeface="Times New Roman"/>
              </a:rPr>
              <a:t>have </a:t>
            </a:r>
            <a:r>
              <a:rPr sz="2647" spc="-22" dirty="0">
                <a:solidFill>
                  <a:schemeClr val="bg1"/>
                </a:solidFill>
                <a:latin typeface="Times New Roman"/>
                <a:cs typeface="Times New Roman"/>
              </a:rPr>
              <a:t>the </a:t>
            </a:r>
            <a:r>
              <a:rPr sz="2647" dirty="0">
                <a:solidFill>
                  <a:schemeClr val="bg1"/>
                </a:solidFill>
                <a:latin typeface="Times New Roman"/>
                <a:cs typeface="Times New Roman"/>
              </a:rPr>
              <a:t>goal</a:t>
            </a:r>
            <a:r>
              <a:rPr sz="2647" spc="-13" dirty="0">
                <a:solidFill>
                  <a:schemeClr val="bg1"/>
                </a:solidFill>
                <a:latin typeface="Times New Roman"/>
                <a:cs typeface="Times New Roman"/>
              </a:rPr>
              <a:t> </a:t>
            </a:r>
            <a:r>
              <a:rPr sz="2647" dirty="0">
                <a:solidFill>
                  <a:schemeClr val="bg1"/>
                </a:solidFill>
                <a:latin typeface="Times New Roman"/>
                <a:cs typeface="Times New Roman"/>
              </a:rPr>
              <a:t>in</a:t>
            </a:r>
            <a:r>
              <a:rPr sz="2647" spc="-9" dirty="0">
                <a:solidFill>
                  <a:schemeClr val="bg1"/>
                </a:solidFill>
                <a:latin typeface="Times New Roman"/>
                <a:cs typeface="Times New Roman"/>
              </a:rPr>
              <a:t> </a:t>
            </a:r>
            <a:r>
              <a:rPr sz="2647" dirty="0">
                <a:solidFill>
                  <a:schemeClr val="bg1"/>
                </a:solidFill>
                <a:latin typeface="Times New Roman"/>
                <a:cs typeface="Times New Roman"/>
              </a:rPr>
              <a:t>their</a:t>
            </a:r>
            <a:r>
              <a:rPr sz="2647" spc="-9" dirty="0">
                <a:solidFill>
                  <a:schemeClr val="bg1"/>
                </a:solidFill>
                <a:latin typeface="Times New Roman"/>
                <a:cs typeface="Times New Roman"/>
              </a:rPr>
              <a:t> </a:t>
            </a:r>
            <a:r>
              <a:rPr sz="2647" dirty="0">
                <a:solidFill>
                  <a:schemeClr val="bg1"/>
                </a:solidFill>
                <a:latin typeface="Times New Roman"/>
                <a:cs typeface="Times New Roman"/>
              </a:rPr>
              <a:t>THEN</a:t>
            </a:r>
            <a:r>
              <a:rPr sz="2647" spc="-13" dirty="0">
                <a:solidFill>
                  <a:schemeClr val="bg1"/>
                </a:solidFill>
                <a:latin typeface="Times New Roman"/>
                <a:cs typeface="Times New Roman"/>
              </a:rPr>
              <a:t> </a:t>
            </a:r>
            <a:r>
              <a:rPr sz="2647" dirty="0">
                <a:solidFill>
                  <a:schemeClr val="bg1"/>
                </a:solidFill>
                <a:latin typeface="Times New Roman"/>
                <a:cs typeface="Times New Roman"/>
              </a:rPr>
              <a:t>(action)</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parts.</a:t>
            </a:r>
            <a:r>
              <a:rPr sz="2647" dirty="0">
                <a:solidFill>
                  <a:schemeClr val="bg1"/>
                </a:solidFill>
                <a:latin typeface="Times New Roman"/>
                <a:cs typeface="Times New Roman"/>
              </a:rPr>
              <a:t>	If</a:t>
            </a:r>
            <a:r>
              <a:rPr sz="2647" spc="-13" dirty="0">
                <a:solidFill>
                  <a:schemeClr val="bg1"/>
                </a:solidFill>
                <a:latin typeface="Times New Roman"/>
                <a:cs typeface="Times New Roman"/>
              </a:rPr>
              <a:t> </a:t>
            </a:r>
            <a:r>
              <a:rPr sz="2647" dirty="0">
                <a:solidFill>
                  <a:schemeClr val="bg1"/>
                </a:solidFill>
                <a:latin typeface="Times New Roman"/>
                <a:cs typeface="Times New Roman"/>
              </a:rPr>
              <a:t>such</a:t>
            </a:r>
            <a:r>
              <a:rPr sz="2647" spc="-13" dirty="0">
                <a:solidFill>
                  <a:schemeClr val="bg1"/>
                </a:solidFill>
                <a:latin typeface="Times New Roman"/>
                <a:cs typeface="Times New Roman"/>
              </a:rPr>
              <a:t> </a:t>
            </a: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dirty="0">
                <a:solidFill>
                  <a:schemeClr val="bg1"/>
                </a:solidFill>
                <a:latin typeface="Times New Roman"/>
                <a:cs typeface="Times New Roman"/>
              </a:rPr>
              <a:t>rule</a:t>
            </a:r>
            <a:r>
              <a:rPr sz="2647" spc="4" dirty="0">
                <a:solidFill>
                  <a:schemeClr val="bg1"/>
                </a:solidFill>
                <a:latin typeface="Times New Roman"/>
                <a:cs typeface="Times New Roman"/>
              </a:rPr>
              <a:t> </a:t>
            </a:r>
            <a:r>
              <a:rPr sz="2647" spc="-22" dirty="0">
                <a:solidFill>
                  <a:schemeClr val="bg1"/>
                </a:solidFill>
                <a:latin typeface="Times New Roman"/>
                <a:cs typeface="Times New Roman"/>
              </a:rPr>
              <a:t>is </a:t>
            </a:r>
            <a:r>
              <a:rPr sz="2647" dirty="0">
                <a:solidFill>
                  <a:schemeClr val="bg1"/>
                </a:solidFill>
                <a:latin typeface="Times New Roman"/>
                <a:cs typeface="Times New Roman"/>
              </a:rPr>
              <a:t>found</a:t>
            </a:r>
            <a:r>
              <a:rPr sz="2647" spc="-22" dirty="0">
                <a:solidFill>
                  <a:schemeClr val="bg1"/>
                </a:solidFill>
                <a:latin typeface="Times New Roman"/>
                <a:cs typeface="Times New Roman"/>
              </a:rPr>
              <a:t> </a:t>
            </a:r>
            <a:r>
              <a:rPr sz="2647" dirty="0">
                <a:solidFill>
                  <a:schemeClr val="bg1"/>
                </a:solidFill>
                <a:latin typeface="Times New Roman"/>
                <a:cs typeface="Times New Roman"/>
              </a:rPr>
              <a:t>and</a:t>
            </a:r>
            <a:r>
              <a:rPr sz="2647" spc="-9" dirty="0">
                <a:solidFill>
                  <a:schemeClr val="bg1"/>
                </a:solidFill>
                <a:latin typeface="Times New Roman"/>
                <a:cs typeface="Times New Roman"/>
              </a:rPr>
              <a:t> </a:t>
            </a:r>
            <a:r>
              <a:rPr sz="2647" dirty="0">
                <a:solidFill>
                  <a:schemeClr val="bg1"/>
                </a:solidFill>
                <a:latin typeface="Times New Roman"/>
                <a:cs typeface="Times New Roman"/>
              </a:rPr>
              <a:t>its</a:t>
            </a:r>
            <a:r>
              <a:rPr sz="2647" spc="-13" dirty="0">
                <a:solidFill>
                  <a:schemeClr val="bg1"/>
                </a:solidFill>
                <a:latin typeface="Times New Roman"/>
                <a:cs typeface="Times New Roman"/>
              </a:rPr>
              <a:t> </a:t>
            </a:r>
            <a:r>
              <a:rPr sz="2647" dirty="0">
                <a:solidFill>
                  <a:schemeClr val="bg1"/>
                </a:solidFill>
                <a:latin typeface="Times New Roman"/>
                <a:cs typeface="Times New Roman"/>
              </a:rPr>
              <a:t>IF</a:t>
            </a:r>
            <a:r>
              <a:rPr sz="2647" spc="-13" dirty="0">
                <a:solidFill>
                  <a:schemeClr val="bg1"/>
                </a:solidFill>
                <a:latin typeface="Times New Roman"/>
                <a:cs typeface="Times New Roman"/>
              </a:rPr>
              <a:t> </a:t>
            </a:r>
            <a:r>
              <a:rPr sz="2647" dirty="0">
                <a:solidFill>
                  <a:schemeClr val="bg1"/>
                </a:solidFill>
                <a:latin typeface="Times New Roman"/>
                <a:cs typeface="Times New Roman"/>
              </a:rPr>
              <a:t>(condition)</a:t>
            </a:r>
            <a:r>
              <a:rPr sz="2647" spc="-13" dirty="0">
                <a:solidFill>
                  <a:schemeClr val="bg1"/>
                </a:solidFill>
                <a:latin typeface="Times New Roman"/>
                <a:cs typeface="Times New Roman"/>
              </a:rPr>
              <a:t> </a:t>
            </a:r>
            <a:r>
              <a:rPr sz="2647" dirty="0">
                <a:solidFill>
                  <a:schemeClr val="bg1"/>
                </a:solidFill>
                <a:latin typeface="Times New Roman"/>
                <a:cs typeface="Times New Roman"/>
              </a:rPr>
              <a:t>part</a:t>
            </a:r>
            <a:r>
              <a:rPr sz="2647" spc="-13" dirty="0">
                <a:solidFill>
                  <a:schemeClr val="bg1"/>
                </a:solidFill>
                <a:latin typeface="Times New Roman"/>
                <a:cs typeface="Times New Roman"/>
              </a:rPr>
              <a:t> </a:t>
            </a:r>
            <a:r>
              <a:rPr sz="2647" dirty="0">
                <a:solidFill>
                  <a:schemeClr val="bg1"/>
                </a:solidFill>
                <a:latin typeface="Times New Roman"/>
                <a:cs typeface="Times New Roman"/>
              </a:rPr>
              <a:t>matches</a:t>
            </a:r>
            <a:r>
              <a:rPr sz="2647" spc="-18" dirty="0">
                <a:solidFill>
                  <a:schemeClr val="bg1"/>
                </a:solidFill>
                <a:latin typeface="Times New Roman"/>
                <a:cs typeface="Times New Roman"/>
              </a:rPr>
              <a:t> </a:t>
            </a:r>
            <a:r>
              <a:rPr sz="2647" dirty="0">
                <a:solidFill>
                  <a:schemeClr val="bg1"/>
                </a:solidFill>
                <a:latin typeface="Times New Roman"/>
                <a:cs typeface="Times New Roman"/>
              </a:rPr>
              <a:t>data</a:t>
            </a:r>
            <a:r>
              <a:rPr sz="2647" spc="-9" dirty="0">
                <a:solidFill>
                  <a:schemeClr val="bg1"/>
                </a:solidFill>
                <a:latin typeface="Times New Roman"/>
                <a:cs typeface="Times New Roman"/>
              </a:rPr>
              <a:t> </a:t>
            </a:r>
            <a:r>
              <a:rPr sz="2647" dirty="0">
                <a:solidFill>
                  <a:schemeClr val="bg1"/>
                </a:solidFill>
                <a:latin typeface="Times New Roman"/>
                <a:cs typeface="Times New Roman"/>
              </a:rPr>
              <a:t>in</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the </a:t>
            </a:r>
            <a:r>
              <a:rPr sz="2647" dirty="0">
                <a:solidFill>
                  <a:schemeClr val="bg1"/>
                </a:solidFill>
                <a:latin typeface="Times New Roman"/>
                <a:cs typeface="Times New Roman"/>
              </a:rPr>
              <a:t>database,</a:t>
            </a:r>
            <a:r>
              <a:rPr sz="2647" spc="-13" dirty="0">
                <a:solidFill>
                  <a:schemeClr val="bg1"/>
                </a:solidFill>
                <a:latin typeface="Times New Roman"/>
                <a:cs typeface="Times New Roman"/>
              </a:rPr>
              <a:t> </a:t>
            </a:r>
            <a:r>
              <a:rPr sz="2647" dirty="0">
                <a:solidFill>
                  <a:schemeClr val="bg1"/>
                </a:solidFill>
                <a:latin typeface="Times New Roman"/>
                <a:cs typeface="Times New Roman"/>
              </a:rPr>
              <a:t>then the</a:t>
            </a:r>
            <a:r>
              <a:rPr sz="2647" spc="-13" dirty="0">
                <a:solidFill>
                  <a:schemeClr val="bg1"/>
                </a:solidFill>
                <a:latin typeface="Times New Roman"/>
                <a:cs typeface="Times New Roman"/>
              </a:rPr>
              <a:t> </a:t>
            </a:r>
            <a:r>
              <a:rPr sz="2647" dirty="0">
                <a:solidFill>
                  <a:schemeClr val="bg1"/>
                </a:solidFill>
                <a:latin typeface="Times New Roman"/>
                <a:cs typeface="Times New Roman"/>
              </a:rPr>
              <a:t>rule is</a:t>
            </a:r>
            <a:r>
              <a:rPr sz="2647" spc="-18" dirty="0">
                <a:solidFill>
                  <a:schemeClr val="bg1"/>
                </a:solidFill>
                <a:latin typeface="Times New Roman"/>
                <a:cs typeface="Times New Roman"/>
              </a:rPr>
              <a:t> </a:t>
            </a:r>
            <a:r>
              <a:rPr sz="2647" dirty="0">
                <a:solidFill>
                  <a:schemeClr val="bg1"/>
                </a:solidFill>
                <a:latin typeface="Times New Roman"/>
                <a:cs typeface="Times New Roman"/>
              </a:rPr>
              <a:t>fired</a:t>
            </a:r>
            <a:r>
              <a:rPr sz="2647" spc="-13" dirty="0">
                <a:solidFill>
                  <a:schemeClr val="bg1"/>
                </a:solidFill>
                <a:latin typeface="Times New Roman"/>
                <a:cs typeface="Times New Roman"/>
              </a:rPr>
              <a:t> </a:t>
            </a:r>
            <a:r>
              <a:rPr sz="2647" dirty="0">
                <a:solidFill>
                  <a:schemeClr val="bg1"/>
                </a:solidFill>
                <a:latin typeface="Times New Roman"/>
                <a:cs typeface="Times New Roman"/>
              </a:rPr>
              <a:t>and</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goal </a:t>
            </a:r>
            <a:r>
              <a:rPr sz="2647" spc="-22" dirty="0">
                <a:solidFill>
                  <a:schemeClr val="bg1"/>
                </a:solidFill>
                <a:latin typeface="Times New Roman"/>
                <a:cs typeface="Times New Roman"/>
              </a:rPr>
              <a:t>is </a:t>
            </a:r>
            <a:r>
              <a:rPr sz="2647" spc="-9" dirty="0">
                <a:solidFill>
                  <a:schemeClr val="bg1"/>
                </a:solidFill>
                <a:latin typeface="Times New Roman"/>
                <a:cs typeface="Times New Roman"/>
              </a:rPr>
              <a:t>proved.</a:t>
            </a:r>
            <a:r>
              <a:rPr sz="2647" dirty="0">
                <a:solidFill>
                  <a:schemeClr val="bg1"/>
                </a:solidFill>
                <a:latin typeface="Times New Roman"/>
                <a:cs typeface="Times New Roman"/>
              </a:rPr>
              <a:t>	However,</a:t>
            </a:r>
            <a:r>
              <a:rPr sz="2647" spc="-18" dirty="0">
                <a:solidFill>
                  <a:schemeClr val="bg1"/>
                </a:solidFill>
                <a:latin typeface="Times New Roman"/>
                <a:cs typeface="Times New Roman"/>
              </a:rPr>
              <a:t> </a:t>
            </a:r>
            <a:r>
              <a:rPr sz="2647" dirty="0">
                <a:solidFill>
                  <a:schemeClr val="bg1"/>
                </a:solidFill>
                <a:latin typeface="Times New Roman"/>
                <a:cs typeface="Times New Roman"/>
              </a:rPr>
              <a:t>this</a:t>
            </a:r>
            <a:r>
              <a:rPr sz="2647" spc="-22" dirty="0">
                <a:solidFill>
                  <a:schemeClr val="bg1"/>
                </a:solidFill>
                <a:latin typeface="Times New Roman"/>
                <a:cs typeface="Times New Roman"/>
              </a:rPr>
              <a:t> </a:t>
            </a:r>
            <a:r>
              <a:rPr sz="2647" dirty="0">
                <a:solidFill>
                  <a:schemeClr val="bg1"/>
                </a:solidFill>
                <a:latin typeface="Times New Roman"/>
                <a:cs typeface="Times New Roman"/>
              </a:rPr>
              <a:t>is</a:t>
            </a:r>
            <a:r>
              <a:rPr sz="2647" spc="-18" dirty="0">
                <a:solidFill>
                  <a:schemeClr val="bg1"/>
                </a:solidFill>
                <a:latin typeface="Times New Roman"/>
                <a:cs typeface="Times New Roman"/>
              </a:rPr>
              <a:t> </a:t>
            </a:r>
            <a:r>
              <a:rPr sz="2647" dirty="0">
                <a:solidFill>
                  <a:schemeClr val="bg1"/>
                </a:solidFill>
                <a:latin typeface="Times New Roman"/>
                <a:cs typeface="Times New Roman"/>
              </a:rPr>
              <a:t>rarely</a:t>
            </a:r>
            <a:r>
              <a:rPr sz="2647" spc="-4"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case.</a:t>
            </a:r>
            <a:endParaRPr sz="2647"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41279"/>
    </mc:Choice>
    <mc:Fallback xmlns="">
      <p:transition spd="slow" advTm="14127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519476"/>
            <a:ext cx="6998074" cy="770800"/>
          </a:xfrm>
          <a:prstGeom prst="rect">
            <a:avLst/>
          </a:prstGeom>
        </p:spPr>
        <p:txBody>
          <a:bodyPr vert="horz" wrap="square" lIns="0" tIns="153745" rIns="0" bIns="0" rtlCol="0" anchor="ctr">
            <a:spAutoFit/>
          </a:bodyPr>
          <a:lstStyle/>
          <a:p>
            <a:pPr marL="1822174">
              <a:lnSpc>
                <a:spcPct val="100000"/>
              </a:lnSpc>
              <a:spcBef>
                <a:spcPts val="88"/>
              </a:spcBef>
            </a:pPr>
            <a:r>
              <a:rPr sz="4000" b="1" spc="124" dirty="0"/>
              <a:t>Backward</a:t>
            </a:r>
            <a:r>
              <a:rPr sz="4000" b="1" spc="9" dirty="0"/>
              <a:t> </a:t>
            </a:r>
            <a:r>
              <a:rPr sz="4000" b="1" spc="71" dirty="0"/>
              <a:t>chaining</a:t>
            </a:r>
            <a:endParaRPr sz="4000" b="1" dirty="0"/>
          </a:p>
        </p:txBody>
      </p:sp>
      <p:sp>
        <p:nvSpPr>
          <p:cNvPr id="3" name="object 3"/>
          <p:cNvSpPr txBox="1"/>
          <p:nvPr/>
        </p:nvSpPr>
        <p:spPr>
          <a:xfrm>
            <a:off x="2196354" y="2084294"/>
            <a:ext cx="7354981" cy="3270156"/>
          </a:xfrm>
          <a:prstGeom prst="rect">
            <a:avLst/>
          </a:prstGeom>
        </p:spPr>
        <p:txBody>
          <a:bodyPr vert="horz" wrap="square" lIns="0" tIns="11206" rIns="0" bIns="0" rtlCol="0">
            <a:spAutoFit/>
          </a:bodyPr>
          <a:lstStyle/>
          <a:p>
            <a:pPr marL="313221" marR="4483" indent="-302575">
              <a:spcBef>
                <a:spcPts val="88"/>
              </a:spcBef>
              <a:buSzPct val="76666"/>
              <a:buFont typeface="Arial"/>
              <a:buChar char="■"/>
              <a:tabLst>
                <a:tab pos="313781" algn="l"/>
                <a:tab pos="1090951" algn="l"/>
                <a:tab pos="5315233" algn="l"/>
              </a:tabLst>
            </a:pPr>
            <a:r>
              <a:rPr sz="2647" dirty="0">
                <a:solidFill>
                  <a:schemeClr val="bg1"/>
                </a:solidFill>
                <a:latin typeface="Times New Roman"/>
                <a:cs typeface="Times New Roman"/>
              </a:rPr>
              <a:t>Thus</a:t>
            </a:r>
            <a:r>
              <a:rPr sz="2647" spc="-26" dirty="0">
                <a:solidFill>
                  <a:schemeClr val="bg1"/>
                </a:solidFill>
                <a:latin typeface="Times New Roman"/>
                <a:cs typeface="Times New Roman"/>
              </a:rPr>
              <a:t> </a:t>
            </a:r>
            <a:r>
              <a:rPr sz="2647" dirty="0">
                <a:solidFill>
                  <a:schemeClr val="bg1"/>
                </a:solidFill>
                <a:latin typeface="Times New Roman"/>
                <a:cs typeface="Times New Roman"/>
              </a:rPr>
              <a:t>the</a:t>
            </a:r>
            <a:r>
              <a:rPr sz="2647" spc="-9" dirty="0">
                <a:solidFill>
                  <a:schemeClr val="bg1"/>
                </a:solidFill>
                <a:latin typeface="Times New Roman"/>
                <a:cs typeface="Times New Roman"/>
              </a:rPr>
              <a:t> </a:t>
            </a:r>
            <a:r>
              <a:rPr sz="2647" dirty="0">
                <a:solidFill>
                  <a:schemeClr val="bg1"/>
                </a:solidFill>
                <a:latin typeface="Times New Roman"/>
                <a:cs typeface="Times New Roman"/>
              </a:rPr>
              <a:t>inference engine</a:t>
            </a:r>
            <a:r>
              <a:rPr sz="2647" spc="-9" dirty="0">
                <a:solidFill>
                  <a:schemeClr val="bg1"/>
                </a:solidFill>
                <a:latin typeface="Times New Roman"/>
                <a:cs typeface="Times New Roman"/>
              </a:rPr>
              <a:t> </a:t>
            </a:r>
            <a:r>
              <a:rPr sz="2647" dirty="0">
                <a:solidFill>
                  <a:schemeClr val="bg1"/>
                </a:solidFill>
                <a:latin typeface="Times New Roman"/>
                <a:cs typeface="Times New Roman"/>
              </a:rPr>
              <a:t>puts</a:t>
            </a:r>
            <a:r>
              <a:rPr sz="2647" spc="-18" dirty="0">
                <a:solidFill>
                  <a:schemeClr val="bg1"/>
                </a:solidFill>
                <a:latin typeface="Times New Roman"/>
                <a:cs typeface="Times New Roman"/>
              </a:rPr>
              <a:t> </a:t>
            </a:r>
            <a:r>
              <a:rPr sz="2647" dirty="0">
                <a:solidFill>
                  <a:schemeClr val="bg1"/>
                </a:solidFill>
                <a:latin typeface="Times New Roman"/>
                <a:cs typeface="Times New Roman"/>
              </a:rPr>
              <a:t>aside</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rule</a:t>
            </a:r>
            <a:r>
              <a:rPr sz="2647" spc="-9" dirty="0">
                <a:solidFill>
                  <a:schemeClr val="bg1"/>
                </a:solidFill>
                <a:latin typeface="Times New Roman"/>
                <a:cs typeface="Times New Roman"/>
              </a:rPr>
              <a:t> </a:t>
            </a:r>
            <a:r>
              <a:rPr sz="2647" dirty="0">
                <a:solidFill>
                  <a:schemeClr val="bg1"/>
                </a:solidFill>
                <a:latin typeface="Times New Roman"/>
                <a:cs typeface="Times New Roman"/>
              </a:rPr>
              <a:t>it</a:t>
            </a:r>
            <a:r>
              <a:rPr sz="2647" spc="-13" dirty="0">
                <a:solidFill>
                  <a:schemeClr val="bg1"/>
                </a:solidFill>
                <a:latin typeface="Times New Roman"/>
                <a:cs typeface="Times New Roman"/>
              </a:rPr>
              <a:t> </a:t>
            </a:r>
            <a:r>
              <a:rPr sz="2647" spc="-22" dirty="0">
                <a:solidFill>
                  <a:schemeClr val="bg1"/>
                </a:solidFill>
                <a:latin typeface="Times New Roman"/>
                <a:cs typeface="Times New Roman"/>
              </a:rPr>
              <a:t>is </a:t>
            </a:r>
            <a:r>
              <a:rPr sz="2647" dirty="0">
                <a:solidFill>
                  <a:schemeClr val="bg1"/>
                </a:solidFill>
                <a:latin typeface="Times New Roman"/>
                <a:cs typeface="Times New Roman"/>
              </a:rPr>
              <a:t>working with (the rule is</a:t>
            </a:r>
            <a:r>
              <a:rPr sz="2647" spc="-4" dirty="0">
                <a:solidFill>
                  <a:schemeClr val="bg1"/>
                </a:solidFill>
                <a:latin typeface="Times New Roman"/>
                <a:cs typeface="Times New Roman"/>
              </a:rPr>
              <a:t> </a:t>
            </a:r>
            <a:r>
              <a:rPr sz="2647" dirty="0">
                <a:solidFill>
                  <a:schemeClr val="bg1"/>
                </a:solidFill>
                <a:latin typeface="Times New Roman"/>
                <a:cs typeface="Times New Roman"/>
              </a:rPr>
              <a:t>said to</a:t>
            </a:r>
            <a:r>
              <a:rPr sz="2647" spc="-4" dirty="0">
                <a:solidFill>
                  <a:schemeClr val="bg1"/>
                </a:solidFill>
                <a:latin typeface="Times New Roman"/>
                <a:cs typeface="Times New Roman"/>
              </a:rPr>
              <a:t> </a:t>
            </a:r>
            <a:r>
              <a:rPr sz="2647" i="1" dirty="0">
                <a:solidFill>
                  <a:schemeClr val="bg1"/>
                </a:solidFill>
                <a:latin typeface="Times New Roman"/>
                <a:cs typeface="Times New Roman"/>
              </a:rPr>
              <a:t>stack</a:t>
            </a:r>
            <a:r>
              <a:rPr sz="2647" dirty="0">
                <a:solidFill>
                  <a:schemeClr val="bg1"/>
                </a:solidFill>
                <a:latin typeface="Times New Roman"/>
                <a:cs typeface="Times New Roman"/>
              </a:rPr>
              <a:t>) and sets</a:t>
            </a:r>
            <a:r>
              <a:rPr sz="2647" spc="-4" dirty="0">
                <a:solidFill>
                  <a:schemeClr val="bg1"/>
                </a:solidFill>
                <a:latin typeface="Times New Roman"/>
                <a:cs typeface="Times New Roman"/>
              </a:rPr>
              <a:t> </a:t>
            </a:r>
            <a:r>
              <a:rPr sz="2647" dirty="0">
                <a:solidFill>
                  <a:schemeClr val="bg1"/>
                </a:solidFill>
                <a:latin typeface="Times New Roman"/>
                <a:cs typeface="Times New Roman"/>
              </a:rPr>
              <a:t>up </a:t>
            </a:r>
            <a:r>
              <a:rPr sz="2647" spc="-44" dirty="0">
                <a:solidFill>
                  <a:schemeClr val="bg1"/>
                </a:solidFill>
                <a:latin typeface="Times New Roman"/>
                <a:cs typeface="Times New Roman"/>
              </a:rPr>
              <a:t>a </a:t>
            </a:r>
            <a:r>
              <a:rPr sz="2647" dirty="0">
                <a:solidFill>
                  <a:schemeClr val="bg1"/>
                </a:solidFill>
                <a:latin typeface="Times New Roman"/>
                <a:cs typeface="Times New Roman"/>
              </a:rPr>
              <a:t>new</a:t>
            </a:r>
            <a:r>
              <a:rPr sz="2647" spc="-18" dirty="0">
                <a:solidFill>
                  <a:schemeClr val="bg1"/>
                </a:solidFill>
                <a:latin typeface="Times New Roman"/>
                <a:cs typeface="Times New Roman"/>
              </a:rPr>
              <a:t> </a:t>
            </a:r>
            <a:r>
              <a:rPr sz="2647" dirty="0">
                <a:solidFill>
                  <a:schemeClr val="bg1"/>
                </a:solidFill>
                <a:latin typeface="Times New Roman"/>
                <a:cs typeface="Times New Roman"/>
              </a:rPr>
              <a:t>goal,</a:t>
            </a:r>
            <a:r>
              <a:rPr sz="2647" spc="-4"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a:t>
            </a:r>
            <a:r>
              <a:rPr sz="2647" dirty="0">
                <a:solidFill>
                  <a:schemeClr val="bg1"/>
                </a:solidFill>
                <a:latin typeface="Times New Roman"/>
                <a:cs typeface="Times New Roman"/>
              </a:rPr>
              <a:t>subgoal,</a:t>
            </a:r>
            <a:r>
              <a:rPr sz="2647" spc="-4" dirty="0">
                <a:solidFill>
                  <a:schemeClr val="bg1"/>
                </a:solidFill>
                <a:latin typeface="Times New Roman"/>
                <a:cs typeface="Times New Roman"/>
              </a:rPr>
              <a:t> </a:t>
            </a:r>
            <a:r>
              <a:rPr sz="2647" dirty="0">
                <a:solidFill>
                  <a:schemeClr val="bg1"/>
                </a:solidFill>
                <a:latin typeface="Times New Roman"/>
                <a:cs typeface="Times New Roman"/>
              </a:rPr>
              <a:t>to</a:t>
            </a:r>
            <a:r>
              <a:rPr sz="2647" spc="-9" dirty="0">
                <a:solidFill>
                  <a:schemeClr val="bg1"/>
                </a:solidFill>
                <a:latin typeface="Times New Roman"/>
                <a:cs typeface="Times New Roman"/>
              </a:rPr>
              <a:t> </a:t>
            </a:r>
            <a:r>
              <a:rPr sz="2647" dirty="0">
                <a:solidFill>
                  <a:schemeClr val="bg1"/>
                </a:solidFill>
                <a:latin typeface="Times New Roman"/>
                <a:cs typeface="Times New Roman"/>
              </a:rPr>
              <a:t>prove</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9" dirty="0">
                <a:solidFill>
                  <a:schemeClr val="bg1"/>
                </a:solidFill>
                <a:latin typeface="Times New Roman"/>
                <a:cs typeface="Times New Roman"/>
              </a:rPr>
              <a:t> </a:t>
            </a:r>
            <a:r>
              <a:rPr sz="2647" dirty="0">
                <a:solidFill>
                  <a:schemeClr val="bg1"/>
                </a:solidFill>
                <a:latin typeface="Times New Roman"/>
                <a:cs typeface="Times New Roman"/>
              </a:rPr>
              <a:t>IF</a:t>
            </a:r>
            <a:r>
              <a:rPr sz="2647" spc="-13" dirty="0">
                <a:solidFill>
                  <a:schemeClr val="bg1"/>
                </a:solidFill>
                <a:latin typeface="Times New Roman"/>
                <a:cs typeface="Times New Roman"/>
              </a:rPr>
              <a:t> </a:t>
            </a:r>
            <a:r>
              <a:rPr sz="2647" dirty="0">
                <a:solidFill>
                  <a:schemeClr val="bg1"/>
                </a:solidFill>
                <a:latin typeface="Times New Roman"/>
                <a:cs typeface="Times New Roman"/>
              </a:rPr>
              <a:t>part</a:t>
            </a:r>
            <a:r>
              <a:rPr sz="2647" spc="-13" dirty="0">
                <a:solidFill>
                  <a:schemeClr val="bg1"/>
                </a:solidFill>
                <a:latin typeface="Times New Roman"/>
                <a:cs typeface="Times New Roman"/>
              </a:rPr>
              <a:t> </a:t>
            </a:r>
            <a:r>
              <a:rPr sz="2647" dirty="0">
                <a:solidFill>
                  <a:schemeClr val="bg1"/>
                </a:solidFill>
                <a:latin typeface="Times New Roman"/>
                <a:cs typeface="Times New Roman"/>
              </a:rPr>
              <a:t>of</a:t>
            </a:r>
            <a:r>
              <a:rPr sz="2647" spc="-9" dirty="0">
                <a:solidFill>
                  <a:schemeClr val="bg1"/>
                </a:solidFill>
                <a:latin typeface="Times New Roman"/>
                <a:cs typeface="Times New Roman"/>
              </a:rPr>
              <a:t> </a:t>
            </a:r>
            <a:r>
              <a:rPr sz="2647" spc="-18" dirty="0">
                <a:solidFill>
                  <a:schemeClr val="bg1"/>
                </a:solidFill>
                <a:latin typeface="Times New Roman"/>
                <a:cs typeface="Times New Roman"/>
              </a:rPr>
              <a:t>this</a:t>
            </a:r>
            <a:r>
              <a:rPr sz="2647" spc="662" dirty="0">
                <a:solidFill>
                  <a:schemeClr val="bg1"/>
                </a:solidFill>
                <a:latin typeface="Times New Roman"/>
                <a:cs typeface="Times New Roman"/>
              </a:rPr>
              <a:t> </a:t>
            </a:r>
            <a:r>
              <a:rPr sz="2647" spc="-9" dirty="0">
                <a:solidFill>
                  <a:schemeClr val="bg1"/>
                </a:solidFill>
                <a:latin typeface="Times New Roman"/>
                <a:cs typeface="Times New Roman"/>
              </a:rPr>
              <a:t>rule.</a:t>
            </a:r>
            <a:r>
              <a:rPr sz="2647" dirty="0">
                <a:solidFill>
                  <a:schemeClr val="bg1"/>
                </a:solidFill>
                <a:latin typeface="Times New Roman"/>
                <a:cs typeface="Times New Roman"/>
              </a:rPr>
              <a:t>	Then</a:t>
            </a:r>
            <a:r>
              <a:rPr sz="2647" spc="-26"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knowledge</a:t>
            </a:r>
            <a:r>
              <a:rPr sz="2647" spc="-13" dirty="0">
                <a:solidFill>
                  <a:schemeClr val="bg1"/>
                </a:solidFill>
                <a:latin typeface="Times New Roman"/>
                <a:cs typeface="Times New Roman"/>
              </a:rPr>
              <a:t> </a:t>
            </a:r>
            <a:r>
              <a:rPr sz="2647" dirty="0">
                <a:solidFill>
                  <a:schemeClr val="bg1"/>
                </a:solidFill>
                <a:latin typeface="Times New Roman"/>
                <a:cs typeface="Times New Roman"/>
              </a:rPr>
              <a:t>base</a:t>
            </a:r>
            <a:r>
              <a:rPr sz="2647" spc="-13" dirty="0">
                <a:solidFill>
                  <a:schemeClr val="bg1"/>
                </a:solidFill>
                <a:latin typeface="Times New Roman"/>
                <a:cs typeface="Times New Roman"/>
              </a:rPr>
              <a:t> </a:t>
            </a:r>
            <a:r>
              <a:rPr sz="2647" dirty="0">
                <a:solidFill>
                  <a:schemeClr val="bg1"/>
                </a:solidFill>
                <a:latin typeface="Times New Roman"/>
                <a:cs typeface="Times New Roman"/>
              </a:rPr>
              <a:t>is</a:t>
            </a:r>
            <a:r>
              <a:rPr sz="2647" spc="-18" dirty="0">
                <a:solidFill>
                  <a:schemeClr val="bg1"/>
                </a:solidFill>
                <a:latin typeface="Times New Roman"/>
                <a:cs typeface="Times New Roman"/>
              </a:rPr>
              <a:t> </a:t>
            </a:r>
            <a:r>
              <a:rPr sz="2647" dirty="0">
                <a:solidFill>
                  <a:schemeClr val="bg1"/>
                </a:solidFill>
                <a:latin typeface="Times New Roman"/>
                <a:cs typeface="Times New Roman"/>
              </a:rPr>
              <a:t>searched</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again</a:t>
            </a:r>
            <a:r>
              <a:rPr sz="2647" spc="662" dirty="0">
                <a:solidFill>
                  <a:schemeClr val="bg1"/>
                </a:solidFill>
                <a:latin typeface="Times New Roman"/>
                <a:cs typeface="Times New Roman"/>
              </a:rPr>
              <a:t> </a:t>
            </a:r>
            <a:r>
              <a:rPr sz="2647" dirty="0">
                <a:solidFill>
                  <a:schemeClr val="bg1"/>
                </a:solidFill>
                <a:latin typeface="Times New Roman"/>
                <a:cs typeface="Times New Roman"/>
              </a:rPr>
              <a:t>for</a:t>
            </a:r>
            <a:r>
              <a:rPr sz="2647" spc="-18" dirty="0">
                <a:solidFill>
                  <a:schemeClr val="bg1"/>
                </a:solidFill>
                <a:latin typeface="Times New Roman"/>
                <a:cs typeface="Times New Roman"/>
              </a:rPr>
              <a:t> </a:t>
            </a:r>
            <a:r>
              <a:rPr sz="2647" dirty="0">
                <a:solidFill>
                  <a:schemeClr val="bg1"/>
                </a:solidFill>
                <a:latin typeface="Times New Roman"/>
                <a:cs typeface="Times New Roman"/>
              </a:rPr>
              <a:t>rules</a:t>
            </a:r>
            <a:r>
              <a:rPr sz="2647" spc="-13" dirty="0">
                <a:solidFill>
                  <a:schemeClr val="bg1"/>
                </a:solidFill>
                <a:latin typeface="Times New Roman"/>
                <a:cs typeface="Times New Roman"/>
              </a:rPr>
              <a:t> </a:t>
            </a:r>
            <a:r>
              <a:rPr sz="2647" dirty="0">
                <a:solidFill>
                  <a:schemeClr val="bg1"/>
                </a:solidFill>
                <a:latin typeface="Times New Roman"/>
                <a:cs typeface="Times New Roman"/>
              </a:rPr>
              <a:t>that</a:t>
            </a:r>
            <a:r>
              <a:rPr sz="2647" spc="-13" dirty="0">
                <a:solidFill>
                  <a:schemeClr val="bg1"/>
                </a:solidFill>
                <a:latin typeface="Times New Roman"/>
                <a:cs typeface="Times New Roman"/>
              </a:rPr>
              <a:t> </a:t>
            </a:r>
            <a:r>
              <a:rPr sz="2647" dirty="0">
                <a:solidFill>
                  <a:schemeClr val="bg1"/>
                </a:solidFill>
                <a:latin typeface="Times New Roman"/>
                <a:cs typeface="Times New Roman"/>
              </a:rPr>
              <a:t>can</a:t>
            </a:r>
            <a:r>
              <a:rPr sz="2647" spc="-9" dirty="0">
                <a:solidFill>
                  <a:schemeClr val="bg1"/>
                </a:solidFill>
                <a:latin typeface="Times New Roman"/>
                <a:cs typeface="Times New Roman"/>
              </a:rPr>
              <a:t> </a:t>
            </a:r>
            <a:r>
              <a:rPr sz="2647" dirty="0">
                <a:solidFill>
                  <a:schemeClr val="bg1"/>
                </a:solidFill>
                <a:latin typeface="Times New Roman"/>
                <a:cs typeface="Times New Roman"/>
              </a:rPr>
              <a:t>prove</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spc="-9" dirty="0">
                <a:solidFill>
                  <a:schemeClr val="bg1"/>
                </a:solidFill>
                <a:latin typeface="Times New Roman"/>
                <a:cs typeface="Times New Roman"/>
              </a:rPr>
              <a:t>subgoal.</a:t>
            </a:r>
            <a:r>
              <a:rPr sz="2647" dirty="0">
                <a:solidFill>
                  <a:schemeClr val="bg1"/>
                </a:solidFill>
                <a:latin typeface="Times New Roman"/>
                <a:cs typeface="Times New Roman"/>
              </a:rPr>
              <a:t>	The</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inference </a:t>
            </a:r>
            <a:r>
              <a:rPr sz="2647" dirty="0">
                <a:solidFill>
                  <a:schemeClr val="bg1"/>
                </a:solidFill>
                <a:latin typeface="Times New Roman"/>
                <a:cs typeface="Times New Roman"/>
              </a:rPr>
              <a:t>engine</a:t>
            </a:r>
            <a:r>
              <a:rPr sz="2647" spc="-26" dirty="0">
                <a:solidFill>
                  <a:schemeClr val="bg1"/>
                </a:solidFill>
                <a:latin typeface="Times New Roman"/>
                <a:cs typeface="Times New Roman"/>
              </a:rPr>
              <a:t> </a:t>
            </a:r>
            <a:r>
              <a:rPr sz="2647" dirty="0">
                <a:solidFill>
                  <a:schemeClr val="bg1"/>
                </a:solidFill>
                <a:latin typeface="Times New Roman"/>
                <a:cs typeface="Times New Roman"/>
              </a:rPr>
              <a:t>repeats</a:t>
            </a:r>
            <a:r>
              <a:rPr sz="2647" spc="-22" dirty="0">
                <a:solidFill>
                  <a:schemeClr val="bg1"/>
                </a:solidFill>
                <a:latin typeface="Times New Roman"/>
                <a:cs typeface="Times New Roman"/>
              </a:rPr>
              <a:t> </a:t>
            </a:r>
            <a:r>
              <a:rPr sz="2647" dirty="0">
                <a:solidFill>
                  <a:schemeClr val="bg1"/>
                </a:solidFill>
                <a:latin typeface="Times New Roman"/>
                <a:cs typeface="Times New Roman"/>
              </a:rPr>
              <a:t>the</a:t>
            </a:r>
            <a:r>
              <a:rPr sz="2647" spc="-9" dirty="0">
                <a:solidFill>
                  <a:schemeClr val="bg1"/>
                </a:solidFill>
                <a:latin typeface="Times New Roman"/>
                <a:cs typeface="Times New Roman"/>
              </a:rPr>
              <a:t> </a:t>
            </a:r>
            <a:r>
              <a:rPr sz="2647" dirty="0">
                <a:solidFill>
                  <a:schemeClr val="bg1"/>
                </a:solidFill>
                <a:latin typeface="Times New Roman"/>
                <a:cs typeface="Times New Roman"/>
              </a:rPr>
              <a:t>process</a:t>
            </a:r>
            <a:r>
              <a:rPr sz="2647" spc="-22" dirty="0">
                <a:solidFill>
                  <a:schemeClr val="bg1"/>
                </a:solidFill>
                <a:latin typeface="Times New Roman"/>
                <a:cs typeface="Times New Roman"/>
              </a:rPr>
              <a:t> </a:t>
            </a:r>
            <a:r>
              <a:rPr sz="2647" dirty="0">
                <a:solidFill>
                  <a:schemeClr val="bg1"/>
                </a:solidFill>
                <a:latin typeface="Times New Roman"/>
                <a:cs typeface="Times New Roman"/>
              </a:rPr>
              <a:t>of</a:t>
            </a:r>
            <a:r>
              <a:rPr sz="2647" spc="-9" dirty="0">
                <a:solidFill>
                  <a:schemeClr val="bg1"/>
                </a:solidFill>
                <a:latin typeface="Times New Roman"/>
                <a:cs typeface="Times New Roman"/>
              </a:rPr>
              <a:t> </a:t>
            </a:r>
            <a:r>
              <a:rPr sz="2647" dirty="0">
                <a:solidFill>
                  <a:schemeClr val="bg1"/>
                </a:solidFill>
                <a:latin typeface="Times New Roman"/>
                <a:cs typeface="Times New Roman"/>
              </a:rPr>
              <a:t>stacking</a:t>
            </a:r>
            <a:r>
              <a:rPr sz="2647" spc="-18" dirty="0">
                <a:solidFill>
                  <a:schemeClr val="bg1"/>
                </a:solidFill>
                <a:latin typeface="Times New Roman"/>
                <a:cs typeface="Times New Roman"/>
              </a:rPr>
              <a:t> </a:t>
            </a:r>
            <a:r>
              <a:rPr sz="2647" dirty="0">
                <a:solidFill>
                  <a:schemeClr val="bg1"/>
                </a:solidFill>
                <a:latin typeface="Times New Roman"/>
                <a:cs typeface="Times New Roman"/>
              </a:rPr>
              <a:t>the</a:t>
            </a:r>
            <a:r>
              <a:rPr sz="2647" spc="-18" dirty="0">
                <a:solidFill>
                  <a:schemeClr val="bg1"/>
                </a:solidFill>
                <a:latin typeface="Times New Roman"/>
                <a:cs typeface="Times New Roman"/>
              </a:rPr>
              <a:t> </a:t>
            </a:r>
            <a:r>
              <a:rPr sz="2647" dirty="0">
                <a:solidFill>
                  <a:schemeClr val="bg1"/>
                </a:solidFill>
                <a:latin typeface="Times New Roman"/>
                <a:cs typeface="Times New Roman"/>
              </a:rPr>
              <a:t>rules</a:t>
            </a:r>
            <a:r>
              <a:rPr sz="2647" spc="-4" dirty="0">
                <a:solidFill>
                  <a:schemeClr val="bg1"/>
                </a:solidFill>
                <a:latin typeface="Times New Roman"/>
                <a:cs typeface="Times New Roman"/>
              </a:rPr>
              <a:t> </a:t>
            </a:r>
            <a:r>
              <a:rPr sz="2647" spc="-9" dirty="0">
                <a:solidFill>
                  <a:schemeClr val="bg1"/>
                </a:solidFill>
                <a:latin typeface="Times New Roman"/>
                <a:cs typeface="Times New Roman"/>
              </a:rPr>
              <a:t>until </a:t>
            </a:r>
            <a:r>
              <a:rPr sz="2647" dirty="0">
                <a:solidFill>
                  <a:schemeClr val="bg1"/>
                </a:solidFill>
                <a:latin typeface="Times New Roman"/>
                <a:cs typeface="Times New Roman"/>
              </a:rPr>
              <a:t>no</a:t>
            </a:r>
            <a:r>
              <a:rPr sz="2647" spc="-22" dirty="0">
                <a:solidFill>
                  <a:schemeClr val="bg1"/>
                </a:solidFill>
                <a:latin typeface="Times New Roman"/>
                <a:cs typeface="Times New Roman"/>
              </a:rPr>
              <a:t> </a:t>
            </a:r>
            <a:r>
              <a:rPr sz="2647" dirty="0">
                <a:solidFill>
                  <a:schemeClr val="bg1"/>
                </a:solidFill>
                <a:latin typeface="Times New Roman"/>
                <a:cs typeface="Times New Roman"/>
              </a:rPr>
              <a:t>rules</a:t>
            </a:r>
            <a:r>
              <a:rPr sz="2647" spc="-13" dirty="0">
                <a:solidFill>
                  <a:schemeClr val="bg1"/>
                </a:solidFill>
                <a:latin typeface="Times New Roman"/>
                <a:cs typeface="Times New Roman"/>
              </a:rPr>
              <a:t> </a:t>
            </a:r>
            <a:r>
              <a:rPr sz="2647" dirty="0">
                <a:solidFill>
                  <a:schemeClr val="bg1"/>
                </a:solidFill>
                <a:latin typeface="Times New Roman"/>
                <a:cs typeface="Times New Roman"/>
              </a:rPr>
              <a:t>are</a:t>
            </a:r>
            <a:r>
              <a:rPr sz="2647" spc="-13" dirty="0">
                <a:solidFill>
                  <a:schemeClr val="bg1"/>
                </a:solidFill>
                <a:latin typeface="Times New Roman"/>
                <a:cs typeface="Times New Roman"/>
              </a:rPr>
              <a:t> </a:t>
            </a:r>
            <a:r>
              <a:rPr sz="2647" dirty="0">
                <a:solidFill>
                  <a:schemeClr val="bg1"/>
                </a:solidFill>
                <a:latin typeface="Times New Roman"/>
                <a:cs typeface="Times New Roman"/>
              </a:rPr>
              <a:t>found</a:t>
            </a:r>
            <a:r>
              <a:rPr sz="2647" spc="-9" dirty="0">
                <a:solidFill>
                  <a:schemeClr val="bg1"/>
                </a:solidFill>
                <a:latin typeface="Times New Roman"/>
                <a:cs typeface="Times New Roman"/>
              </a:rPr>
              <a:t> </a:t>
            </a:r>
            <a:r>
              <a:rPr sz="2647" dirty="0">
                <a:solidFill>
                  <a:schemeClr val="bg1"/>
                </a:solidFill>
                <a:latin typeface="Times New Roman"/>
                <a:cs typeface="Times New Roman"/>
              </a:rPr>
              <a:t>in</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9" dirty="0">
                <a:solidFill>
                  <a:schemeClr val="bg1"/>
                </a:solidFill>
                <a:latin typeface="Times New Roman"/>
                <a:cs typeface="Times New Roman"/>
              </a:rPr>
              <a:t> </a:t>
            </a:r>
            <a:r>
              <a:rPr sz="2647" dirty="0">
                <a:solidFill>
                  <a:schemeClr val="bg1"/>
                </a:solidFill>
                <a:latin typeface="Times New Roman"/>
                <a:cs typeface="Times New Roman"/>
              </a:rPr>
              <a:t>knowledge</a:t>
            </a:r>
            <a:r>
              <a:rPr sz="2647" spc="-13" dirty="0">
                <a:solidFill>
                  <a:schemeClr val="bg1"/>
                </a:solidFill>
                <a:latin typeface="Times New Roman"/>
                <a:cs typeface="Times New Roman"/>
              </a:rPr>
              <a:t> </a:t>
            </a:r>
            <a:r>
              <a:rPr sz="2647" dirty="0">
                <a:solidFill>
                  <a:schemeClr val="bg1"/>
                </a:solidFill>
                <a:latin typeface="Times New Roman"/>
                <a:cs typeface="Times New Roman"/>
              </a:rPr>
              <a:t>base</a:t>
            </a:r>
            <a:r>
              <a:rPr sz="2647" spc="-9" dirty="0">
                <a:solidFill>
                  <a:schemeClr val="bg1"/>
                </a:solidFill>
                <a:latin typeface="Times New Roman"/>
                <a:cs typeface="Times New Roman"/>
              </a:rPr>
              <a:t> </a:t>
            </a:r>
            <a:r>
              <a:rPr sz="2647" dirty="0">
                <a:solidFill>
                  <a:schemeClr val="bg1"/>
                </a:solidFill>
                <a:latin typeface="Times New Roman"/>
                <a:cs typeface="Times New Roman"/>
              </a:rPr>
              <a:t>to</a:t>
            </a:r>
            <a:r>
              <a:rPr sz="2647" spc="-9" dirty="0">
                <a:solidFill>
                  <a:schemeClr val="bg1"/>
                </a:solidFill>
                <a:latin typeface="Times New Roman"/>
                <a:cs typeface="Times New Roman"/>
              </a:rPr>
              <a:t> prove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current</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subgoal.</a:t>
            </a:r>
            <a:endParaRPr sz="2647"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91319"/>
    </mc:Choice>
    <mc:Fallback xmlns="">
      <p:transition spd="slow" advTm="9131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403927" y="364852"/>
            <a:ext cx="4692073" cy="626869"/>
          </a:xfrm>
          <a:prstGeom prst="rect">
            <a:avLst/>
          </a:prstGeom>
        </p:spPr>
        <p:txBody>
          <a:bodyPr vert="horz" wrap="square" lIns="0" tIns="11206" rIns="0" bIns="0" rtlCol="0" anchor="ctr">
            <a:spAutoFit/>
          </a:bodyPr>
          <a:lstStyle/>
          <a:p>
            <a:pPr marL="11206">
              <a:lnSpc>
                <a:spcPct val="100000"/>
              </a:lnSpc>
              <a:spcBef>
                <a:spcPts val="88"/>
              </a:spcBef>
            </a:pPr>
            <a:r>
              <a:rPr sz="4000" b="1" spc="124" dirty="0"/>
              <a:t>Backward</a:t>
            </a:r>
            <a:r>
              <a:rPr sz="4000" b="1" spc="9" dirty="0"/>
              <a:t> </a:t>
            </a:r>
            <a:r>
              <a:rPr sz="4000" b="1" spc="71" dirty="0"/>
              <a:t>chaining</a:t>
            </a:r>
            <a:endParaRPr sz="4000" b="1" dirty="0"/>
          </a:p>
        </p:txBody>
      </p:sp>
      <p:sp>
        <p:nvSpPr>
          <p:cNvPr id="153" name="object 153"/>
          <p:cNvSpPr txBox="1"/>
          <p:nvPr/>
        </p:nvSpPr>
        <p:spPr>
          <a:xfrm>
            <a:off x="5318310" y="2082821"/>
            <a:ext cx="93009" cy="150453"/>
          </a:xfrm>
          <a:prstGeom prst="rect">
            <a:avLst/>
          </a:prstGeom>
        </p:spPr>
        <p:txBody>
          <a:bodyPr vert="horz" wrap="square" lIns="0" tIns="14568" rIns="0" bIns="0" rtlCol="0">
            <a:spAutoFit/>
          </a:bodyPr>
          <a:lstStyle/>
          <a:p>
            <a:pPr marL="11206">
              <a:spcBef>
                <a:spcPts val="115"/>
              </a:spcBef>
            </a:pPr>
            <a:r>
              <a:rPr sz="882" i="1" spc="62" dirty="0">
                <a:latin typeface="Times New Roman"/>
                <a:cs typeface="Times New Roman"/>
              </a:rPr>
              <a:t>Y</a:t>
            </a:r>
            <a:endParaRPr sz="882">
              <a:latin typeface="Times New Roman"/>
              <a:cs typeface="Times New Roman"/>
            </a:endParaRPr>
          </a:p>
        </p:txBody>
      </p:sp>
      <p:sp>
        <p:nvSpPr>
          <p:cNvPr id="157" name="object 157"/>
          <p:cNvSpPr txBox="1"/>
          <p:nvPr/>
        </p:nvSpPr>
        <p:spPr>
          <a:xfrm>
            <a:off x="3762485" y="2082821"/>
            <a:ext cx="93009" cy="150453"/>
          </a:xfrm>
          <a:prstGeom prst="rect">
            <a:avLst/>
          </a:prstGeom>
        </p:spPr>
        <p:txBody>
          <a:bodyPr vert="horz" wrap="square" lIns="0" tIns="14568" rIns="0" bIns="0" rtlCol="0">
            <a:spAutoFit/>
          </a:bodyPr>
          <a:lstStyle/>
          <a:p>
            <a:pPr marL="11206">
              <a:spcBef>
                <a:spcPts val="115"/>
              </a:spcBef>
            </a:pPr>
            <a:r>
              <a:rPr sz="882" i="1" spc="62" dirty="0">
                <a:latin typeface="Times New Roman"/>
                <a:cs typeface="Times New Roman"/>
              </a:rPr>
              <a:t>Z</a:t>
            </a:r>
            <a:endParaRPr sz="882">
              <a:latin typeface="Times New Roman"/>
              <a:cs typeface="Times New Roman"/>
            </a:endParaRPr>
          </a:p>
        </p:txBody>
      </p:sp>
      <p:sp>
        <p:nvSpPr>
          <p:cNvPr id="161" name="object 161"/>
          <p:cNvSpPr txBox="1"/>
          <p:nvPr/>
        </p:nvSpPr>
        <p:spPr>
          <a:xfrm>
            <a:off x="5604733" y="1609484"/>
            <a:ext cx="80682" cy="150453"/>
          </a:xfrm>
          <a:prstGeom prst="rect">
            <a:avLst/>
          </a:prstGeom>
        </p:spPr>
        <p:txBody>
          <a:bodyPr vert="horz" wrap="square" lIns="0" tIns="14568" rIns="0" bIns="0" rtlCol="0">
            <a:spAutoFit/>
          </a:bodyPr>
          <a:lstStyle/>
          <a:p>
            <a:pPr marL="11206">
              <a:spcBef>
                <a:spcPts val="115"/>
              </a:spcBef>
            </a:pPr>
            <a:r>
              <a:rPr sz="882" spc="62" dirty="0">
                <a:latin typeface="Times New Roman"/>
                <a:cs typeface="Times New Roman"/>
              </a:rPr>
              <a:t>?</a:t>
            </a:r>
            <a:endParaRPr sz="882">
              <a:latin typeface="Times New Roman"/>
              <a:cs typeface="Times New Roman"/>
            </a:endParaRPr>
          </a:p>
        </p:txBody>
      </p:sp>
      <p:sp>
        <p:nvSpPr>
          <p:cNvPr id="170" name="object 170"/>
          <p:cNvSpPr txBox="1"/>
          <p:nvPr/>
        </p:nvSpPr>
        <p:spPr>
          <a:xfrm>
            <a:off x="6871445" y="2082821"/>
            <a:ext cx="99732" cy="150453"/>
          </a:xfrm>
          <a:prstGeom prst="rect">
            <a:avLst/>
          </a:prstGeom>
        </p:spPr>
        <p:txBody>
          <a:bodyPr vert="horz" wrap="square" lIns="0" tIns="14568" rIns="0" bIns="0" rtlCol="0">
            <a:spAutoFit/>
          </a:bodyPr>
          <a:lstStyle/>
          <a:p>
            <a:pPr marL="11206">
              <a:spcBef>
                <a:spcPts val="115"/>
              </a:spcBef>
            </a:pPr>
            <a:r>
              <a:rPr sz="882" i="1" spc="66" dirty="0">
                <a:latin typeface="Times New Roman"/>
                <a:cs typeface="Times New Roman"/>
              </a:rPr>
              <a:t>X</a:t>
            </a:r>
            <a:endParaRPr sz="882">
              <a:latin typeface="Times New Roman"/>
              <a:cs typeface="Times New Roman"/>
            </a:endParaRPr>
          </a:p>
        </p:txBody>
      </p:sp>
      <p:sp>
        <p:nvSpPr>
          <p:cNvPr id="174" name="object 174"/>
          <p:cNvSpPr txBox="1"/>
          <p:nvPr/>
        </p:nvSpPr>
        <p:spPr>
          <a:xfrm>
            <a:off x="7161901" y="1609484"/>
            <a:ext cx="80682" cy="150453"/>
          </a:xfrm>
          <a:prstGeom prst="rect">
            <a:avLst/>
          </a:prstGeom>
        </p:spPr>
        <p:txBody>
          <a:bodyPr vert="horz" wrap="square" lIns="0" tIns="14568" rIns="0" bIns="0" rtlCol="0">
            <a:spAutoFit/>
          </a:bodyPr>
          <a:lstStyle/>
          <a:p>
            <a:pPr marL="11206">
              <a:spcBef>
                <a:spcPts val="115"/>
              </a:spcBef>
            </a:pPr>
            <a:r>
              <a:rPr sz="882" spc="62" dirty="0">
                <a:latin typeface="Times New Roman"/>
                <a:cs typeface="Times New Roman"/>
              </a:rPr>
              <a:t>?</a:t>
            </a:r>
            <a:endParaRPr sz="882">
              <a:latin typeface="Times New Roman"/>
              <a:cs typeface="Times New Roman"/>
            </a:endParaRPr>
          </a:p>
        </p:txBody>
      </p:sp>
      <p:pic>
        <p:nvPicPr>
          <p:cNvPr id="364" name="Picture 363">
            <a:extLst>
              <a:ext uri="{FF2B5EF4-FFF2-40B4-BE49-F238E27FC236}">
                <a16:creationId xmlns:a16="http://schemas.microsoft.com/office/drawing/2014/main" id="{CC8CC6B7-79F1-EA3F-CF9B-418DCE9E9FF7}"/>
              </a:ext>
            </a:extLst>
          </p:cNvPr>
          <p:cNvPicPr>
            <a:picLocks noChangeAspect="1"/>
          </p:cNvPicPr>
          <p:nvPr/>
        </p:nvPicPr>
        <p:blipFill>
          <a:blip r:embed="rId2"/>
          <a:stretch>
            <a:fillRect/>
          </a:stretch>
        </p:blipFill>
        <p:spPr>
          <a:xfrm>
            <a:off x="3473825" y="1479176"/>
            <a:ext cx="5647764" cy="438710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7735"/>
    </mc:Choice>
    <mc:Fallback xmlns="">
      <p:transition spd="slow" advTm="18773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398956" y="1933239"/>
            <a:ext cx="7185772" cy="2939746"/>
          </a:xfrm>
          <a:prstGeom prst="rect">
            <a:avLst/>
          </a:prstGeom>
        </p:spPr>
        <p:txBody>
          <a:bodyPr vert="horz" wrap="square" lIns="0" tIns="11206" rIns="0" bIns="0" rtlCol="0">
            <a:spAutoFit/>
          </a:bodyPr>
          <a:lstStyle/>
          <a:p>
            <a:pPr marL="313221" marR="95815" indent="-302575">
              <a:spcBef>
                <a:spcPts val="88"/>
              </a:spcBef>
              <a:buSzPct val="76666"/>
              <a:buFont typeface="Arial"/>
              <a:buChar char="■"/>
              <a:tabLst>
                <a:tab pos="313781" algn="l"/>
              </a:tabLst>
            </a:pPr>
            <a:r>
              <a:rPr sz="2647" dirty="0">
                <a:solidFill>
                  <a:schemeClr val="bg1"/>
                </a:solidFill>
                <a:latin typeface="Times New Roman"/>
                <a:cs typeface="Times New Roman"/>
              </a:rPr>
              <a:t>If</a:t>
            </a:r>
            <a:r>
              <a:rPr sz="2647" spc="-18" dirty="0">
                <a:solidFill>
                  <a:schemeClr val="bg1"/>
                </a:solidFill>
                <a:latin typeface="Times New Roman"/>
                <a:cs typeface="Times New Roman"/>
              </a:rPr>
              <a:t> </a:t>
            </a:r>
            <a:r>
              <a:rPr sz="2647" dirty="0">
                <a:solidFill>
                  <a:schemeClr val="bg1"/>
                </a:solidFill>
                <a:latin typeface="Times New Roman"/>
                <a:cs typeface="Times New Roman"/>
              </a:rPr>
              <a:t>an</a:t>
            </a:r>
            <a:r>
              <a:rPr sz="2647" spc="-9" dirty="0">
                <a:solidFill>
                  <a:schemeClr val="bg1"/>
                </a:solidFill>
                <a:latin typeface="Times New Roman"/>
                <a:cs typeface="Times New Roman"/>
              </a:rPr>
              <a:t> </a:t>
            </a:r>
            <a:r>
              <a:rPr sz="2647" dirty="0">
                <a:solidFill>
                  <a:schemeClr val="bg1"/>
                </a:solidFill>
                <a:latin typeface="Times New Roman"/>
                <a:cs typeface="Times New Roman"/>
              </a:rPr>
              <a:t>expert</a:t>
            </a:r>
            <a:r>
              <a:rPr sz="2647" spc="-13" dirty="0">
                <a:solidFill>
                  <a:schemeClr val="bg1"/>
                </a:solidFill>
                <a:latin typeface="Times New Roman"/>
                <a:cs typeface="Times New Roman"/>
              </a:rPr>
              <a:t> </a:t>
            </a:r>
            <a:r>
              <a:rPr sz="2647" dirty="0">
                <a:solidFill>
                  <a:schemeClr val="bg1"/>
                </a:solidFill>
                <a:latin typeface="Times New Roman"/>
                <a:cs typeface="Times New Roman"/>
              </a:rPr>
              <a:t>first</a:t>
            </a:r>
            <a:r>
              <a:rPr sz="2647" spc="-13" dirty="0">
                <a:solidFill>
                  <a:schemeClr val="bg1"/>
                </a:solidFill>
                <a:latin typeface="Times New Roman"/>
                <a:cs typeface="Times New Roman"/>
              </a:rPr>
              <a:t> </a:t>
            </a:r>
            <a:r>
              <a:rPr sz="2647" dirty="0">
                <a:solidFill>
                  <a:schemeClr val="bg1"/>
                </a:solidFill>
                <a:latin typeface="Times New Roman"/>
                <a:cs typeface="Times New Roman"/>
              </a:rPr>
              <a:t>needs</a:t>
            </a:r>
            <a:r>
              <a:rPr sz="2647" spc="-13" dirty="0">
                <a:solidFill>
                  <a:schemeClr val="bg1"/>
                </a:solidFill>
                <a:latin typeface="Times New Roman"/>
                <a:cs typeface="Times New Roman"/>
              </a:rPr>
              <a:t> </a:t>
            </a:r>
            <a:r>
              <a:rPr sz="2647" dirty="0">
                <a:solidFill>
                  <a:schemeClr val="bg1"/>
                </a:solidFill>
                <a:latin typeface="Times New Roman"/>
                <a:cs typeface="Times New Roman"/>
              </a:rPr>
              <a:t>to</a:t>
            </a:r>
            <a:r>
              <a:rPr sz="2647" spc="-9" dirty="0">
                <a:solidFill>
                  <a:schemeClr val="bg1"/>
                </a:solidFill>
                <a:latin typeface="Times New Roman"/>
                <a:cs typeface="Times New Roman"/>
              </a:rPr>
              <a:t> </a:t>
            </a:r>
            <a:r>
              <a:rPr sz="2647" dirty="0">
                <a:solidFill>
                  <a:schemeClr val="bg1"/>
                </a:solidFill>
                <a:latin typeface="Times New Roman"/>
                <a:cs typeface="Times New Roman"/>
              </a:rPr>
              <a:t>gather</a:t>
            </a:r>
            <a:r>
              <a:rPr sz="2647" spc="-9" dirty="0">
                <a:solidFill>
                  <a:schemeClr val="bg1"/>
                </a:solidFill>
                <a:latin typeface="Times New Roman"/>
                <a:cs typeface="Times New Roman"/>
              </a:rPr>
              <a:t> </a:t>
            </a:r>
            <a:r>
              <a:rPr sz="2647" dirty="0">
                <a:solidFill>
                  <a:schemeClr val="bg1"/>
                </a:solidFill>
                <a:latin typeface="Times New Roman"/>
                <a:cs typeface="Times New Roman"/>
              </a:rPr>
              <a:t>some</a:t>
            </a:r>
            <a:r>
              <a:rPr sz="2647" spc="4" dirty="0">
                <a:solidFill>
                  <a:schemeClr val="bg1"/>
                </a:solidFill>
                <a:latin typeface="Times New Roman"/>
                <a:cs typeface="Times New Roman"/>
              </a:rPr>
              <a:t> </a:t>
            </a:r>
            <a:r>
              <a:rPr sz="2647" spc="-9" dirty="0">
                <a:solidFill>
                  <a:schemeClr val="bg1"/>
                </a:solidFill>
                <a:latin typeface="Times New Roman"/>
                <a:cs typeface="Times New Roman"/>
              </a:rPr>
              <a:t>information </a:t>
            </a:r>
            <a:r>
              <a:rPr sz="2647" dirty="0">
                <a:solidFill>
                  <a:schemeClr val="bg1"/>
                </a:solidFill>
                <a:latin typeface="Times New Roman"/>
                <a:cs typeface="Times New Roman"/>
              </a:rPr>
              <a:t>and</a:t>
            </a:r>
            <a:r>
              <a:rPr sz="2647" spc="-18" dirty="0">
                <a:solidFill>
                  <a:schemeClr val="bg1"/>
                </a:solidFill>
                <a:latin typeface="Times New Roman"/>
                <a:cs typeface="Times New Roman"/>
              </a:rPr>
              <a:t> </a:t>
            </a:r>
            <a:r>
              <a:rPr sz="2647" dirty="0">
                <a:solidFill>
                  <a:schemeClr val="bg1"/>
                </a:solidFill>
                <a:latin typeface="Times New Roman"/>
                <a:cs typeface="Times New Roman"/>
              </a:rPr>
              <a:t>then</a:t>
            </a:r>
            <a:r>
              <a:rPr sz="2647" spc="-9" dirty="0">
                <a:solidFill>
                  <a:schemeClr val="bg1"/>
                </a:solidFill>
                <a:latin typeface="Times New Roman"/>
                <a:cs typeface="Times New Roman"/>
              </a:rPr>
              <a:t> </a:t>
            </a:r>
            <a:r>
              <a:rPr sz="2647" dirty="0">
                <a:solidFill>
                  <a:schemeClr val="bg1"/>
                </a:solidFill>
                <a:latin typeface="Times New Roman"/>
                <a:cs typeface="Times New Roman"/>
              </a:rPr>
              <a:t>tries</a:t>
            </a:r>
            <a:r>
              <a:rPr sz="2647" spc="-13" dirty="0">
                <a:solidFill>
                  <a:schemeClr val="bg1"/>
                </a:solidFill>
                <a:latin typeface="Times New Roman"/>
                <a:cs typeface="Times New Roman"/>
              </a:rPr>
              <a:t> </a:t>
            </a:r>
            <a:r>
              <a:rPr sz="2647" dirty="0">
                <a:solidFill>
                  <a:schemeClr val="bg1"/>
                </a:solidFill>
                <a:latin typeface="Times New Roman"/>
                <a:cs typeface="Times New Roman"/>
              </a:rPr>
              <a:t>to</a:t>
            </a:r>
            <a:r>
              <a:rPr sz="2647" spc="-9" dirty="0">
                <a:solidFill>
                  <a:schemeClr val="bg1"/>
                </a:solidFill>
                <a:latin typeface="Times New Roman"/>
                <a:cs typeface="Times New Roman"/>
              </a:rPr>
              <a:t> </a:t>
            </a:r>
            <a:r>
              <a:rPr sz="2647" dirty="0">
                <a:solidFill>
                  <a:schemeClr val="bg1"/>
                </a:solidFill>
                <a:latin typeface="Times New Roman"/>
                <a:cs typeface="Times New Roman"/>
              </a:rPr>
              <a:t>infer</a:t>
            </a:r>
            <a:r>
              <a:rPr sz="2647" spc="-9" dirty="0">
                <a:solidFill>
                  <a:schemeClr val="bg1"/>
                </a:solidFill>
                <a:latin typeface="Times New Roman"/>
                <a:cs typeface="Times New Roman"/>
              </a:rPr>
              <a:t> </a:t>
            </a:r>
            <a:r>
              <a:rPr sz="2647" dirty="0">
                <a:solidFill>
                  <a:schemeClr val="bg1"/>
                </a:solidFill>
                <a:latin typeface="Times New Roman"/>
                <a:cs typeface="Times New Roman"/>
              </a:rPr>
              <a:t>from</a:t>
            </a:r>
            <a:r>
              <a:rPr sz="2647" spc="-13" dirty="0">
                <a:solidFill>
                  <a:schemeClr val="bg1"/>
                </a:solidFill>
                <a:latin typeface="Times New Roman"/>
                <a:cs typeface="Times New Roman"/>
              </a:rPr>
              <a:t> </a:t>
            </a:r>
            <a:r>
              <a:rPr sz="2647" dirty="0">
                <a:solidFill>
                  <a:schemeClr val="bg1"/>
                </a:solidFill>
                <a:latin typeface="Times New Roman"/>
                <a:cs typeface="Times New Roman"/>
              </a:rPr>
              <a:t>it</a:t>
            </a:r>
            <a:r>
              <a:rPr sz="2647" spc="-13" dirty="0">
                <a:solidFill>
                  <a:schemeClr val="bg1"/>
                </a:solidFill>
                <a:latin typeface="Times New Roman"/>
                <a:cs typeface="Times New Roman"/>
              </a:rPr>
              <a:t> </a:t>
            </a:r>
            <a:r>
              <a:rPr sz="2647" dirty="0">
                <a:solidFill>
                  <a:schemeClr val="bg1"/>
                </a:solidFill>
                <a:latin typeface="Times New Roman"/>
                <a:cs typeface="Times New Roman"/>
              </a:rPr>
              <a:t>whatever</a:t>
            </a:r>
            <a:r>
              <a:rPr sz="2647" spc="-9" dirty="0">
                <a:solidFill>
                  <a:schemeClr val="bg1"/>
                </a:solidFill>
                <a:latin typeface="Times New Roman"/>
                <a:cs typeface="Times New Roman"/>
              </a:rPr>
              <a:t> </a:t>
            </a:r>
            <a:r>
              <a:rPr sz="2647" dirty="0">
                <a:solidFill>
                  <a:schemeClr val="bg1"/>
                </a:solidFill>
                <a:latin typeface="Times New Roman"/>
                <a:cs typeface="Times New Roman"/>
              </a:rPr>
              <a:t>can</a:t>
            </a:r>
            <a:r>
              <a:rPr sz="2647" spc="-4" dirty="0">
                <a:solidFill>
                  <a:schemeClr val="bg1"/>
                </a:solidFill>
                <a:latin typeface="Times New Roman"/>
                <a:cs typeface="Times New Roman"/>
              </a:rPr>
              <a:t> </a:t>
            </a:r>
            <a:r>
              <a:rPr sz="2647" spc="-22" dirty="0">
                <a:solidFill>
                  <a:schemeClr val="bg1"/>
                </a:solidFill>
                <a:latin typeface="Times New Roman"/>
                <a:cs typeface="Times New Roman"/>
              </a:rPr>
              <a:t>be </a:t>
            </a:r>
            <a:r>
              <a:rPr sz="2647" dirty="0">
                <a:solidFill>
                  <a:schemeClr val="bg1"/>
                </a:solidFill>
                <a:latin typeface="Times New Roman"/>
                <a:cs typeface="Times New Roman"/>
              </a:rPr>
              <a:t>inferred,</a:t>
            </a:r>
            <a:r>
              <a:rPr sz="2647" spc="-22" dirty="0">
                <a:solidFill>
                  <a:schemeClr val="bg1"/>
                </a:solidFill>
                <a:latin typeface="Times New Roman"/>
                <a:cs typeface="Times New Roman"/>
              </a:rPr>
              <a:t> </a:t>
            </a:r>
            <a:r>
              <a:rPr sz="2647" dirty="0">
                <a:solidFill>
                  <a:schemeClr val="bg1"/>
                </a:solidFill>
                <a:latin typeface="Times New Roman"/>
                <a:cs typeface="Times New Roman"/>
              </a:rPr>
              <a:t>choose</a:t>
            </a:r>
            <a:r>
              <a:rPr sz="2647" spc="-22" dirty="0">
                <a:solidFill>
                  <a:schemeClr val="bg1"/>
                </a:solidFill>
                <a:latin typeface="Times New Roman"/>
                <a:cs typeface="Times New Roman"/>
              </a:rPr>
              <a:t> </a:t>
            </a:r>
            <a:r>
              <a:rPr sz="2647" dirty="0">
                <a:solidFill>
                  <a:schemeClr val="bg1"/>
                </a:solidFill>
                <a:latin typeface="Times New Roman"/>
                <a:cs typeface="Times New Roman"/>
              </a:rPr>
              <a:t>the</a:t>
            </a:r>
            <a:r>
              <a:rPr sz="2647" spc="-22" dirty="0">
                <a:solidFill>
                  <a:schemeClr val="bg1"/>
                </a:solidFill>
                <a:latin typeface="Times New Roman"/>
                <a:cs typeface="Times New Roman"/>
              </a:rPr>
              <a:t> </a:t>
            </a:r>
            <a:r>
              <a:rPr sz="2647" dirty="0">
                <a:solidFill>
                  <a:schemeClr val="bg1"/>
                </a:solidFill>
                <a:latin typeface="Times New Roman"/>
                <a:cs typeface="Times New Roman"/>
              </a:rPr>
              <a:t>forward</a:t>
            </a:r>
            <a:r>
              <a:rPr sz="2647" spc="-9" dirty="0">
                <a:solidFill>
                  <a:schemeClr val="bg1"/>
                </a:solidFill>
                <a:latin typeface="Times New Roman"/>
                <a:cs typeface="Times New Roman"/>
              </a:rPr>
              <a:t> </a:t>
            </a:r>
            <a:r>
              <a:rPr sz="2647" dirty="0">
                <a:solidFill>
                  <a:schemeClr val="bg1"/>
                </a:solidFill>
                <a:latin typeface="Times New Roman"/>
                <a:cs typeface="Times New Roman"/>
              </a:rPr>
              <a:t>chaining</a:t>
            </a:r>
            <a:r>
              <a:rPr sz="2647" spc="-18" dirty="0">
                <a:solidFill>
                  <a:schemeClr val="bg1"/>
                </a:solidFill>
                <a:latin typeface="Times New Roman"/>
                <a:cs typeface="Times New Roman"/>
              </a:rPr>
              <a:t> </a:t>
            </a:r>
            <a:r>
              <a:rPr sz="2647" spc="-9" dirty="0">
                <a:solidFill>
                  <a:schemeClr val="bg1"/>
                </a:solidFill>
                <a:latin typeface="Times New Roman"/>
                <a:cs typeface="Times New Roman"/>
              </a:rPr>
              <a:t>inference engine.</a:t>
            </a:r>
            <a:endParaRPr sz="2647" dirty="0">
              <a:solidFill>
                <a:schemeClr val="bg1"/>
              </a:solidFill>
              <a:latin typeface="Times New Roman"/>
              <a:cs typeface="Times New Roman"/>
            </a:endParaRPr>
          </a:p>
          <a:p>
            <a:pPr marL="313221" marR="4483" indent="-302575" algn="just">
              <a:spcBef>
                <a:spcPts val="644"/>
              </a:spcBef>
              <a:buSzPct val="76666"/>
              <a:buFont typeface="Arial"/>
              <a:buChar char="■"/>
              <a:tabLst>
                <a:tab pos="313781" algn="l"/>
              </a:tabLst>
            </a:pPr>
            <a:r>
              <a:rPr sz="2647" dirty="0">
                <a:solidFill>
                  <a:schemeClr val="bg1"/>
                </a:solidFill>
                <a:latin typeface="Times New Roman"/>
                <a:cs typeface="Times New Roman"/>
              </a:rPr>
              <a:t>However,</a:t>
            </a:r>
            <a:r>
              <a:rPr sz="2647" spc="-18" dirty="0">
                <a:solidFill>
                  <a:schemeClr val="bg1"/>
                </a:solidFill>
                <a:latin typeface="Times New Roman"/>
                <a:cs typeface="Times New Roman"/>
              </a:rPr>
              <a:t> </a:t>
            </a:r>
            <a:r>
              <a:rPr sz="2647" dirty="0">
                <a:solidFill>
                  <a:schemeClr val="bg1"/>
                </a:solidFill>
                <a:latin typeface="Times New Roman"/>
                <a:cs typeface="Times New Roman"/>
              </a:rPr>
              <a:t>if</a:t>
            </a:r>
            <a:r>
              <a:rPr sz="2647" spc="-13" dirty="0">
                <a:solidFill>
                  <a:schemeClr val="bg1"/>
                </a:solidFill>
                <a:latin typeface="Times New Roman"/>
                <a:cs typeface="Times New Roman"/>
              </a:rPr>
              <a:t> </a:t>
            </a:r>
            <a:r>
              <a:rPr sz="2647" dirty="0">
                <a:solidFill>
                  <a:schemeClr val="bg1"/>
                </a:solidFill>
                <a:latin typeface="Times New Roman"/>
                <a:cs typeface="Times New Roman"/>
              </a:rPr>
              <a:t>your</a:t>
            </a:r>
            <a:r>
              <a:rPr sz="2647" spc="-13" dirty="0">
                <a:solidFill>
                  <a:schemeClr val="bg1"/>
                </a:solidFill>
                <a:latin typeface="Times New Roman"/>
                <a:cs typeface="Times New Roman"/>
              </a:rPr>
              <a:t> </a:t>
            </a:r>
            <a:r>
              <a:rPr sz="2647" dirty="0">
                <a:solidFill>
                  <a:schemeClr val="bg1"/>
                </a:solidFill>
                <a:latin typeface="Times New Roman"/>
                <a:cs typeface="Times New Roman"/>
              </a:rPr>
              <a:t>expert</a:t>
            </a:r>
            <a:r>
              <a:rPr sz="2647" spc="-18" dirty="0">
                <a:solidFill>
                  <a:schemeClr val="bg1"/>
                </a:solidFill>
                <a:latin typeface="Times New Roman"/>
                <a:cs typeface="Times New Roman"/>
              </a:rPr>
              <a:t> </a:t>
            </a:r>
            <a:r>
              <a:rPr sz="2647" dirty="0">
                <a:solidFill>
                  <a:schemeClr val="bg1"/>
                </a:solidFill>
                <a:latin typeface="Times New Roman"/>
                <a:cs typeface="Times New Roman"/>
              </a:rPr>
              <a:t>begins</a:t>
            </a:r>
            <a:r>
              <a:rPr sz="2647" spc="-18" dirty="0">
                <a:solidFill>
                  <a:schemeClr val="bg1"/>
                </a:solidFill>
                <a:latin typeface="Times New Roman"/>
                <a:cs typeface="Times New Roman"/>
              </a:rPr>
              <a:t> </a:t>
            </a:r>
            <a:r>
              <a:rPr sz="2647" dirty="0">
                <a:solidFill>
                  <a:schemeClr val="bg1"/>
                </a:solidFill>
                <a:latin typeface="Times New Roman"/>
                <a:cs typeface="Times New Roman"/>
              </a:rPr>
              <a:t>with</a:t>
            </a:r>
            <a:r>
              <a:rPr sz="2647" spc="-13" dirty="0">
                <a:solidFill>
                  <a:schemeClr val="bg1"/>
                </a:solidFill>
                <a:latin typeface="Times New Roman"/>
                <a:cs typeface="Times New Roman"/>
              </a:rPr>
              <a:t> </a:t>
            </a: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hypothetical </a:t>
            </a:r>
            <a:r>
              <a:rPr sz="2647" dirty="0">
                <a:solidFill>
                  <a:schemeClr val="bg1"/>
                </a:solidFill>
                <a:latin typeface="Times New Roman"/>
                <a:cs typeface="Times New Roman"/>
              </a:rPr>
              <a:t>solution</a:t>
            </a:r>
            <a:r>
              <a:rPr sz="2647" spc="-13" dirty="0">
                <a:solidFill>
                  <a:schemeClr val="bg1"/>
                </a:solidFill>
                <a:latin typeface="Times New Roman"/>
                <a:cs typeface="Times New Roman"/>
              </a:rPr>
              <a:t> </a:t>
            </a:r>
            <a:r>
              <a:rPr sz="2647" dirty="0">
                <a:solidFill>
                  <a:schemeClr val="bg1"/>
                </a:solidFill>
                <a:latin typeface="Times New Roman"/>
                <a:cs typeface="Times New Roman"/>
              </a:rPr>
              <a:t>and</a:t>
            </a:r>
            <a:r>
              <a:rPr sz="2647" spc="-13" dirty="0">
                <a:solidFill>
                  <a:schemeClr val="bg1"/>
                </a:solidFill>
                <a:latin typeface="Times New Roman"/>
                <a:cs typeface="Times New Roman"/>
              </a:rPr>
              <a:t> </a:t>
            </a:r>
            <a:r>
              <a:rPr sz="2647" dirty="0">
                <a:solidFill>
                  <a:schemeClr val="bg1"/>
                </a:solidFill>
                <a:latin typeface="Times New Roman"/>
                <a:cs typeface="Times New Roman"/>
              </a:rPr>
              <a:t>then</a:t>
            </a:r>
            <a:r>
              <a:rPr sz="2647" spc="-13" dirty="0">
                <a:solidFill>
                  <a:schemeClr val="bg1"/>
                </a:solidFill>
                <a:latin typeface="Times New Roman"/>
                <a:cs typeface="Times New Roman"/>
              </a:rPr>
              <a:t> </a:t>
            </a:r>
            <a:r>
              <a:rPr sz="2647" dirty="0">
                <a:solidFill>
                  <a:schemeClr val="bg1"/>
                </a:solidFill>
                <a:latin typeface="Times New Roman"/>
                <a:cs typeface="Times New Roman"/>
              </a:rPr>
              <a:t>attempts</a:t>
            </a:r>
            <a:r>
              <a:rPr sz="2647" spc="-18" dirty="0">
                <a:solidFill>
                  <a:schemeClr val="bg1"/>
                </a:solidFill>
                <a:latin typeface="Times New Roman"/>
                <a:cs typeface="Times New Roman"/>
              </a:rPr>
              <a:t> </a:t>
            </a:r>
            <a:r>
              <a:rPr sz="2647" dirty="0">
                <a:solidFill>
                  <a:schemeClr val="bg1"/>
                </a:solidFill>
                <a:latin typeface="Times New Roman"/>
                <a:cs typeface="Times New Roman"/>
              </a:rPr>
              <a:t>to</a:t>
            </a:r>
            <a:r>
              <a:rPr sz="2647" spc="-9" dirty="0">
                <a:solidFill>
                  <a:schemeClr val="bg1"/>
                </a:solidFill>
                <a:latin typeface="Times New Roman"/>
                <a:cs typeface="Times New Roman"/>
              </a:rPr>
              <a:t> </a:t>
            </a:r>
            <a:r>
              <a:rPr sz="2647" dirty="0">
                <a:solidFill>
                  <a:schemeClr val="bg1"/>
                </a:solidFill>
                <a:latin typeface="Times New Roman"/>
                <a:cs typeface="Times New Roman"/>
              </a:rPr>
              <a:t>find</a:t>
            </a:r>
            <a:r>
              <a:rPr sz="2647" spc="-13" dirty="0">
                <a:solidFill>
                  <a:schemeClr val="bg1"/>
                </a:solidFill>
                <a:latin typeface="Times New Roman"/>
                <a:cs typeface="Times New Roman"/>
              </a:rPr>
              <a:t> </a:t>
            </a:r>
            <a:r>
              <a:rPr sz="2647" dirty="0">
                <a:solidFill>
                  <a:schemeClr val="bg1"/>
                </a:solidFill>
                <a:latin typeface="Times New Roman"/>
                <a:cs typeface="Times New Roman"/>
              </a:rPr>
              <a:t>facts</a:t>
            </a:r>
            <a:r>
              <a:rPr sz="2647" spc="-18" dirty="0">
                <a:solidFill>
                  <a:schemeClr val="bg1"/>
                </a:solidFill>
                <a:latin typeface="Times New Roman"/>
                <a:cs typeface="Times New Roman"/>
              </a:rPr>
              <a:t> </a:t>
            </a:r>
            <a:r>
              <a:rPr sz="2647" dirty="0">
                <a:solidFill>
                  <a:schemeClr val="bg1"/>
                </a:solidFill>
                <a:latin typeface="Times New Roman"/>
                <a:cs typeface="Times New Roman"/>
              </a:rPr>
              <a:t>to</a:t>
            </a:r>
            <a:r>
              <a:rPr sz="2647" spc="-13" dirty="0">
                <a:solidFill>
                  <a:schemeClr val="bg1"/>
                </a:solidFill>
                <a:latin typeface="Times New Roman"/>
                <a:cs typeface="Times New Roman"/>
              </a:rPr>
              <a:t> </a:t>
            </a:r>
            <a:r>
              <a:rPr sz="2647" dirty="0">
                <a:solidFill>
                  <a:schemeClr val="bg1"/>
                </a:solidFill>
                <a:latin typeface="Times New Roman"/>
                <a:cs typeface="Times New Roman"/>
              </a:rPr>
              <a:t>prove</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it, </a:t>
            </a:r>
            <a:r>
              <a:rPr sz="2647" dirty="0">
                <a:solidFill>
                  <a:schemeClr val="bg1"/>
                </a:solidFill>
                <a:latin typeface="Times New Roman"/>
                <a:cs typeface="Times New Roman"/>
              </a:rPr>
              <a:t>choose</a:t>
            </a:r>
            <a:r>
              <a:rPr sz="2647" spc="-26" dirty="0">
                <a:solidFill>
                  <a:schemeClr val="bg1"/>
                </a:solidFill>
                <a:latin typeface="Times New Roman"/>
                <a:cs typeface="Times New Roman"/>
              </a:rPr>
              <a:t> </a:t>
            </a:r>
            <a:r>
              <a:rPr sz="2647" dirty="0">
                <a:solidFill>
                  <a:schemeClr val="bg1"/>
                </a:solidFill>
                <a:latin typeface="Times New Roman"/>
                <a:cs typeface="Times New Roman"/>
              </a:rPr>
              <a:t>the</a:t>
            </a:r>
            <a:r>
              <a:rPr sz="2647" spc="-18" dirty="0">
                <a:solidFill>
                  <a:schemeClr val="bg1"/>
                </a:solidFill>
                <a:latin typeface="Times New Roman"/>
                <a:cs typeface="Times New Roman"/>
              </a:rPr>
              <a:t> </a:t>
            </a:r>
            <a:r>
              <a:rPr sz="2647" dirty="0">
                <a:solidFill>
                  <a:schemeClr val="bg1"/>
                </a:solidFill>
                <a:latin typeface="Times New Roman"/>
                <a:cs typeface="Times New Roman"/>
              </a:rPr>
              <a:t>backward</a:t>
            </a:r>
            <a:r>
              <a:rPr sz="2647" spc="-18" dirty="0">
                <a:solidFill>
                  <a:schemeClr val="bg1"/>
                </a:solidFill>
                <a:latin typeface="Times New Roman"/>
                <a:cs typeface="Times New Roman"/>
              </a:rPr>
              <a:t> </a:t>
            </a:r>
            <a:r>
              <a:rPr sz="2647" dirty="0">
                <a:solidFill>
                  <a:schemeClr val="bg1"/>
                </a:solidFill>
                <a:latin typeface="Times New Roman"/>
                <a:cs typeface="Times New Roman"/>
              </a:rPr>
              <a:t>chaining</a:t>
            </a:r>
            <a:r>
              <a:rPr sz="2647" spc="-18" dirty="0">
                <a:solidFill>
                  <a:schemeClr val="bg1"/>
                </a:solidFill>
                <a:latin typeface="Times New Roman"/>
                <a:cs typeface="Times New Roman"/>
              </a:rPr>
              <a:t> </a:t>
            </a:r>
            <a:r>
              <a:rPr sz="2647" dirty="0">
                <a:solidFill>
                  <a:schemeClr val="bg1"/>
                </a:solidFill>
                <a:latin typeface="Times New Roman"/>
                <a:cs typeface="Times New Roman"/>
              </a:rPr>
              <a:t>inference</a:t>
            </a:r>
            <a:r>
              <a:rPr sz="2647" spc="-18" dirty="0">
                <a:solidFill>
                  <a:schemeClr val="bg1"/>
                </a:solidFill>
                <a:latin typeface="Times New Roman"/>
                <a:cs typeface="Times New Roman"/>
              </a:rPr>
              <a:t> </a:t>
            </a:r>
            <a:r>
              <a:rPr sz="2647" spc="-9" dirty="0">
                <a:solidFill>
                  <a:schemeClr val="bg1"/>
                </a:solidFill>
                <a:latin typeface="Times New Roman"/>
                <a:cs typeface="Times New Roman"/>
              </a:rPr>
              <a:t>engine.</a:t>
            </a:r>
            <a:endParaRPr sz="2647" dirty="0">
              <a:solidFill>
                <a:schemeClr val="bg1"/>
              </a:solidFill>
              <a:latin typeface="Times New Roman"/>
              <a:cs typeface="Times New Roman"/>
            </a:endParaRPr>
          </a:p>
        </p:txBody>
      </p:sp>
      <p:sp>
        <p:nvSpPr>
          <p:cNvPr id="3" name="object 3"/>
          <p:cNvSpPr txBox="1">
            <a:spLocks noGrp="1"/>
          </p:cNvSpPr>
          <p:nvPr>
            <p:ph type="title" idx="4294967295"/>
          </p:nvPr>
        </p:nvSpPr>
        <p:spPr>
          <a:xfrm>
            <a:off x="883390" y="250941"/>
            <a:ext cx="6949047" cy="987450"/>
          </a:xfrm>
          <a:prstGeom prst="rect">
            <a:avLst/>
          </a:prstGeom>
        </p:spPr>
        <p:txBody>
          <a:bodyPr vert="horz" wrap="square" lIns="0" tIns="9525" rIns="0" bIns="0" rtlCol="0" anchor="ctr">
            <a:spAutoFit/>
          </a:bodyPr>
          <a:lstStyle/>
          <a:p>
            <a:pPr marL="11206" marR="4483">
              <a:lnSpc>
                <a:spcPct val="100299"/>
              </a:lnSpc>
              <a:spcBef>
                <a:spcPts val="75"/>
              </a:spcBef>
            </a:pPr>
            <a:r>
              <a:rPr sz="3177" b="1" spc="49" dirty="0"/>
              <a:t>How</a:t>
            </a:r>
            <a:r>
              <a:rPr sz="3177" b="1" spc="18" dirty="0"/>
              <a:t> </a:t>
            </a:r>
            <a:r>
              <a:rPr sz="3177" b="1" spc="84" dirty="0"/>
              <a:t>do</a:t>
            </a:r>
            <a:r>
              <a:rPr sz="3177" b="1" spc="26" dirty="0"/>
              <a:t> </a:t>
            </a:r>
            <a:r>
              <a:rPr sz="3177" b="1" dirty="0"/>
              <a:t>we</a:t>
            </a:r>
            <a:r>
              <a:rPr sz="3177" b="1" spc="26" dirty="0"/>
              <a:t> </a:t>
            </a:r>
            <a:r>
              <a:rPr sz="3177" b="1" dirty="0"/>
              <a:t>choose</a:t>
            </a:r>
            <a:r>
              <a:rPr sz="3177" b="1" spc="26" dirty="0"/>
              <a:t> </a:t>
            </a:r>
            <a:r>
              <a:rPr sz="3177" b="1" spc="71" dirty="0"/>
              <a:t>between</a:t>
            </a:r>
            <a:r>
              <a:rPr sz="3177" b="1" spc="26" dirty="0"/>
              <a:t> </a:t>
            </a:r>
            <a:r>
              <a:rPr sz="3177" b="1" spc="141" dirty="0"/>
              <a:t>forward</a:t>
            </a:r>
            <a:r>
              <a:rPr sz="3177" b="1" spc="26" dirty="0"/>
              <a:t> </a:t>
            </a:r>
            <a:r>
              <a:rPr sz="3177" b="1" spc="146" dirty="0"/>
              <a:t>and backward</a:t>
            </a:r>
            <a:r>
              <a:rPr sz="3177" b="1" spc="-4" dirty="0"/>
              <a:t> </a:t>
            </a:r>
            <a:r>
              <a:rPr sz="3177" b="1" spc="79" dirty="0"/>
              <a:t>chaining?</a:t>
            </a:r>
            <a:endParaRPr sz="3177" b="1" dirty="0"/>
          </a:p>
        </p:txBody>
      </p:sp>
    </p:spTree>
  </p:cSld>
  <p:clrMapOvr>
    <a:masterClrMapping/>
  </p:clrMapOvr>
  <mc:AlternateContent xmlns:mc="http://schemas.openxmlformats.org/markup-compatibility/2006" xmlns:p14="http://schemas.microsoft.com/office/powerpoint/2010/main">
    <mc:Choice Requires="p14">
      <p:transition spd="slow" p14:dur="2000" advTm="110045"/>
    </mc:Choice>
    <mc:Fallback xmlns="">
      <p:transition spd="slow" advTm="11004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C21C8299-556C-0697-3E5F-0AE92B1F36E1}"/>
              </a:ext>
            </a:extLst>
          </p:cNvPr>
          <p:cNvSpPr txBox="1">
            <a:spLocks noChangeArrowheads="1"/>
          </p:cNvSpPr>
          <p:nvPr/>
        </p:nvSpPr>
        <p:spPr bwMode="auto">
          <a:xfrm>
            <a:off x="810491" y="166255"/>
            <a:ext cx="8153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a:spcBef>
                <a:spcPct val="50000"/>
              </a:spcBef>
            </a:pPr>
            <a:r>
              <a:rPr lang="en-GB" altLang="en-US" sz="3600" b="1">
                <a:latin typeface="Times New Roman" panose="02020603050405020304" pitchFamily="18" charset="0"/>
              </a:rPr>
              <a:t>A small expert system for analysis of automotive problems.</a:t>
            </a:r>
          </a:p>
        </p:txBody>
      </p:sp>
      <p:sp>
        <p:nvSpPr>
          <p:cNvPr id="3" name="Text Box 3">
            <a:extLst>
              <a:ext uri="{FF2B5EF4-FFF2-40B4-BE49-F238E27FC236}">
                <a16:creationId xmlns:a16="http://schemas.microsoft.com/office/drawing/2014/main" id="{5C4478AA-F0BD-0878-9677-D51921DCA7B7}"/>
              </a:ext>
            </a:extLst>
          </p:cNvPr>
          <p:cNvSpPr txBox="1">
            <a:spLocks noChangeArrowheads="1"/>
          </p:cNvSpPr>
          <p:nvPr/>
        </p:nvSpPr>
        <p:spPr bwMode="auto">
          <a:xfrm>
            <a:off x="1258455" y="1366584"/>
            <a:ext cx="3913909" cy="477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rtl="0"/>
            <a:r>
              <a:rPr lang="en-GB" altLang="en-US" sz="1400" dirty="0">
                <a:solidFill>
                  <a:schemeClr val="bg1"/>
                </a:solidFill>
              </a:rPr>
              <a:t>Rule 1:	if</a:t>
            </a:r>
            <a:r>
              <a:rPr lang="en-GB" altLang="en-US" sz="1400" dirty="0">
                <a:solidFill>
                  <a:schemeClr val="bg1"/>
                </a:solidFill>
                <a:cs typeface="Times New Roman" panose="02020603050405020304" pitchFamily="18" charset="0"/>
              </a:rPr>
              <a:t> </a:t>
            </a:r>
          </a:p>
          <a:p>
            <a:pPr algn="l" rtl="0"/>
            <a:r>
              <a:rPr lang="en-GB" altLang="en-US" sz="1400" dirty="0">
                <a:solidFill>
                  <a:schemeClr val="bg1"/>
                </a:solidFill>
                <a:cs typeface="Times New Roman" panose="02020603050405020304" pitchFamily="18" charset="0"/>
              </a:rPr>
              <a:t>	</a:t>
            </a:r>
            <a:r>
              <a:rPr lang="en-GB" altLang="en-US" sz="1400" dirty="0">
                <a:solidFill>
                  <a:schemeClr val="bg1"/>
                </a:solidFill>
              </a:rPr>
              <a:t>the engine is getting gas,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will turn over,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spark plugs.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2: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not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battery or cables.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3: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 </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the starter motor.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4: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fuel tank,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carburettor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is getting gas.</a:t>
            </a:r>
            <a:endParaRPr lang="en-GB" altLang="en-US" sz="1400" dirty="0">
              <a:solidFill>
                <a:schemeClr val="bg1"/>
              </a:solidFill>
              <a:cs typeface="Times New Roman" panose="02020603050405020304" pitchFamily="18" charset="0"/>
            </a:endParaRPr>
          </a:p>
          <a:p>
            <a:pPr algn="l" rtl="0"/>
            <a:endParaRPr lang="en-GB" altLang="en-US" sz="1400" dirty="0">
              <a:solidFill>
                <a:schemeClr val="bg1"/>
              </a:solidFill>
            </a:endParaRPr>
          </a:p>
        </p:txBody>
      </p:sp>
    </p:spTree>
    <p:extLst>
      <p:ext uri="{BB962C8B-B14F-4D97-AF65-F5344CB8AC3E}">
        <p14:creationId xmlns:p14="http://schemas.microsoft.com/office/powerpoint/2010/main" val="408312737"/>
      </p:ext>
    </p:extLst>
  </p:cSld>
  <p:clrMapOvr>
    <a:masterClrMapping/>
  </p:clrMapOvr>
  <mc:AlternateContent xmlns:mc="http://schemas.openxmlformats.org/markup-compatibility/2006" xmlns:p14="http://schemas.microsoft.com/office/powerpoint/2010/main">
    <mc:Choice Requires="p14">
      <p:transition spd="slow" p14:dur="2000" advTm="64880"/>
    </mc:Choice>
    <mc:Fallback xmlns="">
      <p:transition spd="slow" advTm="648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AB17F490-C785-58AE-C03C-AB036DB0E9C2}"/>
              </a:ext>
            </a:extLst>
          </p:cNvPr>
          <p:cNvSpPr txBox="1">
            <a:spLocks noChangeArrowheads="1"/>
          </p:cNvSpPr>
          <p:nvPr/>
        </p:nvSpPr>
        <p:spPr bwMode="auto">
          <a:xfrm>
            <a:off x="838200" y="609600"/>
            <a:ext cx="8001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a:spcBef>
                <a:spcPct val="50000"/>
              </a:spcBef>
            </a:pPr>
            <a:r>
              <a:rPr lang="en-GB" altLang="en-US" sz="2000" dirty="0">
                <a:latin typeface="Times New Roman" panose="02020603050405020304" pitchFamily="18" charset="0"/>
              </a:rPr>
              <a:t>Fig 8.5	The production system at the start of a consultation in the car 	diagnostic example (using goal-driven inference).</a:t>
            </a:r>
          </a:p>
        </p:txBody>
      </p:sp>
      <p:pic>
        <p:nvPicPr>
          <p:cNvPr id="3" name="Picture 3">
            <a:extLst>
              <a:ext uri="{FF2B5EF4-FFF2-40B4-BE49-F238E27FC236}">
                <a16:creationId xmlns:a16="http://schemas.microsoft.com/office/drawing/2014/main" id="{1C4B6806-3C9D-C85F-C0AD-3EC510F37C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1700" y="1776413"/>
            <a:ext cx="4800600" cy="330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Box 4">
            <a:extLst>
              <a:ext uri="{FF2B5EF4-FFF2-40B4-BE49-F238E27FC236}">
                <a16:creationId xmlns:a16="http://schemas.microsoft.com/office/drawing/2014/main" id="{A6B32DD7-23F0-B5C4-27BC-D38B36D75C81}"/>
              </a:ext>
            </a:extLst>
          </p:cNvPr>
          <p:cNvSpPr txBox="1">
            <a:spLocks noChangeArrowheads="1"/>
          </p:cNvSpPr>
          <p:nvPr/>
        </p:nvSpPr>
        <p:spPr bwMode="auto">
          <a:xfrm>
            <a:off x="609600" y="5181600"/>
            <a:ext cx="7848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solidFill>
                <a:schemeClr val="bg1"/>
              </a:solidFill>
            </a:endParaRPr>
          </a:p>
        </p:txBody>
      </p:sp>
      <p:sp>
        <p:nvSpPr>
          <p:cNvPr id="5" name="Text Box 5">
            <a:extLst>
              <a:ext uri="{FF2B5EF4-FFF2-40B4-BE49-F238E27FC236}">
                <a16:creationId xmlns:a16="http://schemas.microsoft.com/office/drawing/2014/main" id="{2D0F18FA-4037-D4AA-5723-81D0640BBCE7}"/>
              </a:ext>
            </a:extLst>
          </p:cNvPr>
          <p:cNvSpPr txBox="1">
            <a:spLocks noChangeArrowheads="1"/>
          </p:cNvSpPr>
          <p:nvPr/>
        </p:nvSpPr>
        <p:spPr bwMode="auto">
          <a:xfrm>
            <a:off x="2019300" y="4983019"/>
            <a:ext cx="80010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a:spcBef>
                <a:spcPct val="50000"/>
              </a:spcBef>
            </a:pPr>
            <a:r>
              <a:rPr lang="en-US" altLang="en-US" dirty="0">
                <a:solidFill>
                  <a:schemeClr val="bg1"/>
                </a:solidFill>
              </a:rPr>
              <a:t>Place the top-level goal, the problem is X, in working memory as shown in figure. X is a variable that can match with any phrase, for example the problem is battery or cables; it will become bound to the solution when the problem is solved.</a:t>
            </a:r>
          </a:p>
        </p:txBody>
      </p:sp>
    </p:spTree>
    <p:extLst>
      <p:ext uri="{BB962C8B-B14F-4D97-AF65-F5344CB8AC3E}">
        <p14:creationId xmlns:p14="http://schemas.microsoft.com/office/powerpoint/2010/main" val="420478120"/>
      </p:ext>
    </p:extLst>
  </p:cSld>
  <p:clrMapOvr>
    <a:masterClrMapping/>
  </p:clrMapOvr>
  <mc:AlternateContent xmlns:mc="http://schemas.openxmlformats.org/markup-compatibility/2006" xmlns:p14="http://schemas.microsoft.com/office/powerpoint/2010/main">
    <mc:Choice Requires="p14">
      <p:transition spd="slow" p14:dur="2000" advTm="94672"/>
    </mc:Choice>
    <mc:Fallback xmlns="">
      <p:transition spd="slow" advTm="9467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D19F4C2C-A351-411C-D18E-E0E31CEA43BE}"/>
              </a:ext>
            </a:extLst>
          </p:cNvPr>
          <p:cNvSpPr txBox="1">
            <a:spLocks noChangeArrowheads="1"/>
          </p:cNvSpPr>
          <p:nvPr/>
        </p:nvSpPr>
        <p:spPr bwMode="auto">
          <a:xfrm>
            <a:off x="609600" y="457200"/>
            <a:ext cx="8077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a:spcBef>
                <a:spcPct val="50000"/>
              </a:spcBef>
            </a:pPr>
            <a:r>
              <a:rPr lang="en-GB" altLang="en-US" sz="2000">
                <a:latin typeface="Times New Roman" panose="02020603050405020304" pitchFamily="18" charset="0"/>
              </a:rPr>
              <a:t>Fig 8.6	The production system after Rule 1 has fired.</a:t>
            </a:r>
          </a:p>
        </p:txBody>
      </p:sp>
      <p:pic>
        <p:nvPicPr>
          <p:cNvPr id="3" name="Picture 3">
            <a:extLst>
              <a:ext uri="{FF2B5EF4-FFF2-40B4-BE49-F238E27FC236}">
                <a16:creationId xmlns:a16="http://schemas.microsoft.com/office/drawing/2014/main" id="{D862D026-E045-09B9-098C-75B7C04829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0" y="1685925"/>
            <a:ext cx="5524500" cy="348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3">
            <a:extLst>
              <a:ext uri="{FF2B5EF4-FFF2-40B4-BE49-F238E27FC236}">
                <a16:creationId xmlns:a16="http://schemas.microsoft.com/office/drawing/2014/main" id="{DCF71935-4B94-A2FF-4E3B-D511E526FC47}"/>
              </a:ext>
            </a:extLst>
          </p:cNvPr>
          <p:cNvSpPr txBox="1">
            <a:spLocks noChangeArrowheads="1"/>
          </p:cNvSpPr>
          <p:nvPr/>
        </p:nvSpPr>
        <p:spPr bwMode="auto">
          <a:xfrm>
            <a:off x="7334250" y="1449711"/>
            <a:ext cx="3913909" cy="477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rtl="0"/>
            <a:r>
              <a:rPr lang="en-GB" altLang="en-US" sz="1400" dirty="0">
                <a:solidFill>
                  <a:schemeClr val="bg1"/>
                </a:solidFill>
              </a:rPr>
              <a:t>Rule 1:	if</a:t>
            </a:r>
            <a:r>
              <a:rPr lang="en-GB" altLang="en-US" sz="1400" dirty="0">
                <a:solidFill>
                  <a:schemeClr val="bg1"/>
                </a:solidFill>
                <a:cs typeface="Times New Roman" panose="02020603050405020304" pitchFamily="18" charset="0"/>
              </a:rPr>
              <a:t> </a:t>
            </a:r>
          </a:p>
          <a:p>
            <a:pPr algn="l" rtl="0"/>
            <a:r>
              <a:rPr lang="en-GB" altLang="en-US" sz="1400" dirty="0">
                <a:solidFill>
                  <a:schemeClr val="bg1"/>
                </a:solidFill>
                <a:cs typeface="Times New Roman" panose="02020603050405020304" pitchFamily="18" charset="0"/>
              </a:rPr>
              <a:t>	</a:t>
            </a:r>
            <a:r>
              <a:rPr lang="en-GB" altLang="en-US" sz="1400" dirty="0">
                <a:solidFill>
                  <a:schemeClr val="bg1"/>
                </a:solidFill>
              </a:rPr>
              <a:t>the engine is getting gas,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will turn over,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spark plugs.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2: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not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battery or cables.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3: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 </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the starter motor.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4: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fuel tank,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carburettor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is getting gas.</a:t>
            </a:r>
            <a:endParaRPr lang="en-GB" altLang="en-US" sz="1400" dirty="0">
              <a:solidFill>
                <a:schemeClr val="bg1"/>
              </a:solidFill>
              <a:cs typeface="Times New Roman" panose="02020603050405020304" pitchFamily="18" charset="0"/>
            </a:endParaRPr>
          </a:p>
          <a:p>
            <a:pPr algn="l" rtl="0"/>
            <a:endParaRPr lang="en-GB" altLang="en-US" sz="1400" dirty="0">
              <a:solidFill>
                <a:schemeClr val="bg1"/>
              </a:solidFill>
            </a:endParaRPr>
          </a:p>
        </p:txBody>
      </p:sp>
    </p:spTree>
    <p:extLst>
      <p:ext uri="{BB962C8B-B14F-4D97-AF65-F5344CB8AC3E}">
        <p14:creationId xmlns:p14="http://schemas.microsoft.com/office/powerpoint/2010/main" val="2645552776"/>
      </p:ext>
    </p:extLst>
  </p:cSld>
  <p:clrMapOvr>
    <a:masterClrMapping/>
  </p:clrMapOvr>
  <mc:AlternateContent xmlns:mc="http://schemas.openxmlformats.org/markup-compatibility/2006" xmlns:p14="http://schemas.microsoft.com/office/powerpoint/2010/main">
    <mc:Choice Requires="p14">
      <p:transition spd="slow" p14:dur="2000" advTm="95607"/>
    </mc:Choice>
    <mc:Fallback xmlns="">
      <p:transition spd="slow" advTm="9560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A79EF9D8-3CE0-96B6-48D6-F87B62120C4D}"/>
              </a:ext>
            </a:extLst>
          </p:cNvPr>
          <p:cNvSpPr txBox="1">
            <a:spLocks noChangeArrowheads="1"/>
          </p:cNvSpPr>
          <p:nvPr/>
        </p:nvSpPr>
        <p:spPr bwMode="auto">
          <a:xfrm>
            <a:off x="685800" y="609600"/>
            <a:ext cx="8229600"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a:spcBef>
                <a:spcPct val="50000"/>
              </a:spcBef>
            </a:pPr>
            <a:r>
              <a:rPr lang="en-GB" altLang="en-US" sz="2000">
                <a:latin typeface="Times New Roman" panose="02020603050405020304" pitchFamily="18" charset="0"/>
              </a:rPr>
              <a:t>Fig 8.7	The system after Rule 4 has fired. Note the stack-based approach to 	goal reduction.</a:t>
            </a:r>
          </a:p>
          <a:p>
            <a:pPr algn="l" rtl="0">
              <a:spcBef>
                <a:spcPct val="50000"/>
              </a:spcBef>
            </a:pPr>
            <a:endParaRPr lang="en-GB" altLang="en-US" sz="2000">
              <a:latin typeface="Times New Roman" panose="02020603050405020304" pitchFamily="18" charset="0"/>
            </a:endParaRPr>
          </a:p>
        </p:txBody>
      </p:sp>
      <p:pic>
        <p:nvPicPr>
          <p:cNvPr id="3" name="Picture 3">
            <a:extLst>
              <a:ext uri="{FF2B5EF4-FFF2-40B4-BE49-F238E27FC236}">
                <a16:creationId xmlns:a16="http://schemas.microsoft.com/office/drawing/2014/main" id="{C5C0EFD2-A741-8C1C-A465-D91834F1EB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7255" y="2012950"/>
            <a:ext cx="6629400" cy="412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Box 5">
            <a:extLst>
              <a:ext uri="{FF2B5EF4-FFF2-40B4-BE49-F238E27FC236}">
                <a16:creationId xmlns:a16="http://schemas.microsoft.com/office/drawing/2014/main" id="{D19EC1C9-A01A-DF64-3FE3-C9EC9DA99064}"/>
              </a:ext>
            </a:extLst>
          </p:cNvPr>
          <p:cNvSpPr txBox="1">
            <a:spLocks noChangeArrowheads="1"/>
          </p:cNvSpPr>
          <p:nvPr/>
        </p:nvSpPr>
        <p:spPr bwMode="auto">
          <a:xfrm>
            <a:off x="685800" y="1371600"/>
            <a:ext cx="7696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a:spcBef>
                <a:spcPct val="50000"/>
              </a:spcBef>
            </a:pPr>
            <a:r>
              <a:rPr lang="en-US" altLang="en-US" dirty="0">
                <a:solidFill>
                  <a:schemeClr val="bg1"/>
                </a:solidFill>
              </a:rPr>
              <a:t>We may then fire rule 4, whose conclusion matches with the engine is getting gas, causing its premises to be placed in working memory.</a:t>
            </a:r>
          </a:p>
        </p:txBody>
      </p:sp>
      <p:sp>
        <p:nvSpPr>
          <p:cNvPr id="5" name="Text Box 3">
            <a:extLst>
              <a:ext uri="{FF2B5EF4-FFF2-40B4-BE49-F238E27FC236}">
                <a16:creationId xmlns:a16="http://schemas.microsoft.com/office/drawing/2014/main" id="{75005956-E683-DF0D-D15B-5A7372A84A14}"/>
              </a:ext>
            </a:extLst>
          </p:cNvPr>
          <p:cNvSpPr txBox="1">
            <a:spLocks noChangeArrowheads="1"/>
          </p:cNvSpPr>
          <p:nvPr/>
        </p:nvSpPr>
        <p:spPr bwMode="auto">
          <a:xfrm>
            <a:off x="8089900" y="1371600"/>
            <a:ext cx="3913909" cy="477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rtl="0"/>
            <a:r>
              <a:rPr lang="en-GB" altLang="en-US" sz="1400" dirty="0">
                <a:solidFill>
                  <a:schemeClr val="bg1"/>
                </a:solidFill>
              </a:rPr>
              <a:t>Rule 1:	if</a:t>
            </a:r>
            <a:r>
              <a:rPr lang="en-GB" altLang="en-US" sz="1400" dirty="0">
                <a:solidFill>
                  <a:schemeClr val="bg1"/>
                </a:solidFill>
                <a:cs typeface="Times New Roman" panose="02020603050405020304" pitchFamily="18" charset="0"/>
              </a:rPr>
              <a:t> </a:t>
            </a:r>
          </a:p>
          <a:p>
            <a:pPr algn="l" rtl="0"/>
            <a:r>
              <a:rPr lang="en-GB" altLang="en-US" sz="1400" dirty="0">
                <a:solidFill>
                  <a:schemeClr val="bg1"/>
                </a:solidFill>
                <a:cs typeface="Times New Roman" panose="02020603050405020304" pitchFamily="18" charset="0"/>
              </a:rPr>
              <a:t>	</a:t>
            </a:r>
            <a:r>
              <a:rPr lang="en-GB" altLang="en-US" sz="1400" dirty="0">
                <a:solidFill>
                  <a:schemeClr val="bg1"/>
                </a:solidFill>
              </a:rPr>
              <a:t>the engine is getting gas,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will turn over,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spark plugs.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2: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not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battery or cables.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3: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 </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the starter motor.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4: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fuel tank,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carburettor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is getting gas.</a:t>
            </a:r>
            <a:endParaRPr lang="en-GB" altLang="en-US" sz="1400" dirty="0">
              <a:solidFill>
                <a:schemeClr val="bg1"/>
              </a:solidFill>
              <a:cs typeface="Times New Roman" panose="02020603050405020304" pitchFamily="18" charset="0"/>
            </a:endParaRPr>
          </a:p>
          <a:p>
            <a:pPr algn="l" rtl="0"/>
            <a:endParaRPr lang="en-GB" altLang="en-US" sz="1400" dirty="0">
              <a:solidFill>
                <a:schemeClr val="bg1"/>
              </a:solidFill>
            </a:endParaRPr>
          </a:p>
        </p:txBody>
      </p:sp>
    </p:spTree>
    <p:extLst>
      <p:ext uri="{BB962C8B-B14F-4D97-AF65-F5344CB8AC3E}">
        <p14:creationId xmlns:p14="http://schemas.microsoft.com/office/powerpoint/2010/main" val="1283322344"/>
      </p:ext>
    </p:extLst>
  </p:cSld>
  <p:clrMapOvr>
    <a:masterClrMapping/>
  </p:clrMapOvr>
  <mc:AlternateContent xmlns:mc="http://schemas.openxmlformats.org/markup-compatibility/2006" xmlns:p14="http://schemas.microsoft.com/office/powerpoint/2010/main">
    <mc:Choice Requires="p14">
      <p:transition spd="slow" p14:dur="2000" advTm="70261"/>
    </mc:Choice>
    <mc:Fallback xmlns="">
      <p:transition spd="slow" advTm="7026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53E2FEF6-51F3-1C0B-498B-9DB64E39DB12}"/>
              </a:ext>
            </a:extLst>
          </p:cNvPr>
          <p:cNvSpPr txBox="1">
            <a:spLocks noChangeArrowheads="1"/>
          </p:cNvSpPr>
          <p:nvPr/>
        </p:nvSpPr>
        <p:spPr bwMode="auto">
          <a:xfrm>
            <a:off x="304800" y="228600"/>
            <a:ext cx="917170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rtl="0">
              <a:spcBef>
                <a:spcPct val="50000"/>
              </a:spcBef>
            </a:pPr>
            <a:r>
              <a:rPr lang="en-GB" altLang="en-US" sz="2000" b="1" dirty="0">
                <a:latin typeface="Times New Roman" panose="02020603050405020304" pitchFamily="18" charset="0"/>
              </a:rPr>
              <a:t>The following dialogue begins with the computer asking the user about the goals present in working memory. </a:t>
            </a:r>
          </a:p>
        </p:txBody>
      </p:sp>
      <p:sp>
        <p:nvSpPr>
          <p:cNvPr id="3" name="Text Box 3">
            <a:extLst>
              <a:ext uri="{FF2B5EF4-FFF2-40B4-BE49-F238E27FC236}">
                <a16:creationId xmlns:a16="http://schemas.microsoft.com/office/drawing/2014/main" id="{52566C27-28FB-D0D1-D563-0E518DB9AA55}"/>
              </a:ext>
            </a:extLst>
          </p:cNvPr>
          <p:cNvSpPr txBox="1">
            <a:spLocks noChangeArrowheads="1"/>
          </p:cNvSpPr>
          <p:nvPr/>
        </p:nvSpPr>
        <p:spPr bwMode="auto">
          <a:xfrm>
            <a:off x="940128" y="1501805"/>
            <a:ext cx="10311743"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algn="r" rtl="1"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algn="r" rtl="1"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algn="r" rtl="1"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algn="r" rtl="1"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r>
              <a:rPr lang="en-GB" altLang="en-US" sz="1400" dirty="0">
                <a:solidFill>
                  <a:schemeClr val="bg1"/>
                </a:solidFill>
              </a:rPr>
              <a:t>Gas in fuel tank?</a:t>
            </a:r>
            <a:endParaRPr lang="en-GB" altLang="en-US" sz="1400" dirty="0">
              <a:solidFill>
                <a:schemeClr val="bg1"/>
              </a:solidFill>
              <a:latin typeface="Times New Roman" panose="02020603050405020304" pitchFamily="18" charset="0"/>
              <a:cs typeface="Times New Roman" panose="02020603050405020304" pitchFamily="18" charset="0"/>
            </a:endParaRPr>
          </a:p>
          <a:p>
            <a:pPr algn="l" rtl="0"/>
            <a:r>
              <a:rPr lang="en-GB" altLang="en-US" sz="1400" b="1" dirty="0">
                <a:solidFill>
                  <a:schemeClr val="bg1"/>
                </a:solidFill>
              </a:rPr>
              <a:t>Yes</a:t>
            </a:r>
            <a:endParaRPr lang="en-GB" altLang="en-US" sz="1400" b="1" dirty="0">
              <a:solidFill>
                <a:schemeClr val="bg1"/>
              </a:solidFill>
              <a:latin typeface="Times New Roman" panose="02020603050405020304" pitchFamily="18" charset="0"/>
              <a:cs typeface="Times New Roman" panose="02020603050405020304" pitchFamily="18" charset="0"/>
            </a:endParaRPr>
          </a:p>
          <a:p>
            <a:pPr algn="l" rtl="0"/>
            <a:r>
              <a:rPr lang="en-GB" altLang="en-US" sz="1400" dirty="0">
                <a:solidFill>
                  <a:schemeClr val="bg1"/>
                </a:solidFill>
              </a:rPr>
              <a:t>Gas in carburettor?</a:t>
            </a:r>
            <a:endParaRPr lang="en-GB" altLang="en-US" sz="1400" dirty="0">
              <a:solidFill>
                <a:schemeClr val="bg1"/>
              </a:solidFill>
              <a:latin typeface="Times New Roman" panose="02020603050405020304" pitchFamily="18" charset="0"/>
              <a:cs typeface="Times New Roman" panose="02020603050405020304" pitchFamily="18" charset="0"/>
            </a:endParaRPr>
          </a:p>
          <a:p>
            <a:pPr algn="l" rtl="0"/>
            <a:r>
              <a:rPr lang="en-GB" altLang="en-US" sz="1400" b="1" dirty="0">
                <a:solidFill>
                  <a:schemeClr val="bg1"/>
                </a:solidFill>
              </a:rPr>
              <a:t>Yes</a:t>
            </a:r>
            <a:endParaRPr lang="en-GB" altLang="en-US" sz="1400" b="1" dirty="0">
              <a:solidFill>
                <a:schemeClr val="bg1"/>
              </a:solidFill>
              <a:latin typeface="Times New Roman" panose="02020603050405020304" pitchFamily="18" charset="0"/>
              <a:cs typeface="Times New Roman" panose="02020603050405020304" pitchFamily="18" charset="0"/>
            </a:endParaRPr>
          </a:p>
          <a:p>
            <a:pPr algn="l" rtl="0"/>
            <a:r>
              <a:rPr lang="en-GB" altLang="en-US" sz="1400" dirty="0">
                <a:solidFill>
                  <a:schemeClr val="bg1"/>
                </a:solidFill>
              </a:rPr>
              <a:t>Engine will turn over?</a:t>
            </a:r>
            <a:endParaRPr lang="en-GB" altLang="en-US" sz="1400" dirty="0">
              <a:solidFill>
                <a:schemeClr val="bg1"/>
              </a:solidFill>
              <a:latin typeface="Times New Roman" panose="02020603050405020304" pitchFamily="18" charset="0"/>
              <a:cs typeface="Times New Roman" panose="02020603050405020304" pitchFamily="18" charset="0"/>
            </a:endParaRPr>
          </a:p>
          <a:p>
            <a:pPr algn="l" rtl="0"/>
            <a:r>
              <a:rPr lang="en-GB" altLang="en-US" sz="1400" b="1" dirty="0">
                <a:solidFill>
                  <a:schemeClr val="bg1"/>
                </a:solidFill>
              </a:rPr>
              <a:t>Why</a:t>
            </a:r>
          </a:p>
          <a:p>
            <a:pPr algn="l" rtl="0"/>
            <a:endParaRPr lang="en-GB" altLang="en-US" sz="1400" b="1" dirty="0">
              <a:solidFill>
                <a:schemeClr val="bg1"/>
              </a:solidFill>
              <a:latin typeface="Times New Roman" panose="02020603050405020304" pitchFamily="18" charset="0"/>
              <a:cs typeface="Times New Roman" panose="02020603050405020304" pitchFamily="18" charset="0"/>
            </a:endParaRPr>
          </a:p>
          <a:p>
            <a:pPr algn="l" rtl="0"/>
            <a:r>
              <a:rPr lang="en-GB" altLang="en-US" sz="1400" dirty="0">
                <a:solidFill>
                  <a:schemeClr val="bg1"/>
                </a:solidFill>
              </a:rPr>
              <a:t> here the  user enters a why query, i.e., why do you want to know whether the engine will turn over? The system responds with a literal presentation of the rule under question:</a:t>
            </a:r>
          </a:p>
          <a:p>
            <a:pPr algn="l" rtl="0"/>
            <a:endParaRPr lang="en-GB" altLang="en-US" sz="1400" dirty="0">
              <a:solidFill>
                <a:schemeClr val="bg1"/>
              </a:solidFill>
              <a:latin typeface="Times New Roman" panose="02020603050405020304" pitchFamily="18" charset="0"/>
              <a:cs typeface="Times New Roman" panose="02020603050405020304" pitchFamily="18" charset="0"/>
            </a:endParaRPr>
          </a:p>
          <a:p>
            <a:pPr algn="l" rtl="0"/>
            <a:r>
              <a:rPr lang="en-GB" altLang="en-US" sz="1400" dirty="0">
                <a:solidFill>
                  <a:schemeClr val="bg1"/>
                </a:solidFill>
              </a:rPr>
              <a:t>It has been established that:</a:t>
            </a:r>
            <a:endParaRPr lang="en-GB" altLang="en-US" sz="1400" dirty="0">
              <a:solidFill>
                <a:schemeClr val="bg1"/>
              </a:solidFill>
              <a:latin typeface="Times New Roman" panose="02020603050405020304" pitchFamily="18" charset="0"/>
              <a:cs typeface="Times New Roman" panose="02020603050405020304" pitchFamily="18" charset="0"/>
            </a:endParaRPr>
          </a:p>
          <a:p>
            <a:pPr algn="l" rtl="0">
              <a:buFontTx/>
              <a:buAutoNum type="arabicPeriod"/>
            </a:pPr>
            <a:r>
              <a:rPr lang="en-GB" altLang="en-US" sz="1400" dirty="0">
                <a:solidFill>
                  <a:schemeClr val="bg1"/>
                </a:solidFill>
              </a:rPr>
              <a:t>The engine is getting gas, </a:t>
            </a:r>
          </a:p>
          <a:p>
            <a:pPr algn="l" rtl="0"/>
            <a:r>
              <a:rPr lang="en-GB" altLang="en-US" sz="1400" dirty="0">
                <a:solidFill>
                  <a:schemeClr val="bg1"/>
                </a:solidFill>
                <a:latin typeface="Times New Roman" panose="02020603050405020304" pitchFamily="18" charset="0"/>
                <a:cs typeface="Times New Roman" panose="02020603050405020304" pitchFamily="18" charset="0"/>
              </a:rPr>
              <a:t>Therefore if</a:t>
            </a:r>
          </a:p>
          <a:p>
            <a:pPr algn="l" rtl="0"/>
            <a:r>
              <a:rPr lang="en-GB" altLang="en-US" sz="1400" dirty="0">
                <a:solidFill>
                  <a:schemeClr val="bg1"/>
                </a:solidFill>
              </a:rPr>
              <a:t>2. The engine will turn over,</a:t>
            </a:r>
            <a:endParaRPr lang="en-GB" altLang="en-US" sz="1400" dirty="0">
              <a:solidFill>
                <a:schemeClr val="bg1"/>
              </a:solidFill>
              <a:latin typeface="Times New Roman" panose="02020603050405020304" pitchFamily="18" charset="0"/>
              <a:cs typeface="Times New Roman" panose="02020603050405020304" pitchFamily="18" charset="0"/>
            </a:endParaRPr>
          </a:p>
          <a:p>
            <a:pPr algn="l" rtl="0"/>
            <a:r>
              <a:rPr lang="en-GB" altLang="en-US" sz="1400" dirty="0">
                <a:solidFill>
                  <a:schemeClr val="bg1"/>
                </a:solidFill>
              </a:rPr>
              <a:t>Then the problem is the spark plugs.</a:t>
            </a:r>
          </a:p>
          <a:p>
            <a:pPr algn="l" rtl="0"/>
            <a:endParaRPr lang="en-GB" altLang="en-US" sz="1400" dirty="0">
              <a:solidFill>
                <a:schemeClr val="bg1"/>
              </a:solidFill>
            </a:endParaRPr>
          </a:p>
          <a:p>
            <a:pPr algn="l" rtl="0"/>
            <a:r>
              <a:rPr lang="en-GB" altLang="en-US" sz="1400" dirty="0">
                <a:solidFill>
                  <a:schemeClr val="bg1"/>
                </a:solidFill>
              </a:rPr>
              <a:t>Because the user answered yes to the first two question, rule 4 was able to fire, verifying the first premise of rule 1.  When the why query was made, the system was trying to solve the second premise of rule 1. Note that the explanation for the system’s behaviour is just a restatement of the current rule under consideration.   </a:t>
            </a:r>
            <a:endParaRPr lang="en-GB" altLang="en-US" sz="1400" dirty="0">
              <a:solidFill>
                <a:schemeClr val="bg1"/>
              </a:solidFill>
              <a:latin typeface="Times New Roman" panose="02020603050405020304" pitchFamily="18" charset="0"/>
              <a:cs typeface="Times New Roman" panose="02020603050405020304" pitchFamily="18" charset="0"/>
            </a:endParaRPr>
          </a:p>
          <a:p>
            <a:pPr algn="l" rtl="0"/>
            <a:r>
              <a:rPr lang="en-GB" altLang="en-US" sz="1400" dirty="0">
                <a:solidFill>
                  <a:schemeClr val="bg1"/>
                </a:solidFill>
              </a:rPr>
              <a:t> </a:t>
            </a:r>
            <a:endParaRPr lang="en-GB" altLang="en-US" sz="1400" dirty="0">
              <a:solidFill>
                <a:schemeClr val="bg1"/>
              </a:solidFill>
              <a:latin typeface="Times New Roman" panose="02020603050405020304" pitchFamily="18" charset="0"/>
              <a:cs typeface="Times New Roman" panose="02020603050405020304" pitchFamily="18" charset="0"/>
            </a:endParaRPr>
          </a:p>
        </p:txBody>
      </p:sp>
      <p:pic>
        <p:nvPicPr>
          <p:cNvPr id="6" name="Picture 3">
            <a:extLst>
              <a:ext uri="{FF2B5EF4-FFF2-40B4-BE49-F238E27FC236}">
                <a16:creationId xmlns:a16="http://schemas.microsoft.com/office/drawing/2014/main" id="{995C1417-F8D0-BCE6-A9B9-AF3074F8FE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2418" y="1179680"/>
            <a:ext cx="2921000" cy="1817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7328158"/>
      </p:ext>
    </p:extLst>
  </p:cSld>
  <p:clrMapOvr>
    <a:masterClrMapping/>
  </p:clrMapOvr>
  <mc:AlternateContent xmlns:mc="http://schemas.openxmlformats.org/markup-compatibility/2006">
    <mc:Choice xmlns:p14="http://schemas.microsoft.com/office/powerpoint/2010/main" Requires="p14">
      <p:transition spd="slow" p14:dur="2000" advTm="83719"/>
    </mc:Choice>
    <mc:Fallback>
      <p:transition spd="slow" advTm="8371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89EF5985-B930-9DBC-9CFF-5B2377215FB2}"/>
              </a:ext>
            </a:extLst>
          </p:cNvPr>
          <p:cNvSpPr txBox="1">
            <a:spLocks noChangeArrowheads="1"/>
          </p:cNvSpPr>
          <p:nvPr/>
        </p:nvSpPr>
        <p:spPr bwMode="auto">
          <a:xfrm>
            <a:off x="8089900" y="1371600"/>
            <a:ext cx="3913909" cy="477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rtl="0"/>
            <a:r>
              <a:rPr lang="en-GB" altLang="en-US" sz="1400" dirty="0">
                <a:solidFill>
                  <a:schemeClr val="bg1"/>
                </a:solidFill>
              </a:rPr>
              <a:t>Rule 1:	if</a:t>
            </a:r>
            <a:r>
              <a:rPr lang="en-GB" altLang="en-US" sz="1400" dirty="0">
                <a:solidFill>
                  <a:schemeClr val="bg1"/>
                </a:solidFill>
                <a:cs typeface="Times New Roman" panose="02020603050405020304" pitchFamily="18" charset="0"/>
              </a:rPr>
              <a:t> </a:t>
            </a:r>
          </a:p>
          <a:p>
            <a:pPr algn="l" rtl="0"/>
            <a:r>
              <a:rPr lang="en-GB" altLang="en-US" sz="1400" dirty="0">
                <a:solidFill>
                  <a:schemeClr val="bg1"/>
                </a:solidFill>
                <a:cs typeface="Times New Roman" panose="02020603050405020304" pitchFamily="18" charset="0"/>
              </a:rPr>
              <a:t>	</a:t>
            </a:r>
            <a:r>
              <a:rPr lang="en-GB" altLang="en-US" sz="1400" dirty="0">
                <a:solidFill>
                  <a:schemeClr val="bg1"/>
                </a:solidFill>
              </a:rPr>
              <a:t>the engine is getting gas,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will turn over,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spark plugs.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2: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not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battery or cables.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3: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 </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the starter motor.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4: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fuel tank,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carburettor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is getting gas.</a:t>
            </a:r>
            <a:endParaRPr lang="en-GB" altLang="en-US" sz="1400" dirty="0">
              <a:solidFill>
                <a:schemeClr val="bg1"/>
              </a:solidFill>
              <a:cs typeface="Times New Roman" panose="02020603050405020304" pitchFamily="18" charset="0"/>
            </a:endParaRPr>
          </a:p>
          <a:p>
            <a:pPr algn="l" rtl="0"/>
            <a:endParaRPr lang="en-GB" altLang="en-US" sz="1400" dirty="0">
              <a:solidFill>
                <a:schemeClr val="bg1"/>
              </a:solidFill>
            </a:endParaRPr>
          </a:p>
        </p:txBody>
      </p:sp>
      <p:pic>
        <p:nvPicPr>
          <p:cNvPr id="4" name="Picture 3">
            <a:extLst>
              <a:ext uri="{FF2B5EF4-FFF2-40B4-BE49-F238E27FC236}">
                <a16:creationId xmlns:a16="http://schemas.microsoft.com/office/drawing/2014/main" id="{D49C3A67-B81A-239D-4290-83206BDCD8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2928" y="1698552"/>
            <a:ext cx="6629400" cy="412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7631502"/>
      </p:ext>
    </p:extLst>
  </p:cSld>
  <p:clrMapOvr>
    <a:masterClrMapping/>
  </p:clrMapOvr>
  <mc:AlternateContent xmlns:mc="http://schemas.openxmlformats.org/markup-compatibility/2006">
    <mc:Choice xmlns:p14="http://schemas.microsoft.com/office/powerpoint/2010/main" Requires="p14">
      <p:transition spd="slow" p14:dur="2000" advTm="135788"/>
    </mc:Choice>
    <mc:Fallback>
      <p:transition spd="slow" advTm="13578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D87706B9-4D03-9848-C79C-4ADA89D807F0}"/>
              </a:ext>
            </a:extLst>
          </p:cNvPr>
          <p:cNvSpPr txBox="1">
            <a:spLocks noChangeArrowheads="1"/>
          </p:cNvSpPr>
          <p:nvPr/>
        </p:nvSpPr>
        <p:spPr bwMode="auto">
          <a:xfrm>
            <a:off x="7616211" y="1420345"/>
            <a:ext cx="3913909" cy="477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rtl="0"/>
            <a:r>
              <a:rPr lang="en-GB" altLang="en-US" sz="1400" dirty="0">
                <a:solidFill>
                  <a:schemeClr val="bg1"/>
                </a:solidFill>
              </a:rPr>
              <a:t>Rule 1:	if</a:t>
            </a:r>
            <a:r>
              <a:rPr lang="en-GB" altLang="en-US" sz="1400" dirty="0">
                <a:solidFill>
                  <a:schemeClr val="bg1"/>
                </a:solidFill>
                <a:cs typeface="Times New Roman" panose="02020603050405020304" pitchFamily="18" charset="0"/>
              </a:rPr>
              <a:t> </a:t>
            </a:r>
          </a:p>
          <a:p>
            <a:pPr algn="l" rtl="0"/>
            <a:r>
              <a:rPr lang="en-GB" altLang="en-US" sz="1400" dirty="0">
                <a:solidFill>
                  <a:schemeClr val="bg1"/>
                </a:solidFill>
                <a:cs typeface="Times New Roman" panose="02020603050405020304" pitchFamily="18" charset="0"/>
              </a:rPr>
              <a:t>	</a:t>
            </a:r>
            <a:r>
              <a:rPr lang="en-GB" altLang="en-US" sz="1400" dirty="0">
                <a:solidFill>
                  <a:schemeClr val="bg1"/>
                </a:solidFill>
              </a:rPr>
              <a:t>the engine is getting gas,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will turn over,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spark plugs.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2: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not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battery or cables.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3: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 </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the starter motor.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4: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fuel tank,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carburettor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is getting gas.</a:t>
            </a:r>
            <a:endParaRPr lang="en-GB" altLang="en-US" sz="1400" dirty="0">
              <a:solidFill>
                <a:schemeClr val="bg1"/>
              </a:solidFill>
              <a:cs typeface="Times New Roman" panose="02020603050405020304" pitchFamily="18" charset="0"/>
            </a:endParaRPr>
          </a:p>
          <a:p>
            <a:pPr algn="l" rtl="0"/>
            <a:endParaRPr lang="en-GB" altLang="en-US" sz="1400" dirty="0">
              <a:solidFill>
                <a:schemeClr val="bg1"/>
              </a:solidFill>
            </a:endParaRPr>
          </a:p>
        </p:txBody>
      </p:sp>
      <p:pic>
        <p:nvPicPr>
          <p:cNvPr id="3" name="Picture 2">
            <a:extLst>
              <a:ext uri="{FF2B5EF4-FFF2-40B4-BE49-F238E27FC236}">
                <a16:creationId xmlns:a16="http://schemas.microsoft.com/office/drawing/2014/main" id="{1F8CAEBC-D902-574F-0497-73B2F51934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2928" y="1698552"/>
            <a:ext cx="6629400" cy="412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7021355"/>
      </p:ext>
    </p:extLst>
  </p:cSld>
  <p:clrMapOvr>
    <a:masterClrMapping/>
  </p:clrMapOvr>
  <mc:AlternateContent xmlns:mc="http://schemas.openxmlformats.org/markup-compatibility/2006">
    <mc:Choice xmlns:p14="http://schemas.microsoft.com/office/powerpoint/2010/main" Requires="p14">
      <p:transition spd="slow" p14:dur="2000" advTm="73184"/>
    </mc:Choice>
    <mc:Fallback>
      <p:transition spd="slow" advTm="73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85746B5F-6F7B-A66F-9278-9B5F04D3AEB1}"/>
              </a:ext>
            </a:extLst>
          </p:cNvPr>
          <p:cNvSpPr txBox="1">
            <a:spLocks noChangeArrowheads="1"/>
          </p:cNvSpPr>
          <p:nvPr/>
        </p:nvSpPr>
        <p:spPr bwMode="auto">
          <a:xfrm>
            <a:off x="7616211" y="1420345"/>
            <a:ext cx="3913909" cy="477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rtl="0"/>
            <a:r>
              <a:rPr lang="en-GB" altLang="en-US" sz="1400" dirty="0">
                <a:solidFill>
                  <a:schemeClr val="bg1"/>
                </a:solidFill>
              </a:rPr>
              <a:t>Rule 1:	if</a:t>
            </a:r>
            <a:r>
              <a:rPr lang="en-GB" altLang="en-US" sz="1400" dirty="0">
                <a:solidFill>
                  <a:schemeClr val="bg1"/>
                </a:solidFill>
                <a:cs typeface="Times New Roman" panose="02020603050405020304" pitchFamily="18" charset="0"/>
              </a:rPr>
              <a:t> </a:t>
            </a:r>
          </a:p>
          <a:p>
            <a:pPr algn="l" rtl="0"/>
            <a:r>
              <a:rPr lang="en-GB" altLang="en-US" sz="1400" dirty="0">
                <a:solidFill>
                  <a:schemeClr val="bg1"/>
                </a:solidFill>
                <a:cs typeface="Times New Roman" panose="02020603050405020304" pitchFamily="18" charset="0"/>
              </a:rPr>
              <a:t>	</a:t>
            </a:r>
            <a:r>
              <a:rPr lang="en-GB" altLang="en-US" sz="1400" dirty="0">
                <a:solidFill>
                  <a:schemeClr val="bg1"/>
                </a:solidFill>
              </a:rPr>
              <a:t>the engine is getting gas,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will turn over,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spark plugs.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2: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not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battery or cables.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3: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 </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the starter motor.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4: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fuel tank,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carburettor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is getting gas.</a:t>
            </a:r>
            <a:endParaRPr lang="en-GB" altLang="en-US" sz="1400" dirty="0">
              <a:solidFill>
                <a:schemeClr val="bg1"/>
              </a:solidFill>
              <a:cs typeface="Times New Roman" panose="02020603050405020304" pitchFamily="18" charset="0"/>
            </a:endParaRPr>
          </a:p>
          <a:p>
            <a:pPr algn="l" rtl="0"/>
            <a:endParaRPr lang="en-GB" altLang="en-US" sz="1400" dirty="0">
              <a:solidFill>
                <a:schemeClr val="bg1"/>
              </a:solidFill>
            </a:endParaRPr>
          </a:p>
        </p:txBody>
      </p:sp>
      <p:pic>
        <p:nvPicPr>
          <p:cNvPr id="3" name="Picture 2">
            <a:extLst>
              <a:ext uri="{FF2B5EF4-FFF2-40B4-BE49-F238E27FC236}">
                <a16:creationId xmlns:a16="http://schemas.microsoft.com/office/drawing/2014/main" id="{9E806034-7959-9AA7-8927-4B37B40D73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2928" y="1698552"/>
            <a:ext cx="6629400" cy="412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ED4FA0F4-9941-3F04-546D-53F459B85CB5}"/>
              </a:ext>
            </a:extLst>
          </p:cNvPr>
          <p:cNvSpPr txBox="1"/>
          <p:nvPr/>
        </p:nvSpPr>
        <p:spPr>
          <a:xfrm>
            <a:off x="3717985" y="3127874"/>
            <a:ext cx="474453" cy="369332"/>
          </a:xfrm>
          <a:prstGeom prst="rect">
            <a:avLst/>
          </a:prstGeom>
          <a:noFill/>
        </p:spPr>
        <p:txBody>
          <a:bodyPr wrap="square" rtlCol="0">
            <a:spAutoFit/>
          </a:bodyPr>
          <a:lstStyle/>
          <a:p>
            <a:r>
              <a:rPr lang="en-US" dirty="0">
                <a:solidFill>
                  <a:schemeClr val="bg1"/>
                </a:solidFill>
              </a:rPr>
              <a:t>No </a:t>
            </a:r>
          </a:p>
        </p:txBody>
      </p:sp>
      <p:cxnSp>
        <p:nvCxnSpPr>
          <p:cNvPr id="13" name="Straight Arrow Connector 12">
            <a:extLst>
              <a:ext uri="{FF2B5EF4-FFF2-40B4-BE49-F238E27FC236}">
                <a16:creationId xmlns:a16="http://schemas.microsoft.com/office/drawing/2014/main" id="{3598DD32-5B23-F886-96D6-016903C22517}"/>
              </a:ext>
            </a:extLst>
          </p:cNvPr>
          <p:cNvCxnSpPr/>
          <p:nvPr/>
        </p:nvCxnSpPr>
        <p:spPr>
          <a:xfrm>
            <a:off x="3157268" y="4364966"/>
            <a:ext cx="581151"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4" name="Right Brace 13">
            <a:extLst>
              <a:ext uri="{FF2B5EF4-FFF2-40B4-BE49-F238E27FC236}">
                <a16:creationId xmlns:a16="http://schemas.microsoft.com/office/drawing/2014/main" id="{72B2B42C-CE49-7563-C177-E2C46BDEE2FC}"/>
              </a:ext>
            </a:extLst>
          </p:cNvPr>
          <p:cNvSpPr/>
          <p:nvPr/>
        </p:nvSpPr>
        <p:spPr>
          <a:xfrm>
            <a:off x="3631721" y="2812213"/>
            <a:ext cx="172528" cy="1000655"/>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n w="57150">
                <a:solidFill>
                  <a:schemeClr val="tx1"/>
                </a:solidFill>
              </a:ln>
            </a:endParaRPr>
          </a:p>
        </p:txBody>
      </p:sp>
      <p:sp>
        <p:nvSpPr>
          <p:cNvPr id="15" name="TextBox 14">
            <a:extLst>
              <a:ext uri="{FF2B5EF4-FFF2-40B4-BE49-F238E27FC236}">
                <a16:creationId xmlns:a16="http://schemas.microsoft.com/office/drawing/2014/main" id="{0556937C-3D46-DBA9-17B1-886B355749E7}"/>
              </a:ext>
            </a:extLst>
          </p:cNvPr>
          <p:cNvSpPr txBox="1"/>
          <p:nvPr/>
        </p:nvSpPr>
        <p:spPr>
          <a:xfrm>
            <a:off x="3717985" y="4123426"/>
            <a:ext cx="581151" cy="369332"/>
          </a:xfrm>
          <a:prstGeom prst="rect">
            <a:avLst/>
          </a:prstGeom>
          <a:noFill/>
        </p:spPr>
        <p:txBody>
          <a:bodyPr wrap="square" rtlCol="0">
            <a:spAutoFit/>
          </a:bodyPr>
          <a:lstStyle/>
          <a:p>
            <a:r>
              <a:rPr lang="en-US" dirty="0">
                <a:solidFill>
                  <a:schemeClr val="bg1"/>
                </a:solidFill>
              </a:rPr>
              <a:t>No</a:t>
            </a:r>
          </a:p>
        </p:txBody>
      </p:sp>
      <p:sp>
        <p:nvSpPr>
          <p:cNvPr id="16" name="Rectangle: Rounded Corners 15">
            <a:extLst>
              <a:ext uri="{FF2B5EF4-FFF2-40B4-BE49-F238E27FC236}">
                <a16:creationId xmlns:a16="http://schemas.microsoft.com/office/drawing/2014/main" id="{8574E18E-CCB4-3195-47C9-0A633A9DD2C1}"/>
              </a:ext>
            </a:extLst>
          </p:cNvPr>
          <p:cNvSpPr/>
          <p:nvPr/>
        </p:nvSpPr>
        <p:spPr>
          <a:xfrm>
            <a:off x="2191109" y="5339751"/>
            <a:ext cx="5175849" cy="369316"/>
          </a:xfrm>
          <a:prstGeom prst="round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noFill/>
              </a:rPr>
              <a:t>                                                                                               </a:t>
            </a:r>
          </a:p>
        </p:txBody>
      </p:sp>
      <p:sp>
        <p:nvSpPr>
          <p:cNvPr id="17" name="Rectangle 16">
            <a:extLst>
              <a:ext uri="{FF2B5EF4-FFF2-40B4-BE49-F238E27FC236}">
                <a16:creationId xmlns:a16="http://schemas.microsoft.com/office/drawing/2014/main" id="{027B1B02-C0BD-4D3D-9336-A59826D7F1E3}"/>
              </a:ext>
            </a:extLst>
          </p:cNvPr>
          <p:cNvSpPr/>
          <p:nvPr/>
        </p:nvSpPr>
        <p:spPr>
          <a:xfrm>
            <a:off x="6754483" y="3985404"/>
            <a:ext cx="500332" cy="1354347"/>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                                  </a:t>
            </a:r>
          </a:p>
        </p:txBody>
      </p:sp>
      <p:cxnSp>
        <p:nvCxnSpPr>
          <p:cNvPr id="18" name="Straight Arrow Connector 17">
            <a:extLst>
              <a:ext uri="{FF2B5EF4-FFF2-40B4-BE49-F238E27FC236}">
                <a16:creationId xmlns:a16="http://schemas.microsoft.com/office/drawing/2014/main" id="{6D0F151A-FA61-5FD4-8E5F-2BA09E1B1E6F}"/>
              </a:ext>
            </a:extLst>
          </p:cNvPr>
          <p:cNvCxnSpPr/>
          <p:nvPr/>
        </p:nvCxnSpPr>
        <p:spPr>
          <a:xfrm>
            <a:off x="3223098" y="5003141"/>
            <a:ext cx="581151"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D8E9375-5039-40BB-37B6-7877BD798A56}"/>
              </a:ext>
            </a:extLst>
          </p:cNvPr>
          <p:cNvSpPr txBox="1"/>
          <p:nvPr/>
        </p:nvSpPr>
        <p:spPr>
          <a:xfrm>
            <a:off x="3981450" y="4800600"/>
            <a:ext cx="581151" cy="369332"/>
          </a:xfrm>
          <a:prstGeom prst="rect">
            <a:avLst/>
          </a:prstGeom>
          <a:noFill/>
        </p:spPr>
        <p:txBody>
          <a:bodyPr wrap="square" rtlCol="0">
            <a:spAutoFit/>
          </a:bodyPr>
          <a:lstStyle/>
          <a:p>
            <a:r>
              <a:rPr lang="en-US" dirty="0">
                <a:solidFill>
                  <a:schemeClr val="bg1"/>
                </a:solidFill>
              </a:rPr>
              <a:t>Fail</a:t>
            </a:r>
          </a:p>
        </p:txBody>
      </p:sp>
      <p:cxnSp>
        <p:nvCxnSpPr>
          <p:cNvPr id="21" name="Straight Arrow Connector 20">
            <a:extLst>
              <a:ext uri="{FF2B5EF4-FFF2-40B4-BE49-F238E27FC236}">
                <a16:creationId xmlns:a16="http://schemas.microsoft.com/office/drawing/2014/main" id="{4F7B3822-C467-95C5-EF10-4A0F282585D5}"/>
              </a:ext>
            </a:extLst>
          </p:cNvPr>
          <p:cNvCxnSpPr>
            <a:cxnSpLocks/>
          </p:cNvCxnSpPr>
          <p:nvPr/>
        </p:nvCxnSpPr>
        <p:spPr>
          <a:xfrm flipH="1" flipV="1">
            <a:off x="3375498" y="2587239"/>
            <a:ext cx="5330352" cy="510269"/>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22" name="Straight Arrow Connector 21">
            <a:extLst>
              <a:ext uri="{FF2B5EF4-FFF2-40B4-BE49-F238E27FC236}">
                <a16:creationId xmlns:a16="http://schemas.microsoft.com/office/drawing/2014/main" id="{412A7999-A772-8E7B-25D0-72B9D1D26039}"/>
              </a:ext>
            </a:extLst>
          </p:cNvPr>
          <p:cNvCxnSpPr/>
          <p:nvPr/>
        </p:nvCxnSpPr>
        <p:spPr>
          <a:xfrm flipH="1" flipV="1">
            <a:off x="3375498" y="2809875"/>
            <a:ext cx="5330352" cy="839731"/>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050269476"/>
      </p:ext>
    </p:extLst>
  </p:cSld>
  <p:clrMapOvr>
    <a:masterClrMapping/>
  </p:clrMapOvr>
  <mc:AlternateContent xmlns:mc="http://schemas.openxmlformats.org/markup-compatibility/2006">
    <mc:Choice xmlns:p14="http://schemas.microsoft.com/office/powerpoint/2010/main" Requires="p14">
      <p:transition spd="slow" p14:dur="2000" advTm="232912"/>
    </mc:Choice>
    <mc:Fallback>
      <p:transition spd="slow" advTm="23291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B65534-0E9E-8601-F6FB-8765CADF485F}"/>
              </a:ext>
            </a:extLst>
          </p:cNvPr>
          <p:cNvPicPr>
            <a:picLocks noChangeAspect="1"/>
          </p:cNvPicPr>
          <p:nvPr/>
        </p:nvPicPr>
        <p:blipFill>
          <a:blip r:embed="rId2"/>
          <a:stretch>
            <a:fillRect/>
          </a:stretch>
        </p:blipFill>
        <p:spPr>
          <a:xfrm>
            <a:off x="929529" y="1417565"/>
            <a:ext cx="4362450" cy="2343150"/>
          </a:xfrm>
          <a:prstGeom prst="rect">
            <a:avLst/>
          </a:prstGeom>
        </p:spPr>
      </p:pic>
      <p:sp>
        <p:nvSpPr>
          <p:cNvPr id="4" name="object 2">
            <a:extLst>
              <a:ext uri="{FF2B5EF4-FFF2-40B4-BE49-F238E27FC236}">
                <a16:creationId xmlns:a16="http://schemas.microsoft.com/office/drawing/2014/main" id="{54256081-6191-C147-55E3-09122CEF81B8}"/>
              </a:ext>
            </a:extLst>
          </p:cNvPr>
          <p:cNvSpPr txBox="1">
            <a:spLocks/>
          </p:cNvSpPr>
          <p:nvPr/>
        </p:nvSpPr>
        <p:spPr>
          <a:xfrm>
            <a:off x="215153" y="-20458"/>
            <a:ext cx="8647580" cy="1133493"/>
          </a:xfrm>
          <a:prstGeom prst="rect">
            <a:avLst/>
          </a:prstGeom>
        </p:spPr>
        <p:txBody>
          <a:bodyPr vert="horz" wrap="square" lIns="0" tIns="195431"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971220" algn="ctr">
              <a:lnSpc>
                <a:spcPct val="100000"/>
              </a:lnSpc>
              <a:spcBef>
                <a:spcPts val="88"/>
              </a:spcBef>
            </a:pPr>
            <a:r>
              <a:rPr lang="en-US" sz="4000" b="1" spc="168" dirty="0">
                <a:solidFill>
                  <a:schemeClr val="tx2"/>
                </a:solidFill>
              </a:rPr>
              <a:t>Forward</a:t>
            </a:r>
            <a:r>
              <a:rPr lang="en-US" sz="4000" b="1" spc="18" dirty="0">
                <a:solidFill>
                  <a:schemeClr val="tx2"/>
                </a:solidFill>
              </a:rPr>
              <a:t> </a:t>
            </a:r>
            <a:r>
              <a:rPr lang="en-US" sz="4000" b="1" spc="71" dirty="0">
                <a:solidFill>
                  <a:schemeClr val="tx2"/>
                </a:solidFill>
              </a:rPr>
              <a:t>chaining</a:t>
            </a:r>
          </a:p>
          <a:p>
            <a:pPr marL="1971220" algn="ctr">
              <a:lnSpc>
                <a:spcPct val="100000"/>
              </a:lnSpc>
              <a:spcBef>
                <a:spcPts val="88"/>
              </a:spcBef>
            </a:pPr>
            <a:r>
              <a:rPr lang="en-US" sz="2000" b="1" i="0" u="none" strike="noStrike" baseline="0" dirty="0">
                <a:solidFill>
                  <a:schemeClr val="tx2"/>
                </a:solidFill>
                <a:latin typeface="+mn-lt"/>
              </a:rPr>
              <a:t>Using the Production System for Data-Driven </a:t>
            </a:r>
            <a:r>
              <a:rPr lang="en-US" sz="2000" b="1" spc="168" dirty="0">
                <a:solidFill>
                  <a:schemeClr val="tx2"/>
                </a:solidFill>
                <a:latin typeface="+mn-lt"/>
              </a:rPr>
              <a:t>Reasoning</a:t>
            </a:r>
          </a:p>
        </p:txBody>
      </p:sp>
      <p:sp>
        <p:nvSpPr>
          <p:cNvPr id="5" name="Text Box 3">
            <a:extLst>
              <a:ext uri="{FF2B5EF4-FFF2-40B4-BE49-F238E27FC236}">
                <a16:creationId xmlns:a16="http://schemas.microsoft.com/office/drawing/2014/main" id="{E53C1B26-C7F8-9E83-CF33-6C125AB4F3BB}"/>
              </a:ext>
            </a:extLst>
          </p:cNvPr>
          <p:cNvSpPr txBox="1">
            <a:spLocks noChangeArrowheads="1"/>
          </p:cNvSpPr>
          <p:nvPr/>
        </p:nvSpPr>
        <p:spPr bwMode="auto">
          <a:xfrm>
            <a:off x="8089900" y="1371600"/>
            <a:ext cx="3913909" cy="477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rtl="0"/>
            <a:r>
              <a:rPr lang="en-GB" altLang="en-US" sz="1400" dirty="0">
                <a:solidFill>
                  <a:schemeClr val="bg1"/>
                </a:solidFill>
              </a:rPr>
              <a:t>Rule 1:	if</a:t>
            </a:r>
            <a:r>
              <a:rPr lang="en-GB" altLang="en-US" sz="1400" dirty="0">
                <a:solidFill>
                  <a:schemeClr val="bg1"/>
                </a:solidFill>
                <a:cs typeface="Times New Roman" panose="02020603050405020304" pitchFamily="18" charset="0"/>
              </a:rPr>
              <a:t> </a:t>
            </a:r>
          </a:p>
          <a:p>
            <a:pPr algn="l" rtl="0"/>
            <a:r>
              <a:rPr lang="en-GB" altLang="en-US" sz="1400" dirty="0">
                <a:solidFill>
                  <a:schemeClr val="bg1"/>
                </a:solidFill>
                <a:cs typeface="Times New Roman" panose="02020603050405020304" pitchFamily="18" charset="0"/>
              </a:rPr>
              <a:t>	</a:t>
            </a:r>
            <a:r>
              <a:rPr lang="en-GB" altLang="en-US" sz="1400" dirty="0">
                <a:solidFill>
                  <a:schemeClr val="bg1"/>
                </a:solidFill>
              </a:rPr>
              <a:t>the engine is getting gas,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will turn over,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spark plugs.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2: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not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battery or cables.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3: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 </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the starter motor.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4: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fuel tank,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carburettor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is getting gas.</a:t>
            </a:r>
            <a:endParaRPr lang="en-GB" altLang="en-US" sz="1400" dirty="0">
              <a:solidFill>
                <a:schemeClr val="bg1"/>
              </a:solidFill>
              <a:cs typeface="Times New Roman" panose="02020603050405020304" pitchFamily="18" charset="0"/>
            </a:endParaRPr>
          </a:p>
          <a:p>
            <a:pPr algn="l" rtl="0"/>
            <a:endParaRPr lang="en-GB" altLang="en-US" sz="1400" dirty="0">
              <a:solidFill>
                <a:schemeClr val="bg1"/>
              </a:solidFill>
            </a:endParaRPr>
          </a:p>
        </p:txBody>
      </p:sp>
      <p:sp>
        <p:nvSpPr>
          <p:cNvPr id="6" name="TextBox 5">
            <a:extLst>
              <a:ext uri="{FF2B5EF4-FFF2-40B4-BE49-F238E27FC236}">
                <a16:creationId xmlns:a16="http://schemas.microsoft.com/office/drawing/2014/main" id="{8C5076BA-795B-D4A4-3F3E-2151AC6C6AFD}"/>
              </a:ext>
            </a:extLst>
          </p:cNvPr>
          <p:cNvSpPr txBox="1"/>
          <p:nvPr/>
        </p:nvSpPr>
        <p:spPr>
          <a:xfrm>
            <a:off x="905435" y="3926541"/>
            <a:ext cx="6911789" cy="2031325"/>
          </a:xfrm>
          <a:prstGeom prst="rect">
            <a:avLst/>
          </a:prstGeom>
          <a:noFill/>
        </p:spPr>
        <p:txBody>
          <a:bodyPr wrap="square" rtlCol="0">
            <a:spAutoFit/>
          </a:bodyPr>
          <a:lstStyle/>
          <a:p>
            <a:pPr algn="l"/>
            <a:r>
              <a:rPr lang="en-US" sz="1800" b="0" i="0" u="none" strike="noStrike" baseline="0" dirty="0">
                <a:solidFill>
                  <a:srgbClr val="231F20"/>
                </a:solidFill>
                <a:latin typeface="TimesNewRomanPS"/>
              </a:rPr>
              <a:t>Breadth-first search is even more common in data-driven reasoning. The algorithm for this is simple: compare the contents of working memory with the conditions of each rule in the rule base according to the order of the rules in the rule base. If the data in working memory supports a rule’s firing the result is placed in working memory and then control</a:t>
            </a:r>
          </a:p>
          <a:p>
            <a:pPr algn="l"/>
            <a:r>
              <a:rPr lang="en-US" sz="1800" b="0" i="0" u="none" strike="noStrike" baseline="0" dirty="0">
                <a:solidFill>
                  <a:srgbClr val="231F20"/>
                </a:solidFill>
                <a:latin typeface="TimesNewRomanPS"/>
              </a:rPr>
              <a:t>moves on to the next rule. Once all rules have been considered, search starts again at the beginning of the rule set.</a:t>
            </a:r>
            <a:endParaRPr lang="en-US" dirty="0"/>
          </a:p>
        </p:txBody>
      </p:sp>
    </p:spTree>
    <p:extLst>
      <p:ext uri="{BB962C8B-B14F-4D97-AF65-F5344CB8AC3E}">
        <p14:creationId xmlns:p14="http://schemas.microsoft.com/office/powerpoint/2010/main" val="356417446"/>
      </p:ext>
    </p:extLst>
  </p:cSld>
  <p:clrMapOvr>
    <a:masterClrMapping/>
  </p:clrMapOvr>
  <mc:AlternateContent xmlns:mc="http://schemas.openxmlformats.org/markup-compatibility/2006">
    <mc:Choice xmlns:p14="http://schemas.microsoft.com/office/powerpoint/2010/main" Requires="p14">
      <p:transition spd="slow" p14:dur="2000" advTm="114419"/>
    </mc:Choice>
    <mc:Fallback>
      <p:transition spd="slow" advTm="11441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4F1A9FE-0D46-7058-2F47-9C29EA61C827}"/>
              </a:ext>
            </a:extLst>
          </p:cNvPr>
          <p:cNvSpPr txBox="1"/>
          <p:nvPr/>
        </p:nvSpPr>
        <p:spPr>
          <a:xfrm>
            <a:off x="986116" y="1443841"/>
            <a:ext cx="9457766" cy="2677656"/>
          </a:xfrm>
          <a:prstGeom prst="rect">
            <a:avLst/>
          </a:prstGeom>
          <a:noFill/>
        </p:spPr>
        <p:txBody>
          <a:bodyPr wrap="square">
            <a:spAutoFit/>
          </a:bodyPr>
          <a:lstStyle/>
          <a:p>
            <a:pPr algn="l"/>
            <a:r>
              <a:rPr lang="en-US" sz="2800" b="0" i="0" u="none" strike="noStrike" baseline="0" dirty="0">
                <a:solidFill>
                  <a:srgbClr val="231F20"/>
                </a:solidFill>
                <a:latin typeface="TimesNewRomanPS"/>
              </a:rPr>
              <a:t>If a piece of information that makes up (part of) the premise of a rule is not the conclusion of some other rule then that fact will be deemed “</a:t>
            </a:r>
            <a:r>
              <a:rPr lang="en-US" sz="2800" b="0" i="0" u="none" strike="noStrike" baseline="0" dirty="0">
                <a:solidFill>
                  <a:srgbClr val="FF0000"/>
                </a:solidFill>
                <a:latin typeface="TimesNewRomanPS"/>
              </a:rPr>
              <a:t>askable</a:t>
            </a:r>
            <a:r>
              <a:rPr lang="en-US" sz="2800" b="0" i="0" u="none" strike="noStrike" baseline="0" dirty="0">
                <a:solidFill>
                  <a:srgbClr val="231F20"/>
                </a:solidFill>
                <a:latin typeface="TimesNewRomanPS"/>
              </a:rPr>
              <a:t>” when control comes to the situation (rule) where that information is needed. For example, </a:t>
            </a:r>
            <a:r>
              <a:rPr lang="en-US" sz="2800" b="0" i="0" u="none" strike="noStrike" baseline="0" dirty="0">
                <a:solidFill>
                  <a:srgbClr val="231F20"/>
                </a:solidFill>
                <a:latin typeface="ArialMT"/>
              </a:rPr>
              <a:t>the engine is getting gas </a:t>
            </a:r>
            <a:r>
              <a:rPr lang="en-US" sz="2800" b="0" i="0" u="none" strike="noStrike" baseline="0" dirty="0">
                <a:solidFill>
                  <a:srgbClr val="231F20"/>
                </a:solidFill>
                <a:latin typeface="TimesNewRomanPS"/>
              </a:rPr>
              <a:t>is not askable in the premise of rule 1, because that fact is a conclusion of another</a:t>
            </a:r>
            <a:r>
              <a:rPr lang="en-US" sz="2800" dirty="0">
                <a:solidFill>
                  <a:srgbClr val="231F20"/>
                </a:solidFill>
                <a:latin typeface="TimesNewRomanPS"/>
              </a:rPr>
              <a:t> </a:t>
            </a:r>
            <a:r>
              <a:rPr lang="en-US" sz="2800" b="0" i="0" u="none" strike="noStrike" baseline="0" dirty="0">
                <a:solidFill>
                  <a:srgbClr val="231F20"/>
                </a:solidFill>
                <a:latin typeface="TimesNewRomanPS"/>
              </a:rPr>
              <a:t>rule, namely rule 4.</a:t>
            </a:r>
            <a:endParaRPr lang="en-US" sz="2800" dirty="0"/>
          </a:p>
        </p:txBody>
      </p:sp>
    </p:spTree>
    <p:extLst>
      <p:ext uri="{BB962C8B-B14F-4D97-AF65-F5344CB8AC3E}">
        <p14:creationId xmlns:p14="http://schemas.microsoft.com/office/powerpoint/2010/main" val="843350820"/>
      </p:ext>
    </p:extLst>
  </p:cSld>
  <p:clrMapOvr>
    <a:masterClrMapping/>
  </p:clrMapOvr>
  <mc:AlternateContent xmlns:mc="http://schemas.openxmlformats.org/markup-compatibility/2006">
    <mc:Choice xmlns:p14="http://schemas.microsoft.com/office/powerpoint/2010/main" Requires="p14">
      <p:transition spd="slow" p14:dur="2000" advTm="86691"/>
    </mc:Choice>
    <mc:Fallback>
      <p:transition spd="slow" advTm="8669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6AD08B-8196-ACEA-067D-3D8EEB17BD03}"/>
              </a:ext>
            </a:extLst>
          </p:cNvPr>
          <p:cNvPicPr>
            <a:picLocks noChangeAspect="1"/>
          </p:cNvPicPr>
          <p:nvPr/>
        </p:nvPicPr>
        <p:blipFill>
          <a:blip r:embed="rId2"/>
          <a:stretch>
            <a:fillRect/>
          </a:stretch>
        </p:blipFill>
        <p:spPr>
          <a:xfrm>
            <a:off x="736507" y="1534365"/>
            <a:ext cx="5637400" cy="2813517"/>
          </a:xfrm>
          <a:prstGeom prst="rect">
            <a:avLst/>
          </a:prstGeom>
        </p:spPr>
      </p:pic>
      <p:sp>
        <p:nvSpPr>
          <p:cNvPr id="6" name="Text Box 3">
            <a:extLst>
              <a:ext uri="{FF2B5EF4-FFF2-40B4-BE49-F238E27FC236}">
                <a16:creationId xmlns:a16="http://schemas.microsoft.com/office/drawing/2014/main" id="{D9BF5896-AA44-EC3D-6188-5C01BC24829F}"/>
              </a:ext>
            </a:extLst>
          </p:cNvPr>
          <p:cNvSpPr txBox="1">
            <a:spLocks noChangeArrowheads="1"/>
          </p:cNvSpPr>
          <p:nvPr/>
        </p:nvSpPr>
        <p:spPr bwMode="auto">
          <a:xfrm>
            <a:off x="7704417" y="1398494"/>
            <a:ext cx="3913909" cy="477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rtl="0"/>
            <a:r>
              <a:rPr lang="en-GB" altLang="en-US" sz="1400" dirty="0">
                <a:solidFill>
                  <a:schemeClr val="bg1"/>
                </a:solidFill>
              </a:rPr>
              <a:t>Rule 1:	if</a:t>
            </a:r>
            <a:r>
              <a:rPr lang="en-GB" altLang="en-US" sz="1400" dirty="0">
                <a:solidFill>
                  <a:schemeClr val="bg1"/>
                </a:solidFill>
                <a:cs typeface="Times New Roman" panose="02020603050405020304" pitchFamily="18" charset="0"/>
              </a:rPr>
              <a:t> </a:t>
            </a:r>
          </a:p>
          <a:p>
            <a:pPr algn="l" rtl="0"/>
            <a:r>
              <a:rPr lang="en-GB" altLang="en-US" sz="1400" dirty="0">
                <a:solidFill>
                  <a:schemeClr val="bg1"/>
                </a:solidFill>
                <a:cs typeface="Times New Roman" panose="02020603050405020304" pitchFamily="18" charset="0"/>
              </a:rPr>
              <a:t>	</a:t>
            </a:r>
            <a:r>
              <a:rPr lang="en-GB" altLang="en-US" sz="1400" dirty="0">
                <a:solidFill>
                  <a:schemeClr val="bg1"/>
                </a:solidFill>
              </a:rPr>
              <a:t>the engine is getting gas,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will turn over,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spark plugs.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2: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not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battery or cables.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3: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 </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the starter motor.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4: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fuel tank,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carburettor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is getting gas.</a:t>
            </a:r>
            <a:endParaRPr lang="en-GB" altLang="en-US" sz="1400" dirty="0">
              <a:solidFill>
                <a:schemeClr val="bg1"/>
              </a:solidFill>
              <a:cs typeface="Times New Roman" panose="02020603050405020304" pitchFamily="18" charset="0"/>
            </a:endParaRPr>
          </a:p>
          <a:p>
            <a:pPr algn="l" rtl="0"/>
            <a:endParaRPr lang="en-GB" altLang="en-US" sz="1400" dirty="0">
              <a:solidFill>
                <a:schemeClr val="bg1"/>
              </a:solidFill>
            </a:endParaRPr>
          </a:p>
        </p:txBody>
      </p:sp>
      <p:sp>
        <p:nvSpPr>
          <p:cNvPr id="8" name="TextBox 7">
            <a:extLst>
              <a:ext uri="{FF2B5EF4-FFF2-40B4-BE49-F238E27FC236}">
                <a16:creationId xmlns:a16="http://schemas.microsoft.com/office/drawing/2014/main" id="{6D41DD54-8AE5-DA13-DAD1-8C13CAAA7FA2}"/>
              </a:ext>
            </a:extLst>
          </p:cNvPr>
          <p:cNvSpPr txBox="1"/>
          <p:nvPr/>
        </p:nvSpPr>
        <p:spPr>
          <a:xfrm>
            <a:off x="1066799" y="3960202"/>
            <a:ext cx="6637617" cy="1754326"/>
          </a:xfrm>
          <a:prstGeom prst="rect">
            <a:avLst/>
          </a:prstGeom>
          <a:noFill/>
        </p:spPr>
        <p:txBody>
          <a:bodyPr wrap="square">
            <a:spAutoFit/>
          </a:bodyPr>
          <a:lstStyle/>
          <a:p>
            <a:pPr algn="l"/>
            <a:r>
              <a:rPr lang="en-US" sz="1800" b="0" i="0" u="none" strike="noStrike" baseline="0" dirty="0">
                <a:solidFill>
                  <a:srgbClr val="231F20"/>
                </a:solidFill>
                <a:latin typeface="TimesNewRomanPS"/>
              </a:rPr>
              <a:t>We first examine premises of the four rules in order to see what information is “askable”. The premise, </a:t>
            </a:r>
            <a:r>
              <a:rPr lang="en-US" sz="1800" b="0" i="0" u="none" strike="noStrike" baseline="0" dirty="0">
                <a:solidFill>
                  <a:srgbClr val="FF0000"/>
                </a:solidFill>
                <a:latin typeface="ArialMT"/>
              </a:rPr>
              <a:t>the engine is getting gas</a:t>
            </a:r>
            <a:r>
              <a:rPr lang="en-US" sz="1800" b="0" i="0" u="none" strike="noStrike" baseline="0" dirty="0">
                <a:solidFill>
                  <a:srgbClr val="231F20"/>
                </a:solidFill>
                <a:latin typeface="ArialMT"/>
              </a:rPr>
              <a:t>, </a:t>
            </a:r>
            <a:r>
              <a:rPr lang="en-US" sz="1800" b="0" i="0" u="none" strike="noStrike" baseline="0" dirty="0">
                <a:solidFill>
                  <a:srgbClr val="231F20"/>
                </a:solidFill>
                <a:latin typeface="TimesNewRomanPS"/>
              </a:rPr>
              <a:t>is </a:t>
            </a:r>
            <a:r>
              <a:rPr lang="en-US" sz="1800" b="0" i="0" u="none" strike="noStrike" baseline="0" dirty="0">
                <a:solidFill>
                  <a:srgbClr val="FF0000"/>
                </a:solidFill>
                <a:latin typeface="TimesNewRomanPS"/>
              </a:rPr>
              <a:t>not askable</a:t>
            </a:r>
            <a:r>
              <a:rPr lang="en-US" sz="1800" b="0" i="0" u="none" strike="noStrike" baseline="0" dirty="0">
                <a:solidFill>
                  <a:srgbClr val="231F20"/>
                </a:solidFill>
                <a:latin typeface="TimesNewRomanPS"/>
              </a:rPr>
              <a:t>, so rule 1 fails and control moves to rule 2. </a:t>
            </a:r>
          </a:p>
          <a:p>
            <a:pPr algn="l"/>
            <a:r>
              <a:rPr lang="en-US" sz="1800" b="0" i="0" u="none" strike="noStrike" baseline="0" dirty="0">
                <a:solidFill>
                  <a:srgbClr val="FF0000"/>
                </a:solidFill>
                <a:latin typeface="ArialMT"/>
              </a:rPr>
              <a:t>The engine does not turn over </a:t>
            </a:r>
            <a:r>
              <a:rPr lang="en-US" sz="1800" b="0" i="0" u="none" strike="noStrike" baseline="0" dirty="0">
                <a:solidFill>
                  <a:srgbClr val="231F20"/>
                </a:solidFill>
                <a:latin typeface="TimesNewRomanPS"/>
              </a:rPr>
              <a:t>is askable. Suppose the answer to this query is </a:t>
            </a:r>
            <a:r>
              <a:rPr lang="en-US" sz="1800" b="0" i="0" u="none" strike="noStrike" baseline="0" dirty="0">
                <a:solidFill>
                  <a:srgbClr val="231F20"/>
                </a:solidFill>
                <a:highlight>
                  <a:srgbClr val="FFFF00"/>
                </a:highlight>
                <a:latin typeface="TimesNewRomanPS"/>
              </a:rPr>
              <a:t>false</a:t>
            </a:r>
            <a:r>
              <a:rPr lang="en-US" sz="1800" b="0" i="0" u="none" strike="noStrike" baseline="0" dirty="0">
                <a:solidFill>
                  <a:srgbClr val="231F20"/>
                </a:solidFill>
                <a:latin typeface="TimesNewRomanPS"/>
              </a:rPr>
              <a:t>, so </a:t>
            </a:r>
            <a:r>
              <a:rPr lang="en-US" sz="1800" b="0" i="0" u="none" strike="noStrike" baseline="0" dirty="0">
                <a:solidFill>
                  <a:srgbClr val="FF0000"/>
                </a:solidFill>
                <a:latin typeface="ArialMT"/>
              </a:rPr>
              <a:t>the engine will turn over </a:t>
            </a:r>
            <a:r>
              <a:rPr lang="en-US" sz="1800" b="0" i="0" u="none" strike="noStrike" baseline="0" dirty="0">
                <a:solidFill>
                  <a:srgbClr val="231F20"/>
                </a:solidFill>
                <a:latin typeface="TimesNewRomanPS"/>
              </a:rPr>
              <a:t>is placed in working memory</a:t>
            </a:r>
            <a:endParaRPr lang="en-US" dirty="0"/>
          </a:p>
        </p:txBody>
      </p:sp>
    </p:spTree>
    <p:extLst>
      <p:ext uri="{BB962C8B-B14F-4D97-AF65-F5344CB8AC3E}">
        <p14:creationId xmlns:p14="http://schemas.microsoft.com/office/powerpoint/2010/main" val="1461928712"/>
      </p:ext>
    </p:extLst>
  </p:cSld>
  <p:clrMapOvr>
    <a:masterClrMapping/>
  </p:clrMapOvr>
  <mc:AlternateContent xmlns:mc="http://schemas.openxmlformats.org/markup-compatibility/2006">
    <mc:Choice xmlns:p14="http://schemas.microsoft.com/office/powerpoint/2010/main" Requires="p14">
      <p:transition spd="slow" p14:dur="2000" advTm="104097"/>
    </mc:Choice>
    <mc:Fallback>
      <p:transition spd="slow" advTm="10409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E106ECE-F5EB-F84E-79C3-B2CB128D8EBF}"/>
              </a:ext>
            </a:extLst>
          </p:cNvPr>
          <p:cNvPicPr>
            <a:picLocks noChangeAspect="1"/>
          </p:cNvPicPr>
          <p:nvPr/>
        </p:nvPicPr>
        <p:blipFill>
          <a:blip r:embed="rId2"/>
          <a:stretch>
            <a:fillRect/>
          </a:stretch>
        </p:blipFill>
        <p:spPr>
          <a:xfrm>
            <a:off x="661880" y="1420345"/>
            <a:ext cx="5147249" cy="2497231"/>
          </a:xfrm>
          <a:prstGeom prst="rect">
            <a:avLst/>
          </a:prstGeom>
        </p:spPr>
      </p:pic>
      <p:sp>
        <p:nvSpPr>
          <p:cNvPr id="4" name="Text Box 3">
            <a:extLst>
              <a:ext uri="{FF2B5EF4-FFF2-40B4-BE49-F238E27FC236}">
                <a16:creationId xmlns:a16="http://schemas.microsoft.com/office/drawing/2014/main" id="{52E3D348-6855-4EFA-7C1F-A68DE860A212}"/>
              </a:ext>
            </a:extLst>
          </p:cNvPr>
          <p:cNvSpPr txBox="1">
            <a:spLocks noChangeArrowheads="1"/>
          </p:cNvSpPr>
          <p:nvPr/>
        </p:nvSpPr>
        <p:spPr bwMode="auto">
          <a:xfrm>
            <a:off x="7616211" y="1420345"/>
            <a:ext cx="3913909" cy="477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rtl="0"/>
            <a:r>
              <a:rPr lang="en-GB" altLang="en-US" sz="1400" dirty="0">
                <a:solidFill>
                  <a:schemeClr val="bg1"/>
                </a:solidFill>
              </a:rPr>
              <a:t>Rule 1:	if</a:t>
            </a:r>
            <a:r>
              <a:rPr lang="en-GB" altLang="en-US" sz="1400" dirty="0">
                <a:solidFill>
                  <a:schemeClr val="bg1"/>
                </a:solidFill>
                <a:cs typeface="Times New Roman" panose="02020603050405020304" pitchFamily="18" charset="0"/>
              </a:rPr>
              <a:t> </a:t>
            </a:r>
          </a:p>
          <a:p>
            <a:pPr algn="l" rtl="0"/>
            <a:r>
              <a:rPr lang="en-GB" altLang="en-US" sz="1400" dirty="0">
                <a:solidFill>
                  <a:schemeClr val="bg1"/>
                </a:solidFill>
                <a:cs typeface="Times New Roman" panose="02020603050405020304" pitchFamily="18" charset="0"/>
              </a:rPr>
              <a:t>	</a:t>
            </a:r>
            <a:r>
              <a:rPr lang="en-GB" altLang="en-US" sz="1400" dirty="0">
                <a:solidFill>
                  <a:schemeClr val="bg1"/>
                </a:solidFill>
              </a:rPr>
              <a:t>the engine is getting gas,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will turn over,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spark plugs.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2: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not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battery or cables.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3: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 </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the starter motor.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4: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fuel tank,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carburettor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is getting gas.</a:t>
            </a:r>
            <a:endParaRPr lang="en-GB" altLang="en-US" sz="1400" dirty="0">
              <a:solidFill>
                <a:schemeClr val="bg1"/>
              </a:solidFill>
              <a:cs typeface="Times New Roman" panose="02020603050405020304" pitchFamily="18" charset="0"/>
            </a:endParaRPr>
          </a:p>
          <a:p>
            <a:pPr algn="l" rtl="0"/>
            <a:endParaRPr lang="en-GB" altLang="en-US" sz="1400" dirty="0">
              <a:solidFill>
                <a:schemeClr val="bg1"/>
              </a:solidFill>
            </a:endParaRPr>
          </a:p>
        </p:txBody>
      </p:sp>
      <p:sp>
        <p:nvSpPr>
          <p:cNvPr id="6" name="TextBox 5">
            <a:extLst>
              <a:ext uri="{FF2B5EF4-FFF2-40B4-BE49-F238E27FC236}">
                <a16:creationId xmlns:a16="http://schemas.microsoft.com/office/drawing/2014/main" id="{8875F9CE-98F9-5514-F999-A08FA070BC62}"/>
              </a:ext>
            </a:extLst>
          </p:cNvPr>
          <p:cNvSpPr txBox="1"/>
          <p:nvPr/>
        </p:nvSpPr>
        <p:spPr>
          <a:xfrm>
            <a:off x="735106" y="3917576"/>
            <a:ext cx="6096000" cy="2031325"/>
          </a:xfrm>
          <a:prstGeom prst="rect">
            <a:avLst/>
          </a:prstGeom>
          <a:noFill/>
        </p:spPr>
        <p:txBody>
          <a:bodyPr wrap="square">
            <a:spAutoFit/>
          </a:bodyPr>
          <a:lstStyle/>
          <a:p>
            <a:pPr algn="l"/>
            <a:r>
              <a:rPr lang="en-US" sz="1800" b="0" i="0" u="none" strike="noStrike" baseline="0" dirty="0">
                <a:solidFill>
                  <a:srgbClr val="231F20"/>
                </a:solidFill>
                <a:latin typeface="TimesNewRomanPS"/>
              </a:rPr>
              <a:t>But rule 2 fails, since the first of two </a:t>
            </a:r>
            <a:r>
              <a:rPr lang="en-US" sz="1800" b="0" i="0" u="none" strike="noStrike" baseline="0" dirty="0">
                <a:solidFill>
                  <a:srgbClr val="231F20"/>
                </a:solidFill>
                <a:latin typeface="ArialMT"/>
              </a:rPr>
              <a:t>and </a:t>
            </a:r>
            <a:r>
              <a:rPr lang="en-US" sz="1800" b="0" i="0" u="none" strike="noStrike" baseline="0" dirty="0">
                <a:solidFill>
                  <a:srgbClr val="231F20"/>
                </a:solidFill>
                <a:latin typeface="TimesNewRomanPS"/>
              </a:rPr>
              <a:t>premises is false, and consideration moves to rule 3, where again, the first premise fails. At rule 4, both premises are askable. Suppose</a:t>
            </a:r>
          </a:p>
          <a:p>
            <a:pPr algn="l"/>
            <a:r>
              <a:rPr lang="en-US" sz="1800" b="0" i="0" u="none" strike="noStrike" baseline="0" dirty="0">
                <a:solidFill>
                  <a:srgbClr val="231F20"/>
                </a:solidFill>
                <a:latin typeface="TimesNewRomanPS"/>
              </a:rPr>
              <a:t>the answer to both questions is true. Then </a:t>
            </a:r>
            <a:r>
              <a:rPr lang="en-US" sz="1800" b="0" i="0" u="none" strike="noStrike" baseline="0" dirty="0">
                <a:solidFill>
                  <a:srgbClr val="231F20"/>
                </a:solidFill>
                <a:latin typeface="ArialMT"/>
              </a:rPr>
              <a:t>there is gas in the fuel tank </a:t>
            </a:r>
            <a:r>
              <a:rPr lang="en-US" sz="1800" b="0" i="0" u="none" strike="noStrike" baseline="0" dirty="0">
                <a:solidFill>
                  <a:srgbClr val="231F20"/>
                </a:solidFill>
                <a:latin typeface="TimesNewRomanPS"/>
              </a:rPr>
              <a:t>and </a:t>
            </a:r>
            <a:r>
              <a:rPr lang="en-US" sz="1800" b="0" i="0" u="none" strike="noStrike" baseline="0" dirty="0">
                <a:solidFill>
                  <a:srgbClr val="231F20"/>
                </a:solidFill>
                <a:latin typeface="ArialMT"/>
              </a:rPr>
              <a:t>there is gas in the carburetor </a:t>
            </a:r>
            <a:r>
              <a:rPr lang="en-US" sz="1800" b="0" i="0" u="none" strike="noStrike" baseline="0" dirty="0">
                <a:solidFill>
                  <a:srgbClr val="231F20"/>
                </a:solidFill>
                <a:latin typeface="TimesNewRomanPS"/>
              </a:rPr>
              <a:t>are placed in working memory, as is the conclusion of the rule, </a:t>
            </a:r>
            <a:r>
              <a:rPr lang="en-US" sz="1800" b="0" i="0" u="none" strike="noStrike" baseline="0" dirty="0">
                <a:solidFill>
                  <a:srgbClr val="231F20"/>
                </a:solidFill>
                <a:latin typeface="ArialMT"/>
              </a:rPr>
              <a:t>the</a:t>
            </a:r>
          </a:p>
          <a:p>
            <a:pPr algn="l"/>
            <a:r>
              <a:rPr lang="en-US" sz="1800" b="0" i="0" u="none" strike="noStrike" baseline="0" dirty="0">
                <a:solidFill>
                  <a:srgbClr val="231F20"/>
                </a:solidFill>
                <a:latin typeface="ArialMT"/>
              </a:rPr>
              <a:t>engine is getting gas</a:t>
            </a:r>
            <a:r>
              <a:rPr lang="en-US" sz="1800" b="0" i="0" u="none" strike="noStrike" baseline="0" dirty="0">
                <a:solidFill>
                  <a:srgbClr val="231F20"/>
                </a:solidFill>
                <a:latin typeface="TimesNewRomanPS"/>
              </a:rPr>
              <a:t>.</a:t>
            </a:r>
            <a:endParaRPr lang="en-US" dirty="0"/>
          </a:p>
        </p:txBody>
      </p:sp>
    </p:spTree>
    <p:extLst>
      <p:ext uri="{BB962C8B-B14F-4D97-AF65-F5344CB8AC3E}">
        <p14:creationId xmlns:p14="http://schemas.microsoft.com/office/powerpoint/2010/main" val="4263895148"/>
      </p:ext>
    </p:extLst>
  </p:cSld>
  <p:clrMapOvr>
    <a:masterClrMapping/>
  </p:clrMapOvr>
  <mc:AlternateContent xmlns:mc="http://schemas.openxmlformats.org/markup-compatibility/2006">
    <mc:Choice xmlns:p14="http://schemas.microsoft.com/office/powerpoint/2010/main" Requires="p14">
      <p:transition spd="slow" p14:dur="2000" advTm="117939"/>
    </mc:Choice>
    <mc:Fallback>
      <p:transition spd="slow" advTm="11793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C557F948-D0E7-5805-8F4F-9E26605486FD}"/>
              </a:ext>
            </a:extLst>
          </p:cNvPr>
          <p:cNvSpPr txBox="1">
            <a:spLocks noChangeArrowheads="1"/>
          </p:cNvSpPr>
          <p:nvPr/>
        </p:nvSpPr>
        <p:spPr bwMode="auto">
          <a:xfrm>
            <a:off x="829928" y="1402416"/>
            <a:ext cx="6431484"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800" dirty="0">
                <a:solidFill>
                  <a:schemeClr val="bg1"/>
                </a:solidFill>
              </a:rPr>
              <a:t>At this point all the rules have been considered so search now returns, with the new contents of working memory, to consider the rules in order a second time. When the working memory is matched to rule 1, its conclusion, the problem is spark plugs, is placed in working memory. In this example no more rules will match and fire, and the problem-solving session is completed</a:t>
            </a:r>
            <a:endParaRPr lang="en-GB" altLang="en-US" sz="2800" dirty="0">
              <a:solidFill>
                <a:schemeClr val="bg1"/>
              </a:solidFill>
            </a:endParaRPr>
          </a:p>
        </p:txBody>
      </p:sp>
      <p:sp>
        <p:nvSpPr>
          <p:cNvPr id="4" name="Text Box 3">
            <a:extLst>
              <a:ext uri="{FF2B5EF4-FFF2-40B4-BE49-F238E27FC236}">
                <a16:creationId xmlns:a16="http://schemas.microsoft.com/office/drawing/2014/main" id="{D114BA44-B9C7-6036-D495-6B3021285D01}"/>
              </a:ext>
            </a:extLst>
          </p:cNvPr>
          <p:cNvSpPr txBox="1">
            <a:spLocks noChangeArrowheads="1"/>
          </p:cNvSpPr>
          <p:nvPr/>
        </p:nvSpPr>
        <p:spPr bwMode="auto">
          <a:xfrm>
            <a:off x="7616211" y="1420345"/>
            <a:ext cx="3913909" cy="4778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rtl="0"/>
            <a:r>
              <a:rPr lang="en-GB" altLang="en-US" sz="1400" dirty="0">
                <a:solidFill>
                  <a:schemeClr val="bg1"/>
                </a:solidFill>
              </a:rPr>
              <a:t>Rule 1:	if</a:t>
            </a:r>
            <a:r>
              <a:rPr lang="en-GB" altLang="en-US" sz="1400" dirty="0">
                <a:solidFill>
                  <a:schemeClr val="bg1"/>
                </a:solidFill>
                <a:cs typeface="Times New Roman" panose="02020603050405020304" pitchFamily="18" charset="0"/>
              </a:rPr>
              <a:t> </a:t>
            </a:r>
          </a:p>
          <a:p>
            <a:pPr algn="l" rtl="0"/>
            <a:r>
              <a:rPr lang="en-GB" altLang="en-US" sz="1400" dirty="0">
                <a:solidFill>
                  <a:schemeClr val="bg1"/>
                </a:solidFill>
                <a:cs typeface="Times New Roman" panose="02020603050405020304" pitchFamily="18" charset="0"/>
              </a:rPr>
              <a:t>	</a:t>
            </a:r>
            <a:r>
              <a:rPr lang="en-GB" altLang="en-US" sz="1400" dirty="0">
                <a:solidFill>
                  <a:schemeClr val="bg1"/>
                </a:solidFill>
              </a:rPr>
              <a:t>the engine is getting gas,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will turn over,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spark plugs.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2: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not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battery or cables.</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3: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does not turn over,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lights do come on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 </a:t>
            </a:r>
            <a:endParaRPr lang="en-GB" altLang="en-US" sz="1400" dirty="0">
              <a:solidFill>
                <a:schemeClr val="bg1"/>
              </a:solidFill>
              <a:cs typeface="Times New Roman" panose="02020603050405020304" pitchFamily="18" charset="0"/>
            </a:endParaRPr>
          </a:p>
          <a:p>
            <a:pPr algn="l" rtl="0">
              <a:spcAft>
                <a:spcPct val="25000"/>
              </a:spcAft>
            </a:pPr>
            <a:r>
              <a:rPr lang="en-GB" altLang="en-US" sz="1400" dirty="0">
                <a:solidFill>
                  <a:schemeClr val="bg1"/>
                </a:solidFill>
              </a:rPr>
              <a:t>	the problem is the starter motor.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Rule 4:	if</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fuel tank, and</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there is gas in the carburettor</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then</a:t>
            </a:r>
            <a:endParaRPr lang="en-GB" altLang="en-US" sz="1400" dirty="0">
              <a:solidFill>
                <a:schemeClr val="bg1"/>
              </a:solidFill>
              <a:cs typeface="Times New Roman" panose="02020603050405020304" pitchFamily="18" charset="0"/>
            </a:endParaRPr>
          </a:p>
          <a:p>
            <a:pPr algn="l" rtl="0"/>
            <a:r>
              <a:rPr lang="en-GB" altLang="en-US" sz="1400" dirty="0">
                <a:solidFill>
                  <a:schemeClr val="bg1"/>
                </a:solidFill>
              </a:rPr>
              <a:t>	the engine is getting gas.</a:t>
            </a:r>
            <a:endParaRPr lang="en-GB" altLang="en-US" sz="1400" dirty="0">
              <a:solidFill>
                <a:schemeClr val="bg1"/>
              </a:solidFill>
              <a:cs typeface="Times New Roman" panose="02020603050405020304" pitchFamily="18" charset="0"/>
            </a:endParaRPr>
          </a:p>
          <a:p>
            <a:pPr algn="l" rtl="0"/>
            <a:endParaRPr lang="en-GB" altLang="en-US" sz="1400" dirty="0">
              <a:solidFill>
                <a:schemeClr val="bg1"/>
              </a:solidFill>
            </a:endParaRPr>
          </a:p>
        </p:txBody>
      </p:sp>
    </p:spTree>
    <p:extLst>
      <p:ext uri="{BB962C8B-B14F-4D97-AF65-F5344CB8AC3E}">
        <p14:creationId xmlns:p14="http://schemas.microsoft.com/office/powerpoint/2010/main" val="1933816658"/>
      </p:ext>
    </p:extLst>
  </p:cSld>
  <p:clrMapOvr>
    <a:masterClrMapping/>
  </p:clrMapOvr>
  <mc:AlternateContent xmlns:mc="http://schemas.openxmlformats.org/markup-compatibility/2006">
    <mc:Choice xmlns:p14="http://schemas.microsoft.com/office/powerpoint/2010/main" Requires="p14">
      <p:transition spd="slow" p14:dur="2000" advTm="49214"/>
    </mc:Choice>
    <mc:Fallback>
      <p:transition spd="slow" advTm="4921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505527" y="687046"/>
            <a:ext cx="7204364" cy="626303"/>
          </a:xfrm>
          <a:prstGeom prst="rect">
            <a:avLst/>
          </a:prstGeom>
        </p:spPr>
        <p:txBody>
          <a:bodyPr vert="horz" wrap="square" lIns="0" tIns="10646" rIns="0" bIns="0" rtlCol="0" anchor="ctr">
            <a:spAutoFit/>
          </a:bodyPr>
          <a:lstStyle/>
          <a:p>
            <a:pPr marL="11206">
              <a:lnSpc>
                <a:spcPct val="100000"/>
              </a:lnSpc>
              <a:spcBef>
                <a:spcPts val="84"/>
              </a:spcBef>
            </a:pPr>
            <a:r>
              <a:rPr sz="4000" b="1" spc="128" dirty="0"/>
              <a:t>Introduction,</a:t>
            </a:r>
            <a:r>
              <a:rPr sz="4000" b="1" spc="4" dirty="0"/>
              <a:t> </a:t>
            </a:r>
            <a:r>
              <a:rPr sz="4000" b="1" spc="190" dirty="0"/>
              <a:t>or</a:t>
            </a:r>
            <a:r>
              <a:rPr sz="4000" b="1" spc="4" dirty="0"/>
              <a:t> </a:t>
            </a:r>
            <a:r>
              <a:rPr sz="4000" b="1" spc="137" dirty="0"/>
              <a:t>what</a:t>
            </a:r>
            <a:r>
              <a:rPr sz="4000" b="1" dirty="0"/>
              <a:t> is </a:t>
            </a:r>
            <a:r>
              <a:rPr sz="4000" b="1" spc="185" dirty="0"/>
              <a:t>a</a:t>
            </a:r>
            <a:r>
              <a:rPr sz="4000" b="1" spc="18" dirty="0"/>
              <a:t> </a:t>
            </a:r>
            <a:r>
              <a:rPr sz="4000" b="1" spc="146" dirty="0"/>
              <a:t>frame?</a:t>
            </a:r>
            <a:endParaRPr sz="4000" b="1" dirty="0"/>
          </a:p>
        </p:txBody>
      </p:sp>
      <p:sp>
        <p:nvSpPr>
          <p:cNvPr id="5" name="object 5"/>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29</a:t>
            </a:fld>
            <a:endParaRPr spc="-22" dirty="0"/>
          </a:p>
        </p:txBody>
      </p:sp>
      <p:sp>
        <p:nvSpPr>
          <p:cNvPr id="3" name="object 3"/>
          <p:cNvSpPr txBox="1"/>
          <p:nvPr/>
        </p:nvSpPr>
        <p:spPr>
          <a:xfrm>
            <a:off x="1219200" y="1796078"/>
            <a:ext cx="9818255" cy="2381131"/>
          </a:xfrm>
          <a:prstGeom prst="rect">
            <a:avLst/>
          </a:prstGeom>
        </p:spPr>
        <p:txBody>
          <a:bodyPr vert="horz" wrap="square" lIns="0" tIns="11206" rIns="0" bIns="0" rtlCol="0">
            <a:spAutoFit/>
          </a:bodyPr>
          <a:lstStyle/>
          <a:p>
            <a:pPr marL="11206" marR="32499">
              <a:spcBef>
                <a:spcPts val="88"/>
              </a:spcBef>
            </a:pPr>
            <a:r>
              <a:rPr sz="2824" dirty="0">
                <a:solidFill>
                  <a:schemeClr val="bg1"/>
                </a:solidFill>
                <a:latin typeface="Times New Roman"/>
                <a:cs typeface="Times New Roman"/>
              </a:rPr>
              <a:t>A</a:t>
            </a:r>
            <a:r>
              <a:rPr sz="2824" spc="-31" dirty="0">
                <a:solidFill>
                  <a:schemeClr val="bg1"/>
                </a:solidFill>
                <a:latin typeface="Times New Roman"/>
                <a:cs typeface="Times New Roman"/>
              </a:rPr>
              <a:t> </a:t>
            </a:r>
            <a:r>
              <a:rPr sz="2824" dirty="0">
                <a:solidFill>
                  <a:schemeClr val="bg1"/>
                </a:solidFill>
                <a:latin typeface="Times New Roman"/>
                <a:cs typeface="Times New Roman"/>
              </a:rPr>
              <a:t>frame</a:t>
            </a:r>
            <a:r>
              <a:rPr sz="2824" spc="-13" dirty="0">
                <a:solidFill>
                  <a:schemeClr val="bg1"/>
                </a:solidFill>
                <a:latin typeface="Times New Roman"/>
                <a:cs typeface="Times New Roman"/>
              </a:rPr>
              <a:t> </a:t>
            </a:r>
            <a:r>
              <a:rPr sz="2824" dirty="0">
                <a:solidFill>
                  <a:schemeClr val="bg1"/>
                </a:solidFill>
                <a:latin typeface="Times New Roman"/>
                <a:cs typeface="Times New Roman"/>
              </a:rPr>
              <a:t>is</a:t>
            </a:r>
            <a:r>
              <a:rPr sz="2824" spc="-18" dirty="0">
                <a:solidFill>
                  <a:schemeClr val="bg1"/>
                </a:solidFill>
                <a:latin typeface="Times New Roman"/>
                <a:cs typeface="Times New Roman"/>
              </a:rPr>
              <a:t> </a:t>
            </a:r>
            <a:r>
              <a:rPr sz="2824" dirty="0">
                <a:solidFill>
                  <a:schemeClr val="bg1"/>
                </a:solidFill>
                <a:latin typeface="Times New Roman"/>
                <a:cs typeface="Times New Roman"/>
              </a:rPr>
              <a:t>a</a:t>
            </a:r>
            <a:r>
              <a:rPr sz="2824" spc="-13" dirty="0">
                <a:solidFill>
                  <a:schemeClr val="bg1"/>
                </a:solidFill>
                <a:latin typeface="Times New Roman"/>
                <a:cs typeface="Times New Roman"/>
              </a:rPr>
              <a:t> </a:t>
            </a:r>
            <a:r>
              <a:rPr sz="2824" dirty="0">
                <a:solidFill>
                  <a:schemeClr val="bg1"/>
                </a:solidFill>
                <a:latin typeface="Times New Roman"/>
                <a:cs typeface="Times New Roman"/>
              </a:rPr>
              <a:t>data</a:t>
            </a:r>
            <a:r>
              <a:rPr sz="2824" spc="-13" dirty="0">
                <a:solidFill>
                  <a:schemeClr val="bg1"/>
                </a:solidFill>
                <a:latin typeface="Times New Roman"/>
                <a:cs typeface="Times New Roman"/>
              </a:rPr>
              <a:t> </a:t>
            </a:r>
            <a:r>
              <a:rPr sz="2824" dirty="0">
                <a:solidFill>
                  <a:schemeClr val="bg1"/>
                </a:solidFill>
                <a:latin typeface="Times New Roman"/>
                <a:cs typeface="Times New Roman"/>
              </a:rPr>
              <a:t>structure</a:t>
            </a:r>
            <a:r>
              <a:rPr sz="2824" spc="-22" dirty="0">
                <a:solidFill>
                  <a:schemeClr val="bg1"/>
                </a:solidFill>
                <a:latin typeface="Times New Roman"/>
                <a:cs typeface="Times New Roman"/>
              </a:rPr>
              <a:t> </a:t>
            </a:r>
            <a:r>
              <a:rPr sz="2824" dirty="0">
                <a:solidFill>
                  <a:schemeClr val="bg1"/>
                </a:solidFill>
                <a:latin typeface="Times New Roman"/>
                <a:cs typeface="Times New Roman"/>
              </a:rPr>
              <a:t>with</a:t>
            </a:r>
            <a:r>
              <a:rPr sz="2824" spc="-13" dirty="0">
                <a:solidFill>
                  <a:schemeClr val="bg1"/>
                </a:solidFill>
                <a:latin typeface="Times New Roman"/>
                <a:cs typeface="Times New Roman"/>
              </a:rPr>
              <a:t> </a:t>
            </a:r>
            <a:r>
              <a:rPr sz="2824" spc="-9" dirty="0">
                <a:solidFill>
                  <a:schemeClr val="bg1"/>
                </a:solidFill>
                <a:latin typeface="Times New Roman"/>
                <a:cs typeface="Times New Roman"/>
              </a:rPr>
              <a:t>typical </a:t>
            </a:r>
            <a:r>
              <a:rPr sz="2824" dirty="0">
                <a:solidFill>
                  <a:schemeClr val="bg1"/>
                </a:solidFill>
                <a:latin typeface="Times New Roman"/>
                <a:cs typeface="Times New Roman"/>
              </a:rPr>
              <a:t>knowledge</a:t>
            </a:r>
            <a:r>
              <a:rPr sz="2824" spc="-26" dirty="0">
                <a:solidFill>
                  <a:schemeClr val="bg1"/>
                </a:solidFill>
                <a:latin typeface="Times New Roman"/>
                <a:cs typeface="Times New Roman"/>
              </a:rPr>
              <a:t> </a:t>
            </a:r>
            <a:r>
              <a:rPr sz="2824" dirty="0">
                <a:solidFill>
                  <a:schemeClr val="bg1"/>
                </a:solidFill>
                <a:latin typeface="Times New Roman"/>
                <a:cs typeface="Times New Roman"/>
              </a:rPr>
              <a:t>about</a:t>
            </a:r>
            <a:r>
              <a:rPr sz="2824" spc="-31" dirty="0">
                <a:solidFill>
                  <a:schemeClr val="bg1"/>
                </a:solidFill>
                <a:latin typeface="Times New Roman"/>
                <a:cs typeface="Times New Roman"/>
              </a:rPr>
              <a:t> </a:t>
            </a:r>
            <a:r>
              <a:rPr sz="2824" dirty="0">
                <a:solidFill>
                  <a:schemeClr val="bg1"/>
                </a:solidFill>
                <a:latin typeface="Times New Roman"/>
                <a:cs typeface="Times New Roman"/>
              </a:rPr>
              <a:t>a</a:t>
            </a:r>
            <a:r>
              <a:rPr sz="2824" spc="-18" dirty="0">
                <a:solidFill>
                  <a:schemeClr val="bg1"/>
                </a:solidFill>
                <a:latin typeface="Times New Roman"/>
                <a:cs typeface="Times New Roman"/>
              </a:rPr>
              <a:t> </a:t>
            </a:r>
            <a:r>
              <a:rPr sz="2824" dirty="0">
                <a:solidFill>
                  <a:schemeClr val="bg1"/>
                </a:solidFill>
                <a:latin typeface="Times New Roman"/>
                <a:cs typeface="Times New Roman"/>
              </a:rPr>
              <a:t>particular</a:t>
            </a:r>
            <a:r>
              <a:rPr sz="2824" spc="-31" dirty="0">
                <a:solidFill>
                  <a:schemeClr val="bg1"/>
                </a:solidFill>
                <a:latin typeface="Times New Roman"/>
                <a:cs typeface="Times New Roman"/>
              </a:rPr>
              <a:t> </a:t>
            </a:r>
            <a:r>
              <a:rPr sz="2824" dirty="0">
                <a:solidFill>
                  <a:schemeClr val="bg1"/>
                </a:solidFill>
                <a:latin typeface="Times New Roman"/>
                <a:cs typeface="Times New Roman"/>
              </a:rPr>
              <a:t>object</a:t>
            </a:r>
            <a:r>
              <a:rPr sz="2824" spc="-31" dirty="0">
                <a:solidFill>
                  <a:schemeClr val="bg1"/>
                </a:solidFill>
                <a:latin typeface="Times New Roman"/>
                <a:cs typeface="Times New Roman"/>
              </a:rPr>
              <a:t> </a:t>
            </a:r>
            <a:r>
              <a:rPr sz="2824" dirty="0">
                <a:solidFill>
                  <a:schemeClr val="bg1"/>
                </a:solidFill>
                <a:latin typeface="Times New Roman"/>
                <a:cs typeface="Times New Roman"/>
              </a:rPr>
              <a:t>or</a:t>
            </a:r>
            <a:r>
              <a:rPr sz="2824" spc="-26" dirty="0">
                <a:solidFill>
                  <a:schemeClr val="bg1"/>
                </a:solidFill>
                <a:latin typeface="Times New Roman"/>
                <a:cs typeface="Times New Roman"/>
              </a:rPr>
              <a:t> </a:t>
            </a:r>
            <a:r>
              <a:rPr sz="2824" spc="-9" dirty="0">
                <a:solidFill>
                  <a:schemeClr val="bg1"/>
                </a:solidFill>
                <a:latin typeface="Times New Roman"/>
                <a:cs typeface="Times New Roman"/>
              </a:rPr>
              <a:t>concept.</a:t>
            </a:r>
            <a:endParaRPr sz="2824" dirty="0">
              <a:solidFill>
                <a:schemeClr val="bg1"/>
              </a:solidFill>
              <a:latin typeface="Times New Roman"/>
              <a:cs typeface="Times New Roman"/>
            </a:endParaRPr>
          </a:p>
          <a:p>
            <a:pPr>
              <a:spcBef>
                <a:spcPts val="4"/>
              </a:spcBef>
            </a:pPr>
            <a:endParaRPr sz="4103" dirty="0">
              <a:solidFill>
                <a:schemeClr val="bg1"/>
              </a:solidFill>
              <a:latin typeface="Times New Roman"/>
              <a:cs typeface="Times New Roman"/>
            </a:endParaRPr>
          </a:p>
          <a:p>
            <a:pPr marL="11206"/>
            <a:r>
              <a:rPr sz="2824" dirty="0">
                <a:solidFill>
                  <a:schemeClr val="bg1"/>
                </a:solidFill>
                <a:latin typeface="Times New Roman"/>
                <a:cs typeface="Times New Roman"/>
              </a:rPr>
              <a:t>Frames</a:t>
            </a:r>
            <a:r>
              <a:rPr sz="2824" spc="-26" dirty="0">
                <a:solidFill>
                  <a:schemeClr val="bg1"/>
                </a:solidFill>
                <a:latin typeface="Times New Roman"/>
                <a:cs typeface="Times New Roman"/>
              </a:rPr>
              <a:t> </a:t>
            </a:r>
            <a:r>
              <a:rPr sz="2824" dirty="0">
                <a:solidFill>
                  <a:schemeClr val="bg1"/>
                </a:solidFill>
                <a:latin typeface="Times New Roman"/>
                <a:cs typeface="Times New Roman"/>
              </a:rPr>
              <a:t>were</a:t>
            </a:r>
            <a:r>
              <a:rPr sz="2824" spc="-22" dirty="0">
                <a:solidFill>
                  <a:schemeClr val="bg1"/>
                </a:solidFill>
                <a:latin typeface="Times New Roman"/>
                <a:cs typeface="Times New Roman"/>
              </a:rPr>
              <a:t> </a:t>
            </a:r>
            <a:r>
              <a:rPr sz="2824" dirty="0">
                <a:solidFill>
                  <a:schemeClr val="bg1"/>
                </a:solidFill>
                <a:latin typeface="Times New Roman"/>
                <a:cs typeface="Times New Roman"/>
              </a:rPr>
              <a:t>first</a:t>
            </a:r>
            <a:r>
              <a:rPr sz="2824" spc="-22" dirty="0">
                <a:solidFill>
                  <a:schemeClr val="bg1"/>
                </a:solidFill>
                <a:latin typeface="Times New Roman"/>
                <a:cs typeface="Times New Roman"/>
              </a:rPr>
              <a:t> </a:t>
            </a:r>
            <a:r>
              <a:rPr sz="2824" dirty="0">
                <a:solidFill>
                  <a:schemeClr val="bg1"/>
                </a:solidFill>
                <a:latin typeface="Times New Roman"/>
                <a:cs typeface="Times New Roman"/>
              </a:rPr>
              <a:t>proposed</a:t>
            </a:r>
            <a:r>
              <a:rPr sz="2824" spc="-22" dirty="0">
                <a:solidFill>
                  <a:schemeClr val="bg1"/>
                </a:solidFill>
                <a:latin typeface="Times New Roman"/>
                <a:cs typeface="Times New Roman"/>
              </a:rPr>
              <a:t> </a:t>
            </a:r>
            <a:r>
              <a:rPr sz="2824" dirty="0">
                <a:solidFill>
                  <a:schemeClr val="bg1"/>
                </a:solidFill>
                <a:latin typeface="Times New Roman"/>
                <a:cs typeface="Times New Roman"/>
              </a:rPr>
              <a:t>by</a:t>
            </a:r>
            <a:r>
              <a:rPr sz="2824" spc="-26" dirty="0">
                <a:solidFill>
                  <a:schemeClr val="bg1"/>
                </a:solidFill>
                <a:latin typeface="Times New Roman"/>
                <a:cs typeface="Times New Roman"/>
              </a:rPr>
              <a:t> </a:t>
            </a:r>
            <a:r>
              <a:rPr sz="2824" spc="124" dirty="0">
                <a:solidFill>
                  <a:schemeClr val="bg1"/>
                </a:solidFill>
                <a:latin typeface="Times New Roman"/>
                <a:cs typeface="Times New Roman"/>
              </a:rPr>
              <a:t>Marvin</a:t>
            </a:r>
            <a:r>
              <a:rPr sz="2824" spc="-26" dirty="0">
                <a:solidFill>
                  <a:schemeClr val="bg1"/>
                </a:solidFill>
                <a:latin typeface="Times New Roman"/>
                <a:cs typeface="Times New Roman"/>
              </a:rPr>
              <a:t> </a:t>
            </a:r>
            <a:r>
              <a:rPr sz="2824" spc="57" dirty="0">
                <a:solidFill>
                  <a:schemeClr val="bg1"/>
                </a:solidFill>
                <a:latin typeface="Times New Roman"/>
                <a:cs typeface="Times New Roman"/>
              </a:rPr>
              <a:t>Minsky</a:t>
            </a:r>
            <a:endParaRPr sz="2824" dirty="0">
              <a:solidFill>
                <a:schemeClr val="bg1"/>
              </a:solidFill>
              <a:latin typeface="Times New Roman"/>
              <a:cs typeface="Times New Roman"/>
            </a:endParaRPr>
          </a:p>
          <a:p>
            <a:pPr marL="11206"/>
            <a:r>
              <a:rPr sz="2824" dirty="0">
                <a:solidFill>
                  <a:schemeClr val="bg1"/>
                </a:solidFill>
                <a:latin typeface="Times New Roman"/>
                <a:cs typeface="Times New Roman"/>
              </a:rPr>
              <a:t>in</a:t>
            </a:r>
            <a:r>
              <a:rPr sz="2824" spc="-9" dirty="0">
                <a:solidFill>
                  <a:schemeClr val="bg1"/>
                </a:solidFill>
                <a:latin typeface="Times New Roman"/>
                <a:cs typeface="Times New Roman"/>
              </a:rPr>
              <a:t> </a:t>
            </a:r>
            <a:r>
              <a:rPr sz="2824" dirty="0">
                <a:solidFill>
                  <a:schemeClr val="bg1"/>
                </a:solidFill>
                <a:latin typeface="Times New Roman"/>
                <a:cs typeface="Times New Roman"/>
              </a:rPr>
              <a:t>the</a:t>
            </a:r>
            <a:r>
              <a:rPr sz="2824" spc="-13" dirty="0">
                <a:solidFill>
                  <a:schemeClr val="bg1"/>
                </a:solidFill>
                <a:latin typeface="Times New Roman"/>
                <a:cs typeface="Times New Roman"/>
              </a:rPr>
              <a:t> </a:t>
            </a:r>
            <a:r>
              <a:rPr sz="2824" spc="-9" dirty="0">
                <a:solidFill>
                  <a:schemeClr val="bg1"/>
                </a:solidFill>
                <a:latin typeface="Times New Roman"/>
                <a:cs typeface="Times New Roman"/>
              </a:rPr>
              <a:t>1970s.</a:t>
            </a:r>
            <a:endParaRPr sz="2824" dirty="0">
              <a:solidFill>
                <a:schemeClr val="bg1"/>
              </a:solidFill>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2000" advTm="36990"/>
    </mc:Choice>
    <mc:Fallback>
      <p:transition spd="slow" advTm="3699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2512290" y="415227"/>
            <a:ext cx="5052291" cy="626869"/>
          </a:xfrm>
          <a:prstGeom prst="rect">
            <a:avLst/>
          </a:prstGeom>
        </p:spPr>
        <p:txBody>
          <a:bodyPr vert="horz" wrap="square" lIns="0" tIns="11206" rIns="0" bIns="0" rtlCol="0" anchor="ctr">
            <a:spAutoFit/>
          </a:bodyPr>
          <a:lstStyle/>
          <a:p>
            <a:pPr marL="11206">
              <a:lnSpc>
                <a:spcPct val="100000"/>
              </a:lnSpc>
              <a:spcBef>
                <a:spcPts val="88"/>
              </a:spcBef>
            </a:pPr>
            <a:r>
              <a:rPr sz="4000" b="1" spc="101" dirty="0"/>
              <a:t>Boarding</a:t>
            </a:r>
            <a:r>
              <a:rPr sz="4000" b="1" spc="9" dirty="0"/>
              <a:t> </a:t>
            </a:r>
            <a:r>
              <a:rPr sz="4000" b="1" spc="79" dirty="0"/>
              <a:t>pass</a:t>
            </a:r>
            <a:r>
              <a:rPr sz="4000" b="1" dirty="0"/>
              <a:t> </a:t>
            </a:r>
            <a:r>
              <a:rPr sz="4000" b="1" spc="101" dirty="0"/>
              <a:t>frames</a:t>
            </a:r>
            <a:endParaRPr sz="4000" b="1" dirty="0"/>
          </a:p>
        </p:txBody>
      </p:sp>
      <p:sp>
        <p:nvSpPr>
          <p:cNvPr id="16" name="object 16"/>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30</a:t>
            </a:fld>
            <a:endParaRPr spc="-22" dirty="0"/>
          </a:p>
        </p:txBody>
      </p:sp>
      <p:sp>
        <p:nvSpPr>
          <p:cNvPr id="6" name="object 6"/>
          <p:cNvSpPr txBox="1"/>
          <p:nvPr/>
        </p:nvSpPr>
        <p:spPr>
          <a:xfrm>
            <a:off x="2649070" y="1783928"/>
            <a:ext cx="2342590" cy="234786"/>
          </a:xfrm>
          <a:prstGeom prst="rect">
            <a:avLst/>
          </a:prstGeom>
        </p:spPr>
        <p:txBody>
          <a:bodyPr vert="horz" wrap="square" lIns="0" tIns="10646" rIns="0" bIns="0" rtlCol="0">
            <a:spAutoFit/>
          </a:bodyPr>
          <a:lstStyle/>
          <a:p>
            <a:pPr marL="11206">
              <a:spcBef>
                <a:spcPts val="84"/>
              </a:spcBef>
            </a:pPr>
            <a:r>
              <a:rPr sz="1456" dirty="0">
                <a:latin typeface="Times New Roman"/>
                <a:cs typeface="Times New Roman"/>
              </a:rPr>
              <a:t>QANTAS</a:t>
            </a:r>
            <a:r>
              <a:rPr sz="1456" spc="146" dirty="0">
                <a:latin typeface="Times New Roman"/>
                <a:cs typeface="Times New Roman"/>
              </a:rPr>
              <a:t> </a:t>
            </a:r>
            <a:r>
              <a:rPr sz="1456" dirty="0">
                <a:latin typeface="Times New Roman"/>
                <a:cs typeface="Times New Roman"/>
              </a:rPr>
              <a:t>BOARDING</a:t>
            </a:r>
            <a:r>
              <a:rPr sz="1456" spc="128" dirty="0">
                <a:latin typeface="Times New Roman"/>
                <a:cs typeface="Times New Roman"/>
              </a:rPr>
              <a:t> </a:t>
            </a:r>
            <a:r>
              <a:rPr sz="1456" spc="-18" dirty="0">
                <a:latin typeface="Times New Roman"/>
                <a:cs typeface="Times New Roman"/>
              </a:rPr>
              <a:t>PASS</a:t>
            </a:r>
            <a:endParaRPr sz="1456">
              <a:latin typeface="Times New Roman"/>
              <a:cs typeface="Times New Roman"/>
            </a:endParaRPr>
          </a:p>
        </p:txBody>
      </p:sp>
      <p:sp>
        <p:nvSpPr>
          <p:cNvPr id="7" name="object 7"/>
          <p:cNvSpPr txBox="1"/>
          <p:nvPr/>
        </p:nvSpPr>
        <p:spPr>
          <a:xfrm>
            <a:off x="2648973" y="2033808"/>
            <a:ext cx="870697" cy="2782820"/>
          </a:xfrm>
          <a:prstGeom prst="rect">
            <a:avLst/>
          </a:prstGeom>
        </p:spPr>
        <p:txBody>
          <a:bodyPr vert="horz" wrap="square" lIns="0" tIns="12326" rIns="0" bIns="0" rtlCol="0">
            <a:spAutoFit/>
          </a:bodyPr>
          <a:lstStyle/>
          <a:p>
            <a:pPr marL="11206" marR="4483">
              <a:lnSpc>
                <a:spcPct val="130600"/>
              </a:lnSpc>
              <a:spcBef>
                <a:spcPts val="97"/>
              </a:spcBef>
            </a:pPr>
            <a:r>
              <a:rPr sz="1544" i="1" spc="-9" dirty="0">
                <a:latin typeface="Times New Roman"/>
                <a:cs typeface="Times New Roman"/>
              </a:rPr>
              <a:t>Carrier</a:t>
            </a:r>
            <a:r>
              <a:rPr sz="1544" spc="-9" dirty="0">
                <a:latin typeface="Times New Roman"/>
                <a:cs typeface="Times New Roman"/>
              </a:rPr>
              <a:t>: </a:t>
            </a:r>
            <a:r>
              <a:rPr sz="1544" i="1" spc="57" dirty="0">
                <a:latin typeface="Times New Roman"/>
                <a:cs typeface="Times New Roman"/>
              </a:rPr>
              <a:t>Name</a:t>
            </a:r>
            <a:r>
              <a:rPr sz="1544" spc="57" dirty="0">
                <a:latin typeface="Times New Roman"/>
                <a:cs typeface="Times New Roman"/>
              </a:rPr>
              <a:t>: </a:t>
            </a:r>
            <a:r>
              <a:rPr sz="1544" i="1" spc="40" dirty="0">
                <a:latin typeface="Times New Roman"/>
                <a:cs typeface="Times New Roman"/>
              </a:rPr>
              <a:t>Flight</a:t>
            </a:r>
            <a:r>
              <a:rPr sz="1544" spc="40" dirty="0">
                <a:latin typeface="Times New Roman"/>
                <a:cs typeface="Times New Roman"/>
              </a:rPr>
              <a:t>: </a:t>
            </a:r>
            <a:r>
              <a:rPr sz="1544" i="1" spc="-9" dirty="0">
                <a:latin typeface="Times New Roman"/>
                <a:cs typeface="Times New Roman"/>
              </a:rPr>
              <a:t>Date</a:t>
            </a:r>
            <a:r>
              <a:rPr sz="1544" spc="-9" dirty="0">
                <a:latin typeface="Times New Roman"/>
                <a:cs typeface="Times New Roman"/>
              </a:rPr>
              <a:t>:</a:t>
            </a:r>
            <a:r>
              <a:rPr sz="1544" spc="441" dirty="0">
                <a:latin typeface="Times New Roman"/>
                <a:cs typeface="Times New Roman"/>
              </a:rPr>
              <a:t> </a:t>
            </a:r>
            <a:r>
              <a:rPr sz="1544" i="1" spc="-9" dirty="0">
                <a:latin typeface="Times New Roman"/>
                <a:cs typeface="Times New Roman"/>
              </a:rPr>
              <a:t>Seat</a:t>
            </a:r>
            <a:r>
              <a:rPr sz="1544" spc="-9" dirty="0">
                <a:latin typeface="Times New Roman"/>
                <a:cs typeface="Times New Roman"/>
              </a:rPr>
              <a:t>: </a:t>
            </a:r>
            <a:r>
              <a:rPr sz="1544" i="1" spc="57" dirty="0">
                <a:latin typeface="Times New Roman"/>
                <a:cs typeface="Times New Roman"/>
              </a:rPr>
              <a:t>From</a:t>
            </a:r>
            <a:r>
              <a:rPr sz="1544" spc="57" dirty="0">
                <a:latin typeface="Times New Roman"/>
                <a:cs typeface="Times New Roman"/>
              </a:rPr>
              <a:t>:</a:t>
            </a:r>
            <a:r>
              <a:rPr sz="1544" spc="441" dirty="0">
                <a:latin typeface="Times New Roman"/>
                <a:cs typeface="Times New Roman"/>
              </a:rPr>
              <a:t> </a:t>
            </a:r>
            <a:r>
              <a:rPr sz="1544" i="1" spc="44" dirty="0">
                <a:latin typeface="Times New Roman"/>
                <a:cs typeface="Times New Roman"/>
              </a:rPr>
              <a:t>To</a:t>
            </a:r>
            <a:r>
              <a:rPr sz="1544" spc="44" dirty="0">
                <a:latin typeface="Times New Roman"/>
                <a:cs typeface="Times New Roman"/>
              </a:rPr>
              <a:t>: </a:t>
            </a:r>
            <a:r>
              <a:rPr sz="1544" i="1" spc="31" dirty="0">
                <a:latin typeface="Times New Roman"/>
                <a:cs typeface="Times New Roman"/>
              </a:rPr>
              <a:t>Boarding</a:t>
            </a:r>
            <a:r>
              <a:rPr sz="1544" spc="31" dirty="0">
                <a:latin typeface="Times New Roman"/>
                <a:cs typeface="Times New Roman"/>
              </a:rPr>
              <a:t>: </a:t>
            </a:r>
            <a:r>
              <a:rPr sz="1544" i="1" spc="-9" dirty="0">
                <a:latin typeface="Times New Roman"/>
                <a:cs typeface="Times New Roman"/>
              </a:rPr>
              <a:t>Gate</a:t>
            </a:r>
            <a:r>
              <a:rPr sz="1544" spc="-9" dirty="0">
                <a:latin typeface="Times New Roman"/>
                <a:cs typeface="Times New Roman"/>
              </a:rPr>
              <a:t>:</a:t>
            </a:r>
            <a:endParaRPr sz="1544" dirty="0">
              <a:latin typeface="Times New Roman"/>
              <a:cs typeface="Times New Roman"/>
            </a:endParaRPr>
          </a:p>
        </p:txBody>
      </p:sp>
      <p:sp>
        <p:nvSpPr>
          <p:cNvPr id="8" name="object 8"/>
          <p:cNvSpPr txBox="1"/>
          <p:nvPr/>
        </p:nvSpPr>
        <p:spPr>
          <a:xfrm>
            <a:off x="3851135" y="2032463"/>
            <a:ext cx="1622612" cy="2798639"/>
          </a:xfrm>
          <a:prstGeom prst="rect">
            <a:avLst/>
          </a:prstGeom>
        </p:spPr>
        <p:txBody>
          <a:bodyPr vert="horz" wrap="square" lIns="0" tIns="10085" rIns="0" bIns="0" rtlCol="0">
            <a:spAutoFit/>
          </a:bodyPr>
          <a:lstStyle/>
          <a:p>
            <a:pPr marL="11206" marR="4483">
              <a:lnSpc>
                <a:spcPct val="131400"/>
              </a:lnSpc>
              <a:spcBef>
                <a:spcPts val="79"/>
              </a:spcBef>
            </a:pPr>
            <a:r>
              <a:rPr sz="1544" i="1" dirty="0">
                <a:latin typeface="Times New Roman"/>
                <a:cs typeface="Times New Roman"/>
              </a:rPr>
              <a:t>QANTAS</a:t>
            </a:r>
            <a:r>
              <a:rPr sz="1544" i="1" spc="110" dirty="0">
                <a:latin typeface="Times New Roman"/>
                <a:cs typeface="Times New Roman"/>
              </a:rPr>
              <a:t> </a:t>
            </a:r>
            <a:r>
              <a:rPr sz="1544" i="1" spc="-9" dirty="0">
                <a:latin typeface="Times New Roman"/>
                <a:cs typeface="Times New Roman"/>
              </a:rPr>
              <a:t>AIRWAYS </a:t>
            </a:r>
            <a:r>
              <a:rPr sz="1544" i="1" dirty="0">
                <a:latin typeface="Times New Roman"/>
                <a:cs typeface="Times New Roman"/>
              </a:rPr>
              <a:t>MR</a:t>
            </a:r>
            <a:r>
              <a:rPr sz="1544" i="1" spc="26" dirty="0">
                <a:latin typeface="Times New Roman"/>
                <a:cs typeface="Times New Roman"/>
              </a:rPr>
              <a:t> </a:t>
            </a:r>
            <a:r>
              <a:rPr sz="1544" i="1" dirty="0">
                <a:latin typeface="Times New Roman"/>
                <a:cs typeface="Times New Roman"/>
              </a:rPr>
              <a:t>N</a:t>
            </a:r>
            <a:r>
              <a:rPr sz="1544" i="1" spc="40" dirty="0">
                <a:latin typeface="Times New Roman"/>
                <a:cs typeface="Times New Roman"/>
              </a:rPr>
              <a:t> </a:t>
            </a:r>
            <a:r>
              <a:rPr sz="1544" i="1" spc="-9" dirty="0">
                <a:latin typeface="Times New Roman"/>
                <a:cs typeface="Times New Roman"/>
              </a:rPr>
              <a:t>BLACK</a:t>
            </a:r>
            <a:endParaRPr sz="1544" dirty="0">
              <a:latin typeface="Times New Roman"/>
              <a:cs typeface="Times New Roman"/>
            </a:endParaRPr>
          </a:p>
          <a:p>
            <a:pPr marL="11206" marR="986170">
              <a:lnSpc>
                <a:spcPct val="129700"/>
              </a:lnSpc>
              <a:spcBef>
                <a:spcPts val="13"/>
              </a:spcBef>
            </a:pPr>
            <a:r>
              <a:rPr sz="1544" i="1" dirty="0">
                <a:latin typeface="Times New Roman"/>
                <a:cs typeface="Times New Roman"/>
              </a:rPr>
              <a:t>QF</a:t>
            </a:r>
            <a:r>
              <a:rPr sz="1544" i="1" spc="44" dirty="0">
                <a:latin typeface="Times New Roman"/>
                <a:cs typeface="Times New Roman"/>
              </a:rPr>
              <a:t> </a:t>
            </a:r>
            <a:r>
              <a:rPr sz="1544" i="1" spc="-22" dirty="0">
                <a:latin typeface="Times New Roman"/>
                <a:cs typeface="Times New Roman"/>
              </a:rPr>
              <a:t>612 </a:t>
            </a:r>
            <a:r>
              <a:rPr sz="1544" i="1" spc="-9" dirty="0">
                <a:latin typeface="Times New Roman"/>
                <a:cs typeface="Times New Roman"/>
              </a:rPr>
              <a:t>29DEC</a:t>
            </a:r>
            <a:endParaRPr sz="1544" dirty="0">
              <a:latin typeface="Times New Roman"/>
              <a:cs typeface="Times New Roman"/>
            </a:endParaRPr>
          </a:p>
          <a:p>
            <a:pPr marL="11206" marR="836003">
              <a:lnSpc>
                <a:spcPct val="130300"/>
              </a:lnSpc>
              <a:spcBef>
                <a:spcPts val="22"/>
              </a:spcBef>
            </a:pPr>
            <a:r>
              <a:rPr sz="1544" i="1" spc="-22" dirty="0">
                <a:latin typeface="Times New Roman"/>
                <a:cs typeface="Times New Roman"/>
              </a:rPr>
              <a:t>23A </a:t>
            </a:r>
            <a:r>
              <a:rPr sz="1544" i="1" spc="-9" dirty="0">
                <a:latin typeface="Times New Roman"/>
                <a:cs typeface="Times New Roman"/>
              </a:rPr>
              <a:t>HOBART</a:t>
            </a:r>
            <a:endParaRPr sz="1544" dirty="0">
              <a:latin typeface="Times New Roman"/>
              <a:cs typeface="Times New Roman"/>
            </a:endParaRPr>
          </a:p>
          <a:p>
            <a:pPr marL="11206" marR="412398" indent="-560">
              <a:lnSpc>
                <a:spcPts val="2427"/>
              </a:lnSpc>
              <a:spcBef>
                <a:spcPts val="163"/>
              </a:spcBef>
            </a:pPr>
            <a:r>
              <a:rPr sz="1544" i="1" spc="-9" dirty="0">
                <a:latin typeface="Times New Roman"/>
                <a:cs typeface="Times New Roman"/>
              </a:rPr>
              <a:t>MELBOURNE </a:t>
            </a:r>
            <a:r>
              <a:rPr sz="1544" i="1" spc="-18" dirty="0">
                <a:latin typeface="Times New Roman"/>
                <a:cs typeface="Times New Roman"/>
              </a:rPr>
              <a:t>0620</a:t>
            </a:r>
            <a:endParaRPr sz="1544" dirty="0">
              <a:latin typeface="Times New Roman"/>
              <a:cs typeface="Times New Roman"/>
            </a:endParaRPr>
          </a:p>
          <a:p>
            <a:pPr marL="11206">
              <a:spcBef>
                <a:spcPts val="383"/>
              </a:spcBef>
            </a:pPr>
            <a:r>
              <a:rPr sz="1544" i="1" spc="18" dirty="0">
                <a:latin typeface="Times New Roman"/>
                <a:cs typeface="Times New Roman"/>
              </a:rPr>
              <a:t>2</a:t>
            </a:r>
            <a:endParaRPr sz="1544" dirty="0">
              <a:latin typeface="Times New Roman"/>
              <a:cs typeface="Times New Roman"/>
            </a:endParaRPr>
          </a:p>
        </p:txBody>
      </p:sp>
      <p:sp>
        <p:nvSpPr>
          <p:cNvPr id="9" name="object 9"/>
          <p:cNvSpPr txBox="1"/>
          <p:nvPr/>
        </p:nvSpPr>
        <p:spPr>
          <a:xfrm>
            <a:off x="6126478" y="1783928"/>
            <a:ext cx="3341594" cy="234786"/>
          </a:xfrm>
          <a:prstGeom prst="rect">
            <a:avLst/>
          </a:prstGeom>
        </p:spPr>
        <p:txBody>
          <a:bodyPr vert="horz" wrap="square" lIns="0" tIns="10646" rIns="0" bIns="0" rtlCol="0">
            <a:spAutoFit/>
          </a:bodyPr>
          <a:lstStyle/>
          <a:p>
            <a:pPr marL="11206">
              <a:spcBef>
                <a:spcPts val="84"/>
              </a:spcBef>
            </a:pPr>
            <a:r>
              <a:rPr sz="1456" dirty="0">
                <a:latin typeface="Times New Roman"/>
                <a:cs typeface="Times New Roman"/>
              </a:rPr>
              <a:t>AIR</a:t>
            </a:r>
            <a:r>
              <a:rPr sz="1456" spc="141" dirty="0">
                <a:latin typeface="Times New Roman"/>
                <a:cs typeface="Times New Roman"/>
              </a:rPr>
              <a:t> </a:t>
            </a:r>
            <a:r>
              <a:rPr sz="1456" dirty="0">
                <a:latin typeface="Times New Roman"/>
                <a:cs typeface="Times New Roman"/>
              </a:rPr>
              <a:t>NEW</a:t>
            </a:r>
            <a:r>
              <a:rPr sz="1456" spc="154" dirty="0">
                <a:latin typeface="Times New Roman"/>
                <a:cs typeface="Times New Roman"/>
              </a:rPr>
              <a:t> </a:t>
            </a:r>
            <a:r>
              <a:rPr sz="1456" dirty="0">
                <a:latin typeface="Times New Roman"/>
                <a:cs typeface="Times New Roman"/>
              </a:rPr>
              <a:t>ZEALAND</a:t>
            </a:r>
            <a:r>
              <a:rPr sz="1456" spc="146" dirty="0">
                <a:latin typeface="Times New Roman"/>
                <a:cs typeface="Times New Roman"/>
              </a:rPr>
              <a:t> </a:t>
            </a:r>
            <a:r>
              <a:rPr sz="1456" dirty="0">
                <a:latin typeface="Times New Roman"/>
                <a:cs typeface="Times New Roman"/>
              </a:rPr>
              <a:t>BOARDING</a:t>
            </a:r>
            <a:r>
              <a:rPr sz="1456" spc="137" dirty="0">
                <a:latin typeface="Times New Roman"/>
                <a:cs typeface="Times New Roman"/>
              </a:rPr>
              <a:t> </a:t>
            </a:r>
            <a:r>
              <a:rPr sz="1456" spc="-18" dirty="0">
                <a:latin typeface="Times New Roman"/>
                <a:cs typeface="Times New Roman"/>
              </a:rPr>
              <a:t>PASS</a:t>
            </a:r>
            <a:endParaRPr sz="1456" dirty="0">
              <a:latin typeface="Times New Roman"/>
              <a:cs typeface="Times New Roman"/>
            </a:endParaRPr>
          </a:p>
        </p:txBody>
      </p:sp>
      <p:sp>
        <p:nvSpPr>
          <p:cNvPr id="10" name="object 10"/>
          <p:cNvSpPr txBox="1"/>
          <p:nvPr/>
        </p:nvSpPr>
        <p:spPr>
          <a:xfrm>
            <a:off x="6126377" y="2033808"/>
            <a:ext cx="870697" cy="2782820"/>
          </a:xfrm>
          <a:prstGeom prst="rect">
            <a:avLst/>
          </a:prstGeom>
        </p:spPr>
        <p:txBody>
          <a:bodyPr vert="horz" wrap="square" lIns="0" tIns="12326" rIns="0" bIns="0" rtlCol="0">
            <a:spAutoFit/>
          </a:bodyPr>
          <a:lstStyle/>
          <a:p>
            <a:pPr marL="11206" marR="4483">
              <a:lnSpc>
                <a:spcPct val="130600"/>
              </a:lnSpc>
              <a:spcBef>
                <a:spcPts val="97"/>
              </a:spcBef>
            </a:pPr>
            <a:r>
              <a:rPr sz="1544" i="1" spc="-9" dirty="0">
                <a:latin typeface="Times New Roman"/>
                <a:cs typeface="Times New Roman"/>
              </a:rPr>
              <a:t>Carrier</a:t>
            </a:r>
            <a:r>
              <a:rPr sz="1544" spc="-9" dirty="0">
                <a:latin typeface="Times New Roman"/>
                <a:cs typeface="Times New Roman"/>
              </a:rPr>
              <a:t>: </a:t>
            </a:r>
            <a:r>
              <a:rPr sz="1544" i="1" spc="57" dirty="0">
                <a:latin typeface="Times New Roman"/>
                <a:cs typeface="Times New Roman"/>
              </a:rPr>
              <a:t>Name</a:t>
            </a:r>
            <a:r>
              <a:rPr sz="1544" spc="57" dirty="0">
                <a:latin typeface="Times New Roman"/>
                <a:cs typeface="Times New Roman"/>
              </a:rPr>
              <a:t>: </a:t>
            </a:r>
            <a:r>
              <a:rPr sz="1544" i="1" spc="40" dirty="0">
                <a:latin typeface="Times New Roman"/>
                <a:cs typeface="Times New Roman"/>
              </a:rPr>
              <a:t>Flight</a:t>
            </a:r>
            <a:r>
              <a:rPr sz="1544" spc="40" dirty="0">
                <a:latin typeface="Times New Roman"/>
                <a:cs typeface="Times New Roman"/>
              </a:rPr>
              <a:t>: </a:t>
            </a:r>
            <a:r>
              <a:rPr sz="1544" i="1" spc="-9" dirty="0">
                <a:latin typeface="Times New Roman"/>
                <a:cs typeface="Times New Roman"/>
              </a:rPr>
              <a:t>Date</a:t>
            </a:r>
            <a:r>
              <a:rPr sz="1544" spc="-9" dirty="0">
                <a:latin typeface="Times New Roman"/>
                <a:cs typeface="Times New Roman"/>
              </a:rPr>
              <a:t>:</a:t>
            </a:r>
            <a:r>
              <a:rPr sz="1544" spc="441" dirty="0">
                <a:latin typeface="Times New Roman"/>
                <a:cs typeface="Times New Roman"/>
              </a:rPr>
              <a:t> </a:t>
            </a:r>
            <a:r>
              <a:rPr sz="1544" i="1" spc="-9" dirty="0">
                <a:latin typeface="Times New Roman"/>
                <a:cs typeface="Times New Roman"/>
              </a:rPr>
              <a:t>Seat</a:t>
            </a:r>
            <a:r>
              <a:rPr sz="1544" spc="-9" dirty="0">
                <a:latin typeface="Times New Roman"/>
                <a:cs typeface="Times New Roman"/>
              </a:rPr>
              <a:t>: </a:t>
            </a:r>
            <a:r>
              <a:rPr sz="1544" i="1" spc="57" dirty="0">
                <a:latin typeface="Times New Roman"/>
                <a:cs typeface="Times New Roman"/>
              </a:rPr>
              <a:t>From</a:t>
            </a:r>
            <a:r>
              <a:rPr sz="1544" spc="57" dirty="0">
                <a:latin typeface="Times New Roman"/>
                <a:cs typeface="Times New Roman"/>
              </a:rPr>
              <a:t>:</a:t>
            </a:r>
            <a:r>
              <a:rPr sz="1544" spc="441" dirty="0">
                <a:latin typeface="Times New Roman"/>
                <a:cs typeface="Times New Roman"/>
              </a:rPr>
              <a:t> </a:t>
            </a:r>
            <a:r>
              <a:rPr sz="1544" i="1" spc="44" dirty="0">
                <a:latin typeface="Times New Roman"/>
                <a:cs typeface="Times New Roman"/>
              </a:rPr>
              <a:t>To</a:t>
            </a:r>
            <a:r>
              <a:rPr sz="1544" spc="44" dirty="0">
                <a:latin typeface="Times New Roman"/>
                <a:cs typeface="Times New Roman"/>
              </a:rPr>
              <a:t>: </a:t>
            </a:r>
            <a:r>
              <a:rPr sz="1544" i="1" spc="31" dirty="0">
                <a:latin typeface="Times New Roman"/>
                <a:cs typeface="Times New Roman"/>
              </a:rPr>
              <a:t>Boarding</a:t>
            </a:r>
            <a:r>
              <a:rPr sz="1544" spc="31" dirty="0">
                <a:latin typeface="Times New Roman"/>
                <a:cs typeface="Times New Roman"/>
              </a:rPr>
              <a:t>: </a:t>
            </a:r>
            <a:r>
              <a:rPr sz="1544" i="1" spc="-9" dirty="0">
                <a:latin typeface="Times New Roman"/>
                <a:cs typeface="Times New Roman"/>
              </a:rPr>
              <a:t>Gate</a:t>
            </a:r>
            <a:r>
              <a:rPr sz="1544" spc="-9" dirty="0">
                <a:latin typeface="Times New Roman"/>
                <a:cs typeface="Times New Roman"/>
              </a:rPr>
              <a:t>:</a:t>
            </a:r>
            <a:endParaRPr sz="1544" dirty="0">
              <a:latin typeface="Times New Roman"/>
              <a:cs typeface="Times New Roman"/>
            </a:endParaRPr>
          </a:p>
        </p:txBody>
      </p:sp>
      <p:sp>
        <p:nvSpPr>
          <p:cNvPr id="11" name="object 11"/>
          <p:cNvSpPr txBox="1"/>
          <p:nvPr/>
        </p:nvSpPr>
        <p:spPr>
          <a:xfrm>
            <a:off x="7328542" y="2032464"/>
            <a:ext cx="1727387" cy="2810437"/>
          </a:xfrm>
          <a:prstGeom prst="rect">
            <a:avLst/>
          </a:prstGeom>
        </p:spPr>
        <p:txBody>
          <a:bodyPr vert="horz" wrap="square" lIns="0" tIns="10085" rIns="0" bIns="0" rtlCol="0">
            <a:spAutoFit/>
          </a:bodyPr>
          <a:lstStyle/>
          <a:p>
            <a:pPr marL="11206" marR="4483">
              <a:lnSpc>
                <a:spcPct val="131400"/>
              </a:lnSpc>
              <a:spcBef>
                <a:spcPts val="79"/>
              </a:spcBef>
            </a:pPr>
            <a:r>
              <a:rPr sz="1544" i="1" dirty="0">
                <a:latin typeface="Times New Roman"/>
                <a:cs typeface="Times New Roman"/>
              </a:rPr>
              <a:t>AIR</a:t>
            </a:r>
            <a:r>
              <a:rPr sz="1544" i="1" spc="62" dirty="0">
                <a:latin typeface="Times New Roman"/>
                <a:cs typeface="Times New Roman"/>
              </a:rPr>
              <a:t> </a:t>
            </a:r>
            <a:r>
              <a:rPr sz="1544" i="1" dirty="0">
                <a:latin typeface="Times New Roman"/>
                <a:cs typeface="Times New Roman"/>
              </a:rPr>
              <a:t>NEW</a:t>
            </a:r>
            <a:r>
              <a:rPr sz="1544" i="1" spc="44" dirty="0">
                <a:latin typeface="Times New Roman"/>
                <a:cs typeface="Times New Roman"/>
              </a:rPr>
              <a:t> </a:t>
            </a:r>
            <a:r>
              <a:rPr sz="1544" i="1" spc="-9" dirty="0">
                <a:latin typeface="Times New Roman"/>
                <a:cs typeface="Times New Roman"/>
              </a:rPr>
              <a:t>ZEALAND </a:t>
            </a:r>
            <a:r>
              <a:rPr sz="1544" i="1" dirty="0">
                <a:latin typeface="Times New Roman"/>
                <a:cs typeface="Times New Roman"/>
              </a:rPr>
              <a:t>MRS</a:t>
            </a:r>
            <a:r>
              <a:rPr sz="1544" i="1" spc="40" dirty="0">
                <a:latin typeface="Times New Roman"/>
                <a:cs typeface="Times New Roman"/>
              </a:rPr>
              <a:t> </a:t>
            </a:r>
            <a:r>
              <a:rPr sz="1544" i="1" dirty="0">
                <a:latin typeface="Times New Roman"/>
                <a:cs typeface="Times New Roman"/>
              </a:rPr>
              <a:t>J</a:t>
            </a:r>
            <a:r>
              <a:rPr sz="1544" i="1" spc="44" dirty="0">
                <a:latin typeface="Times New Roman"/>
                <a:cs typeface="Times New Roman"/>
              </a:rPr>
              <a:t> </a:t>
            </a:r>
            <a:r>
              <a:rPr sz="1544" i="1" spc="-18" dirty="0">
                <a:latin typeface="Times New Roman"/>
                <a:cs typeface="Times New Roman"/>
              </a:rPr>
              <a:t>WHITE</a:t>
            </a:r>
            <a:endParaRPr sz="1544">
              <a:latin typeface="Times New Roman"/>
              <a:cs typeface="Times New Roman"/>
            </a:endParaRPr>
          </a:p>
          <a:p>
            <a:pPr marL="11206" marR="1010264" indent="-560">
              <a:lnSpc>
                <a:spcPct val="129700"/>
              </a:lnSpc>
              <a:spcBef>
                <a:spcPts val="13"/>
              </a:spcBef>
            </a:pPr>
            <a:r>
              <a:rPr sz="1544" i="1" dirty="0">
                <a:latin typeface="Times New Roman"/>
                <a:cs typeface="Times New Roman"/>
              </a:rPr>
              <a:t>NZ</a:t>
            </a:r>
            <a:r>
              <a:rPr sz="1544" i="1" spc="53" dirty="0">
                <a:latin typeface="Times New Roman"/>
                <a:cs typeface="Times New Roman"/>
              </a:rPr>
              <a:t> </a:t>
            </a:r>
            <a:r>
              <a:rPr sz="1544" i="1" spc="-18" dirty="0">
                <a:latin typeface="Times New Roman"/>
                <a:cs typeface="Times New Roman"/>
              </a:rPr>
              <a:t>0198 </a:t>
            </a:r>
            <a:r>
              <a:rPr sz="1544" i="1" spc="-9" dirty="0">
                <a:latin typeface="Times New Roman"/>
                <a:cs typeface="Times New Roman"/>
              </a:rPr>
              <a:t>23NOV</a:t>
            </a:r>
            <a:endParaRPr sz="1544">
              <a:latin typeface="Times New Roman"/>
              <a:cs typeface="Times New Roman"/>
            </a:endParaRPr>
          </a:p>
          <a:p>
            <a:pPr marL="11206" marR="204518">
              <a:lnSpc>
                <a:spcPct val="130500"/>
              </a:lnSpc>
              <a:spcBef>
                <a:spcPts val="18"/>
              </a:spcBef>
            </a:pPr>
            <a:r>
              <a:rPr sz="1544" i="1" spc="-22" dirty="0">
                <a:latin typeface="Times New Roman"/>
                <a:cs typeface="Times New Roman"/>
              </a:rPr>
              <a:t>27K</a:t>
            </a:r>
            <a:r>
              <a:rPr sz="1544" i="1" spc="441" dirty="0">
                <a:latin typeface="Times New Roman"/>
                <a:cs typeface="Times New Roman"/>
              </a:rPr>
              <a:t> </a:t>
            </a:r>
            <a:r>
              <a:rPr sz="1544" i="1" spc="-9" dirty="0">
                <a:latin typeface="Times New Roman"/>
                <a:cs typeface="Times New Roman"/>
              </a:rPr>
              <a:t>MELBOURNE CHRISTCHURCH </a:t>
            </a:r>
            <a:r>
              <a:rPr sz="1544" i="1" spc="-18" dirty="0">
                <a:latin typeface="Times New Roman"/>
                <a:cs typeface="Times New Roman"/>
              </a:rPr>
              <a:t>1815</a:t>
            </a:r>
            <a:endParaRPr sz="1544">
              <a:latin typeface="Times New Roman"/>
              <a:cs typeface="Times New Roman"/>
            </a:endParaRPr>
          </a:p>
          <a:p>
            <a:pPr marL="11206">
              <a:spcBef>
                <a:spcPts val="560"/>
              </a:spcBef>
            </a:pPr>
            <a:r>
              <a:rPr sz="1544" i="1" spc="18" dirty="0">
                <a:latin typeface="Times New Roman"/>
                <a:cs typeface="Times New Roman"/>
              </a:rPr>
              <a:t>4</a:t>
            </a:r>
            <a:endParaRPr sz="1544">
              <a:latin typeface="Times New Roman"/>
              <a:cs typeface="Times New Roman"/>
            </a:endParaRPr>
          </a:p>
        </p:txBody>
      </p:sp>
      <p:pic>
        <p:nvPicPr>
          <p:cNvPr id="18" name="Picture 17">
            <a:extLst>
              <a:ext uri="{FF2B5EF4-FFF2-40B4-BE49-F238E27FC236}">
                <a16:creationId xmlns:a16="http://schemas.microsoft.com/office/drawing/2014/main" id="{4DABB3FC-6753-F46A-9888-E8F4C96D72BB}"/>
              </a:ext>
            </a:extLst>
          </p:cNvPr>
          <p:cNvPicPr>
            <a:picLocks noChangeAspect="1"/>
          </p:cNvPicPr>
          <p:nvPr/>
        </p:nvPicPr>
        <p:blipFill>
          <a:blip r:embed="rId2"/>
          <a:stretch>
            <a:fillRect/>
          </a:stretch>
        </p:blipFill>
        <p:spPr>
          <a:xfrm>
            <a:off x="2175741" y="2281018"/>
            <a:ext cx="7581900" cy="311510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83420"/>
    </mc:Choice>
    <mc:Fallback>
      <p:transition spd="slow" advTm="8342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59559" y="1351788"/>
            <a:ext cx="10178473" cy="4735879"/>
          </a:xfrm>
          <a:prstGeom prst="rect">
            <a:avLst/>
          </a:prstGeom>
        </p:spPr>
        <p:txBody>
          <a:bodyPr vert="horz" wrap="square" lIns="0" tIns="11206" rIns="0" bIns="0" rtlCol="0">
            <a:spAutoFit/>
          </a:bodyPr>
          <a:lstStyle/>
          <a:p>
            <a:pPr marL="313221" marR="4483" indent="-302575" algn="just">
              <a:spcBef>
                <a:spcPts val="88"/>
              </a:spcBef>
              <a:buSzPct val="76666"/>
              <a:buFont typeface="Arial"/>
              <a:buChar char="■"/>
              <a:tabLst>
                <a:tab pos="313781" algn="l"/>
                <a:tab pos="2903599" algn="l"/>
                <a:tab pos="3932354" algn="l"/>
              </a:tabLst>
            </a:pPr>
            <a:r>
              <a:rPr sz="2647" dirty="0">
                <a:solidFill>
                  <a:schemeClr val="bg1"/>
                </a:solidFill>
                <a:latin typeface="Times New Roman"/>
                <a:cs typeface="Times New Roman"/>
              </a:rPr>
              <a:t>Each</a:t>
            </a:r>
            <a:r>
              <a:rPr sz="2647" spc="-18" dirty="0">
                <a:solidFill>
                  <a:schemeClr val="bg1"/>
                </a:solidFill>
                <a:latin typeface="Times New Roman"/>
                <a:cs typeface="Times New Roman"/>
              </a:rPr>
              <a:t> </a:t>
            </a:r>
            <a:r>
              <a:rPr sz="2647" dirty="0">
                <a:solidFill>
                  <a:schemeClr val="bg1"/>
                </a:solidFill>
                <a:latin typeface="Times New Roman"/>
                <a:cs typeface="Times New Roman"/>
              </a:rPr>
              <a:t>frame</a:t>
            </a:r>
            <a:r>
              <a:rPr sz="2647" spc="-9" dirty="0">
                <a:solidFill>
                  <a:schemeClr val="bg1"/>
                </a:solidFill>
                <a:latin typeface="Times New Roman"/>
                <a:cs typeface="Times New Roman"/>
              </a:rPr>
              <a:t> </a:t>
            </a:r>
            <a:r>
              <a:rPr sz="2647" dirty="0">
                <a:solidFill>
                  <a:schemeClr val="bg1"/>
                </a:solidFill>
                <a:latin typeface="Times New Roman"/>
                <a:cs typeface="Times New Roman"/>
              </a:rPr>
              <a:t>has</a:t>
            </a:r>
            <a:r>
              <a:rPr sz="2647" spc="-9" dirty="0">
                <a:solidFill>
                  <a:schemeClr val="bg1"/>
                </a:solidFill>
                <a:latin typeface="Times New Roman"/>
                <a:cs typeface="Times New Roman"/>
              </a:rPr>
              <a:t> </a:t>
            </a:r>
            <a:r>
              <a:rPr sz="2647" dirty="0">
                <a:solidFill>
                  <a:schemeClr val="bg1"/>
                </a:solidFill>
                <a:latin typeface="Times New Roman"/>
                <a:cs typeface="Times New Roman"/>
              </a:rPr>
              <a:t>its own</a:t>
            </a:r>
            <a:r>
              <a:rPr sz="2647" spc="-13" dirty="0">
                <a:solidFill>
                  <a:schemeClr val="bg1"/>
                </a:solidFill>
                <a:latin typeface="Times New Roman"/>
                <a:cs typeface="Times New Roman"/>
              </a:rPr>
              <a:t> </a:t>
            </a:r>
            <a:r>
              <a:rPr sz="2647" dirty="0">
                <a:solidFill>
                  <a:schemeClr val="bg1"/>
                </a:solidFill>
                <a:latin typeface="Times New Roman"/>
                <a:cs typeface="Times New Roman"/>
              </a:rPr>
              <a:t>name</a:t>
            </a:r>
            <a:r>
              <a:rPr sz="2647" spc="-9" dirty="0">
                <a:solidFill>
                  <a:schemeClr val="bg1"/>
                </a:solidFill>
                <a:latin typeface="Times New Roman"/>
                <a:cs typeface="Times New Roman"/>
              </a:rPr>
              <a:t> </a:t>
            </a:r>
            <a:r>
              <a:rPr sz="2647" dirty="0">
                <a:solidFill>
                  <a:schemeClr val="bg1"/>
                </a:solidFill>
                <a:latin typeface="Times New Roman"/>
                <a:cs typeface="Times New Roman"/>
              </a:rPr>
              <a:t>and</a:t>
            </a:r>
            <a:r>
              <a:rPr sz="2647" spc="-9" dirty="0">
                <a:solidFill>
                  <a:schemeClr val="bg1"/>
                </a:solidFill>
                <a:latin typeface="Times New Roman"/>
                <a:cs typeface="Times New Roman"/>
              </a:rPr>
              <a:t> </a:t>
            </a:r>
            <a:r>
              <a:rPr sz="2647" dirty="0">
                <a:solidFill>
                  <a:schemeClr val="bg1"/>
                </a:solidFill>
                <a:latin typeface="Times New Roman"/>
                <a:cs typeface="Times New Roman"/>
              </a:rPr>
              <a:t>a</a:t>
            </a:r>
            <a:r>
              <a:rPr sz="2647" spc="-4" dirty="0">
                <a:solidFill>
                  <a:schemeClr val="bg1"/>
                </a:solidFill>
                <a:latin typeface="Times New Roman"/>
                <a:cs typeface="Times New Roman"/>
              </a:rPr>
              <a:t> </a:t>
            </a:r>
            <a:r>
              <a:rPr sz="2647" dirty="0">
                <a:solidFill>
                  <a:schemeClr val="bg1"/>
                </a:solidFill>
                <a:latin typeface="Times New Roman"/>
                <a:cs typeface="Times New Roman"/>
              </a:rPr>
              <a:t>set</a:t>
            </a:r>
            <a:r>
              <a:rPr sz="2647" spc="-13" dirty="0">
                <a:solidFill>
                  <a:schemeClr val="bg1"/>
                </a:solidFill>
                <a:latin typeface="Times New Roman"/>
                <a:cs typeface="Times New Roman"/>
              </a:rPr>
              <a:t> </a:t>
            </a:r>
            <a:r>
              <a:rPr sz="2647" dirty="0">
                <a:solidFill>
                  <a:schemeClr val="bg1"/>
                </a:solidFill>
                <a:latin typeface="Times New Roman"/>
                <a:cs typeface="Times New Roman"/>
              </a:rPr>
              <a:t>of</a:t>
            </a:r>
            <a:r>
              <a:rPr sz="2647" spc="-9" dirty="0">
                <a:solidFill>
                  <a:schemeClr val="bg1"/>
                </a:solidFill>
                <a:latin typeface="Times New Roman"/>
                <a:cs typeface="Times New Roman"/>
              </a:rPr>
              <a:t> </a:t>
            </a:r>
            <a:r>
              <a:rPr sz="2647" spc="101" dirty="0">
                <a:solidFill>
                  <a:schemeClr val="bg1"/>
                </a:solidFill>
                <a:latin typeface="Times New Roman"/>
                <a:cs typeface="Times New Roman"/>
              </a:rPr>
              <a:t>attributes</a:t>
            </a:r>
            <a:r>
              <a:rPr lang="en-US" sz="2647" spc="101" dirty="0">
                <a:solidFill>
                  <a:schemeClr val="bg1"/>
                </a:solidFill>
                <a:latin typeface="Times New Roman"/>
                <a:cs typeface="Times New Roman"/>
              </a:rPr>
              <a:t>, or slots,</a:t>
            </a:r>
            <a:r>
              <a:rPr sz="2647" spc="101" dirty="0">
                <a:solidFill>
                  <a:schemeClr val="bg1"/>
                </a:solidFill>
                <a:latin typeface="Times New Roman"/>
                <a:cs typeface="Times New Roman"/>
              </a:rPr>
              <a:t> </a:t>
            </a:r>
            <a:r>
              <a:rPr sz="2647" dirty="0">
                <a:solidFill>
                  <a:schemeClr val="bg1"/>
                </a:solidFill>
                <a:latin typeface="Times New Roman"/>
                <a:cs typeface="Times New Roman"/>
              </a:rPr>
              <a:t>associated</a:t>
            </a:r>
            <a:r>
              <a:rPr sz="2647" spc="-18" dirty="0">
                <a:solidFill>
                  <a:schemeClr val="bg1"/>
                </a:solidFill>
                <a:latin typeface="Times New Roman"/>
                <a:cs typeface="Times New Roman"/>
              </a:rPr>
              <a:t> </a:t>
            </a:r>
            <a:r>
              <a:rPr sz="2647" dirty="0">
                <a:solidFill>
                  <a:schemeClr val="bg1"/>
                </a:solidFill>
                <a:latin typeface="Times New Roman"/>
                <a:cs typeface="Times New Roman"/>
              </a:rPr>
              <a:t>with</a:t>
            </a:r>
            <a:r>
              <a:rPr sz="2647" spc="-18" dirty="0">
                <a:solidFill>
                  <a:schemeClr val="bg1"/>
                </a:solidFill>
                <a:latin typeface="Times New Roman"/>
                <a:cs typeface="Times New Roman"/>
              </a:rPr>
              <a:t> </a:t>
            </a:r>
            <a:r>
              <a:rPr sz="2647" spc="-22" dirty="0">
                <a:solidFill>
                  <a:schemeClr val="bg1"/>
                </a:solidFill>
                <a:latin typeface="Times New Roman"/>
                <a:cs typeface="Times New Roman"/>
              </a:rPr>
              <a:t>it.</a:t>
            </a:r>
            <a:r>
              <a:rPr sz="2647" dirty="0">
                <a:solidFill>
                  <a:schemeClr val="bg1"/>
                </a:solidFill>
                <a:latin typeface="Times New Roman"/>
                <a:cs typeface="Times New Roman"/>
              </a:rPr>
              <a:t>	</a:t>
            </a:r>
            <a:r>
              <a:rPr sz="2647" i="1" dirty="0">
                <a:solidFill>
                  <a:schemeClr val="bg1"/>
                </a:solidFill>
                <a:latin typeface="Times New Roman"/>
                <a:cs typeface="Times New Roman"/>
              </a:rPr>
              <a:t>Name</a:t>
            </a:r>
            <a:r>
              <a:rPr sz="2647" dirty="0">
                <a:solidFill>
                  <a:schemeClr val="bg1"/>
                </a:solidFill>
                <a:latin typeface="Times New Roman"/>
                <a:cs typeface="Times New Roman"/>
              </a:rPr>
              <a:t>,</a:t>
            </a:r>
            <a:r>
              <a:rPr lang="en-US" sz="2647" dirty="0">
                <a:solidFill>
                  <a:schemeClr val="bg1"/>
                </a:solidFill>
                <a:latin typeface="Times New Roman"/>
                <a:cs typeface="Times New Roman"/>
              </a:rPr>
              <a:t> </a:t>
            </a:r>
            <a:r>
              <a:rPr sz="2647" i="1" dirty="0">
                <a:solidFill>
                  <a:schemeClr val="bg1"/>
                </a:solidFill>
                <a:latin typeface="Times New Roman"/>
                <a:cs typeface="Times New Roman"/>
              </a:rPr>
              <a:t>weight</a:t>
            </a:r>
            <a:r>
              <a:rPr sz="2647" dirty="0">
                <a:solidFill>
                  <a:schemeClr val="bg1"/>
                </a:solidFill>
                <a:latin typeface="Times New Roman"/>
                <a:cs typeface="Times New Roman"/>
              </a:rPr>
              <a:t>,</a:t>
            </a:r>
            <a:r>
              <a:rPr sz="2647" spc="-4" dirty="0">
                <a:solidFill>
                  <a:schemeClr val="bg1"/>
                </a:solidFill>
                <a:latin typeface="Times New Roman"/>
                <a:cs typeface="Times New Roman"/>
              </a:rPr>
              <a:t> </a:t>
            </a:r>
            <a:r>
              <a:rPr sz="2647" i="1" dirty="0">
                <a:solidFill>
                  <a:schemeClr val="bg1"/>
                </a:solidFill>
                <a:latin typeface="Times New Roman"/>
                <a:cs typeface="Times New Roman"/>
              </a:rPr>
              <a:t>height</a:t>
            </a:r>
            <a:r>
              <a:rPr sz="2647" i="1" spc="-22" dirty="0">
                <a:solidFill>
                  <a:schemeClr val="bg1"/>
                </a:solidFill>
                <a:latin typeface="Times New Roman"/>
                <a:cs typeface="Times New Roman"/>
              </a:rPr>
              <a:t> </a:t>
            </a:r>
            <a:r>
              <a:rPr sz="2647" dirty="0">
                <a:solidFill>
                  <a:schemeClr val="bg1"/>
                </a:solidFill>
                <a:latin typeface="Times New Roman"/>
                <a:cs typeface="Times New Roman"/>
              </a:rPr>
              <a:t>and</a:t>
            </a:r>
            <a:r>
              <a:rPr sz="2647" spc="-13" dirty="0">
                <a:solidFill>
                  <a:schemeClr val="bg1"/>
                </a:solidFill>
                <a:latin typeface="Times New Roman"/>
                <a:cs typeface="Times New Roman"/>
              </a:rPr>
              <a:t> </a:t>
            </a:r>
            <a:r>
              <a:rPr sz="2647" i="1" dirty="0">
                <a:solidFill>
                  <a:schemeClr val="bg1"/>
                </a:solidFill>
                <a:latin typeface="Times New Roman"/>
                <a:cs typeface="Times New Roman"/>
              </a:rPr>
              <a:t>age</a:t>
            </a:r>
            <a:r>
              <a:rPr sz="2647" i="1" spc="-13" dirty="0">
                <a:solidFill>
                  <a:schemeClr val="bg1"/>
                </a:solidFill>
                <a:latin typeface="Times New Roman"/>
                <a:cs typeface="Times New Roman"/>
              </a:rPr>
              <a:t> </a:t>
            </a:r>
            <a:r>
              <a:rPr sz="2647" spc="-22" dirty="0">
                <a:solidFill>
                  <a:schemeClr val="bg1"/>
                </a:solidFill>
                <a:latin typeface="Times New Roman"/>
                <a:cs typeface="Times New Roman"/>
              </a:rPr>
              <a:t>are </a:t>
            </a:r>
            <a:r>
              <a:rPr sz="2647" dirty="0">
                <a:solidFill>
                  <a:schemeClr val="bg1"/>
                </a:solidFill>
                <a:latin typeface="Times New Roman"/>
                <a:cs typeface="Times New Roman"/>
              </a:rPr>
              <a:t>slots</a:t>
            </a:r>
            <a:r>
              <a:rPr sz="2647" spc="-18" dirty="0">
                <a:solidFill>
                  <a:schemeClr val="bg1"/>
                </a:solidFill>
                <a:latin typeface="Times New Roman"/>
                <a:cs typeface="Times New Roman"/>
              </a:rPr>
              <a:t> </a:t>
            </a:r>
            <a:r>
              <a:rPr sz="2647" dirty="0">
                <a:solidFill>
                  <a:schemeClr val="bg1"/>
                </a:solidFill>
                <a:latin typeface="Times New Roman"/>
                <a:cs typeface="Times New Roman"/>
              </a:rPr>
              <a:t>in</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9" dirty="0">
                <a:solidFill>
                  <a:schemeClr val="bg1"/>
                </a:solidFill>
                <a:latin typeface="Times New Roman"/>
                <a:cs typeface="Times New Roman"/>
              </a:rPr>
              <a:t> </a:t>
            </a:r>
            <a:r>
              <a:rPr sz="2647" dirty="0">
                <a:solidFill>
                  <a:schemeClr val="bg1"/>
                </a:solidFill>
                <a:latin typeface="Times New Roman"/>
                <a:cs typeface="Times New Roman"/>
              </a:rPr>
              <a:t>frame</a:t>
            </a:r>
            <a:r>
              <a:rPr sz="2647" spc="-13" dirty="0">
                <a:solidFill>
                  <a:schemeClr val="bg1"/>
                </a:solidFill>
                <a:latin typeface="Times New Roman"/>
                <a:cs typeface="Times New Roman"/>
              </a:rPr>
              <a:t> </a:t>
            </a:r>
            <a:r>
              <a:rPr sz="2647" i="1" spc="-9" dirty="0">
                <a:solidFill>
                  <a:schemeClr val="bg1"/>
                </a:solidFill>
                <a:latin typeface="Times New Roman"/>
                <a:cs typeface="Times New Roman"/>
              </a:rPr>
              <a:t>Person</a:t>
            </a:r>
            <a:r>
              <a:rPr sz="2647" spc="-9" dirty="0">
                <a:solidFill>
                  <a:schemeClr val="bg1"/>
                </a:solidFill>
                <a:latin typeface="Times New Roman"/>
                <a:cs typeface="Times New Roman"/>
              </a:rPr>
              <a:t>.</a:t>
            </a:r>
            <a:r>
              <a:rPr sz="2647" dirty="0">
                <a:solidFill>
                  <a:schemeClr val="bg1"/>
                </a:solidFill>
                <a:latin typeface="Times New Roman"/>
                <a:cs typeface="Times New Roman"/>
              </a:rPr>
              <a:t>	</a:t>
            </a:r>
            <a:endParaRPr lang="en-US" sz="2647" dirty="0">
              <a:solidFill>
                <a:schemeClr val="bg1"/>
              </a:solidFill>
              <a:latin typeface="Times New Roman"/>
              <a:cs typeface="Times New Roman"/>
            </a:endParaRPr>
          </a:p>
          <a:p>
            <a:pPr marL="313221" marR="4483" indent="-302575" algn="just">
              <a:spcBef>
                <a:spcPts val="88"/>
              </a:spcBef>
              <a:buSzPct val="76666"/>
              <a:buFont typeface="Arial"/>
              <a:buChar char="■"/>
              <a:tabLst>
                <a:tab pos="313781" algn="l"/>
                <a:tab pos="2903599" algn="l"/>
                <a:tab pos="3932354" algn="l"/>
              </a:tabLst>
            </a:pPr>
            <a:r>
              <a:rPr sz="2647" i="1" dirty="0">
                <a:solidFill>
                  <a:schemeClr val="bg1"/>
                </a:solidFill>
                <a:latin typeface="Times New Roman"/>
                <a:cs typeface="Times New Roman"/>
              </a:rPr>
              <a:t>Model</a:t>
            </a:r>
            <a:r>
              <a:rPr sz="2647" dirty="0">
                <a:solidFill>
                  <a:schemeClr val="bg1"/>
                </a:solidFill>
                <a:latin typeface="Times New Roman"/>
                <a:cs typeface="Times New Roman"/>
              </a:rPr>
              <a:t>,</a:t>
            </a:r>
            <a:r>
              <a:rPr sz="2647" spc="-44" dirty="0">
                <a:solidFill>
                  <a:schemeClr val="bg1"/>
                </a:solidFill>
                <a:latin typeface="Times New Roman"/>
                <a:cs typeface="Times New Roman"/>
              </a:rPr>
              <a:t> </a:t>
            </a:r>
            <a:r>
              <a:rPr sz="2647" i="1" spc="-9" dirty="0">
                <a:solidFill>
                  <a:schemeClr val="bg1"/>
                </a:solidFill>
                <a:latin typeface="Times New Roman"/>
                <a:cs typeface="Times New Roman"/>
              </a:rPr>
              <a:t>processor</a:t>
            </a:r>
            <a:r>
              <a:rPr sz="2647" spc="-9" dirty="0">
                <a:solidFill>
                  <a:schemeClr val="bg1"/>
                </a:solidFill>
                <a:latin typeface="Times New Roman"/>
                <a:cs typeface="Times New Roman"/>
              </a:rPr>
              <a:t>, </a:t>
            </a:r>
            <a:r>
              <a:rPr sz="2647" i="1" dirty="0">
                <a:solidFill>
                  <a:schemeClr val="bg1"/>
                </a:solidFill>
                <a:latin typeface="Times New Roman"/>
                <a:cs typeface="Times New Roman"/>
              </a:rPr>
              <a:t>memory</a:t>
            </a:r>
            <a:r>
              <a:rPr sz="2647" i="1" spc="-18" dirty="0">
                <a:solidFill>
                  <a:schemeClr val="bg1"/>
                </a:solidFill>
                <a:latin typeface="Times New Roman"/>
                <a:cs typeface="Times New Roman"/>
              </a:rPr>
              <a:t> </a:t>
            </a:r>
            <a:r>
              <a:rPr sz="2647" dirty="0">
                <a:solidFill>
                  <a:schemeClr val="bg1"/>
                </a:solidFill>
                <a:latin typeface="Times New Roman"/>
                <a:cs typeface="Times New Roman"/>
              </a:rPr>
              <a:t>and</a:t>
            </a:r>
            <a:r>
              <a:rPr sz="2647" spc="-13" dirty="0">
                <a:solidFill>
                  <a:schemeClr val="bg1"/>
                </a:solidFill>
                <a:latin typeface="Times New Roman"/>
                <a:cs typeface="Times New Roman"/>
              </a:rPr>
              <a:t> </a:t>
            </a:r>
            <a:r>
              <a:rPr sz="2647" i="1" dirty="0">
                <a:solidFill>
                  <a:schemeClr val="bg1"/>
                </a:solidFill>
                <a:latin typeface="Times New Roman"/>
                <a:cs typeface="Times New Roman"/>
              </a:rPr>
              <a:t>price</a:t>
            </a:r>
            <a:r>
              <a:rPr sz="2647" i="1" spc="-13" dirty="0">
                <a:solidFill>
                  <a:schemeClr val="bg1"/>
                </a:solidFill>
                <a:latin typeface="Times New Roman"/>
                <a:cs typeface="Times New Roman"/>
              </a:rPr>
              <a:t> </a:t>
            </a:r>
            <a:r>
              <a:rPr sz="2647" dirty="0">
                <a:solidFill>
                  <a:schemeClr val="bg1"/>
                </a:solidFill>
                <a:latin typeface="Times New Roman"/>
                <a:cs typeface="Times New Roman"/>
              </a:rPr>
              <a:t>are</a:t>
            </a:r>
            <a:r>
              <a:rPr sz="2647" spc="-13" dirty="0">
                <a:solidFill>
                  <a:schemeClr val="bg1"/>
                </a:solidFill>
                <a:latin typeface="Times New Roman"/>
                <a:cs typeface="Times New Roman"/>
              </a:rPr>
              <a:t> </a:t>
            </a:r>
            <a:r>
              <a:rPr sz="2647" dirty="0">
                <a:solidFill>
                  <a:schemeClr val="bg1"/>
                </a:solidFill>
                <a:latin typeface="Times New Roman"/>
                <a:cs typeface="Times New Roman"/>
              </a:rPr>
              <a:t>slots</a:t>
            </a:r>
            <a:r>
              <a:rPr sz="2647" spc="-18" dirty="0">
                <a:solidFill>
                  <a:schemeClr val="bg1"/>
                </a:solidFill>
                <a:latin typeface="Times New Roman"/>
                <a:cs typeface="Times New Roman"/>
              </a:rPr>
              <a:t> </a:t>
            </a:r>
            <a:r>
              <a:rPr sz="2647" dirty="0">
                <a:solidFill>
                  <a:schemeClr val="bg1"/>
                </a:solidFill>
                <a:latin typeface="Times New Roman"/>
                <a:cs typeface="Times New Roman"/>
              </a:rPr>
              <a:t>in the</a:t>
            </a:r>
            <a:r>
              <a:rPr sz="2647" spc="-13" dirty="0">
                <a:solidFill>
                  <a:schemeClr val="bg1"/>
                </a:solidFill>
                <a:latin typeface="Times New Roman"/>
                <a:cs typeface="Times New Roman"/>
              </a:rPr>
              <a:t> </a:t>
            </a:r>
            <a:r>
              <a:rPr sz="2647" dirty="0">
                <a:solidFill>
                  <a:schemeClr val="bg1"/>
                </a:solidFill>
                <a:latin typeface="Times New Roman"/>
                <a:cs typeface="Times New Roman"/>
              </a:rPr>
              <a:t>frame </a:t>
            </a:r>
            <a:r>
              <a:rPr sz="2647" i="1" spc="-9" dirty="0">
                <a:solidFill>
                  <a:schemeClr val="bg1"/>
                </a:solidFill>
                <a:latin typeface="Times New Roman"/>
                <a:cs typeface="Times New Roman"/>
              </a:rPr>
              <a:t>Computer</a:t>
            </a:r>
            <a:r>
              <a:rPr sz="2647" spc="-9" dirty="0">
                <a:solidFill>
                  <a:schemeClr val="bg1"/>
                </a:solidFill>
                <a:latin typeface="Times New Roman"/>
                <a:cs typeface="Times New Roman"/>
              </a:rPr>
              <a:t>. </a:t>
            </a:r>
            <a:r>
              <a:rPr sz="2647" dirty="0">
                <a:solidFill>
                  <a:schemeClr val="bg1"/>
                </a:solidFill>
                <a:latin typeface="Times New Roman"/>
                <a:cs typeface="Times New Roman"/>
              </a:rPr>
              <a:t>Each</a:t>
            </a:r>
            <a:r>
              <a:rPr sz="2647" spc="-18" dirty="0">
                <a:solidFill>
                  <a:schemeClr val="bg1"/>
                </a:solidFill>
                <a:latin typeface="Times New Roman"/>
                <a:cs typeface="Times New Roman"/>
              </a:rPr>
              <a:t> </a:t>
            </a:r>
            <a:r>
              <a:rPr sz="2647" dirty="0">
                <a:solidFill>
                  <a:schemeClr val="bg1"/>
                </a:solidFill>
                <a:latin typeface="Times New Roman"/>
                <a:cs typeface="Times New Roman"/>
              </a:rPr>
              <a:t>attribute</a:t>
            </a:r>
            <a:r>
              <a:rPr sz="2647" spc="-9" dirty="0">
                <a:solidFill>
                  <a:schemeClr val="bg1"/>
                </a:solidFill>
                <a:latin typeface="Times New Roman"/>
                <a:cs typeface="Times New Roman"/>
              </a:rPr>
              <a:t> </a:t>
            </a:r>
            <a:r>
              <a:rPr sz="2647" dirty="0">
                <a:solidFill>
                  <a:schemeClr val="bg1"/>
                </a:solidFill>
                <a:latin typeface="Times New Roman"/>
                <a:cs typeface="Times New Roman"/>
              </a:rPr>
              <a:t>or</a:t>
            </a:r>
            <a:r>
              <a:rPr sz="2647" spc="-4" dirty="0">
                <a:solidFill>
                  <a:schemeClr val="bg1"/>
                </a:solidFill>
                <a:latin typeface="Times New Roman"/>
                <a:cs typeface="Times New Roman"/>
              </a:rPr>
              <a:t> </a:t>
            </a:r>
            <a:r>
              <a:rPr sz="2647" dirty="0">
                <a:solidFill>
                  <a:schemeClr val="bg1"/>
                </a:solidFill>
                <a:latin typeface="Times New Roman"/>
                <a:cs typeface="Times New Roman"/>
              </a:rPr>
              <a:t>slot</a:t>
            </a:r>
            <a:r>
              <a:rPr sz="2647" spc="-13" dirty="0">
                <a:solidFill>
                  <a:schemeClr val="bg1"/>
                </a:solidFill>
                <a:latin typeface="Times New Roman"/>
                <a:cs typeface="Times New Roman"/>
              </a:rPr>
              <a:t> </a:t>
            </a:r>
            <a:r>
              <a:rPr sz="2647" dirty="0">
                <a:solidFill>
                  <a:schemeClr val="bg1"/>
                </a:solidFill>
                <a:latin typeface="Times New Roman"/>
                <a:cs typeface="Times New Roman"/>
              </a:rPr>
              <a:t>has</a:t>
            </a:r>
            <a:r>
              <a:rPr sz="2647" spc="-9"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a:t>
            </a:r>
            <a:r>
              <a:rPr sz="2647" dirty="0">
                <a:solidFill>
                  <a:schemeClr val="bg1"/>
                </a:solidFill>
                <a:latin typeface="Times New Roman"/>
                <a:cs typeface="Times New Roman"/>
              </a:rPr>
              <a:t>value</a:t>
            </a:r>
            <a:r>
              <a:rPr sz="2647" spc="-4" dirty="0">
                <a:solidFill>
                  <a:schemeClr val="bg1"/>
                </a:solidFill>
                <a:latin typeface="Times New Roman"/>
                <a:cs typeface="Times New Roman"/>
              </a:rPr>
              <a:t> </a:t>
            </a:r>
            <a:r>
              <a:rPr sz="2647" dirty="0">
                <a:solidFill>
                  <a:schemeClr val="bg1"/>
                </a:solidFill>
                <a:latin typeface="Times New Roman"/>
                <a:cs typeface="Times New Roman"/>
              </a:rPr>
              <a:t>attached</a:t>
            </a:r>
            <a:r>
              <a:rPr sz="2647" spc="-9" dirty="0">
                <a:solidFill>
                  <a:schemeClr val="bg1"/>
                </a:solidFill>
                <a:latin typeface="Times New Roman"/>
                <a:cs typeface="Times New Roman"/>
              </a:rPr>
              <a:t> </a:t>
            </a:r>
            <a:r>
              <a:rPr sz="2647" dirty="0">
                <a:solidFill>
                  <a:schemeClr val="bg1"/>
                </a:solidFill>
                <a:latin typeface="Times New Roman"/>
                <a:cs typeface="Times New Roman"/>
              </a:rPr>
              <a:t>to</a:t>
            </a:r>
            <a:r>
              <a:rPr sz="2647" spc="-4" dirty="0">
                <a:solidFill>
                  <a:schemeClr val="bg1"/>
                </a:solidFill>
                <a:latin typeface="Times New Roman"/>
                <a:cs typeface="Times New Roman"/>
              </a:rPr>
              <a:t> </a:t>
            </a:r>
            <a:r>
              <a:rPr sz="2647" spc="-22" dirty="0">
                <a:solidFill>
                  <a:schemeClr val="bg1"/>
                </a:solidFill>
                <a:latin typeface="Times New Roman"/>
                <a:cs typeface="Times New Roman"/>
              </a:rPr>
              <a:t>it.</a:t>
            </a:r>
            <a:endParaRPr sz="2647" dirty="0">
              <a:solidFill>
                <a:schemeClr val="bg1"/>
              </a:solidFill>
              <a:latin typeface="Times New Roman"/>
              <a:cs typeface="Times New Roman"/>
            </a:endParaRPr>
          </a:p>
          <a:p>
            <a:pPr marL="313221" marR="114866" indent="-302575">
              <a:spcBef>
                <a:spcPts val="644"/>
              </a:spcBef>
              <a:buSzPct val="76666"/>
              <a:buFont typeface="Arial"/>
              <a:buChar char="■"/>
              <a:tabLst>
                <a:tab pos="313781" algn="l"/>
              </a:tabLst>
            </a:pPr>
            <a:r>
              <a:rPr sz="2647" dirty="0">
                <a:solidFill>
                  <a:schemeClr val="bg1"/>
                </a:solidFill>
                <a:latin typeface="Times New Roman"/>
                <a:cs typeface="Times New Roman"/>
              </a:rPr>
              <a:t>Frames</a:t>
            </a:r>
            <a:r>
              <a:rPr sz="2647" spc="-31" dirty="0">
                <a:solidFill>
                  <a:schemeClr val="bg1"/>
                </a:solidFill>
                <a:latin typeface="Times New Roman"/>
                <a:cs typeface="Times New Roman"/>
              </a:rPr>
              <a:t> </a:t>
            </a:r>
            <a:r>
              <a:rPr sz="2647" dirty="0">
                <a:solidFill>
                  <a:schemeClr val="bg1"/>
                </a:solidFill>
                <a:latin typeface="Times New Roman"/>
                <a:cs typeface="Times New Roman"/>
              </a:rPr>
              <a:t>provide</a:t>
            </a:r>
            <a:r>
              <a:rPr sz="2647" spc="-13" dirty="0">
                <a:solidFill>
                  <a:schemeClr val="bg1"/>
                </a:solidFill>
                <a:latin typeface="Times New Roman"/>
                <a:cs typeface="Times New Roman"/>
              </a:rPr>
              <a:t> </a:t>
            </a: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dirty="0">
                <a:solidFill>
                  <a:schemeClr val="bg1"/>
                </a:solidFill>
                <a:latin typeface="Times New Roman"/>
                <a:cs typeface="Times New Roman"/>
              </a:rPr>
              <a:t>natural</a:t>
            </a:r>
            <a:r>
              <a:rPr sz="2647" spc="-18" dirty="0">
                <a:solidFill>
                  <a:schemeClr val="bg1"/>
                </a:solidFill>
                <a:latin typeface="Times New Roman"/>
                <a:cs typeface="Times New Roman"/>
              </a:rPr>
              <a:t> </a:t>
            </a:r>
            <a:r>
              <a:rPr sz="2647" dirty="0">
                <a:solidFill>
                  <a:schemeClr val="bg1"/>
                </a:solidFill>
                <a:latin typeface="Times New Roman"/>
                <a:cs typeface="Times New Roman"/>
              </a:rPr>
              <a:t>way</a:t>
            </a:r>
            <a:r>
              <a:rPr sz="2647" spc="-13" dirty="0">
                <a:solidFill>
                  <a:schemeClr val="bg1"/>
                </a:solidFill>
                <a:latin typeface="Times New Roman"/>
                <a:cs typeface="Times New Roman"/>
              </a:rPr>
              <a:t> </a:t>
            </a:r>
            <a:r>
              <a:rPr sz="2647" dirty="0">
                <a:solidFill>
                  <a:schemeClr val="bg1"/>
                </a:solidFill>
                <a:latin typeface="Times New Roman"/>
                <a:cs typeface="Times New Roman"/>
              </a:rPr>
              <a:t>for</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structured </a:t>
            </a:r>
            <a:r>
              <a:rPr sz="2647" spc="-22" dirty="0">
                <a:solidFill>
                  <a:schemeClr val="bg1"/>
                </a:solidFill>
                <a:latin typeface="Times New Roman"/>
                <a:cs typeface="Times New Roman"/>
              </a:rPr>
              <a:t>and </a:t>
            </a:r>
            <a:r>
              <a:rPr lang="en-US" sz="2647" dirty="0">
                <a:solidFill>
                  <a:schemeClr val="bg1"/>
                </a:solidFill>
                <a:latin typeface="Times New Roman"/>
                <a:cs typeface="Times New Roman"/>
              </a:rPr>
              <a:t>concise</a:t>
            </a:r>
            <a:r>
              <a:rPr sz="2647" spc="-26" dirty="0">
                <a:solidFill>
                  <a:schemeClr val="bg1"/>
                </a:solidFill>
                <a:latin typeface="Times New Roman"/>
                <a:cs typeface="Times New Roman"/>
              </a:rPr>
              <a:t> </a:t>
            </a:r>
            <a:r>
              <a:rPr sz="2647" dirty="0">
                <a:solidFill>
                  <a:schemeClr val="bg1"/>
                </a:solidFill>
                <a:latin typeface="Times New Roman"/>
                <a:cs typeface="Times New Roman"/>
              </a:rPr>
              <a:t>representation</a:t>
            </a:r>
            <a:r>
              <a:rPr sz="2647" spc="-13" dirty="0">
                <a:solidFill>
                  <a:schemeClr val="bg1"/>
                </a:solidFill>
                <a:latin typeface="Times New Roman"/>
                <a:cs typeface="Times New Roman"/>
              </a:rPr>
              <a:t> </a:t>
            </a:r>
            <a:r>
              <a:rPr sz="2647" dirty="0">
                <a:solidFill>
                  <a:schemeClr val="bg1"/>
                </a:solidFill>
                <a:latin typeface="Times New Roman"/>
                <a:cs typeface="Times New Roman"/>
              </a:rPr>
              <a:t>of</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knowledge.</a:t>
            </a:r>
            <a:endParaRPr sz="2647" dirty="0">
              <a:solidFill>
                <a:schemeClr val="bg1"/>
              </a:solidFill>
              <a:latin typeface="Times New Roman"/>
              <a:cs typeface="Times New Roman"/>
            </a:endParaRPr>
          </a:p>
          <a:p>
            <a:pPr marL="313221" marR="126073" indent="-302575">
              <a:spcBef>
                <a:spcPts val="635"/>
              </a:spcBef>
              <a:buSzPct val="76666"/>
              <a:buFont typeface="Arial"/>
              <a:buChar char="■"/>
              <a:tabLst>
                <a:tab pos="313781" algn="l"/>
              </a:tabLst>
            </a:pPr>
            <a:r>
              <a:rPr sz="2647" dirty="0">
                <a:solidFill>
                  <a:schemeClr val="bg1"/>
                </a:solidFill>
                <a:latin typeface="Times New Roman"/>
                <a:cs typeface="Times New Roman"/>
              </a:rPr>
              <a:t>A</a:t>
            </a:r>
            <a:r>
              <a:rPr sz="2647" spc="-18" dirty="0">
                <a:solidFill>
                  <a:schemeClr val="bg1"/>
                </a:solidFill>
                <a:latin typeface="Times New Roman"/>
                <a:cs typeface="Times New Roman"/>
              </a:rPr>
              <a:t> </a:t>
            </a:r>
            <a:r>
              <a:rPr sz="2647" dirty="0">
                <a:solidFill>
                  <a:schemeClr val="bg1"/>
                </a:solidFill>
                <a:latin typeface="Times New Roman"/>
                <a:cs typeface="Times New Roman"/>
              </a:rPr>
              <a:t>frame</a:t>
            </a:r>
            <a:r>
              <a:rPr sz="2647" spc="-13" dirty="0">
                <a:solidFill>
                  <a:schemeClr val="bg1"/>
                </a:solidFill>
                <a:latin typeface="Times New Roman"/>
                <a:cs typeface="Times New Roman"/>
              </a:rPr>
              <a:t> </a:t>
            </a:r>
            <a:r>
              <a:rPr sz="2647" dirty="0">
                <a:solidFill>
                  <a:schemeClr val="bg1"/>
                </a:solidFill>
                <a:latin typeface="Times New Roman"/>
                <a:cs typeface="Times New Roman"/>
              </a:rPr>
              <a:t>provides</a:t>
            </a:r>
            <a:r>
              <a:rPr sz="2647" spc="-18"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a:t>
            </a:r>
            <a:r>
              <a:rPr sz="2647" dirty="0">
                <a:solidFill>
                  <a:schemeClr val="bg1"/>
                </a:solidFill>
                <a:latin typeface="Times New Roman"/>
                <a:cs typeface="Times New Roman"/>
              </a:rPr>
              <a:t>means</a:t>
            </a:r>
            <a:r>
              <a:rPr sz="2647" spc="-18" dirty="0">
                <a:solidFill>
                  <a:schemeClr val="bg1"/>
                </a:solidFill>
                <a:latin typeface="Times New Roman"/>
                <a:cs typeface="Times New Roman"/>
              </a:rPr>
              <a:t> </a:t>
            </a:r>
            <a:r>
              <a:rPr sz="2647" dirty="0">
                <a:solidFill>
                  <a:schemeClr val="bg1"/>
                </a:solidFill>
                <a:latin typeface="Times New Roman"/>
                <a:cs typeface="Times New Roman"/>
              </a:rPr>
              <a:t>of</a:t>
            </a:r>
            <a:r>
              <a:rPr sz="2647" spc="-13" dirty="0">
                <a:solidFill>
                  <a:schemeClr val="bg1"/>
                </a:solidFill>
                <a:latin typeface="Times New Roman"/>
                <a:cs typeface="Times New Roman"/>
              </a:rPr>
              <a:t> </a:t>
            </a:r>
            <a:r>
              <a:rPr sz="2647" dirty="0">
                <a:solidFill>
                  <a:schemeClr val="bg1"/>
                </a:solidFill>
                <a:latin typeface="Times New Roman"/>
                <a:cs typeface="Times New Roman"/>
              </a:rPr>
              <a:t>organising</a:t>
            </a:r>
            <a:r>
              <a:rPr sz="2647" spc="-9" dirty="0">
                <a:solidFill>
                  <a:schemeClr val="bg1"/>
                </a:solidFill>
                <a:latin typeface="Times New Roman"/>
                <a:cs typeface="Times New Roman"/>
              </a:rPr>
              <a:t> knowledge </a:t>
            </a:r>
            <a:r>
              <a:rPr sz="2647" dirty="0">
                <a:solidFill>
                  <a:schemeClr val="bg1"/>
                </a:solidFill>
                <a:latin typeface="Times New Roman"/>
                <a:cs typeface="Times New Roman"/>
              </a:rPr>
              <a:t>in</a:t>
            </a:r>
            <a:r>
              <a:rPr sz="2647" spc="4" dirty="0">
                <a:solidFill>
                  <a:schemeClr val="bg1"/>
                </a:solidFill>
                <a:latin typeface="Times New Roman"/>
                <a:cs typeface="Times New Roman"/>
              </a:rPr>
              <a:t> </a:t>
            </a:r>
            <a:r>
              <a:rPr sz="2647" dirty="0">
                <a:solidFill>
                  <a:schemeClr val="bg1"/>
                </a:solidFill>
                <a:latin typeface="Times New Roman"/>
                <a:cs typeface="Times New Roman"/>
              </a:rPr>
              <a:t>slots</a:t>
            </a:r>
            <a:r>
              <a:rPr sz="2647" spc="4" dirty="0">
                <a:solidFill>
                  <a:schemeClr val="bg1"/>
                </a:solidFill>
                <a:latin typeface="Times New Roman"/>
                <a:cs typeface="Times New Roman"/>
              </a:rPr>
              <a:t> </a:t>
            </a:r>
            <a:r>
              <a:rPr sz="2647" dirty="0">
                <a:solidFill>
                  <a:schemeClr val="bg1"/>
                </a:solidFill>
                <a:latin typeface="Times New Roman"/>
                <a:cs typeface="Times New Roman"/>
              </a:rPr>
              <a:t>to</a:t>
            </a:r>
            <a:r>
              <a:rPr sz="2647" spc="18" dirty="0">
                <a:solidFill>
                  <a:schemeClr val="bg1"/>
                </a:solidFill>
                <a:latin typeface="Times New Roman"/>
                <a:cs typeface="Times New Roman"/>
              </a:rPr>
              <a:t> </a:t>
            </a:r>
            <a:r>
              <a:rPr sz="2647" dirty="0">
                <a:solidFill>
                  <a:schemeClr val="bg1"/>
                </a:solidFill>
                <a:latin typeface="Times New Roman"/>
                <a:cs typeface="Times New Roman"/>
              </a:rPr>
              <a:t>describe</a:t>
            </a:r>
            <a:r>
              <a:rPr sz="2647" spc="4" dirty="0">
                <a:solidFill>
                  <a:schemeClr val="bg1"/>
                </a:solidFill>
                <a:latin typeface="Times New Roman"/>
                <a:cs typeface="Times New Roman"/>
              </a:rPr>
              <a:t> </a:t>
            </a:r>
            <a:r>
              <a:rPr sz="2647" dirty="0">
                <a:solidFill>
                  <a:schemeClr val="bg1"/>
                </a:solidFill>
                <a:latin typeface="Times New Roman"/>
                <a:cs typeface="Times New Roman"/>
              </a:rPr>
              <a:t>various attributes </a:t>
            </a:r>
            <a:r>
              <a:rPr sz="2647" spc="-22" dirty="0">
                <a:solidFill>
                  <a:schemeClr val="bg1"/>
                </a:solidFill>
                <a:latin typeface="Times New Roman"/>
                <a:cs typeface="Times New Roman"/>
              </a:rPr>
              <a:t>and </a:t>
            </a:r>
            <a:r>
              <a:rPr sz="2647" dirty="0">
                <a:solidFill>
                  <a:schemeClr val="bg1"/>
                </a:solidFill>
                <a:latin typeface="Times New Roman"/>
                <a:cs typeface="Times New Roman"/>
              </a:rPr>
              <a:t>characteristics</a:t>
            </a:r>
            <a:r>
              <a:rPr sz="2647" spc="-22" dirty="0">
                <a:solidFill>
                  <a:schemeClr val="bg1"/>
                </a:solidFill>
                <a:latin typeface="Times New Roman"/>
                <a:cs typeface="Times New Roman"/>
              </a:rPr>
              <a:t> </a:t>
            </a:r>
            <a:r>
              <a:rPr sz="2647" dirty="0">
                <a:solidFill>
                  <a:schemeClr val="bg1"/>
                </a:solidFill>
                <a:latin typeface="Times New Roman"/>
                <a:cs typeface="Times New Roman"/>
              </a:rPr>
              <a:t>of</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spc="-9" dirty="0">
                <a:solidFill>
                  <a:schemeClr val="bg1"/>
                </a:solidFill>
                <a:latin typeface="Times New Roman"/>
                <a:cs typeface="Times New Roman"/>
              </a:rPr>
              <a:t>object.</a:t>
            </a:r>
            <a:endParaRPr sz="2647" dirty="0">
              <a:solidFill>
                <a:schemeClr val="bg1"/>
              </a:solidFill>
              <a:latin typeface="Times New Roman"/>
              <a:cs typeface="Times New Roman"/>
            </a:endParaRPr>
          </a:p>
          <a:p>
            <a:pPr marL="313221" marR="982808" indent="-302575">
              <a:spcBef>
                <a:spcPts val="635"/>
              </a:spcBef>
              <a:buSzPct val="76666"/>
              <a:buFont typeface="Arial"/>
              <a:buChar char="■"/>
              <a:tabLst>
                <a:tab pos="313781" algn="l"/>
              </a:tabLst>
            </a:pPr>
            <a:r>
              <a:rPr sz="2647" dirty="0">
                <a:solidFill>
                  <a:schemeClr val="bg1"/>
                </a:solidFill>
                <a:latin typeface="Times New Roman"/>
                <a:cs typeface="Times New Roman"/>
              </a:rPr>
              <a:t>Frames</a:t>
            </a:r>
            <a:r>
              <a:rPr sz="2647" spc="-9" dirty="0">
                <a:solidFill>
                  <a:schemeClr val="bg1"/>
                </a:solidFill>
                <a:latin typeface="Times New Roman"/>
                <a:cs typeface="Times New Roman"/>
              </a:rPr>
              <a:t> </a:t>
            </a:r>
            <a:r>
              <a:rPr sz="2647" dirty="0">
                <a:solidFill>
                  <a:schemeClr val="bg1"/>
                </a:solidFill>
                <a:latin typeface="Times New Roman"/>
                <a:cs typeface="Times New Roman"/>
              </a:rPr>
              <a:t>are</a:t>
            </a:r>
            <a:r>
              <a:rPr sz="2647" spc="-4" dirty="0">
                <a:solidFill>
                  <a:schemeClr val="bg1"/>
                </a:solidFill>
                <a:latin typeface="Times New Roman"/>
                <a:cs typeface="Times New Roman"/>
              </a:rPr>
              <a:t> </a:t>
            </a:r>
            <a:r>
              <a:rPr sz="2647" dirty="0">
                <a:solidFill>
                  <a:schemeClr val="bg1"/>
                </a:solidFill>
                <a:latin typeface="Times New Roman"/>
                <a:cs typeface="Times New Roman"/>
              </a:rPr>
              <a:t>an</a:t>
            </a:r>
            <a:r>
              <a:rPr sz="2647" spc="-4" dirty="0">
                <a:solidFill>
                  <a:schemeClr val="bg1"/>
                </a:solidFill>
                <a:latin typeface="Times New Roman"/>
                <a:cs typeface="Times New Roman"/>
              </a:rPr>
              <a:t> </a:t>
            </a:r>
            <a:r>
              <a:rPr sz="2647" dirty="0">
                <a:solidFill>
                  <a:schemeClr val="bg1"/>
                </a:solidFill>
                <a:latin typeface="Times New Roman"/>
                <a:cs typeface="Times New Roman"/>
              </a:rPr>
              <a:t>application</a:t>
            </a:r>
            <a:r>
              <a:rPr sz="2647" spc="-4" dirty="0">
                <a:solidFill>
                  <a:schemeClr val="bg1"/>
                </a:solidFill>
                <a:latin typeface="Times New Roman"/>
                <a:cs typeface="Times New Roman"/>
              </a:rPr>
              <a:t> </a:t>
            </a:r>
            <a:r>
              <a:rPr sz="2647" dirty="0">
                <a:solidFill>
                  <a:schemeClr val="bg1"/>
                </a:solidFill>
                <a:latin typeface="Times New Roman"/>
                <a:cs typeface="Times New Roman"/>
              </a:rPr>
              <a:t>of </a:t>
            </a:r>
            <a:r>
              <a:rPr sz="2647" spc="53" dirty="0">
                <a:solidFill>
                  <a:schemeClr val="bg1"/>
                </a:solidFill>
                <a:latin typeface="Times New Roman"/>
                <a:cs typeface="Times New Roman"/>
              </a:rPr>
              <a:t>object-</a:t>
            </a:r>
            <a:r>
              <a:rPr sz="2647" spc="79" dirty="0">
                <a:solidFill>
                  <a:schemeClr val="bg1"/>
                </a:solidFill>
                <a:latin typeface="Times New Roman"/>
                <a:cs typeface="Times New Roman"/>
              </a:rPr>
              <a:t>oriented </a:t>
            </a:r>
            <a:r>
              <a:rPr sz="2647" spc="110" dirty="0">
                <a:solidFill>
                  <a:schemeClr val="bg1"/>
                </a:solidFill>
                <a:latin typeface="Times New Roman"/>
                <a:cs typeface="Times New Roman"/>
              </a:rPr>
              <a:t>programming</a:t>
            </a:r>
            <a:r>
              <a:rPr sz="2647" spc="4" dirty="0">
                <a:solidFill>
                  <a:schemeClr val="bg1"/>
                </a:solidFill>
                <a:latin typeface="Times New Roman"/>
                <a:cs typeface="Times New Roman"/>
              </a:rPr>
              <a:t> </a:t>
            </a:r>
            <a:r>
              <a:rPr sz="2647" dirty="0">
                <a:solidFill>
                  <a:schemeClr val="bg1"/>
                </a:solidFill>
                <a:latin typeface="Times New Roman"/>
                <a:cs typeface="Times New Roman"/>
              </a:rPr>
              <a:t>for</a:t>
            </a:r>
            <a:r>
              <a:rPr sz="2647" spc="4" dirty="0">
                <a:solidFill>
                  <a:schemeClr val="bg1"/>
                </a:solidFill>
                <a:latin typeface="Times New Roman"/>
                <a:cs typeface="Times New Roman"/>
              </a:rPr>
              <a:t> </a:t>
            </a:r>
            <a:r>
              <a:rPr sz="2647" dirty="0">
                <a:solidFill>
                  <a:schemeClr val="bg1"/>
                </a:solidFill>
                <a:latin typeface="Times New Roman"/>
                <a:cs typeface="Times New Roman"/>
              </a:rPr>
              <a:t>expert</a:t>
            </a:r>
            <a:r>
              <a:rPr sz="2647" spc="4" dirty="0">
                <a:solidFill>
                  <a:schemeClr val="bg1"/>
                </a:solidFill>
                <a:latin typeface="Times New Roman"/>
                <a:cs typeface="Times New Roman"/>
              </a:rPr>
              <a:t> </a:t>
            </a:r>
            <a:r>
              <a:rPr sz="2647" spc="-9" dirty="0">
                <a:solidFill>
                  <a:schemeClr val="bg1"/>
                </a:solidFill>
                <a:latin typeface="Times New Roman"/>
                <a:cs typeface="Times New Roman"/>
              </a:rPr>
              <a:t>systems.</a:t>
            </a:r>
            <a:endParaRPr sz="2647" dirty="0">
              <a:solidFill>
                <a:schemeClr val="bg1"/>
              </a:solidFill>
              <a:latin typeface="Times New Roman"/>
              <a:cs typeface="Times New Roman"/>
            </a:endParaRPr>
          </a:p>
        </p:txBody>
      </p:sp>
      <p:sp>
        <p:nvSpPr>
          <p:cNvPr id="4" name="object 4"/>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31</a:t>
            </a:fld>
            <a:endParaRPr spc="-22" dirty="0"/>
          </a:p>
        </p:txBody>
      </p:sp>
    </p:spTree>
  </p:cSld>
  <p:clrMapOvr>
    <a:masterClrMapping/>
  </p:clrMapOvr>
  <mc:AlternateContent xmlns:mc="http://schemas.openxmlformats.org/markup-compatibility/2006">
    <mc:Choice xmlns:p14="http://schemas.microsoft.com/office/powerpoint/2010/main" Requires="p14">
      <p:transition spd="slow" p14:dur="2000" advTm="114520"/>
    </mc:Choice>
    <mc:Fallback>
      <p:transition spd="slow" advTm="11452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955610" y="1918162"/>
            <a:ext cx="7272057" cy="3754456"/>
          </a:xfrm>
          <a:prstGeom prst="rect">
            <a:avLst/>
          </a:prstGeom>
        </p:spPr>
        <p:txBody>
          <a:bodyPr vert="horz" wrap="square" lIns="0" tIns="11206" rIns="0" bIns="0" rtlCol="0">
            <a:spAutoFit/>
          </a:bodyPr>
          <a:lstStyle/>
          <a:p>
            <a:pPr marL="313221" marR="128875" indent="-302575">
              <a:spcBef>
                <a:spcPts val="88"/>
              </a:spcBef>
              <a:buSzPct val="76666"/>
              <a:buFont typeface="Arial"/>
              <a:buChar char="■"/>
              <a:tabLst>
                <a:tab pos="313781" algn="l"/>
              </a:tabLst>
            </a:pPr>
            <a:r>
              <a:rPr sz="2647" spc="75" dirty="0">
                <a:solidFill>
                  <a:schemeClr val="bg1"/>
                </a:solidFill>
                <a:latin typeface="Times New Roman"/>
                <a:cs typeface="Times New Roman"/>
              </a:rPr>
              <a:t>Object-</a:t>
            </a:r>
            <a:r>
              <a:rPr sz="2647" spc="88" dirty="0">
                <a:solidFill>
                  <a:schemeClr val="bg1"/>
                </a:solidFill>
                <a:latin typeface="Times New Roman"/>
                <a:cs typeface="Times New Roman"/>
              </a:rPr>
              <a:t>oriented</a:t>
            </a:r>
            <a:r>
              <a:rPr sz="2647" spc="4" dirty="0">
                <a:solidFill>
                  <a:schemeClr val="bg1"/>
                </a:solidFill>
                <a:latin typeface="Times New Roman"/>
                <a:cs typeface="Times New Roman"/>
              </a:rPr>
              <a:t> </a:t>
            </a:r>
            <a:r>
              <a:rPr sz="2647" spc="115" dirty="0">
                <a:solidFill>
                  <a:schemeClr val="bg1"/>
                </a:solidFill>
                <a:latin typeface="Times New Roman"/>
                <a:cs typeface="Times New Roman"/>
              </a:rPr>
              <a:t>programming</a:t>
            </a:r>
            <a:r>
              <a:rPr sz="2647" spc="4" dirty="0">
                <a:solidFill>
                  <a:schemeClr val="bg1"/>
                </a:solidFill>
                <a:latin typeface="Times New Roman"/>
                <a:cs typeface="Times New Roman"/>
              </a:rPr>
              <a:t> </a:t>
            </a:r>
            <a:r>
              <a:rPr sz="2647" dirty="0">
                <a:solidFill>
                  <a:schemeClr val="bg1"/>
                </a:solidFill>
                <a:latin typeface="Times New Roman"/>
                <a:cs typeface="Times New Roman"/>
              </a:rPr>
              <a:t>is a</a:t>
            </a:r>
            <a:r>
              <a:rPr sz="2647" spc="4" dirty="0">
                <a:solidFill>
                  <a:schemeClr val="bg1"/>
                </a:solidFill>
                <a:latin typeface="Times New Roman"/>
                <a:cs typeface="Times New Roman"/>
              </a:rPr>
              <a:t> </a:t>
            </a:r>
            <a:r>
              <a:rPr sz="2647" spc="-9" dirty="0">
                <a:solidFill>
                  <a:schemeClr val="bg1"/>
                </a:solidFill>
                <a:latin typeface="Times New Roman"/>
                <a:cs typeface="Times New Roman"/>
              </a:rPr>
              <a:t>programming </a:t>
            </a:r>
            <a:r>
              <a:rPr sz="2647" dirty="0">
                <a:solidFill>
                  <a:schemeClr val="bg1"/>
                </a:solidFill>
                <a:latin typeface="Times New Roman"/>
                <a:cs typeface="Times New Roman"/>
              </a:rPr>
              <a:t>method</a:t>
            </a:r>
            <a:r>
              <a:rPr sz="2647" spc="-22" dirty="0">
                <a:solidFill>
                  <a:schemeClr val="bg1"/>
                </a:solidFill>
                <a:latin typeface="Times New Roman"/>
                <a:cs typeface="Times New Roman"/>
              </a:rPr>
              <a:t> </a:t>
            </a:r>
            <a:r>
              <a:rPr sz="2647" dirty="0">
                <a:solidFill>
                  <a:schemeClr val="bg1"/>
                </a:solidFill>
                <a:latin typeface="Times New Roman"/>
                <a:cs typeface="Times New Roman"/>
              </a:rPr>
              <a:t>that</a:t>
            </a:r>
            <a:r>
              <a:rPr sz="2647" spc="-18" dirty="0">
                <a:solidFill>
                  <a:schemeClr val="bg1"/>
                </a:solidFill>
                <a:latin typeface="Times New Roman"/>
                <a:cs typeface="Times New Roman"/>
              </a:rPr>
              <a:t> </a:t>
            </a:r>
            <a:r>
              <a:rPr sz="2647" dirty="0">
                <a:solidFill>
                  <a:schemeClr val="bg1"/>
                </a:solidFill>
                <a:latin typeface="Times New Roman"/>
                <a:cs typeface="Times New Roman"/>
              </a:rPr>
              <a:t>uses</a:t>
            </a:r>
            <a:r>
              <a:rPr sz="2647" spc="-18" dirty="0">
                <a:solidFill>
                  <a:schemeClr val="bg1"/>
                </a:solidFill>
                <a:latin typeface="Times New Roman"/>
                <a:cs typeface="Times New Roman"/>
              </a:rPr>
              <a:t> </a:t>
            </a:r>
            <a:r>
              <a:rPr sz="2647" i="1" dirty="0">
                <a:solidFill>
                  <a:schemeClr val="bg1"/>
                </a:solidFill>
                <a:latin typeface="Times New Roman"/>
                <a:cs typeface="Times New Roman"/>
              </a:rPr>
              <a:t>objects</a:t>
            </a:r>
            <a:r>
              <a:rPr sz="2647" i="1" spc="-18" dirty="0">
                <a:solidFill>
                  <a:schemeClr val="bg1"/>
                </a:solidFill>
                <a:latin typeface="Times New Roman"/>
                <a:cs typeface="Times New Roman"/>
              </a:rPr>
              <a:t> </a:t>
            </a:r>
            <a:r>
              <a:rPr sz="2647" dirty="0">
                <a:solidFill>
                  <a:schemeClr val="bg1"/>
                </a:solidFill>
                <a:latin typeface="Times New Roman"/>
                <a:cs typeface="Times New Roman"/>
              </a:rPr>
              <a:t>as</a:t>
            </a:r>
            <a:r>
              <a:rPr sz="2647" spc="-18" dirty="0">
                <a:solidFill>
                  <a:schemeClr val="bg1"/>
                </a:solidFill>
                <a:latin typeface="Times New Roman"/>
                <a:cs typeface="Times New Roman"/>
              </a:rPr>
              <a:t> </a:t>
            </a:r>
            <a:r>
              <a:rPr sz="2647" dirty="0">
                <a:solidFill>
                  <a:schemeClr val="bg1"/>
                </a:solidFill>
                <a:latin typeface="Times New Roman"/>
                <a:cs typeface="Times New Roman"/>
              </a:rPr>
              <a:t>a</a:t>
            </a:r>
            <a:r>
              <a:rPr sz="2647" spc="-4" dirty="0">
                <a:solidFill>
                  <a:schemeClr val="bg1"/>
                </a:solidFill>
                <a:latin typeface="Times New Roman"/>
                <a:cs typeface="Times New Roman"/>
              </a:rPr>
              <a:t> </a:t>
            </a:r>
            <a:r>
              <a:rPr sz="2647" dirty="0">
                <a:solidFill>
                  <a:schemeClr val="bg1"/>
                </a:solidFill>
                <a:latin typeface="Times New Roman"/>
                <a:cs typeface="Times New Roman"/>
              </a:rPr>
              <a:t>basis</a:t>
            </a:r>
            <a:r>
              <a:rPr sz="2647" spc="-18" dirty="0">
                <a:solidFill>
                  <a:schemeClr val="bg1"/>
                </a:solidFill>
                <a:latin typeface="Times New Roman"/>
                <a:cs typeface="Times New Roman"/>
              </a:rPr>
              <a:t> </a:t>
            </a:r>
            <a:r>
              <a:rPr sz="2647" dirty="0">
                <a:solidFill>
                  <a:schemeClr val="bg1"/>
                </a:solidFill>
                <a:latin typeface="Times New Roman"/>
                <a:cs typeface="Times New Roman"/>
              </a:rPr>
              <a:t>for</a:t>
            </a:r>
            <a:r>
              <a:rPr sz="2647" spc="-4" dirty="0">
                <a:solidFill>
                  <a:schemeClr val="bg1"/>
                </a:solidFill>
                <a:latin typeface="Times New Roman"/>
                <a:cs typeface="Times New Roman"/>
              </a:rPr>
              <a:t> </a:t>
            </a:r>
            <a:r>
              <a:rPr sz="2647" spc="-9" dirty="0">
                <a:solidFill>
                  <a:schemeClr val="bg1"/>
                </a:solidFill>
                <a:latin typeface="Times New Roman"/>
                <a:cs typeface="Times New Roman"/>
              </a:rPr>
              <a:t>analysis, </a:t>
            </a:r>
            <a:r>
              <a:rPr sz="2647" dirty="0">
                <a:solidFill>
                  <a:schemeClr val="bg1"/>
                </a:solidFill>
                <a:latin typeface="Times New Roman"/>
                <a:cs typeface="Times New Roman"/>
              </a:rPr>
              <a:t>design</a:t>
            </a:r>
            <a:r>
              <a:rPr sz="2647" spc="-26" dirty="0">
                <a:solidFill>
                  <a:schemeClr val="bg1"/>
                </a:solidFill>
                <a:latin typeface="Times New Roman"/>
                <a:cs typeface="Times New Roman"/>
              </a:rPr>
              <a:t> </a:t>
            </a:r>
            <a:r>
              <a:rPr sz="2647" dirty="0">
                <a:solidFill>
                  <a:schemeClr val="bg1"/>
                </a:solidFill>
                <a:latin typeface="Times New Roman"/>
                <a:cs typeface="Times New Roman"/>
              </a:rPr>
              <a:t>and</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implementation.</a:t>
            </a:r>
            <a:endParaRPr sz="2647" dirty="0">
              <a:solidFill>
                <a:schemeClr val="bg1"/>
              </a:solidFill>
              <a:latin typeface="Times New Roman"/>
              <a:cs typeface="Times New Roman"/>
            </a:endParaRPr>
          </a:p>
          <a:p>
            <a:pPr marL="313221" marR="4483" indent="-302575">
              <a:spcBef>
                <a:spcPts val="644"/>
              </a:spcBef>
              <a:buSzPct val="76666"/>
              <a:buFont typeface="Arial"/>
              <a:buChar char="■"/>
              <a:tabLst>
                <a:tab pos="313781" algn="l"/>
                <a:tab pos="2604386" algn="l"/>
              </a:tabLst>
            </a:pPr>
            <a:r>
              <a:rPr sz="2647" dirty="0">
                <a:solidFill>
                  <a:schemeClr val="bg1"/>
                </a:solidFill>
                <a:latin typeface="Times New Roman"/>
                <a:cs typeface="Times New Roman"/>
              </a:rPr>
              <a:t>In </a:t>
            </a:r>
            <a:r>
              <a:rPr sz="2647" spc="-9" dirty="0">
                <a:solidFill>
                  <a:schemeClr val="bg1"/>
                </a:solidFill>
                <a:latin typeface="Times New Roman"/>
                <a:cs typeface="Times New Roman"/>
              </a:rPr>
              <a:t>object-</a:t>
            </a:r>
            <a:r>
              <a:rPr sz="2647" dirty="0">
                <a:solidFill>
                  <a:schemeClr val="bg1"/>
                </a:solidFill>
                <a:latin typeface="Times New Roman"/>
                <a:cs typeface="Times New Roman"/>
              </a:rPr>
              <a:t>oriented</a:t>
            </a:r>
            <a:r>
              <a:rPr sz="2647" spc="4" dirty="0">
                <a:solidFill>
                  <a:schemeClr val="bg1"/>
                </a:solidFill>
                <a:latin typeface="Times New Roman"/>
                <a:cs typeface="Times New Roman"/>
              </a:rPr>
              <a:t> </a:t>
            </a:r>
            <a:r>
              <a:rPr sz="2647" dirty="0">
                <a:solidFill>
                  <a:schemeClr val="bg1"/>
                </a:solidFill>
                <a:latin typeface="Times New Roman"/>
                <a:cs typeface="Times New Roman"/>
              </a:rPr>
              <a:t>programming,</a:t>
            </a:r>
            <a:r>
              <a:rPr sz="2647" spc="9" dirty="0">
                <a:solidFill>
                  <a:schemeClr val="bg1"/>
                </a:solidFill>
                <a:latin typeface="Times New Roman"/>
                <a:cs typeface="Times New Roman"/>
              </a:rPr>
              <a:t> </a:t>
            </a:r>
            <a:r>
              <a:rPr sz="2647" dirty="0">
                <a:solidFill>
                  <a:schemeClr val="bg1"/>
                </a:solidFill>
                <a:latin typeface="Times New Roman"/>
                <a:cs typeface="Times New Roman"/>
              </a:rPr>
              <a:t>an </a:t>
            </a:r>
            <a:r>
              <a:rPr sz="2647" spc="66" dirty="0">
                <a:solidFill>
                  <a:schemeClr val="bg1"/>
                </a:solidFill>
                <a:latin typeface="Times New Roman"/>
                <a:cs typeface="Times New Roman"/>
              </a:rPr>
              <a:t>object</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is </a:t>
            </a:r>
            <a:r>
              <a:rPr sz="2647" dirty="0">
                <a:solidFill>
                  <a:schemeClr val="bg1"/>
                </a:solidFill>
                <a:latin typeface="Times New Roman"/>
                <a:cs typeface="Times New Roman"/>
              </a:rPr>
              <a:t>defined</a:t>
            </a:r>
            <a:r>
              <a:rPr sz="2647" spc="-22" dirty="0">
                <a:solidFill>
                  <a:schemeClr val="bg1"/>
                </a:solidFill>
                <a:latin typeface="Times New Roman"/>
                <a:cs typeface="Times New Roman"/>
              </a:rPr>
              <a:t> </a:t>
            </a:r>
            <a:r>
              <a:rPr sz="2647" dirty="0">
                <a:solidFill>
                  <a:schemeClr val="bg1"/>
                </a:solidFill>
                <a:latin typeface="Times New Roman"/>
                <a:cs typeface="Times New Roman"/>
              </a:rPr>
              <a:t>as</a:t>
            </a:r>
            <a:r>
              <a:rPr sz="2647" spc="-4" dirty="0">
                <a:solidFill>
                  <a:schemeClr val="bg1"/>
                </a:solidFill>
                <a:latin typeface="Times New Roman"/>
                <a:cs typeface="Times New Roman"/>
              </a:rPr>
              <a:t> </a:t>
            </a: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dirty="0">
                <a:solidFill>
                  <a:schemeClr val="bg1"/>
                </a:solidFill>
                <a:latin typeface="Times New Roman"/>
                <a:cs typeface="Times New Roman"/>
              </a:rPr>
              <a:t>concept,</a:t>
            </a:r>
            <a:r>
              <a:rPr sz="2647" spc="-4" dirty="0">
                <a:solidFill>
                  <a:schemeClr val="bg1"/>
                </a:solidFill>
                <a:latin typeface="Times New Roman"/>
                <a:cs typeface="Times New Roman"/>
              </a:rPr>
              <a:t> </a:t>
            </a:r>
            <a:r>
              <a:rPr sz="2647" dirty="0">
                <a:solidFill>
                  <a:schemeClr val="bg1"/>
                </a:solidFill>
                <a:latin typeface="Times New Roman"/>
                <a:cs typeface="Times New Roman"/>
              </a:rPr>
              <a:t>abstraction</a:t>
            </a:r>
            <a:r>
              <a:rPr sz="2647" spc="-9" dirty="0">
                <a:solidFill>
                  <a:schemeClr val="bg1"/>
                </a:solidFill>
                <a:latin typeface="Times New Roman"/>
                <a:cs typeface="Times New Roman"/>
              </a:rPr>
              <a:t> </a:t>
            </a:r>
            <a:r>
              <a:rPr sz="2647" dirty="0">
                <a:solidFill>
                  <a:schemeClr val="bg1"/>
                </a:solidFill>
                <a:latin typeface="Times New Roman"/>
                <a:cs typeface="Times New Roman"/>
              </a:rPr>
              <a:t>or</a:t>
            </a:r>
            <a:r>
              <a:rPr sz="2647" spc="-13" dirty="0">
                <a:solidFill>
                  <a:schemeClr val="bg1"/>
                </a:solidFill>
                <a:latin typeface="Times New Roman"/>
                <a:cs typeface="Times New Roman"/>
              </a:rPr>
              <a:t> </a:t>
            </a:r>
            <a:r>
              <a:rPr sz="2647" dirty="0">
                <a:solidFill>
                  <a:schemeClr val="bg1"/>
                </a:solidFill>
                <a:latin typeface="Times New Roman"/>
                <a:cs typeface="Times New Roman"/>
              </a:rPr>
              <a:t>thing</a:t>
            </a:r>
            <a:r>
              <a:rPr sz="2647" spc="-13" dirty="0">
                <a:solidFill>
                  <a:schemeClr val="bg1"/>
                </a:solidFill>
                <a:latin typeface="Times New Roman"/>
                <a:cs typeface="Times New Roman"/>
              </a:rPr>
              <a:t> </a:t>
            </a:r>
            <a:r>
              <a:rPr sz="2647" dirty="0">
                <a:solidFill>
                  <a:schemeClr val="bg1"/>
                </a:solidFill>
                <a:latin typeface="Times New Roman"/>
                <a:cs typeface="Times New Roman"/>
              </a:rPr>
              <a:t>with</a:t>
            </a:r>
            <a:r>
              <a:rPr sz="2647" spc="-9" dirty="0">
                <a:solidFill>
                  <a:schemeClr val="bg1"/>
                </a:solidFill>
                <a:latin typeface="Times New Roman"/>
                <a:cs typeface="Times New Roman"/>
              </a:rPr>
              <a:t> crisp </a:t>
            </a:r>
            <a:r>
              <a:rPr sz="2647" dirty="0">
                <a:solidFill>
                  <a:schemeClr val="bg1"/>
                </a:solidFill>
                <a:latin typeface="Times New Roman"/>
                <a:cs typeface="Times New Roman"/>
              </a:rPr>
              <a:t>boundaries</a:t>
            </a:r>
            <a:r>
              <a:rPr sz="2647" spc="-22" dirty="0">
                <a:solidFill>
                  <a:schemeClr val="bg1"/>
                </a:solidFill>
                <a:latin typeface="Times New Roman"/>
                <a:cs typeface="Times New Roman"/>
              </a:rPr>
              <a:t> </a:t>
            </a:r>
            <a:r>
              <a:rPr sz="2647" dirty="0">
                <a:solidFill>
                  <a:schemeClr val="bg1"/>
                </a:solidFill>
                <a:latin typeface="Times New Roman"/>
                <a:cs typeface="Times New Roman"/>
              </a:rPr>
              <a:t>and</a:t>
            </a:r>
            <a:r>
              <a:rPr sz="2647" spc="-9" dirty="0">
                <a:solidFill>
                  <a:schemeClr val="bg1"/>
                </a:solidFill>
                <a:latin typeface="Times New Roman"/>
                <a:cs typeface="Times New Roman"/>
              </a:rPr>
              <a:t> </a:t>
            </a:r>
            <a:r>
              <a:rPr sz="2647" dirty="0">
                <a:solidFill>
                  <a:schemeClr val="bg1"/>
                </a:solidFill>
                <a:latin typeface="Times New Roman"/>
                <a:cs typeface="Times New Roman"/>
              </a:rPr>
              <a:t>meaning</a:t>
            </a:r>
            <a:r>
              <a:rPr sz="2647" spc="-9" dirty="0">
                <a:solidFill>
                  <a:schemeClr val="bg1"/>
                </a:solidFill>
                <a:latin typeface="Times New Roman"/>
                <a:cs typeface="Times New Roman"/>
              </a:rPr>
              <a:t> </a:t>
            </a:r>
            <a:r>
              <a:rPr sz="2647" dirty="0">
                <a:solidFill>
                  <a:schemeClr val="bg1"/>
                </a:solidFill>
                <a:latin typeface="Times New Roman"/>
                <a:cs typeface="Times New Roman"/>
              </a:rPr>
              <a:t>for</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9" dirty="0">
                <a:solidFill>
                  <a:schemeClr val="bg1"/>
                </a:solidFill>
                <a:latin typeface="Times New Roman"/>
                <a:cs typeface="Times New Roman"/>
              </a:rPr>
              <a:t> </a:t>
            </a:r>
            <a:r>
              <a:rPr sz="2647" dirty="0">
                <a:solidFill>
                  <a:schemeClr val="bg1"/>
                </a:solidFill>
                <a:latin typeface="Times New Roman"/>
                <a:cs typeface="Times New Roman"/>
              </a:rPr>
              <a:t>problem</a:t>
            </a:r>
            <a:r>
              <a:rPr sz="2647" spc="-13" dirty="0">
                <a:solidFill>
                  <a:schemeClr val="bg1"/>
                </a:solidFill>
                <a:latin typeface="Times New Roman"/>
                <a:cs typeface="Times New Roman"/>
              </a:rPr>
              <a:t> </a:t>
            </a:r>
            <a:r>
              <a:rPr sz="2647" dirty="0">
                <a:solidFill>
                  <a:schemeClr val="bg1"/>
                </a:solidFill>
                <a:latin typeface="Times New Roman"/>
                <a:cs typeface="Times New Roman"/>
              </a:rPr>
              <a:t>at</a:t>
            </a:r>
            <a:r>
              <a:rPr sz="2647" spc="-9" dirty="0">
                <a:solidFill>
                  <a:schemeClr val="bg1"/>
                </a:solidFill>
                <a:latin typeface="Times New Roman"/>
                <a:cs typeface="Times New Roman"/>
              </a:rPr>
              <a:t> hand. </a:t>
            </a:r>
            <a:r>
              <a:rPr sz="2647" dirty="0">
                <a:solidFill>
                  <a:schemeClr val="bg1"/>
                </a:solidFill>
                <a:latin typeface="Times New Roman"/>
                <a:cs typeface="Times New Roman"/>
              </a:rPr>
              <a:t>All</a:t>
            </a:r>
            <a:r>
              <a:rPr sz="2647" spc="-26" dirty="0">
                <a:solidFill>
                  <a:schemeClr val="bg1"/>
                </a:solidFill>
                <a:latin typeface="Times New Roman"/>
                <a:cs typeface="Times New Roman"/>
              </a:rPr>
              <a:t> </a:t>
            </a:r>
            <a:r>
              <a:rPr sz="2647" dirty="0">
                <a:solidFill>
                  <a:schemeClr val="bg1"/>
                </a:solidFill>
                <a:latin typeface="Times New Roman"/>
                <a:cs typeface="Times New Roman"/>
              </a:rPr>
              <a:t>objects</a:t>
            </a:r>
            <a:r>
              <a:rPr sz="2647" spc="-13" dirty="0">
                <a:solidFill>
                  <a:schemeClr val="bg1"/>
                </a:solidFill>
                <a:latin typeface="Times New Roman"/>
                <a:cs typeface="Times New Roman"/>
              </a:rPr>
              <a:t> </a:t>
            </a:r>
            <a:r>
              <a:rPr sz="2647" dirty="0">
                <a:solidFill>
                  <a:schemeClr val="bg1"/>
                </a:solidFill>
                <a:latin typeface="Times New Roman"/>
                <a:cs typeface="Times New Roman"/>
              </a:rPr>
              <a:t>have</a:t>
            </a:r>
            <a:r>
              <a:rPr sz="2647" spc="-9" dirty="0">
                <a:solidFill>
                  <a:schemeClr val="bg1"/>
                </a:solidFill>
                <a:latin typeface="Times New Roman"/>
                <a:cs typeface="Times New Roman"/>
              </a:rPr>
              <a:t> </a:t>
            </a:r>
            <a:r>
              <a:rPr sz="2647" dirty="0">
                <a:solidFill>
                  <a:schemeClr val="bg1"/>
                </a:solidFill>
                <a:latin typeface="Times New Roman"/>
                <a:cs typeface="Times New Roman"/>
              </a:rPr>
              <a:t>identity</a:t>
            </a:r>
            <a:r>
              <a:rPr sz="2647" spc="-9" dirty="0">
                <a:solidFill>
                  <a:schemeClr val="bg1"/>
                </a:solidFill>
                <a:latin typeface="Times New Roman"/>
                <a:cs typeface="Times New Roman"/>
              </a:rPr>
              <a:t> </a:t>
            </a:r>
            <a:r>
              <a:rPr sz="2647" dirty="0">
                <a:solidFill>
                  <a:schemeClr val="bg1"/>
                </a:solidFill>
                <a:latin typeface="Times New Roman"/>
                <a:cs typeface="Times New Roman"/>
              </a:rPr>
              <a:t>and</a:t>
            </a:r>
            <a:r>
              <a:rPr sz="2647" spc="4" dirty="0">
                <a:solidFill>
                  <a:schemeClr val="bg1"/>
                </a:solidFill>
                <a:latin typeface="Times New Roman"/>
                <a:cs typeface="Times New Roman"/>
              </a:rPr>
              <a:t> </a:t>
            </a:r>
            <a:r>
              <a:rPr sz="2647" dirty="0">
                <a:solidFill>
                  <a:schemeClr val="bg1"/>
                </a:solidFill>
                <a:latin typeface="Times New Roman"/>
                <a:cs typeface="Times New Roman"/>
              </a:rPr>
              <a:t>are</a:t>
            </a:r>
            <a:r>
              <a:rPr sz="2647" spc="-9" dirty="0">
                <a:solidFill>
                  <a:schemeClr val="bg1"/>
                </a:solidFill>
                <a:latin typeface="Times New Roman"/>
                <a:cs typeface="Times New Roman"/>
              </a:rPr>
              <a:t> clearly distinguishable.</a:t>
            </a:r>
            <a:r>
              <a:rPr sz="2647" dirty="0">
                <a:solidFill>
                  <a:schemeClr val="bg1"/>
                </a:solidFill>
                <a:latin typeface="Times New Roman"/>
                <a:cs typeface="Times New Roman"/>
              </a:rPr>
              <a:t>	</a:t>
            </a:r>
            <a:r>
              <a:rPr sz="2647" i="1" dirty="0">
                <a:solidFill>
                  <a:schemeClr val="bg1"/>
                </a:solidFill>
                <a:latin typeface="Times New Roman"/>
                <a:cs typeface="Times New Roman"/>
              </a:rPr>
              <a:t>Michael</a:t>
            </a:r>
            <a:r>
              <a:rPr sz="2647" i="1" spc="-31" dirty="0">
                <a:solidFill>
                  <a:schemeClr val="bg1"/>
                </a:solidFill>
                <a:latin typeface="Times New Roman"/>
                <a:cs typeface="Times New Roman"/>
              </a:rPr>
              <a:t> </a:t>
            </a:r>
            <a:r>
              <a:rPr sz="2647" i="1" dirty="0">
                <a:solidFill>
                  <a:schemeClr val="bg1"/>
                </a:solidFill>
                <a:latin typeface="Times New Roman"/>
                <a:cs typeface="Times New Roman"/>
              </a:rPr>
              <a:t>Black</a:t>
            </a:r>
            <a:r>
              <a:rPr sz="2647" dirty="0">
                <a:solidFill>
                  <a:schemeClr val="bg1"/>
                </a:solidFill>
                <a:latin typeface="Times New Roman"/>
                <a:cs typeface="Times New Roman"/>
              </a:rPr>
              <a:t>,</a:t>
            </a:r>
            <a:r>
              <a:rPr sz="2647" spc="-13" dirty="0">
                <a:solidFill>
                  <a:schemeClr val="bg1"/>
                </a:solidFill>
                <a:latin typeface="Times New Roman"/>
                <a:cs typeface="Times New Roman"/>
              </a:rPr>
              <a:t> </a:t>
            </a:r>
            <a:r>
              <a:rPr sz="2647" i="1" dirty="0">
                <a:solidFill>
                  <a:schemeClr val="bg1"/>
                </a:solidFill>
                <a:latin typeface="Times New Roman"/>
                <a:cs typeface="Times New Roman"/>
              </a:rPr>
              <a:t>Audi</a:t>
            </a:r>
            <a:r>
              <a:rPr sz="2647" i="1" spc="-18" dirty="0">
                <a:solidFill>
                  <a:schemeClr val="bg1"/>
                </a:solidFill>
                <a:latin typeface="Times New Roman"/>
                <a:cs typeface="Times New Roman"/>
              </a:rPr>
              <a:t> </a:t>
            </a:r>
            <a:r>
              <a:rPr sz="2647" i="1" dirty="0">
                <a:solidFill>
                  <a:schemeClr val="bg1"/>
                </a:solidFill>
                <a:latin typeface="Times New Roman"/>
                <a:cs typeface="Times New Roman"/>
              </a:rPr>
              <a:t>5000</a:t>
            </a:r>
            <a:r>
              <a:rPr sz="2647" i="1" spc="-13" dirty="0">
                <a:solidFill>
                  <a:schemeClr val="bg1"/>
                </a:solidFill>
                <a:latin typeface="Times New Roman"/>
                <a:cs typeface="Times New Roman"/>
              </a:rPr>
              <a:t> </a:t>
            </a:r>
            <a:r>
              <a:rPr sz="2647" i="1" spc="-9" dirty="0">
                <a:solidFill>
                  <a:schemeClr val="bg1"/>
                </a:solidFill>
                <a:latin typeface="Times New Roman"/>
                <a:cs typeface="Times New Roman"/>
              </a:rPr>
              <a:t>Turbo</a:t>
            </a:r>
            <a:r>
              <a:rPr sz="2647" spc="-9" dirty="0">
                <a:solidFill>
                  <a:schemeClr val="bg1"/>
                </a:solidFill>
                <a:latin typeface="Times New Roman"/>
                <a:cs typeface="Times New Roman"/>
              </a:rPr>
              <a:t>, </a:t>
            </a:r>
            <a:r>
              <a:rPr sz="2647" i="1" dirty="0">
                <a:solidFill>
                  <a:schemeClr val="bg1"/>
                </a:solidFill>
                <a:latin typeface="Times New Roman"/>
                <a:cs typeface="Times New Roman"/>
              </a:rPr>
              <a:t>HP</a:t>
            </a:r>
            <a:r>
              <a:rPr sz="2647" i="1" spc="-18" dirty="0">
                <a:solidFill>
                  <a:schemeClr val="bg1"/>
                </a:solidFill>
                <a:latin typeface="Times New Roman"/>
                <a:cs typeface="Times New Roman"/>
              </a:rPr>
              <a:t> </a:t>
            </a:r>
            <a:r>
              <a:rPr sz="2647" i="1" dirty="0">
                <a:solidFill>
                  <a:schemeClr val="bg1"/>
                </a:solidFill>
                <a:latin typeface="Times New Roman"/>
                <a:cs typeface="Times New Roman"/>
              </a:rPr>
              <a:t>Pavilion</a:t>
            </a:r>
            <a:r>
              <a:rPr sz="2647" i="1" spc="-9" dirty="0">
                <a:solidFill>
                  <a:schemeClr val="bg1"/>
                </a:solidFill>
                <a:latin typeface="Times New Roman"/>
                <a:cs typeface="Times New Roman"/>
              </a:rPr>
              <a:t> </a:t>
            </a:r>
            <a:r>
              <a:rPr sz="2647" i="1" dirty="0">
                <a:solidFill>
                  <a:schemeClr val="bg1"/>
                </a:solidFill>
                <a:latin typeface="Times New Roman"/>
                <a:cs typeface="Times New Roman"/>
              </a:rPr>
              <a:t>P6555A</a:t>
            </a:r>
            <a:r>
              <a:rPr sz="2647" i="1" spc="-141" dirty="0">
                <a:solidFill>
                  <a:schemeClr val="bg1"/>
                </a:solidFill>
                <a:latin typeface="Times New Roman"/>
                <a:cs typeface="Times New Roman"/>
              </a:rPr>
              <a:t> </a:t>
            </a:r>
            <a:r>
              <a:rPr sz="2647" dirty="0">
                <a:solidFill>
                  <a:schemeClr val="bg1"/>
                </a:solidFill>
                <a:latin typeface="Times New Roman"/>
                <a:cs typeface="Times New Roman"/>
              </a:rPr>
              <a:t>are</a:t>
            </a:r>
            <a:r>
              <a:rPr sz="2647" spc="-9" dirty="0">
                <a:solidFill>
                  <a:schemeClr val="bg1"/>
                </a:solidFill>
                <a:latin typeface="Times New Roman"/>
                <a:cs typeface="Times New Roman"/>
              </a:rPr>
              <a:t> </a:t>
            </a:r>
            <a:r>
              <a:rPr sz="2647" dirty="0">
                <a:solidFill>
                  <a:schemeClr val="bg1"/>
                </a:solidFill>
                <a:latin typeface="Times New Roman"/>
                <a:cs typeface="Times New Roman"/>
              </a:rPr>
              <a:t>examples</a:t>
            </a:r>
            <a:r>
              <a:rPr sz="2647" spc="-13" dirty="0">
                <a:solidFill>
                  <a:schemeClr val="bg1"/>
                </a:solidFill>
                <a:latin typeface="Times New Roman"/>
                <a:cs typeface="Times New Roman"/>
              </a:rPr>
              <a:t> </a:t>
            </a:r>
            <a:r>
              <a:rPr sz="2647" dirty="0">
                <a:solidFill>
                  <a:schemeClr val="bg1"/>
                </a:solidFill>
                <a:latin typeface="Times New Roman"/>
                <a:cs typeface="Times New Roman"/>
              </a:rPr>
              <a:t>of</a:t>
            </a:r>
            <a:r>
              <a:rPr sz="2647" spc="-9" dirty="0">
                <a:solidFill>
                  <a:schemeClr val="bg1"/>
                </a:solidFill>
                <a:latin typeface="Times New Roman"/>
                <a:cs typeface="Times New Roman"/>
              </a:rPr>
              <a:t> objects.</a:t>
            </a:r>
            <a:endParaRPr sz="2647" dirty="0">
              <a:solidFill>
                <a:schemeClr val="bg1"/>
              </a:solidFill>
              <a:latin typeface="Times New Roman"/>
              <a:cs typeface="Times New Roman"/>
            </a:endParaRPr>
          </a:p>
        </p:txBody>
      </p:sp>
      <p:sp>
        <p:nvSpPr>
          <p:cNvPr id="4" name="object 4"/>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32</a:t>
            </a:fld>
            <a:endParaRPr spc="-22" dirty="0"/>
          </a:p>
        </p:txBody>
      </p:sp>
    </p:spTree>
  </p:cSld>
  <p:clrMapOvr>
    <a:masterClrMapping/>
  </p:clrMapOvr>
  <mc:AlternateContent xmlns:mc="http://schemas.openxmlformats.org/markup-compatibility/2006">
    <mc:Choice xmlns:p14="http://schemas.microsoft.com/office/powerpoint/2010/main" Requires="p14">
      <p:transition spd="slow" p14:dur="2000" advTm="65188"/>
    </mc:Choice>
    <mc:Fallback>
      <p:transition spd="slow" advTm="6518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487054" y="1404756"/>
            <a:ext cx="9993745" cy="4658934"/>
          </a:xfrm>
          <a:prstGeom prst="rect">
            <a:avLst/>
          </a:prstGeom>
        </p:spPr>
        <p:txBody>
          <a:bodyPr vert="horz" wrap="square" lIns="0" tIns="11206" rIns="0" bIns="0" rtlCol="0">
            <a:spAutoFit/>
          </a:bodyPr>
          <a:lstStyle/>
          <a:p>
            <a:pPr marL="467846" marR="414640" indent="-457200">
              <a:spcBef>
                <a:spcPts val="88"/>
              </a:spcBef>
              <a:buClr>
                <a:schemeClr val="bg1"/>
              </a:buClr>
              <a:buSzPct val="76666"/>
              <a:buFont typeface="Wingdings" panose="05000000000000000000" pitchFamily="2" charset="2"/>
              <a:buChar char="§"/>
              <a:tabLst>
                <a:tab pos="313781" algn="l"/>
                <a:tab pos="4231567" algn="l"/>
              </a:tabLst>
            </a:pPr>
            <a:r>
              <a:rPr sz="2647" dirty="0">
                <a:solidFill>
                  <a:schemeClr val="bg1"/>
                </a:solidFill>
                <a:latin typeface="Times New Roman"/>
                <a:cs typeface="Times New Roman"/>
              </a:rPr>
              <a:t>An</a:t>
            </a:r>
            <a:r>
              <a:rPr sz="2647" spc="-31" dirty="0">
                <a:solidFill>
                  <a:schemeClr val="bg1"/>
                </a:solidFill>
                <a:latin typeface="Times New Roman"/>
                <a:cs typeface="Times New Roman"/>
              </a:rPr>
              <a:t> </a:t>
            </a:r>
            <a:r>
              <a:rPr sz="2647" dirty="0">
                <a:solidFill>
                  <a:schemeClr val="bg1"/>
                </a:solidFill>
                <a:latin typeface="Times New Roman"/>
                <a:cs typeface="Times New Roman"/>
              </a:rPr>
              <a:t>object</a:t>
            </a:r>
            <a:r>
              <a:rPr sz="2647" spc="-9" dirty="0">
                <a:solidFill>
                  <a:schemeClr val="bg1"/>
                </a:solidFill>
                <a:latin typeface="Times New Roman"/>
                <a:cs typeface="Times New Roman"/>
              </a:rPr>
              <a:t> </a:t>
            </a:r>
            <a:r>
              <a:rPr sz="2647" dirty="0">
                <a:solidFill>
                  <a:schemeClr val="bg1"/>
                </a:solidFill>
                <a:latin typeface="Times New Roman"/>
                <a:cs typeface="Times New Roman"/>
              </a:rPr>
              <a:t>combines</a:t>
            </a:r>
            <a:r>
              <a:rPr sz="2647" spc="-9" dirty="0">
                <a:solidFill>
                  <a:schemeClr val="bg1"/>
                </a:solidFill>
                <a:latin typeface="Times New Roman"/>
                <a:cs typeface="Times New Roman"/>
              </a:rPr>
              <a:t> </a:t>
            </a:r>
            <a:r>
              <a:rPr sz="2647" dirty="0">
                <a:solidFill>
                  <a:schemeClr val="bg1"/>
                </a:solidFill>
                <a:latin typeface="Times New Roman"/>
                <a:cs typeface="Times New Roman"/>
              </a:rPr>
              <a:t>both</a:t>
            </a:r>
            <a:r>
              <a:rPr sz="2647" spc="-18" dirty="0">
                <a:solidFill>
                  <a:schemeClr val="bg1"/>
                </a:solidFill>
                <a:latin typeface="Times New Roman"/>
                <a:cs typeface="Times New Roman"/>
              </a:rPr>
              <a:t> </a:t>
            </a:r>
            <a:r>
              <a:rPr sz="2647" dirty="0">
                <a:solidFill>
                  <a:schemeClr val="bg1"/>
                </a:solidFill>
                <a:latin typeface="Times New Roman"/>
                <a:cs typeface="Times New Roman"/>
              </a:rPr>
              <a:t>data</a:t>
            </a:r>
            <a:r>
              <a:rPr sz="2647" spc="-4" dirty="0">
                <a:solidFill>
                  <a:schemeClr val="bg1"/>
                </a:solidFill>
                <a:latin typeface="Times New Roman"/>
                <a:cs typeface="Times New Roman"/>
              </a:rPr>
              <a:t> </a:t>
            </a:r>
            <a:r>
              <a:rPr sz="2647" dirty="0">
                <a:solidFill>
                  <a:schemeClr val="bg1"/>
                </a:solidFill>
                <a:latin typeface="Times New Roman"/>
                <a:cs typeface="Times New Roman"/>
              </a:rPr>
              <a:t>structure</a:t>
            </a:r>
            <a:r>
              <a:rPr sz="2647" spc="-18" dirty="0">
                <a:solidFill>
                  <a:schemeClr val="bg1"/>
                </a:solidFill>
                <a:latin typeface="Times New Roman"/>
                <a:cs typeface="Times New Roman"/>
              </a:rPr>
              <a:t> </a:t>
            </a:r>
            <a:r>
              <a:rPr sz="2647" dirty="0">
                <a:solidFill>
                  <a:schemeClr val="bg1"/>
                </a:solidFill>
                <a:latin typeface="Times New Roman"/>
                <a:cs typeface="Times New Roman"/>
              </a:rPr>
              <a:t>and</a:t>
            </a:r>
            <a:r>
              <a:rPr sz="2647" spc="-18" dirty="0">
                <a:solidFill>
                  <a:schemeClr val="bg1"/>
                </a:solidFill>
                <a:latin typeface="Times New Roman"/>
                <a:cs typeface="Times New Roman"/>
              </a:rPr>
              <a:t> </a:t>
            </a:r>
            <a:r>
              <a:rPr sz="2647" spc="-22" dirty="0">
                <a:solidFill>
                  <a:schemeClr val="bg1"/>
                </a:solidFill>
                <a:latin typeface="Times New Roman"/>
                <a:cs typeface="Times New Roman"/>
              </a:rPr>
              <a:t>its </a:t>
            </a:r>
            <a:r>
              <a:rPr sz="2647" dirty="0">
                <a:solidFill>
                  <a:schemeClr val="bg1"/>
                </a:solidFill>
                <a:latin typeface="Times New Roman"/>
                <a:cs typeface="Times New Roman"/>
              </a:rPr>
              <a:t>behaviour</a:t>
            </a:r>
            <a:r>
              <a:rPr sz="2647" spc="-18" dirty="0">
                <a:solidFill>
                  <a:schemeClr val="bg1"/>
                </a:solidFill>
                <a:latin typeface="Times New Roman"/>
                <a:cs typeface="Times New Roman"/>
              </a:rPr>
              <a:t> </a:t>
            </a:r>
            <a:r>
              <a:rPr sz="2647" dirty="0">
                <a:solidFill>
                  <a:schemeClr val="bg1"/>
                </a:solidFill>
                <a:latin typeface="Times New Roman"/>
                <a:cs typeface="Times New Roman"/>
              </a:rPr>
              <a:t>in</a:t>
            </a:r>
            <a:r>
              <a:rPr sz="2647" spc="-18" dirty="0">
                <a:solidFill>
                  <a:schemeClr val="bg1"/>
                </a:solidFill>
                <a:latin typeface="Times New Roman"/>
                <a:cs typeface="Times New Roman"/>
              </a:rPr>
              <a:t> </a:t>
            </a: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dirty="0">
                <a:solidFill>
                  <a:schemeClr val="bg1"/>
                </a:solidFill>
                <a:latin typeface="Times New Roman"/>
                <a:cs typeface="Times New Roman"/>
              </a:rPr>
              <a:t>single</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entity.</a:t>
            </a:r>
            <a:r>
              <a:rPr sz="2647" dirty="0">
                <a:solidFill>
                  <a:schemeClr val="bg1"/>
                </a:solidFill>
                <a:latin typeface="Times New Roman"/>
                <a:cs typeface="Times New Roman"/>
              </a:rPr>
              <a:t>	</a:t>
            </a:r>
            <a:endParaRPr lang="en-US" sz="2647" dirty="0">
              <a:solidFill>
                <a:schemeClr val="bg1"/>
              </a:solidFill>
              <a:latin typeface="Times New Roman"/>
              <a:cs typeface="Times New Roman"/>
            </a:endParaRPr>
          </a:p>
          <a:p>
            <a:pPr marL="467846" marR="414640" indent="-457200">
              <a:spcBef>
                <a:spcPts val="88"/>
              </a:spcBef>
              <a:buClr>
                <a:schemeClr val="bg1"/>
              </a:buClr>
              <a:buSzPct val="76666"/>
              <a:buFont typeface="Wingdings" panose="05000000000000000000" pitchFamily="2" charset="2"/>
              <a:buChar char="§"/>
              <a:tabLst>
                <a:tab pos="313781" algn="l"/>
                <a:tab pos="4231567" algn="l"/>
              </a:tabLst>
            </a:pPr>
            <a:r>
              <a:rPr sz="2647" dirty="0">
                <a:solidFill>
                  <a:schemeClr val="bg1"/>
                </a:solidFill>
                <a:latin typeface="Times New Roman"/>
                <a:cs typeface="Times New Roman"/>
              </a:rPr>
              <a:t>This</a:t>
            </a:r>
            <a:r>
              <a:rPr sz="2647" spc="-26" dirty="0">
                <a:solidFill>
                  <a:schemeClr val="bg1"/>
                </a:solidFill>
                <a:latin typeface="Times New Roman"/>
                <a:cs typeface="Times New Roman"/>
              </a:rPr>
              <a:t> </a:t>
            </a:r>
            <a:r>
              <a:rPr sz="2647" dirty="0">
                <a:solidFill>
                  <a:schemeClr val="bg1"/>
                </a:solidFill>
                <a:latin typeface="Times New Roman"/>
                <a:cs typeface="Times New Roman"/>
              </a:rPr>
              <a:t>is</a:t>
            </a:r>
            <a:r>
              <a:rPr sz="2647" spc="-13" dirty="0">
                <a:solidFill>
                  <a:schemeClr val="bg1"/>
                </a:solidFill>
                <a:latin typeface="Times New Roman"/>
                <a:cs typeface="Times New Roman"/>
              </a:rPr>
              <a:t> </a:t>
            </a:r>
            <a:r>
              <a:rPr sz="2647" dirty="0">
                <a:solidFill>
                  <a:schemeClr val="bg1"/>
                </a:solidFill>
                <a:latin typeface="Times New Roman"/>
                <a:cs typeface="Times New Roman"/>
              </a:rPr>
              <a:t>in</a:t>
            </a:r>
            <a:r>
              <a:rPr sz="2647" spc="4" dirty="0">
                <a:solidFill>
                  <a:schemeClr val="bg1"/>
                </a:solidFill>
                <a:latin typeface="Times New Roman"/>
                <a:cs typeface="Times New Roman"/>
              </a:rPr>
              <a:t> </a:t>
            </a:r>
            <a:r>
              <a:rPr sz="2647" spc="-9" dirty="0">
                <a:solidFill>
                  <a:schemeClr val="bg1"/>
                </a:solidFill>
                <a:latin typeface="Times New Roman"/>
                <a:cs typeface="Times New Roman"/>
              </a:rPr>
              <a:t>sharp </a:t>
            </a:r>
            <a:r>
              <a:rPr sz="2647" dirty="0">
                <a:solidFill>
                  <a:schemeClr val="bg1"/>
                </a:solidFill>
                <a:latin typeface="Times New Roman"/>
                <a:cs typeface="Times New Roman"/>
              </a:rPr>
              <a:t>contrast</a:t>
            </a:r>
            <a:r>
              <a:rPr sz="2647" spc="-31" dirty="0">
                <a:solidFill>
                  <a:schemeClr val="bg1"/>
                </a:solidFill>
                <a:latin typeface="Times New Roman"/>
                <a:cs typeface="Times New Roman"/>
              </a:rPr>
              <a:t> </a:t>
            </a:r>
            <a:r>
              <a:rPr sz="2647" dirty="0">
                <a:solidFill>
                  <a:schemeClr val="bg1"/>
                </a:solidFill>
                <a:latin typeface="Times New Roman"/>
                <a:cs typeface="Times New Roman"/>
              </a:rPr>
              <a:t>to</a:t>
            </a:r>
            <a:r>
              <a:rPr sz="2647" spc="-18" dirty="0">
                <a:solidFill>
                  <a:schemeClr val="bg1"/>
                </a:solidFill>
                <a:latin typeface="Times New Roman"/>
                <a:cs typeface="Times New Roman"/>
              </a:rPr>
              <a:t> </a:t>
            </a:r>
            <a:r>
              <a:rPr sz="2647" dirty="0">
                <a:solidFill>
                  <a:schemeClr val="bg1"/>
                </a:solidFill>
                <a:latin typeface="Times New Roman"/>
                <a:cs typeface="Times New Roman"/>
              </a:rPr>
              <a:t>conventional</a:t>
            </a:r>
            <a:r>
              <a:rPr sz="2647" spc="-18" dirty="0">
                <a:solidFill>
                  <a:schemeClr val="bg1"/>
                </a:solidFill>
                <a:latin typeface="Times New Roman"/>
                <a:cs typeface="Times New Roman"/>
              </a:rPr>
              <a:t> </a:t>
            </a:r>
            <a:r>
              <a:rPr sz="2647" dirty="0">
                <a:solidFill>
                  <a:schemeClr val="bg1"/>
                </a:solidFill>
                <a:latin typeface="Times New Roman"/>
                <a:cs typeface="Times New Roman"/>
              </a:rPr>
              <a:t>programming, in</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which </a:t>
            </a:r>
            <a:r>
              <a:rPr sz="2647" dirty="0">
                <a:solidFill>
                  <a:schemeClr val="bg1"/>
                </a:solidFill>
                <a:latin typeface="Times New Roman"/>
                <a:cs typeface="Times New Roman"/>
              </a:rPr>
              <a:t>data</a:t>
            </a:r>
            <a:r>
              <a:rPr sz="2647" spc="-22" dirty="0">
                <a:solidFill>
                  <a:schemeClr val="bg1"/>
                </a:solidFill>
                <a:latin typeface="Times New Roman"/>
                <a:cs typeface="Times New Roman"/>
              </a:rPr>
              <a:t> </a:t>
            </a:r>
            <a:r>
              <a:rPr sz="2647" dirty="0">
                <a:solidFill>
                  <a:schemeClr val="bg1"/>
                </a:solidFill>
                <a:latin typeface="Times New Roman"/>
                <a:cs typeface="Times New Roman"/>
              </a:rPr>
              <a:t>structure</a:t>
            </a:r>
            <a:r>
              <a:rPr sz="2647" spc="-9" dirty="0">
                <a:solidFill>
                  <a:schemeClr val="bg1"/>
                </a:solidFill>
                <a:latin typeface="Times New Roman"/>
                <a:cs typeface="Times New Roman"/>
              </a:rPr>
              <a:t> </a:t>
            </a:r>
            <a:r>
              <a:rPr sz="2647" dirty="0">
                <a:solidFill>
                  <a:schemeClr val="bg1"/>
                </a:solidFill>
                <a:latin typeface="Times New Roman"/>
                <a:cs typeface="Times New Roman"/>
              </a:rPr>
              <a:t>and</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program</a:t>
            </a:r>
            <a:r>
              <a:rPr sz="2647" spc="-13" dirty="0">
                <a:solidFill>
                  <a:schemeClr val="bg1"/>
                </a:solidFill>
                <a:latin typeface="Times New Roman"/>
                <a:cs typeface="Times New Roman"/>
              </a:rPr>
              <a:t> </a:t>
            </a:r>
            <a:r>
              <a:rPr sz="2647" dirty="0">
                <a:solidFill>
                  <a:schemeClr val="bg1"/>
                </a:solidFill>
                <a:latin typeface="Times New Roman"/>
                <a:cs typeface="Times New Roman"/>
              </a:rPr>
              <a:t>behaviour</a:t>
            </a:r>
            <a:r>
              <a:rPr sz="2647" spc="-9" dirty="0">
                <a:solidFill>
                  <a:schemeClr val="bg1"/>
                </a:solidFill>
                <a:latin typeface="Times New Roman"/>
                <a:cs typeface="Times New Roman"/>
              </a:rPr>
              <a:t> </a:t>
            </a:r>
            <a:r>
              <a:rPr sz="2647" spc="-18" dirty="0">
                <a:solidFill>
                  <a:schemeClr val="bg1"/>
                </a:solidFill>
                <a:latin typeface="Times New Roman"/>
                <a:cs typeface="Times New Roman"/>
              </a:rPr>
              <a:t>have </a:t>
            </a:r>
            <a:r>
              <a:rPr sz="2647" dirty="0">
                <a:solidFill>
                  <a:schemeClr val="bg1"/>
                </a:solidFill>
                <a:latin typeface="Times New Roman"/>
                <a:cs typeface="Times New Roman"/>
              </a:rPr>
              <a:t>concealed</a:t>
            </a:r>
            <a:r>
              <a:rPr sz="2647" spc="-9" dirty="0">
                <a:solidFill>
                  <a:schemeClr val="bg1"/>
                </a:solidFill>
                <a:latin typeface="Times New Roman"/>
                <a:cs typeface="Times New Roman"/>
              </a:rPr>
              <a:t> </a:t>
            </a:r>
            <a:r>
              <a:rPr sz="2647" dirty="0">
                <a:solidFill>
                  <a:schemeClr val="bg1"/>
                </a:solidFill>
                <a:latin typeface="Times New Roman"/>
                <a:cs typeface="Times New Roman"/>
              </a:rPr>
              <a:t>or</a:t>
            </a:r>
            <a:r>
              <a:rPr sz="2647" spc="-13" dirty="0">
                <a:solidFill>
                  <a:schemeClr val="bg1"/>
                </a:solidFill>
                <a:latin typeface="Times New Roman"/>
                <a:cs typeface="Times New Roman"/>
              </a:rPr>
              <a:t> </a:t>
            </a:r>
            <a:r>
              <a:rPr sz="2647" dirty="0">
                <a:solidFill>
                  <a:schemeClr val="bg1"/>
                </a:solidFill>
                <a:latin typeface="Times New Roman"/>
                <a:cs typeface="Times New Roman"/>
              </a:rPr>
              <a:t>vague</a:t>
            </a:r>
            <a:r>
              <a:rPr sz="2647" spc="-9" dirty="0">
                <a:solidFill>
                  <a:schemeClr val="bg1"/>
                </a:solidFill>
                <a:latin typeface="Times New Roman"/>
                <a:cs typeface="Times New Roman"/>
              </a:rPr>
              <a:t> connections.</a:t>
            </a:r>
            <a:endParaRPr sz="2647" dirty="0">
              <a:solidFill>
                <a:schemeClr val="bg1"/>
              </a:solidFill>
              <a:latin typeface="Times New Roman"/>
              <a:cs typeface="Times New Roman"/>
            </a:endParaRPr>
          </a:p>
          <a:p>
            <a:pPr marL="467846" marR="89652" indent="-457200">
              <a:spcBef>
                <a:spcPts val="635"/>
              </a:spcBef>
              <a:buClr>
                <a:schemeClr val="bg1"/>
              </a:buClr>
              <a:buSzPct val="76666"/>
              <a:buFont typeface="Wingdings" panose="05000000000000000000" pitchFamily="2" charset="2"/>
              <a:buChar char="§"/>
              <a:tabLst>
                <a:tab pos="313781" algn="l"/>
              </a:tabLst>
            </a:pPr>
            <a:r>
              <a:rPr sz="2647" dirty="0">
                <a:solidFill>
                  <a:schemeClr val="bg1"/>
                </a:solidFill>
                <a:latin typeface="Times New Roman"/>
                <a:cs typeface="Times New Roman"/>
              </a:rPr>
              <a:t>When</a:t>
            </a:r>
            <a:r>
              <a:rPr sz="2647" spc="-13" dirty="0">
                <a:solidFill>
                  <a:schemeClr val="bg1"/>
                </a:solidFill>
                <a:latin typeface="Times New Roman"/>
                <a:cs typeface="Times New Roman"/>
              </a:rPr>
              <a:t> </a:t>
            </a:r>
            <a:r>
              <a:rPr sz="2647" dirty="0">
                <a:solidFill>
                  <a:schemeClr val="bg1"/>
                </a:solidFill>
                <a:latin typeface="Times New Roman"/>
                <a:cs typeface="Times New Roman"/>
              </a:rPr>
              <a:t>an object</a:t>
            </a:r>
            <a:r>
              <a:rPr sz="2647" spc="9" dirty="0">
                <a:solidFill>
                  <a:schemeClr val="bg1"/>
                </a:solidFill>
                <a:latin typeface="Times New Roman"/>
                <a:cs typeface="Times New Roman"/>
              </a:rPr>
              <a:t> </a:t>
            </a:r>
            <a:r>
              <a:rPr sz="2647" dirty="0">
                <a:solidFill>
                  <a:schemeClr val="bg1"/>
                </a:solidFill>
                <a:latin typeface="Times New Roman"/>
                <a:cs typeface="Times New Roman"/>
              </a:rPr>
              <a:t>is</a:t>
            </a:r>
            <a:r>
              <a:rPr sz="2647" spc="-9" dirty="0">
                <a:solidFill>
                  <a:schemeClr val="bg1"/>
                </a:solidFill>
                <a:latin typeface="Times New Roman"/>
                <a:cs typeface="Times New Roman"/>
              </a:rPr>
              <a:t> </a:t>
            </a:r>
            <a:r>
              <a:rPr sz="2647" dirty="0">
                <a:solidFill>
                  <a:schemeClr val="bg1"/>
                </a:solidFill>
                <a:latin typeface="Times New Roman"/>
                <a:cs typeface="Times New Roman"/>
              </a:rPr>
              <a:t>created</a:t>
            </a:r>
            <a:r>
              <a:rPr sz="2647" spc="13" dirty="0">
                <a:solidFill>
                  <a:schemeClr val="bg1"/>
                </a:solidFill>
                <a:latin typeface="Times New Roman"/>
                <a:cs typeface="Times New Roman"/>
              </a:rPr>
              <a:t> </a:t>
            </a:r>
            <a:r>
              <a:rPr sz="2647" dirty="0">
                <a:solidFill>
                  <a:schemeClr val="bg1"/>
                </a:solidFill>
                <a:latin typeface="Times New Roman"/>
                <a:cs typeface="Times New Roman"/>
              </a:rPr>
              <a:t>in an </a:t>
            </a:r>
            <a:r>
              <a:rPr sz="2647" spc="-9" dirty="0">
                <a:solidFill>
                  <a:schemeClr val="bg1"/>
                </a:solidFill>
                <a:latin typeface="Times New Roman"/>
                <a:cs typeface="Times New Roman"/>
              </a:rPr>
              <a:t>object-oriented </a:t>
            </a:r>
            <a:r>
              <a:rPr sz="2647" dirty="0">
                <a:solidFill>
                  <a:schemeClr val="bg1"/>
                </a:solidFill>
                <a:latin typeface="Times New Roman"/>
                <a:cs typeface="Times New Roman"/>
              </a:rPr>
              <a:t>programming</a:t>
            </a:r>
            <a:r>
              <a:rPr sz="2647" spc="-26" dirty="0">
                <a:solidFill>
                  <a:schemeClr val="bg1"/>
                </a:solidFill>
                <a:latin typeface="Times New Roman"/>
                <a:cs typeface="Times New Roman"/>
              </a:rPr>
              <a:t> </a:t>
            </a:r>
            <a:r>
              <a:rPr sz="2647" dirty="0">
                <a:solidFill>
                  <a:schemeClr val="bg1"/>
                </a:solidFill>
                <a:latin typeface="Times New Roman"/>
                <a:cs typeface="Times New Roman"/>
              </a:rPr>
              <a:t>language,</a:t>
            </a:r>
            <a:r>
              <a:rPr sz="2647" spc="-4" dirty="0">
                <a:solidFill>
                  <a:schemeClr val="bg1"/>
                </a:solidFill>
                <a:latin typeface="Times New Roman"/>
                <a:cs typeface="Times New Roman"/>
              </a:rPr>
              <a:t> </a:t>
            </a:r>
            <a:r>
              <a:rPr sz="2647" dirty="0">
                <a:solidFill>
                  <a:schemeClr val="bg1"/>
                </a:solidFill>
                <a:latin typeface="Times New Roman"/>
                <a:cs typeface="Times New Roman"/>
              </a:rPr>
              <a:t>we</a:t>
            </a:r>
            <a:r>
              <a:rPr sz="2647" spc="-22" dirty="0">
                <a:solidFill>
                  <a:schemeClr val="bg1"/>
                </a:solidFill>
                <a:latin typeface="Times New Roman"/>
                <a:cs typeface="Times New Roman"/>
              </a:rPr>
              <a:t> </a:t>
            </a:r>
            <a:r>
              <a:rPr sz="2647" dirty="0">
                <a:solidFill>
                  <a:schemeClr val="bg1"/>
                </a:solidFill>
                <a:latin typeface="Times New Roman"/>
                <a:cs typeface="Times New Roman"/>
              </a:rPr>
              <a:t>first</a:t>
            </a:r>
            <a:r>
              <a:rPr sz="2647" spc="-22" dirty="0">
                <a:solidFill>
                  <a:schemeClr val="bg1"/>
                </a:solidFill>
                <a:latin typeface="Times New Roman"/>
                <a:cs typeface="Times New Roman"/>
              </a:rPr>
              <a:t> </a:t>
            </a:r>
            <a:r>
              <a:rPr sz="2647" dirty="0">
                <a:solidFill>
                  <a:schemeClr val="bg1"/>
                </a:solidFill>
                <a:latin typeface="Times New Roman"/>
                <a:cs typeface="Times New Roman"/>
              </a:rPr>
              <a:t>assign</a:t>
            </a:r>
            <a:r>
              <a:rPr sz="2647" spc="-13" dirty="0">
                <a:solidFill>
                  <a:schemeClr val="bg1"/>
                </a:solidFill>
                <a:latin typeface="Times New Roman"/>
                <a:cs typeface="Times New Roman"/>
              </a:rPr>
              <a:t> </a:t>
            </a: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dirty="0">
                <a:solidFill>
                  <a:schemeClr val="bg1"/>
                </a:solidFill>
                <a:latin typeface="Times New Roman"/>
                <a:cs typeface="Times New Roman"/>
              </a:rPr>
              <a:t>name </a:t>
            </a:r>
            <a:r>
              <a:rPr sz="2647" spc="-22" dirty="0">
                <a:solidFill>
                  <a:schemeClr val="bg1"/>
                </a:solidFill>
                <a:latin typeface="Times New Roman"/>
                <a:cs typeface="Times New Roman"/>
              </a:rPr>
              <a:t>to </a:t>
            </a:r>
            <a:r>
              <a:rPr sz="2647" dirty="0">
                <a:solidFill>
                  <a:schemeClr val="bg1"/>
                </a:solidFill>
                <a:latin typeface="Times New Roman"/>
                <a:cs typeface="Times New Roman"/>
              </a:rPr>
              <a:t>the</a:t>
            </a:r>
            <a:r>
              <a:rPr sz="2647" spc="-22" dirty="0">
                <a:solidFill>
                  <a:schemeClr val="bg1"/>
                </a:solidFill>
                <a:latin typeface="Times New Roman"/>
                <a:cs typeface="Times New Roman"/>
              </a:rPr>
              <a:t> </a:t>
            </a:r>
            <a:r>
              <a:rPr sz="2647" dirty="0">
                <a:solidFill>
                  <a:schemeClr val="bg1"/>
                </a:solidFill>
                <a:latin typeface="Times New Roman"/>
                <a:cs typeface="Times New Roman"/>
              </a:rPr>
              <a:t>object, then</a:t>
            </a:r>
            <a:r>
              <a:rPr sz="2647" spc="-9" dirty="0">
                <a:solidFill>
                  <a:schemeClr val="bg1"/>
                </a:solidFill>
                <a:latin typeface="Times New Roman"/>
                <a:cs typeface="Times New Roman"/>
              </a:rPr>
              <a:t> </a:t>
            </a:r>
            <a:r>
              <a:rPr sz="2647" dirty="0">
                <a:solidFill>
                  <a:schemeClr val="bg1"/>
                </a:solidFill>
                <a:latin typeface="Times New Roman"/>
                <a:cs typeface="Times New Roman"/>
              </a:rPr>
              <a:t>determine</a:t>
            </a:r>
            <a:r>
              <a:rPr sz="2647" spc="-13"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a:t>
            </a:r>
            <a:r>
              <a:rPr sz="2647" dirty="0">
                <a:solidFill>
                  <a:schemeClr val="bg1"/>
                </a:solidFill>
                <a:latin typeface="Times New Roman"/>
                <a:cs typeface="Times New Roman"/>
              </a:rPr>
              <a:t>set</a:t>
            </a:r>
            <a:r>
              <a:rPr sz="2647" spc="-13" dirty="0">
                <a:solidFill>
                  <a:schemeClr val="bg1"/>
                </a:solidFill>
                <a:latin typeface="Times New Roman"/>
                <a:cs typeface="Times New Roman"/>
              </a:rPr>
              <a:t> </a:t>
            </a:r>
            <a:r>
              <a:rPr sz="2647" dirty="0">
                <a:solidFill>
                  <a:schemeClr val="bg1"/>
                </a:solidFill>
                <a:latin typeface="Times New Roman"/>
                <a:cs typeface="Times New Roman"/>
              </a:rPr>
              <a:t>of</a:t>
            </a:r>
            <a:r>
              <a:rPr sz="2647" spc="-9" dirty="0">
                <a:solidFill>
                  <a:schemeClr val="bg1"/>
                </a:solidFill>
                <a:latin typeface="Times New Roman"/>
                <a:cs typeface="Times New Roman"/>
              </a:rPr>
              <a:t> </a:t>
            </a:r>
            <a:r>
              <a:rPr sz="2647" dirty="0">
                <a:solidFill>
                  <a:schemeClr val="bg1"/>
                </a:solidFill>
                <a:latin typeface="Times New Roman"/>
                <a:cs typeface="Times New Roman"/>
              </a:rPr>
              <a:t>attributes</a:t>
            </a:r>
            <a:r>
              <a:rPr sz="2647" spc="-13" dirty="0">
                <a:solidFill>
                  <a:schemeClr val="bg1"/>
                </a:solidFill>
                <a:latin typeface="Times New Roman"/>
                <a:cs typeface="Times New Roman"/>
              </a:rPr>
              <a:t> </a:t>
            </a:r>
            <a:r>
              <a:rPr sz="2647" spc="-22" dirty="0">
                <a:solidFill>
                  <a:schemeClr val="bg1"/>
                </a:solidFill>
                <a:latin typeface="Times New Roman"/>
                <a:cs typeface="Times New Roman"/>
              </a:rPr>
              <a:t>to </a:t>
            </a:r>
            <a:r>
              <a:rPr sz="2647" dirty="0">
                <a:solidFill>
                  <a:schemeClr val="bg1"/>
                </a:solidFill>
                <a:latin typeface="Times New Roman"/>
                <a:cs typeface="Times New Roman"/>
              </a:rPr>
              <a:t>describe</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object’s</a:t>
            </a:r>
            <a:r>
              <a:rPr sz="2647" spc="-13" dirty="0">
                <a:solidFill>
                  <a:schemeClr val="bg1"/>
                </a:solidFill>
                <a:latin typeface="Times New Roman"/>
                <a:cs typeface="Times New Roman"/>
              </a:rPr>
              <a:t> </a:t>
            </a:r>
            <a:r>
              <a:rPr sz="2647" dirty="0">
                <a:solidFill>
                  <a:schemeClr val="bg1"/>
                </a:solidFill>
                <a:latin typeface="Times New Roman"/>
                <a:cs typeface="Times New Roman"/>
              </a:rPr>
              <a:t>characteristics,</a:t>
            </a:r>
            <a:r>
              <a:rPr sz="2647" spc="-9" dirty="0">
                <a:solidFill>
                  <a:schemeClr val="bg1"/>
                </a:solidFill>
                <a:latin typeface="Times New Roman"/>
                <a:cs typeface="Times New Roman"/>
              </a:rPr>
              <a:t> </a:t>
            </a:r>
            <a:r>
              <a:rPr sz="2647" dirty="0">
                <a:solidFill>
                  <a:schemeClr val="bg1"/>
                </a:solidFill>
                <a:latin typeface="Times New Roman"/>
                <a:cs typeface="Times New Roman"/>
              </a:rPr>
              <a:t>and</a:t>
            </a:r>
            <a:r>
              <a:rPr sz="2647" spc="-13" dirty="0">
                <a:solidFill>
                  <a:schemeClr val="bg1"/>
                </a:solidFill>
                <a:latin typeface="Times New Roman"/>
                <a:cs typeface="Times New Roman"/>
              </a:rPr>
              <a:t> </a:t>
            </a:r>
            <a:r>
              <a:rPr sz="2647" dirty="0">
                <a:solidFill>
                  <a:schemeClr val="bg1"/>
                </a:solidFill>
                <a:latin typeface="Times New Roman"/>
                <a:cs typeface="Times New Roman"/>
              </a:rPr>
              <a:t>at</a:t>
            </a:r>
            <a:r>
              <a:rPr sz="2647" spc="-13" dirty="0">
                <a:solidFill>
                  <a:schemeClr val="bg1"/>
                </a:solidFill>
                <a:latin typeface="Times New Roman"/>
                <a:cs typeface="Times New Roman"/>
              </a:rPr>
              <a:t> </a:t>
            </a:r>
            <a:r>
              <a:rPr sz="2647" spc="-18" dirty="0">
                <a:solidFill>
                  <a:schemeClr val="bg1"/>
                </a:solidFill>
                <a:latin typeface="Times New Roman"/>
                <a:cs typeface="Times New Roman"/>
              </a:rPr>
              <a:t>last </a:t>
            </a:r>
            <a:r>
              <a:rPr sz="2647" dirty="0">
                <a:solidFill>
                  <a:schemeClr val="bg1"/>
                </a:solidFill>
                <a:latin typeface="Times New Roman"/>
                <a:cs typeface="Times New Roman"/>
              </a:rPr>
              <a:t>write</a:t>
            </a:r>
            <a:r>
              <a:rPr sz="2647" spc="-26" dirty="0">
                <a:solidFill>
                  <a:schemeClr val="bg1"/>
                </a:solidFill>
                <a:latin typeface="Times New Roman"/>
                <a:cs typeface="Times New Roman"/>
              </a:rPr>
              <a:t> </a:t>
            </a:r>
            <a:r>
              <a:rPr sz="2647" dirty="0">
                <a:solidFill>
                  <a:schemeClr val="bg1"/>
                </a:solidFill>
                <a:latin typeface="Times New Roman"/>
                <a:cs typeface="Times New Roman"/>
              </a:rPr>
              <a:t>procedures</a:t>
            </a:r>
            <a:r>
              <a:rPr sz="2647" spc="-18" dirty="0">
                <a:solidFill>
                  <a:schemeClr val="bg1"/>
                </a:solidFill>
                <a:latin typeface="Times New Roman"/>
                <a:cs typeface="Times New Roman"/>
              </a:rPr>
              <a:t> </a:t>
            </a:r>
            <a:r>
              <a:rPr sz="2647" dirty="0">
                <a:solidFill>
                  <a:schemeClr val="bg1"/>
                </a:solidFill>
                <a:latin typeface="Times New Roman"/>
                <a:cs typeface="Times New Roman"/>
              </a:rPr>
              <a:t>to</a:t>
            </a:r>
            <a:r>
              <a:rPr sz="2647" spc="-4" dirty="0">
                <a:solidFill>
                  <a:schemeClr val="bg1"/>
                </a:solidFill>
                <a:latin typeface="Times New Roman"/>
                <a:cs typeface="Times New Roman"/>
              </a:rPr>
              <a:t> </a:t>
            </a:r>
            <a:r>
              <a:rPr sz="2647" dirty="0">
                <a:solidFill>
                  <a:schemeClr val="bg1"/>
                </a:solidFill>
                <a:latin typeface="Times New Roman"/>
                <a:cs typeface="Times New Roman"/>
              </a:rPr>
              <a:t>specify</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8" dirty="0">
                <a:solidFill>
                  <a:schemeClr val="bg1"/>
                </a:solidFill>
                <a:latin typeface="Times New Roman"/>
                <a:cs typeface="Times New Roman"/>
              </a:rPr>
              <a:t> </a:t>
            </a:r>
            <a:r>
              <a:rPr sz="2647" dirty="0">
                <a:solidFill>
                  <a:schemeClr val="bg1"/>
                </a:solidFill>
                <a:latin typeface="Times New Roman"/>
                <a:cs typeface="Times New Roman"/>
              </a:rPr>
              <a:t>object’s</a:t>
            </a:r>
            <a:r>
              <a:rPr sz="2647" spc="-4" dirty="0">
                <a:solidFill>
                  <a:schemeClr val="bg1"/>
                </a:solidFill>
                <a:latin typeface="Times New Roman"/>
                <a:cs typeface="Times New Roman"/>
              </a:rPr>
              <a:t> </a:t>
            </a:r>
            <a:r>
              <a:rPr sz="2647" spc="-9" dirty="0">
                <a:solidFill>
                  <a:schemeClr val="bg1"/>
                </a:solidFill>
                <a:latin typeface="Times New Roman"/>
                <a:cs typeface="Times New Roman"/>
              </a:rPr>
              <a:t>behaviour.</a:t>
            </a:r>
            <a:endParaRPr sz="2647" dirty="0">
              <a:solidFill>
                <a:schemeClr val="bg1"/>
              </a:solidFill>
              <a:latin typeface="Times New Roman"/>
              <a:cs typeface="Times New Roman"/>
            </a:endParaRPr>
          </a:p>
          <a:p>
            <a:pPr marL="468406" indent="-457200">
              <a:spcBef>
                <a:spcPts val="644"/>
              </a:spcBef>
              <a:buClr>
                <a:schemeClr val="bg1"/>
              </a:buClr>
              <a:buSzPct val="76666"/>
              <a:buFont typeface="Wingdings" panose="05000000000000000000" pitchFamily="2" charset="2"/>
              <a:buChar char="§"/>
              <a:tabLst>
                <a:tab pos="313781" algn="l"/>
              </a:tabLst>
            </a:pPr>
            <a:r>
              <a:rPr sz="2647" dirty="0">
                <a:solidFill>
                  <a:schemeClr val="bg1"/>
                </a:solidFill>
                <a:latin typeface="Times New Roman"/>
                <a:cs typeface="Times New Roman"/>
              </a:rPr>
              <a:t>A</a:t>
            </a:r>
            <a:r>
              <a:rPr sz="2647" spc="-18" dirty="0">
                <a:solidFill>
                  <a:schemeClr val="bg1"/>
                </a:solidFill>
                <a:latin typeface="Times New Roman"/>
                <a:cs typeface="Times New Roman"/>
              </a:rPr>
              <a:t> </a:t>
            </a:r>
            <a:r>
              <a:rPr sz="2647" dirty="0">
                <a:solidFill>
                  <a:schemeClr val="bg1"/>
                </a:solidFill>
                <a:latin typeface="Times New Roman"/>
                <a:cs typeface="Times New Roman"/>
              </a:rPr>
              <a:t>knowledge</a:t>
            </a:r>
            <a:r>
              <a:rPr sz="2647" spc="-13" dirty="0">
                <a:solidFill>
                  <a:schemeClr val="bg1"/>
                </a:solidFill>
                <a:latin typeface="Times New Roman"/>
                <a:cs typeface="Times New Roman"/>
              </a:rPr>
              <a:t> </a:t>
            </a:r>
            <a:r>
              <a:rPr sz="2647" dirty="0">
                <a:solidFill>
                  <a:schemeClr val="bg1"/>
                </a:solidFill>
                <a:latin typeface="Times New Roman"/>
                <a:cs typeface="Times New Roman"/>
              </a:rPr>
              <a:t>engineer</a:t>
            </a:r>
            <a:r>
              <a:rPr sz="2647" spc="-13" dirty="0">
                <a:solidFill>
                  <a:schemeClr val="bg1"/>
                </a:solidFill>
                <a:latin typeface="Times New Roman"/>
                <a:cs typeface="Times New Roman"/>
              </a:rPr>
              <a:t> </a:t>
            </a:r>
            <a:r>
              <a:rPr sz="2647" dirty="0">
                <a:solidFill>
                  <a:schemeClr val="bg1"/>
                </a:solidFill>
                <a:latin typeface="Times New Roman"/>
                <a:cs typeface="Times New Roman"/>
              </a:rPr>
              <a:t>refers</a:t>
            </a:r>
            <a:r>
              <a:rPr sz="2647" spc="-18" dirty="0">
                <a:solidFill>
                  <a:schemeClr val="bg1"/>
                </a:solidFill>
                <a:latin typeface="Times New Roman"/>
                <a:cs typeface="Times New Roman"/>
              </a:rPr>
              <a:t> </a:t>
            </a:r>
            <a:r>
              <a:rPr sz="2647" dirty="0">
                <a:solidFill>
                  <a:schemeClr val="bg1"/>
                </a:solidFill>
                <a:latin typeface="Times New Roman"/>
                <a:cs typeface="Times New Roman"/>
              </a:rPr>
              <a:t>to</a:t>
            </a:r>
            <a:r>
              <a:rPr sz="2647" spc="-13" dirty="0">
                <a:solidFill>
                  <a:schemeClr val="bg1"/>
                </a:solidFill>
                <a:latin typeface="Times New Roman"/>
                <a:cs typeface="Times New Roman"/>
              </a:rPr>
              <a:t> </a:t>
            </a:r>
            <a:r>
              <a:rPr sz="2647" dirty="0">
                <a:solidFill>
                  <a:schemeClr val="bg1"/>
                </a:solidFill>
                <a:latin typeface="Times New Roman"/>
                <a:cs typeface="Times New Roman"/>
              </a:rPr>
              <a:t>an</a:t>
            </a:r>
            <a:r>
              <a:rPr sz="2647" spc="-13" dirty="0">
                <a:solidFill>
                  <a:schemeClr val="bg1"/>
                </a:solidFill>
                <a:latin typeface="Times New Roman"/>
                <a:cs typeface="Times New Roman"/>
              </a:rPr>
              <a:t> </a:t>
            </a:r>
            <a:r>
              <a:rPr sz="2647" dirty="0">
                <a:solidFill>
                  <a:schemeClr val="bg1"/>
                </a:solidFill>
                <a:latin typeface="Times New Roman"/>
                <a:cs typeface="Times New Roman"/>
              </a:rPr>
              <a:t>object</a:t>
            </a:r>
            <a:r>
              <a:rPr sz="2647" spc="-18" dirty="0">
                <a:solidFill>
                  <a:schemeClr val="bg1"/>
                </a:solidFill>
                <a:latin typeface="Times New Roman"/>
                <a:cs typeface="Times New Roman"/>
              </a:rPr>
              <a:t> </a:t>
            </a:r>
            <a:r>
              <a:rPr sz="2647" dirty="0">
                <a:solidFill>
                  <a:schemeClr val="bg1"/>
                </a:solidFill>
                <a:latin typeface="Times New Roman"/>
                <a:cs typeface="Times New Roman"/>
              </a:rPr>
              <a:t>as</a:t>
            </a:r>
            <a:r>
              <a:rPr sz="2647" spc="-13" dirty="0">
                <a:solidFill>
                  <a:schemeClr val="bg1"/>
                </a:solidFill>
                <a:latin typeface="Times New Roman"/>
                <a:cs typeface="Times New Roman"/>
              </a:rPr>
              <a:t> </a:t>
            </a:r>
            <a:r>
              <a:rPr sz="2647" spc="-44" dirty="0">
                <a:solidFill>
                  <a:schemeClr val="bg1"/>
                </a:solidFill>
                <a:latin typeface="Times New Roman"/>
                <a:cs typeface="Times New Roman"/>
              </a:rPr>
              <a:t>a</a:t>
            </a:r>
            <a:r>
              <a:rPr lang="en-US" sz="2647" dirty="0">
                <a:solidFill>
                  <a:schemeClr val="bg1"/>
                </a:solidFill>
                <a:latin typeface="Times New Roman"/>
                <a:cs typeface="Times New Roman"/>
              </a:rPr>
              <a:t> </a:t>
            </a:r>
            <a:r>
              <a:rPr sz="2647" spc="110" dirty="0">
                <a:solidFill>
                  <a:schemeClr val="bg1"/>
                </a:solidFill>
                <a:latin typeface="Times New Roman"/>
                <a:cs typeface="Times New Roman"/>
              </a:rPr>
              <a:t>frame</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dirty="0">
                <a:solidFill>
                  <a:schemeClr val="bg1"/>
                </a:solidFill>
                <a:latin typeface="Times New Roman"/>
                <a:cs typeface="Times New Roman"/>
              </a:rPr>
              <a:t>term,</a:t>
            </a:r>
            <a:r>
              <a:rPr sz="2647" spc="4" dirty="0">
                <a:solidFill>
                  <a:schemeClr val="bg1"/>
                </a:solidFill>
                <a:latin typeface="Times New Roman"/>
                <a:cs typeface="Times New Roman"/>
              </a:rPr>
              <a:t> </a:t>
            </a:r>
            <a:r>
              <a:rPr sz="2647" dirty="0">
                <a:solidFill>
                  <a:schemeClr val="bg1"/>
                </a:solidFill>
                <a:latin typeface="Times New Roman"/>
                <a:cs typeface="Times New Roman"/>
              </a:rPr>
              <a:t>which</a:t>
            </a:r>
            <a:r>
              <a:rPr sz="2647" spc="-9" dirty="0">
                <a:solidFill>
                  <a:schemeClr val="bg1"/>
                </a:solidFill>
                <a:latin typeface="Times New Roman"/>
                <a:cs typeface="Times New Roman"/>
              </a:rPr>
              <a:t> </a:t>
            </a:r>
            <a:r>
              <a:rPr sz="2647" dirty="0">
                <a:solidFill>
                  <a:schemeClr val="bg1"/>
                </a:solidFill>
                <a:latin typeface="Times New Roman"/>
                <a:cs typeface="Times New Roman"/>
              </a:rPr>
              <a:t>has</a:t>
            </a:r>
            <a:r>
              <a:rPr sz="2647" spc="-9" dirty="0">
                <a:solidFill>
                  <a:schemeClr val="bg1"/>
                </a:solidFill>
                <a:latin typeface="Times New Roman"/>
                <a:cs typeface="Times New Roman"/>
              </a:rPr>
              <a:t> </a:t>
            </a:r>
            <a:r>
              <a:rPr sz="2647" dirty="0">
                <a:solidFill>
                  <a:schemeClr val="bg1"/>
                </a:solidFill>
                <a:latin typeface="Times New Roman"/>
                <a:cs typeface="Times New Roman"/>
              </a:rPr>
              <a:t>become</a:t>
            </a:r>
            <a:r>
              <a:rPr sz="2647" spc="-4"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dirty="0">
                <a:solidFill>
                  <a:schemeClr val="bg1"/>
                </a:solidFill>
                <a:latin typeface="Times New Roman"/>
                <a:cs typeface="Times New Roman"/>
              </a:rPr>
              <a:t>AI</a:t>
            </a:r>
            <a:r>
              <a:rPr sz="2647" spc="-9" dirty="0">
                <a:solidFill>
                  <a:schemeClr val="bg1"/>
                </a:solidFill>
                <a:latin typeface="Times New Roman"/>
                <a:cs typeface="Times New Roman"/>
              </a:rPr>
              <a:t> jargon).</a:t>
            </a:r>
            <a:endParaRPr sz="2647" dirty="0">
              <a:solidFill>
                <a:schemeClr val="bg1"/>
              </a:solidFill>
              <a:latin typeface="Times New Roman"/>
              <a:cs typeface="Times New Roman"/>
            </a:endParaRPr>
          </a:p>
        </p:txBody>
      </p:sp>
      <p:sp>
        <p:nvSpPr>
          <p:cNvPr id="4" name="object 4"/>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33</a:t>
            </a:fld>
            <a:endParaRPr spc="-22" dirty="0"/>
          </a:p>
        </p:txBody>
      </p:sp>
    </p:spTree>
  </p:cSld>
  <p:clrMapOvr>
    <a:masterClrMapping/>
  </p:clrMapOvr>
  <mc:AlternateContent xmlns:mc="http://schemas.openxmlformats.org/markup-compatibility/2006">
    <mc:Choice xmlns:p14="http://schemas.microsoft.com/office/powerpoint/2010/main" Requires="p14">
      <p:transition spd="slow" p14:dur="2000" advTm="147229"/>
    </mc:Choice>
    <mc:Fallback>
      <p:transition spd="slow" advTm="14722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480291" y="115456"/>
            <a:ext cx="7372350" cy="1241856"/>
          </a:xfrm>
          <a:prstGeom prst="rect">
            <a:avLst/>
          </a:prstGeom>
        </p:spPr>
        <p:txBody>
          <a:bodyPr vert="horz" wrap="square" lIns="0" tIns="10646" rIns="0" bIns="0" rtlCol="0" anchor="ctr">
            <a:spAutoFit/>
          </a:bodyPr>
          <a:lstStyle/>
          <a:p>
            <a:pPr marL="11206" marR="4483">
              <a:lnSpc>
                <a:spcPct val="100000"/>
              </a:lnSpc>
              <a:spcBef>
                <a:spcPts val="84"/>
              </a:spcBef>
            </a:pPr>
            <a:r>
              <a:rPr sz="4000" b="1" spc="154" dirty="0"/>
              <a:t>Frames</a:t>
            </a:r>
            <a:r>
              <a:rPr sz="4000" b="1" spc="4" dirty="0"/>
              <a:t> </a:t>
            </a:r>
            <a:r>
              <a:rPr sz="4000" b="1" spc="93" dirty="0"/>
              <a:t>as</a:t>
            </a:r>
            <a:r>
              <a:rPr sz="4000" b="1" spc="4" dirty="0"/>
              <a:t> </a:t>
            </a:r>
            <a:r>
              <a:rPr sz="4000" b="1" spc="185" dirty="0"/>
              <a:t>a</a:t>
            </a:r>
            <a:r>
              <a:rPr sz="4000" b="1" spc="22" dirty="0"/>
              <a:t> </a:t>
            </a:r>
            <a:r>
              <a:rPr sz="4000" b="1" spc="57" dirty="0"/>
              <a:t>knowledge</a:t>
            </a:r>
            <a:r>
              <a:rPr sz="4000" b="1" spc="4" dirty="0"/>
              <a:t> </a:t>
            </a:r>
            <a:r>
              <a:rPr sz="4000" b="1" spc="124" dirty="0"/>
              <a:t>representation </a:t>
            </a:r>
            <a:r>
              <a:rPr sz="4000" b="1" spc="93" dirty="0"/>
              <a:t>technique</a:t>
            </a:r>
            <a:endParaRPr sz="4000" b="1" dirty="0"/>
          </a:p>
        </p:txBody>
      </p:sp>
      <p:sp>
        <p:nvSpPr>
          <p:cNvPr id="5" name="object 5"/>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34</a:t>
            </a:fld>
            <a:endParaRPr spc="-22" dirty="0"/>
          </a:p>
        </p:txBody>
      </p:sp>
      <p:sp>
        <p:nvSpPr>
          <p:cNvPr id="3" name="object 3"/>
          <p:cNvSpPr txBox="1"/>
          <p:nvPr/>
        </p:nvSpPr>
        <p:spPr>
          <a:xfrm>
            <a:off x="2398954" y="2017955"/>
            <a:ext cx="7284383" cy="2939746"/>
          </a:xfrm>
          <a:prstGeom prst="rect">
            <a:avLst/>
          </a:prstGeom>
        </p:spPr>
        <p:txBody>
          <a:bodyPr vert="horz" wrap="square" lIns="0" tIns="11206" rIns="0" bIns="0" rtlCol="0">
            <a:spAutoFit/>
          </a:bodyPr>
          <a:lstStyle/>
          <a:p>
            <a:pPr marL="313221" marR="4483" indent="-302575">
              <a:spcBef>
                <a:spcPts val="88"/>
              </a:spcBef>
              <a:buClr>
                <a:schemeClr val="bg1"/>
              </a:buClr>
              <a:buSzPct val="76666"/>
              <a:buFont typeface="Arial"/>
              <a:buChar char="■"/>
              <a:tabLst>
                <a:tab pos="313781" algn="l"/>
                <a:tab pos="1200774" algn="l"/>
              </a:tabLst>
            </a:pPr>
            <a:r>
              <a:rPr sz="2647" dirty="0">
                <a:solidFill>
                  <a:schemeClr val="bg1"/>
                </a:solidFill>
                <a:latin typeface="Times New Roman"/>
                <a:cs typeface="Times New Roman"/>
              </a:rPr>
              <a:t>The</a:t>
            </a:r>
            <a:r>
              <a:rPr sz="2647" spc="-18" dirty="0">
                <a:solidFill>
                  <a:schemeClr val="bg1"/>
                </a:solidFill>
                <a:latin typeface="Times New Roman"/>
                <a:cs typeface="Times New Roman"/>
              </a:rPr>
              <a:t> </a:t>
            </a:r>
            <a:r>
              <a:rPr sz="2647" dirty="0">
                <a:solidFill>
                  <a:schemeClr val="bg1"/>
                </a:solidFill>
                <a:latin typeface="Times New Roman"/>
                <a:cs typeface="Times New Roman"/>
              </a:rPr>
              <a:t>concept</a:t>
            </a:r>
            <a:r>
              <a:rPr sz="2647" spc="-9" dirty="0">
                <a:solidFill>
                  <a:schemeClr val="bg1"/>
                </a:solidFill>
                <a:latin typeface="Times New Roman"/>
                <a:cs typeface="Times New Roman"/>
              </a:rPr>
              <a:t> </a:t>
            </a:r>
            <a:r>
              <a:rPr sz="2647" dirty="0">
                <a:solidFill>
                  <a:schemeClr val="bg1"/>
                </a:solidFill>
                <a:latin typeface="Times New Roman"/>
                <a:cs typeface="Times New Roman"/>
              </a:rPr>
              <a:t>of</a:t>
            </a:r>
            <a:r>
              <a:rPr sz="2647" spc="-4"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a:t>
            </a:r>
            <a:r>
              <a:rPr sz="2647" dirty="0">
                <a:solidFill>
                  <a:schemeClr val="bg1"/>
                </a:solidFill>
                <a:latin typeface="Times New Roman"/>
                <a:cs typeface="Times New Roman"/>
              </a:rPr>
              <a:t>frame</a:t>
            </a:r>
            <a:r>
              <a:rPr sz="2647" spc="-4" dirty="0">
                <a:solidFill>
                  <a:schemeClr val="bg1"/>
                </a:solidFill>
                <a:latin typeface="Times New Roman"/>
                <a:cs typeface="Times New Roman"/>
              </a:rPr>
              <a:t> </a:t>
            </a:r>
            <a:r>
              <a:rPr sz="2647" dirty="0">
                <a:solidFill>
                  <a:schemeClr val="bg1"/>
                </a:solidFill>
                <a:latin typeface="Times New Roman"/>
                <a:cs typeface="Times New Roman"/>
              </a:rPr>
              <a:t>is</a:t>
            </a:r>
            <a:r>
              <a:rPr sz="2647" spc="-9" dirty="0">
                <a:solidFill>
                  <a:schemeClr val="bg1"/>
                </a:solidFill>
                <a:latin typeface="Times New Roman"/>
                <a:cs typeface="Times New Roman"/>
              </a:rPr>
              <a:t> </a:t>
            </a:r>
            <a:r>
              <a:rPr sz="2647" dirty="0">
                <a:solidFill>
                  <a:schemeClr val="bg1"/>
                </a:solidFill>
                <a:latin typeface="Times New Roman"/>
                <a:cs typeface="Times New Roman"/>
              </a:rPr>
              <a:t>defined</a:t>
            </a:r>
            <a:r>
              <a:rPr sz="2647" spc="-9" dirty="0">
                <a:solidFill>
                  <a:schemeClr val="bg1"/>
                </a:solidFill>
                <a:latin typeface="Times New Roman"/>
                <a:cs typeface="Times New Roman"/>
              </a:rPr>
              <a:t> </a:t>
            </a:r>
            <a:r>
              <a:rPr sz="2647" dirty="0">
                <a:solidFill>
                  <a:schemeClr val="bg1"/>
                </a:solidFill>
                <a:latin typeface="Times New Roman"/>
                <a:cs typeface="Times New Roman"/>
              </a:rPr>
              <a:t>by</a:t>
            </a:r>
            <a:r>
              <a:rPr sz="2647" spc="-4" dirty="0">
                <a:solidFill>
                  <a:schemeClr val="bg1"/>
                </a:solidFill>
                <a:latin typeface="Times New Roman"/>
                <a:cs typeface="Times New Roman"/>
              </a:rPr>
              <a:t> </a:t>
            </a:r>
            <a:r>
              <a:rPr sz="2647" dirty="0">
                <a:solidFill>
                  <a:schemeClr val="bg1"/>
                </a:solidFill>
                <a:latin typeface="Times New Roman"/>
                <a:cs typeface="Times New Roman"/>
              </a:rPr>
              <a:t>a</a:t>
            </a:r>
            <a:r>
              <a:rPr sz="2647" spc="-4" dirty="0">
                <a:solidFill>
                  <a:schemeClr val="bg1"/>
                </a:solidFill>
                <a:latin typeface="Times New Roman"/>
                <a:cs typeface="Times New Roman"/>
              </a:rPr>
              <a:t> </a:t>
            </a:r>
            <a:r>
              <a:rPr sz="2647" dirty="0">
                <a:solidFill>
                  <a:schemeClr val="bg1"/>
                </a:solidFill>
                <a:latin typeface="Times New Roman"/>
                <a:cs typeface="Times New Roman"/>
              </a:rPr>
              <a:t>collection</a:t>
            </a:r>
            <a:r>
              <a:rPr sz="2647" spc="-4" dirty="0">
                <a:solidFill>
                  <a:schemeClr val="bg1"/>
                </a:solidFill>
                <a:latin typeface="Times New Roman"/>
                <a:cs typeface="Times New Roman"/>
              </a:rPr>
              <a:t> </a:t>
            </a:r>
            <a:r>
              <a:rPr sz="2647" spc="-22" dirty="0">
                <a:solidFill>
                  <a:schemeClr val="bg1"/>
                </a:solidFill>
                <a:latin typeface="Times New Roman"/>
                <a:cs typeface="Times New Roman"/>
              </a:rPr>
              <a:t>of </a:t>
            </a:r>
            <a:r>
              <a:rPr sz="2647" spc="-9" dirty="0">
                <a:solidFill>
                  <a:schemeClr val="bg1"/>
                </a:solidFill>
                <a:latin typeface="Times New Roman"/>
                <a:cs typeface="Times New Roman"/>
              </a:rPr>
              <a:t>slots.</a:t>
            </a:r>
            <a:r>
              <a:rPr sz="2647" dirty="0">
                <a:solidFill>
                  <a:schemeClr val="bg1"/>
                </a:solidFill>
                <a:latin typeface="Times New Roman"/>
                <a:cs typeface="Times New Roman"/>
              </a:rPr>
              <a:t>	Each</a:t>
            </a:r>
            <a:r>
              <a:rPr sz="2647" spc="-26" dirty="0">
                <a:solidFill>
                  <a:schemeClr val="bg1"/>
                </a:solidFill>
                <a:latin typeface="Times New Roman"/>
                <a:cs typeface="Times New Roman"/>
              </a:rPr>
              <a:t> </a:t>
            </a:r>
            <a:r>
              <a:rPr sz="2647" dirty="0">
                <a:solidFill>
                  <a:schemeClr val="bg1"/>
                </a:solidFill>
                <a:latin typeface="Times New Roman"/>
                <a:cs typeface="Times New Roman"/>
              </a:rPr>
              <a:t>slot</a:t>
            </a:r>
            <a:r>
              <a:rPr sz="2647" spc="-18" dirty="0">
                <a:solidFill>
                  <a:schemeClr val="bg1"/>
                </a:solidFill>
                <a:latin typeface="Times New Roman"/>
                <a:cs typeface="Times New Roman"/>
              </a:rPr>
              <a:t> </a:t>
            </a:r>
            <a:r>
              <a:rPr sz="2647" dirty="0">
                <a:solidFill>
                  <a:schemeClr val="bg1"/>
                </a:solidFill>
                <a:latin typeface="Times New Roman"/>
                <a:cs typeface="Times New Roman"/>
              </a:rPr>
              <a:t>describes</a:t>
            </a:r>
            <a:r>
              <a:rPr sz="2647" spc="-22" dirty="0">
                <a:solidFill>
                  <a:schemeClr val="bg1"/>
                </a:solidFill>
                <a:latin typeface="Times New Roman"/>
                <a:cs typeface="Times New Roman"/>
              </a:rPr>
              <a:t> </a:t>
            </a: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dirty="0">
                <a:solidFill>
                  <a:schemeClr val="bg1"/>
                </a:solidFill>
                <a:latin typeface="Times New Roman"/>
                <a:cs typeface="Times New Roman"/>
              </a:rPr>
              <a:t>particular</a:t>
            </a:r>
            <a:r>
              <a:rPr sz="2647" spc="-9" dirty="0">
                <a:solidFill>
                  <a:schemeClr val="bg1"/>
                </a:solidFill>
                <a:latin typeface="Times New Roman"/>
                <a:cs typeface="Times New Roman"/>
              </a:rPr>
              <a:t> </a:t>
            </a:r>
            <a:r>
              <a:rPr sz="2647" dirty="0">
                <a:solidFill>
                  <a:schemeClr val="bg1"/>
                </a:solidFill>
                <a:latin typeface="Times New Roman"/>
                <a:cs typeface="Times New Roman"/>
              </a:rPr>
              <a:t>attribute</a:t>
            </a:r>
            <a:r>
              <a:rPr sz="2647" spc="-13" dirty="0">
                <a:solidFill>
                  <a:schemeClr val="bg1"/>
                </a:solidFill>
                <a:latin typeface="Times New Roman"/>
                <a:cs typeface="Times New Roman"/>
              </a:rPr>
              <a:t> </a:t>
            </a:r>
            <a:r>
              <a:rPr sz="2647" spc="-22" dirty="0">
                <a:solidFill>
                  <a:schemeClr val="bg1"/>
                </a:solidFill>
                <a:latin typeface="Times New Roman"/>
                <a:cs typeface="Times New Roman"/>
              </a:rPr>
              <a:t>or </a:t>
            </a:r>
            <a:r>
              <a:rPr sz="2647" dirty="0">
                <a:solidFill>
                  <a:schemeClr val="bg1"/>
                </a:solidFill>
                <a:latin typeface="Times New Roman"/>
                <a:cs typeface="Times New Roman"/>
              </a:rPr>
              <a:t>operation</a:t>
            </a:r>
            <a:r>
              <a:rPr sz="2647" spc="-13" dirty="0">
                <a:solidFill>
                  <a:schemeClr val="bg1"/>
                </a:solidFill>
                <a:latin typeface="Times New Roman"/>
                <a:cs typeface="Times New Roman"/>
              </a:rPr>
              <a:t> </a:t>
            </a:r>
            <a:r>
              <a:rPr sz="2647" dirty="0">
                <a:solidFill>
                  <a:schemeClr val="bg1"/>
                </a:solidFill>
                <a:latin typeface="Times New Roman"/>
                <a:cs typeface="Times New Roman"/>
              </a:rPr>
              <a:t>of</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9" dirty="0">
                <a:solidFill>
                  <a:schemeClr val="bg1"/>
                </a:solidFill>
                <a:latin typeface="Times New Roman"/>
                <a:cs typeface="Times New Roman"/>
              </a:rPr>
              <a:t> frame.</a:t>
            </a:r>
            <a:endParaRPr sz="2647" dirty="0">
              <a:solidFill>
                <a:schemeClr val="bg1"/>
              </a:solidFill>
              <a:latin typeface="Times New Roman"/>
              <a:cs typeface="Times New Roman"/>
            </a:endParaRPr>
          </a:p>
          <a:p>
            <a:pPr marL="313221" marR="113185" indent="-302575">
              <a:spcBef>
                <a:spcPts val="635"/>
              </a:spcBef>
              <a:buClr>
                <a:schemeClr val="bg1"/>
              </a:buClr>
              <a:buSzPct val="76666"/>
              <a:buFont typeface="Arial"/>
              <a:buChar char="■"/>
              <a:tabLst>
                <a:tab pos="313781" algn="l"/>
              </a:tabLst>
            </a:pPr>
            <a:r>
              <a:rPr sz="2647" dirty="0">
                <a:solidFill>
                  <a:schemeClr val="bg1"/>
                </a:solidFill>
                <a:latin typeface="Times New Roman"/>
                <a:cs typeface="Times New Roman"/>
              </a:rPr>
              <a:t>Slots</a:t>
            </a:r>
            <a:r>
              <a:rPr sz="2647" spc="-26" dirty="0">
                <a:solidFill>
                  <a:schemeClr val="bg1"/>
                </a:solidFill>
                <a:latin typeface="Times New Roman"/>
                <a:cs typeface="Times New Roman"/>
              </a:rPr>
              <a:t> </a:t>
            </a:r>
            <a:r>
              <a:rPr sz="2647" dirty="0">
                <a:solidFill>
                  <a:schemeClr val="bg1"/>
                </a:solidFill>
                <a:latin typeface="Times New Roman"/>
                <a:cs typeface="Times New Roman"/>
              </a:rPr>
              <a:t>are</a:t>
            </a:r>
            <a:r>
              <a:rPr sz="2647" spc="-13" dirty="0">
                <a:solidFill>
                  <a:schemeClr val="bg1"/>
                </a:solidFill>
                <a:latin typeface="Times New Roman"/>
                <a:cs typeface="Times New Roman"/>
              </a:rPr>
              <a:t> </a:t>
            </a:r>
            <a:r>
              <a:rPr sz="2647" dirty="0">
                <a:solidFill>
                  <a:schemeClr val="bg1"/>
                </a:solidFill>
                <a:latin typeface="Times New Roman"/>
                <a:cs typeface="Times New Roman"/>
              </a:rPr>
              <a:t>used</a:t>
            </a:r>
            <a:r>
              <a:rPr sz="2647" spc="-13" dirty="0">
                <a:solidFill>
                  <a:schemeClr val="bg1"/>
                </a:solidFill>
                <a:latin typeface="Times New Roman"/>
                <a:cs typeface="Times New Roman"/>
              </a:rPr>
              <a:t> </a:t>
            </a:r>
            <a:r>
              <a:rPr sz="2647" dirty="0">
                <a:solidFill>
                  <a:schemeClr val="bg1"/>
                </a:solidFill>
                <a:latin typeface="Times New Roman"/>
                <a:cs typeface="Times New Roman"/>
              </a:rPr>
              <a:t>to</a:t>
            </a:r>
            <a:r>
              <a:rPr sz="2647" spc="-9" dirty="0">
                <a:solidFill>
                  <a:schemeClr val="bg1"/>
                </a:solidFill>
                <a:latin typeface="Times New Roman"/>
                <a:cs typeface="Times New Roman"/>
              </a:rPr>
              <a:t> </a:t>
            </a:r>
            <a:r>
              <a:rPr sz="2647" dirty="0">
                <a:solidFill>
                  <a:schemeClr val="bg1"/>
                </a:solidFill>
                <a:latin typeface="Times New Roman"/>
                <a:cs typeface="Times New Roman"/>
              </a:rPr>
              <a:t>store</a:t>
            </a:r>
            <a:r>
              <a:rPr sz="2647" spc="-13" dirty="0">
                <a:solidFill>
                  <a:schemeClr val="bg1"/>
                </a:solidFill>
                <a:latin typeface="Times New Roman"/>
                <a:cs typeface="Times New Roman"/>
              </a:rPr>
              <a:t> </a:t>
            </a:r>
            <a:r>
              <a:rPr sz="2647" dirty="0">
                <a:solidFill>
                  <a:schemeClr val="bg1"/>
                </a:solidFill>
                <a:latin typeface="Times New Roman"/>
                <a:cs typeface="Times New Roman"/>
              </a:rPr>
              <a:t>values.</a:t>
            </a:r>
            <a:r>
              <a:rPr sz="2647" spc="-18" dirty="0">
                <a:solidFill>
                  <a:schemeClr val="bg1"/>
                </a:solidFill>
                <a:latin typeface="Times New Roman"/>
                <a:cs typeface="Times New Roman"/>
              </a:rPr>
              <a:t> </a:t>
            </a:r>
            <a:r>
              <a:rPr sz="2647" dirty="0">
                <a:solidFill>
                  <a:schemeClr val="bg1"/>
                </a:solidFill>
                <a:latin typeface="Times New Roman"/>
                <a:cs typeface="Times New Roman"/>
              </a:rPr>
              <a:t>A</a:t>
            </a:r>
            <a:r>
              <a:rPr sz="2647" spc="-4" dirty="0">
                <a:solidFill>
                  <a:schemeClr val="bg1"/>
                </a:solidFill>
                <a:latin typeface="Times New Roman"/>
                <a:cs typeface="Times New Roman"/>
              </a:rPr>
              <a:t> </a:t>
            </a:r>
            <a:r>
              <a:rPr sz="2647" dirty="0">
                <a:solidFill>
                  <a:schemeClr val="bg1"/>
                </a:solidFill>
                <a:latin typeface="Times New Roman"/>
                <a:cs typeface="Times New Roman"/>
              </a:rPr>
              <a:t>slot</a:t>
            </a:r>
            <a:r>
              <a:rPr sz="2647" spc="-18" dirty="0">
                <a:solidFill>
                  <a:schemeClr val="bg1"/>
                </a:solidFill>
                <a:latin typeface="Times New Roman"/>
                <a:cs typeface="Times New Roman"/>
              </a:rPr>
              <a:t> </a:t>
            </a:r>
            <a:r>
              <a:rPr sz="2647" dirty="0">
                <a:solidFill>
                  <a:schemeClr val="bg1"/>
                </a:solidFill>
                <a:latin typeface="Times New Roman"/>
                <a:cs typeface="Times New Roman"/>
              </a:rPr>
              <a:t>may</a:t>
            </a:r>
            <a:r>
              <a:rPr sz="2647" spc="-13" dirty="0">
                <a:solidFill>
                  <a:schemeClr val="bg1"/>
                </a:solidFill>
                <a:latin typeface="Times New Roman"/>
                <a:cs typeface="Times New Roman"/>
              </a:rPr>
              <a:t> </a:t>
            </a:r>
            <a:r>
              <a:rPr sz="2647" dirty="0">
                <a:solidFill>
                  <a:schemeClr val="bg1"/>
                </a:solidFill>
                <a:latin typeface="Times New Roman"/>
                <a:cs typeface="Times New Roman"/>
              </a:rPr>
              <a:t>contain</a:t>
            </a:r>
            <a:r>
              <a:rPr sz="2647" spc="-13" dirty="0">
                <a:solidFill>
                  <a:schemeClr val="bg1"/>
                </a:solidFill>
                <a:latin typeface="Times New Roman"/>
                <a:cs typeface="Times New Roman"/>
              </a:rPr>
              <a:t> </a:t>
            </a:r>
            <a:r>
              <a:rPr sz="2647" spc="-44" dirty="0">
                <a:solidFill>
                  <a:schemeClr val="bg1"/>
                </a:solidFill>
                <a:latin typeface="Times New Roman"/>
                <a:cs typeface="Times New Roman"/>
              </a:rPr>
              <a:t>a </a:t>
            </a:r>
            <a:r>
              <a:rPr sz="2647" dirty="0">
                <a:solidFill>
                  <a:schemeClr val="bg1"/>
                </a:solidFill>
                <a:latin typeface="Times New Roman"/>
                <a:cs typeface="Times New Roman"/>
              </a:rPr>
              <a:t>default</a:t>
            </a:r>
            <a:r>
              <a:rPr sz="2647" spc="-22" dirty="0">
                <a:solidFill>
                  <a:schemeClr val="bg1"/>
                </a:solidFill>
                <a:latin typeface="Times New Roman"/>
                <a:cs typeface="Times New Roman"/>
              </a:rPr>
              <a:t> </a:t>
            </a:r>
            <a:r>
              <a:rPr sz="2647" dirty="0">
                <a:solidFill>
                  <a:schemeClr val="bg1"/>
                </a:solidFill>
                <a:latin typeface="Times New Roman"/>
                <a:cs typeface="Times New Roman"/>
              </a:rPr>
              <a:t>value</a:t>
            </a:r>
            <a:r>
              <a:rPr sz="2647" spc="-9" dirty="0">
                <a:solidFill>
                  <a:schemeClr val="bg1"/>
                </a:solidFill>
                <a:latin typeface="Times New Roman"/>
                <a:cs typeface="Times New Roman"/>
              </a:rPr>
              <a:t> </a:t>
            </a:r>
            <a:r>
              <a:rPr sz="2647" dirty="0">
                <a:solidFill>
                  <a:schemeClr val="bg1"/>
                </a:solidFill>
                <a:latin typeface="Times New Roman"/>
                <a:cs typeface="Times New Roman"/>
              </a:rPr>
              <a:t>or</a:t>
            </a:r>
            <a:r>
              <a:rPr sz="2647" spc="-9" dirty="0">
                <a:solidFill>
                  <a:schemeClr val="bg1"/>
                </a:solidFill>
                <a:latin typeface="Times New Roman"/>
                <a:cs typeface="Times New Roman"/>
              </a:rPr>
              <a:t> </a:t>
            </a:r>
            <a:r>
              <a:rPr sz="2647" dirty="0">
                <a:solidFill>
                  <a:schemeClr val="bg1"/>
                </a:solidFill>
                <a:latin typeface="Times New Roman"/>
                <a:cs typeface="Times New Roman"/>
              </a:rPr>
              <a:t>a</a:t>
            </a:r>
            <a:r>
              <a:rPr sz="2647" spc="-4" dirty="0">
                <a:solidFill>
                  <a:schemeClr val="bg1"/>
                </a:solidFill>
                <a:latin typeface="Times New Roman"/>
                <a:cs typeface="Times New Roman"/>
              </a:rPr>
              <a:t> </a:t>
            </a:r>
            <a:r>
              <a:rPr sz="2647" dirty="0">
                <a:solidFill>
                  <a:schemeClr val="bg1"/>
                </a:solidFill>
                <a:latin typeface="Times New Roman"/>
                <a:cs typeface="Times New Roman"/>
              </a:rPr>
              <a:t>pointer to</a:t>
            </a:r>
            <a:r>
              <a:rPr sz="2647" spc="-9" dirty="0">
                <a:solidFill>
                  <a:schemeClr val="bg1"/>
                </a:solidFill>
                <a:latin typeface="Times New Roman"/>
                <a:cs typeface="Times New Roman"/>
              </a:rPr>
              <a:t> </a:t>
            </a:r>
            <a:r>
              <a:rPr sz="2647" dirty="0">
                <a:solidFill>
                  <a:schemeClr val="bg1"/>
                </a:solidFill>
                <a:latin typeface="Times New Roman"/>
                <a:cs typeface="Times New Roman"/>
              </a:rPr>
              <a:t>another</a:t>
            </a:r>
            <a:r>
              <a:rPr sz="2647" spc="-4" dirty="0">
                <a:solidFill>
                  <a:schemeClr val="bg1"/>
                </a:solidFill>
                <a:latin typeface="Times New Roman"/>
                <a:cs typeface="Times New Roman"/>
              </a:rPr>
              <a:t> </a:t>
            </a:r>
            <a:r>
              <a:rPr sz="2647" dirty="0">
                <a:solidFill>
                  <a:schemeClr val="bg1"/>
                </a:solidFill>
                <a:latin typeface="Times New Roman"/>
                <a:cs typeface="Times New Roman"/>
              </a:rPr>
              <a:t>frame, a</a:t>
            </a:r>
            <a:r>
              <a:rPr sz="2647" spc="-9" dirty="0">
                <a:solidFill>
                  <a:schemeClr val="bg1"/>
                </a:solidFill>
                <a:latin typeface="Times New Roman"/>
                <a:cs typeface="Times New Roman"/>
              </a:rPr>
              <a:t> </a:t>
            </a:r>
            <a:r>
              <a:rPr sz="2647" dirty="0">
                <a:solidFill>
                  <a:schemeClr val="bg1"/>
                </a:solidFill>
                <a:latin typeface="Times New Roman"/>
                <a:cs typeface="Times New Roman"/>
              </a:rPr>
              <a:t>set</a:t>
            </a:r>
            <a:r>
              <a:rPr sz="2647" spc="-4" dirty="0">
                <a:solidFill>
                  <a:schemeClr val="bg1"/>
                </a:solidFill>
                <a:latin typeface="Times New Roman"/>
                <a:cs typeface="Times New Roman"/>
              </a:rPr>
              <a:t> </a:t>
            </a:r>
            <a:r>
              <a:rPr sz="2647" spc="-22" dirty="0">
                <a:solidFill>
                  <a:schemeClr val="bg1"/>
                </a:solidFill>
                <a:latin typeface="Times New Roman"/>
                <a:cs typeface="Times New Roman"/>
              </a:rPr>
              <a:t>of </a:t>
            </a:r>
            <a:r>
              <a:rPr sz="2647" dirty="0">
                <a:solidFill>
                  <a:schemeClr val="bg1"/>
                </a:solidFill>
                <a:latin typeface="Times New Roman"/>
                <a:cs typeface="Times New Roman"/>
              </a:rPr>
              <a:t>rules</a:t>
            </a:r>
            <a:r>
              <a:rPr sz="2647" spc="-18" dirty="0">
                <a:solidFill>
                  <a:schemeClr val="bg1"/>
                </a:solidFill>
                <a:latin typeface="Times New Roman"/>
                <a:cs typeface="Times New Roman"/>
              </a:rPr>
              <a:t> </a:t>
            </a:r>
            <a:r>
              <a:rPr sz="2647" dirty="0">
                <a:solidFill>
                  <a:schemeClr val="bg1"/>
                </a:solidFill>
                <a:latin typeface="Times New Roman"/>
                <a:cs typeface="Times New Roman"/>
              </a:rPr>
              <a:t>or</a:t>
            </a:r>
            <a:r>
              <a:rPr sz="2647" spc="-18" dirty="0">
                <a:solidFill>
                  <a:schemeClr val="bg1"/>
                </a:solidFill>
                <a:latin typeface="Times New Roman"/>
                <a:cs typeface="Times New Roman"/>
              </a:rPr>
              <a:t> </a:t>
            </a:r>
            <a:r>
              <a:rPr sz="2647" dirty="0">
                <a:solidFill>
                  <a:schemeClr val="bg1"/>
                </a:solidFill>
                <a:latin typeface="Times New Roman"/>
                <a:cs typeface="Times New Roman"/>
              </a:rPr>
              <a:t>procedure by</a:t>
            </a:r>
            <a:r>
              <a:rPr sz="2647" spc="-13" dirty="0">
                <a:solidFill>
                  <a:schemeClr val="bg1"/>
                </a:solidFill>
                <a:latin typeface="Times New Roman"/>
                <a:cs typeface="Times New Roman"/>
              </a:rPr>
              <a:t> </a:t>
            </a:r>
            <a:r>
              <a:rPr sz="2647" dirty="0">
                <a:solidFill>
                  <a:schemeClr val="bg1"/>
                </a:solidFill>
                <a:latin typeface="Times New Roman"/>
                <a:cs typeface="Times New Roman"/>
              </a:rPr>
              <a:t>which</a:t>
            </a:r>
            <a:r>
              <a:rPr sz="2647" spc="-22" dirty="0">
                <a:solidFill>
                  <a:schemeClr val="bg1"/>
                </a:solidFill>
                <a:latin typeface="Times New Roman"/>
                <a:cs typeface="Times New Roman"/>
              </a:rPr>
              <a:t> </a:t>
            </a:r>
            <a:r>
              <a:rPr sz="2647" dirty="0">
                <a:solidFill>
                  <a:schemeClr val="bg1"/>
                </a:solidFill>
                <a:latin typeface="Times New Roman"/>
                <a:cs typeface="Times New Roman"/>
              </a:rPr>
              <a:t>the</a:t>
            </a:r>
            <a:r>
              <a:rPr sz="2647" spc="-9" dirty="0">
                <a:solidFill>
                  <a:schemeClr val="bg1"/>
                </a:solidFill>
                <a:latin typeface="Times New Roman"/>
                <a:cs typeface="Times New Roman"/>
              </a:rPr>
              <a:t> </a:t>
            </a:r>
            <a:r>
              <a:rPr sz="2647" dirty="0">
                <a:solidFill>
                  <a:schemeClr val="bg1"/>
                </a:solidFill>
                <a:latin typeface="Times New Roman"/>
                <a:cs typeface="Times New Roman"/>
              </a:rPr>
              <a:t>slot</a:t>
            </a:r>
            <a:r>
              <a:rPr sz="2647" spc="-18" dirty="0">
                <a:solidFill>
                  <a:schemeClr val="bg1"/>
                </a:solidFill>
                <a:latin typeface="Times New Roman"/>
                <a:cs typeface="Times New Roman"/>
              </a:rPr>
              <a:t> </a:t>
            </a:r>
            <a:r>
              <a:rPr sz="2647" dirty="0">
                <a:solidFill>
                  <a:schemeClr val="bg1"/>
                </a:solidFill>
                <a:latin typeface="Times New Roman"/>
                <a:cs typeface="Times New Roman"/>
              </a:rPr>
              <a:t>value</a:t>
            </a:r>
            <a:r>
              <a:rPr sz="2647" spc="-9" dirty="0">
                <a:solidFill>
                  <a:schemeClr val="bg1"/>
                </a:solidFill>
                <a:latin typeface="Times New Roman"/>
                <a:cs typeface="Times New Roman"/>
              </a:rPr>
              <a:t> </a:t>
            </a:r>
            <a:r>
              <a:rPr sz="2647" spc="-31" dirty="0">
                <a:solidFill>
                  <a:schemeClr val="bg1"/>
                </a:solidFill>
                <a:latin typeface="Times New Roman"/>
                <a:cs typeface="Times New Roman"/>
              </a:rPr>
              <a:t>is </a:t>
            </a:r>
            <a:r>
              <a:rPr sz="2647" spc="-9" dirty="0">
                <a:solidFill>
                  <a:schemeClr val="bg1"/>
                </a:solidFill>
                <a:latin typeface="Times New Roman"/>
                <a:cs typeface="Times New Roman"/>
              </a:rPr>
              <a:t>obtained.</a:t>
            </a:r>
            <a:endParaRPr sz="2647" dirty="0">
              <a:solidFill>
                <a:schemeClr val="bg1"/>
              </a:solidFill>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2000" advTm="57474"/>
    </mc:Choice>
    <mc:Fallback>
      <p:transition spd="slow" advTm="5747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398955" y="1332154"/>
            <a:ext cx="7321363" cy="4320225"/>
          </a:xfrm>
          <a:prstGeom prst="rect">
            <a:avLst/>
          </a:prstGeom>
        </p:spPr>
        <p:txBody>
          <a:bodyPr vert="horz" wrap="square" lIns="0" tIns="91888" rIns="0" bIns="0" rtlCol="0">
            <a:spAutoFit/>
          </a:bodyPr>
          <a:lstStyle/>
          <a:p>
            <a:pPr marL="313781" indent="-302575">
              <a:spcBef>
                <a:spcPts val="724"/>
              </a:spcBef>
              <a:buSzPct val="76666"/>
              <a:buFont typeface="Arial"/>
              <a:buChar char="■"/>
              <a:tabLst>
                <a:tab pos="313781" algn="l"/>
              </a:tabLst>
            </a:pPr>
            <a:r>
              <a:rPr sz="2647" spc="137" dirty="0">
                <a:solidFill>
                  <a:schemeClr val="bg1"/>
                </a:solidFill>
                <a:latin typeface="Times New Roman"/>
                <a:cs typeface="Times New Roman"/>
              </a:rPr>
              <a:t>Frame</a:t>
            </a:r>
            <a:r>
              <a:rPr sz="2647" spc="4" dirty="0">
                <a:solidFill>
                  <a:schemeClr val="bg1"/>
                </a:solidFill>
                <a:latin typeface="Times New Roman"/>
                <a:cs typeface="Times New Roman"/>
              </a:rPr>
              <a:t> </a:t>
            </a:r>
            <a:r>
              <a:rPr sz="2647" spc="71" dirty="0">
                <a:solidFill>
                  <a:schemeClr val="bg1"/>
                </a:solidFill>
                <a:latin typeface="Times New Roman"/>
                <a:cs typeface="Times New Roman"/>
              </a:rPr>
              <a:t>name.</a:t>
            </a:r>
            <a:endParaRPr sz="2647">
              <a:solidFill>
                <a:schemeClr val="bg1"/>
              </a:solidFill>
              <a:latin typeface="Times New Roman"/>
              <a:cs typeface="Times New Roman"/>
            </a:endParaRPr>
          </a:p>
          <a:p>
            <a:pPr marL="313221" marR="4483" indent="-302575">
              <a:spcBef>
                <a:spcPts val="635"/>
              </a:spcBef>
              <a:buSzPct val="76666"/>
              <a:buFont typeface="Arial"/>
              <a:buChar char="■"/>
              <a:tabLst>
                <a:tab pos="313781" algn="l"/>
              </a:tabLst>
            </a:pPr>
            <a:r>
              <a:rPr sz="2647" spc="66" dirty="0">
                <a:solidFill>
                  <a:schemeClr val="bg1"/>
                </a:solidFill>
                <a:latin typeface="Times New Roman"/>
                <a:cs typeface="Times New Roman"/>
              </a:rPr>
              <a:t>Relationship</a:t>
            </a:r>
            <a:r>
              <a:rPr sz="2647" spc="4" dirty="0">
                <a:solidFill>
                  <a:schemeClr val="bg1"/>
                </a:solidFill>
                <a:latin typeface="Times New Roman"/>
                <a:cs typeface="Times New Roman"/>
              </a:rPr>
              <a:t> </a:t>
            </a:r>
            <a:r>
              <a:rPr sz="2647" dirty="0">
                <a:solidFill>
                  <a:schemeClr val="bg1"/>
                </a:solidFill>
                <a:latin typeface="Times New Roman"/>
                <a:cs typeface="Times New Roman"/>
              </a:rPr>
              <a:t>of</a:t>
            </a:r>
            <a:r>
              <a:rPr sz="2647" spc="4" dirty="0">
                <a:solidFill>
                  <a:schemeClr val="bg1"/>
                </a:solidFill>
                <a:latin typeface="Times New Roman"/>
                <a:cs typeface="Times New Roman"/>
              </a:rPr>
              <a:t> </a:t>
            </a:r>
            <a:r>
              <a:rPr sz="2647" spc="93" dirty="0">
                <a:solidFill>
                  <a:schemeClr val="bg1"/>
                </a:solidFill>
                <a:latin typeface="Times New Roman"/>
                <a:cs typeface="Times New Roman"/>
              </a:rPr>
              <a:t>the</a:t>
            </a:r>
            <a:r>
              <a:rPr sz="2647" spc="9" dirty="0">
                <a:solidFill>
                  <a:schemeClr val="bg1"/>
                </a:solidFill>
                <a:latin typeface="Times New Roman"/>
                <a:cs typeface="Times New Roman"/>
              </a:rPr>
              <a:t> </a:t>
            </a:r>
            <a:r>
              <a:rPr sz="2647" spc="110" dirty="0">
                <a:solidFill>
                  <a:schemeClr val="bg1"/>
                </a:solidFill>
                <a:latin typeface="Times New Roman"/>
                <a:cs typeface="Times New Roman"/>
              </a:rPr>
              <a:t>frame</a:t>
            </a:r>
            <a:r>
              <a:rPr sz="2647" spc="4" dirty="0">
                <a:solidFill>
                  <a:schemeClr val="bg1"/>
                </a:solidFill>
                <a:latin typeface="Times New Roman"/>
                <a:cs typeface="Times New Roman"/>
              </a:rPr>
              <a:t> </a:t>
            </a:r>
            <a:r>
              <a:rPr sz="2647" spc="71" dirty="0">
                <a:solidFill>
                  <a:schemeClr val="bg1"/>
                </a:solidFill>
                <a:latin typeface="Times New Roman"/>
                <a:cs typeface="Times New Roman"/>
              </a:rPr>
              <a:t>to</a:t>
            </a:r>
            <a:r>
              <a:rPr sz="2647" spc="22" dirty="0">
                <a:solidFill>
                  <a:schemeClr val="bg1"/>
                </a:solidFill>
                <a:latin typeface="Times New Roman"/>
                <a:cs typeface="Times New Roman"/>
              </a:rPr>
              <a:t> </a:t>
            </a:r>
            <a:r>
              <a:rPr sz="2647" spc="93" dirty="0">
                <a:solidFill>
                  <a:schemeClr val="bg1"/>
                </a:solidFill>
                <a:latin typeface="Times New Roman"/>
                <a:cs typeface="Times New Roman"/>
              </a:rPr>
              <a:t>the</a:t>
            </a:r>
            <a:r>
              <a:rPr sz="2647" spc="4" dirty="0">
                <a:solidFill>
                  <a:schemeClr val="bg1"/>
                </a:solidFill>
                <a:latin typeface="Times New Roman"/>
                <a:cs typeface="Times New Roman"/>
              </a:rPr>
              <a:t> </a:t>
            </a:r>
            <a:r>
              <a:rPr sz="2647" spc="110" dirty="0">
                <a:solidFill>
                  <a:schemeClr val="bg1"/>
                </a:solidFill>
                <a:latin typeface="Times New Roman"/>
                <a:cs typeface="Times New Roman"/>
              </a:rPr>
              <a:t>other</a:t>
            </a:r>
            <a:r>
              <a:rPr sz="2647" spc="9" dirty="0">
                <a:solidFill>
                  <a:schemeClr val="bg1"/>
                </a:solidFill>
                <a:latin typeface="Times New Roman"/>
                <a:cs typeface="Times New Roman"/>
              </a:rPr>
              <a:t> </a:t>
            </a:r>
            <a:r>
              <a:rPr sz="2647" spc="66" dirty="0">
                <a:solidFill>
                  <a:schemeClr val="bg1"/>
                </a:solidFill>
                <a:latin typeface="Times New Roman"/>
                <a:cs typeface="Times New Roman"/>
              </a:rPr>
              <a:t>frames. </a:t>
            </a:r>
            <a:r>
              <a:rPr sz="2647" dirty="0">
                <a:solidFill>
                  <a:schemeClr val="bg1"/>
                </a:solidFill>
                <a:latin typeface="Times New Roman"/>
                <a:cs typeface="Times New Roman"/>
              </a:rPr>
              <a:t>The</a:t>
            </a:r>
            <a:r>
              <a:rPr sz="2647" spc="-18" dirty="0">
                <a:solidFill>
                  <a:schemeClr val="bg1"/>
                </a:solidFill>
                <a:latin typeface="Times New Roman"/>
                <a:cs typeface="Times New Roman"/>
              </a:rPr>
              <a:t> </a:t>
            </a:r>
            <a:r>
              <a:rPr sz="2647" dirty="0">
                <a:solidFill>
                  <a:schemeClr val="bg1"/>
                </a:solidFill>
                <a:latin typeface="Times New Roman"/>
                <a:cs typeface="Times New Roman"/>
              </a:rPr>
              <a:t>frame</a:t>
            </a:r>
            <a:r>
              <a:rPr sz="2647" spc="-9" dirty="0">
                <a:solidFill>
                  <a:schemeClr val="bg1"/>
                </a:solidFill>
                <a:latin typeface="Times New Roman"/>
                <a:cs typeface="Times New Roman"/>
              </a:rPr>
              <a:t> </a:t>
            </a:r>
            <a:r>
              <a:rPr sz="2647" i="1" dirty="0">
                <a:solidFill>
                  <a:schemeClr val="bg1"/>
                </a:solidFill>
                <a:latin typeface="Times New Roman"/>
                <a:cs typeface="Times New Roman"/>
              </a:rPr>
              <a:t>HP</a:t>
            </a:r>
            <a:r>
              <a:rPr sz="2647" i="1" spc="-4" dirty="0">
                <a:solidFill>
                  <a:schemeClr val="bg1"/>
                </a:solidFill>
                <a:latin typeface="Times New Roman"/>
                <a:cs typeface="Times New Roman"/>
              </a:rPr>
              <a:t> </a:t>
            </a:r>
            <a:r>
              <a:rPr sz="2647" i="1" dirty="0">
                <a:solidFill>
                  <a:schemeClr val="bg1"/>
                </a:solidFill>
                <a:latin typeface="Times New Roman"/>
                <a:cs typeface="Times New Roman"/>
              </a:rPr>
              <a:t>Pavilion</a:t>
            </a:r>
            <a:r>
              <a:rPr sz="2647" i="1" spc="-9" dirty="0">
                <a:solidFill>
                  <a:schemeClr val="bg1"/>
                </a:solidFill>
                <a:latin typeface="Times New Roman"/>
                <a:cs typeface="Times New Roman"/>
              </a:rPr>
              <a:t> </a:t>
            </a:r>
            <a:r>
              <a:rPr sz="2647" i="1" dirty="0">
                <a:solidFill>
                  <a:schemeClr val="bg1"/>
                </a:solidFill>
                <a:latin typeface="Times New Roman"/>
                <a:cs typeface="Times New Roman"/>
              </a:rPr>
              <a:t>P6555A</a:t>
            </a:r>
            <a:r>
              <a:rPr sz="2647" i="1" spc="-141" dirty="0">
                <a:solidFill>
                  <a:schemeClr val="bg1"/>
                </a:solidFill>
                <a:latin typeface="Times New Roman"/>
                <a:cs typeface="Times New Roman"/>
              </a:rPr>
              <a:t> </a:t>
            </a:r>
            <a:r>
              <a:rPr sz="2647" dirty="0">
                <a:solidFill>
                  <a:schemeClr val="bg1"/>
                </a:solidFill>
                <a:latin typeface="Times New Roman"/>
                <a:cs typeface="Times New Roman"/>
              </a:rPr>
              <a:t>might</a:t>
            </a:r>
            <a:r>
              <a:rPr sz="2647" spc="-13" dirty="0">
                <a:solidFill>
                  <a:schemeClr val="bg1"/>
                </a:solidFill>
                <a:latin typeface="Times New Roman"/>
                <a:cs typeface="Times New Roman"/>
              </a:rPr>
              <a:t> </a:t>
            </a:r>
            <a:r>
              <a:rPr sz="2647" dirty="0">
                <a:solidFill>
                  <a:schemeClr val="bg1"/>
                </a:solidFill>
                <a:latin typeface="Times New Roman"/>
                <a:cs typeface="Times New Roman"/>
              </a:rPr>
              <a:t>be</a:t>
            </a:r>
            <a:r>
              <a:rPr sz="2647" spc="-9" dirty="0">
                <a:solidFill>
                  <a:schemeClr val="bg1"/>
                </a:solidFill>
                <a:latin typeface="Times New Roman"/>
                <a:cs typeface="Times New Roman"/>
              </a:rPr>
              <a:t> </a:t>
            </a:r>
            <a:r>
              <a:rPr sz="2647" dirty="0">
                <a:solidFill>
                  <a:schemeClr val="bg1"/>
                </a:solidFill>
                <a:latin typeface="Times New Roman"/>
                <a:cs typeface="Times New Roman"/>
              </a:rPr>
              <a:t>a</a:t>
            </a:r>
            <a:r>
              <a:rPr sz="2647" spc="-4" dirty="0">
                <a:solidFill>
                  <a:schemeClr val="bg1"/>
                </a:solidFill>
                <a:latin typeface="Times New Roman"/>
                <a:cs typeface="Times New Roman"/>
              </a:rPr>
              <a:t> </a:t>
            </a:r>
            <a:r>
              <a:rPr sz="2647" spc="-9" dirty="0">
                <a:solidFill>
                  <a:schemeClr val="bg1"/>
                </a:solidFill>
                <a:latin typeface="Times New Roman"/>
                <a:cs typeface="Times New Roman"/>
              </a:rPr>
              <a:t>member </a:t>
            </a:r>
            <a:r>
              <a:rPr sz="2647" dirty="0">
                <a:solidFill>
                  <a:schemeClr val="bg1"/>
                </a:solidFill>
                <a:latin typeface="Times New Roman"/>
                <a:cs typeface="Times New Roman"/>
              </a:rPr>
              <a:t>of</a:t>
            </a:r>
            <a:r>
              <a:rPr sz="2647" spc="-26" dirty="0">
                <a:solidFill>
                  <a:schemeClr val="bg1"/>
                </a:solidFill>
                <a:latin typeface="Times New Roman"/>
                <a:cs typeface="Times New Roman"/>
              </a:rPr>
              <a:t> </a:t>
            </a:r>
            <a:r>
              <a:rPr sz="2647" dirty="0">
                <a:solidFill>
                  <a:schemeClr val="bg1"/>
                </a:solidFill>
                <a:latin typeface="Times New Roman"/>
                <a:cs typeface="Times New Roman"/>
              </a:rPr>
              <a:t>the</a:t>
            </a:r>
            <a:r>
              <a:rPr sz="2647" spc="-18" dirty="0">
                <a:solidFill>
                  <a:schemeClr val="bg1"/>
                </a:solidFill>
                <a:latin typeface="Times New Roman"/>
                <a:cs typeface="Times New Roman"/>
              </a:rPr>
              <a:t> </a:t>
            </a:r>
            <a:r>
              <a:rPr sz="2647" dirty="0">
                <a:solidFill>
                  <a:schemeClr val="bg1"/>
                </a:solidFill>
                <a:latin typeface="Times New Roman"/>
                <a:cs typeface="Times New Roman"/>
              </a:rPr>
              <a:t>class</a:t>
            </a:r>
            <a:r>
              <a:rPr sz="2647" spc="-22" dirty="0">
                <a:solidFill>
                  <a:schemeClr val="bg1"/>
                </a:solidFill>
                <a:latin typeface="Times New Roman"/>
                <a:cs typeface="Times New Roman"/>
              </a:rPr>
              <a:t> </a:t>
            </a:r>
            <a:r>
              <a:rPr sz="2647" i="1" dirty="0">
                <a:solidFill>
                  <a:schemeClr val="bg1"/>
                </a:solidFill>
                <a:latin typeface="Times New Roman"/>
                <a:cs typeface="Times New Roman"/>
              </a:rPr>
              <a:t>Computer</a:t>
            </a:r>
            <a:r>
              <a:rPr sz="2647" dirty="0">
                <a:solidFill>
                  <a:schemeClr val="bg1"/>
                </a:solidFill>
                <a:latin typeface="Times New Roman"/>
                <a:cs typeface="Times New Roman"/>
              </a:rPr>
              <a:t>,</a:t>
            </a:r>
            <a:r>
              <a:rPr sz="2647" spc="-4" dirty="0">
                <a:solidFill>
                  <a:schemeClr val="bg1"/>
                </a:solidFill>
                <a:latin typeface="Times New Roman"/>
                <a:cs typeface="Times New Roman"/>
              </a:rPr>
              <a:t> </a:t>
            </a:r>
            <a:r>
              <a:rPr sz="2647" dirty="0">
                <a:solidFill>
                  <a:schemeClr val="bg1"/>
                </a:solidFill>
                <a:latin typeface="Times New Roman"/>
                <a:cs typeface="Times New Roman"/>
              </a:rPr>
              <a:t>which</a:t>
            </a:r>
            <a:r>
              <a:rPr sz="2647" spc="-4" dirty="0">
                <a:solidFill>
                  <a:schemeClr val="bg1"/>
                </a:solidFill>
                <a:latin typeface="Times New Roman"/>
                <a:cs typeface="Times New Roman"/>
              </a:rPr>
              <a:t> </a:t>
            </a:r>
            <a:r>
              <a:rPr sz="2647" dirty="0">
                <a:solidFill>
                  <a:schemeClr val="bg1"/>
                </a:solidFill>
                <a:latin typeface="Times New Roman"/>
                <a:cs typeface="Times New Roman"/>
              </a:rPr>
              <a:t>in</a:t>
            </a:r>
            <a:r>
              <a:rPr sz="2647" spc="-18" dirty="0">
                <a:solidFill>
                  <a:schemeClr val="bg1"/>
                </a:solidFill>
                <a:latin typeface="Times New Roman"/>
                <a:cs typeface="Times New Roman"/>
              </a:rPr>
              <a:t> </a:t>
            </a:r>
            <a:r>
              <a:rPr sz="2647" dirty="0">
                <a:solidFill>
                  <a:schemeClr val="bg1"/>
                </a:solidFill>
                <a:latin typeface="Times New Roman"/>
                <a:cs typeface="Times New Roman"/>
              </a:rPr>
              <a:t>turn</a:t>
            </a:r>
            <a:r>
              <a:rPr sz="2647" spc="-18" dirty="0">
                <a:solidFill>
                  <a:schemeClr val="bg1"/>
                </a:solidFill>
                <a:latin typeface="Times New Roman"/>
                <a:cs typeface="Times New Roman"/>
              </a:rPr>
              <a:t> </a:t>
            </a:r>
            <a:r>
              <a:rPr sz="2647" dirty="0">
                <a:solidFill>
                  <a:schemeClr val="bg1"/>
                </a:solidFill>
                <a:latin typeface="Times New Roman"/>
                <a:cs typeface="Times New Roman"/>
              </a:rPr>
              <a:t>might</a:t>
            </a:r>
            <a:r>
              <a:rPr sz="2647" spc="-18" dirty="0">
                <a:solidFill>
                  <a:schemeClr val="bg1"/>
                </a:solidFill>
                <a:latin typeface="Times New Roman"/>
                <a:cs typeface="Times New Roman"/>
              </a:rPr>
              <a:t> </a:t>
            </a:r>
            <a:r>
              <a:rPr sz="2647" spc="-9" dirty="0">
                <a:solidFill>
                  <a:schemeClr val="bg1"/>
                </a:solidFill>
                <a:latin typeface="Times New Roman"/>
                <a:cs typeface="Times New Roman"/>
              </a:rPr>
              <a:t>belong </a:t>
            </a:r>
            <a:r>
              <a:rPr sz="2647" dirty="0">
                <a:solidFill>
                  <a:schemeClr val="bg1"/>
                </a:solidFill>
                <a:latin typeface="Times New Roman"/>
                <a:cs typeface="Times New Roman"/>
              </a:rPr>
              <a:t>to</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dirty="0">
                <a:solidFill>
                  <a:schemeClr val="bg1"/>
                </a:solidFill>
                <a:latin typeface="Times New Roman"/>
                <a:cs typeface="Times New Roman"/>
              </a:rPr>
              <a:t>class</a:t>
            </a:r>
            <a:r>
              <a:rPr sz="2647" spc="-9" dirty="0">
                <a:solidFill>
                  <a:schemeClr val="bg1"/>
                </a:solidFill>
                <a:latin typeface="Times New Roman"/>
                <a:cs typeface="Times New Roman"/>
              </a:rPr>
              <a:t> </a:t>
            </a:r>
            <a:r>
              <a:rPr sz="2647" i="1" spc="-9" dirty="0">
                <a:solidFill>
                  <a:schemeClr val="bg1"/>
                </a:solidFill>
                <a:latin typeface="Times New Roman"/>
                <a:cs typeface="Times New Roman"/>
              </a:rPr>
              <a:t>Hardware</a:t>
            </a:r>
            <a:r>
              <a:rPr sz="2647" spc="-9" dirty="0">
                <a:solidFill>
                  <a:schemeClr val="bg1"/>
                </a:solidFill>
                <a:latin typeface="Times New Roman"/>
                <a:cs typeface="Times New Roman"/>
              </a:rPr>
              <a:t>.</a:t>
            </a:r>
            <a:endParaRPr sz="2647">
              <a:solidFill>
                <a:schemeClr val="bg1"/>
              </a:solidFill>
              <a:latin typeface="Times New Roman"/>
              <a:cs typeface="Times New Roman"/>
            </a:endParaRPr>
          </a:p>
          <a:p>
            <a:pPr marL="313221" marR="166977" indent="-302575">
              <a:spcBef>
                <a:spcPts val="644"/>
              </a:spcBef>
              <a:buSzPct val="76666"/>
              <a:buFont typeface="Arial"/>
              <a:buChar char="■"/>
              <a:tabLst>
                <a:tab pos="313781" algn="l"/>
                <a:tab pos="1975702" algn="l"/>
                <a:tab pos="2052467" algn="l"/>
              </a:tabLst>
            </a:pPr>
            <a:r>
              <a:rPr sz="2647" dirty="0">
                <a:solidFill>
                  <a:schemeClr val="bg1"/>
                </a:solidFill>
                <a:latin typeface="Times New Roman"/>
                <a:cs typeface="Times New Roman"/>
              </a:rPr>
              <a:t>Slot</a:t>
            </a:r>
            <a:r>
              <a:rPr sz="2647" spc="128" dirty="0">
                <a:solidFill>
                  <a:schemeClr val="bg1"/>
                </a:solidFill>
                <a:latin typeface="Times New Roman"/>
                <a:cs typeface="Times New Roman"/>
              </a:rPr>
              <a:t> </a:t>
            </a:r>
            <a:r>
              <a:rPr sz="2647" spc="-9" dirty="0">
                <a:solidFill>
                  <a:schemeClr val="bg1"/>
                </a:solidFill>
                <a:latin typeface="Times New Roman"/>
                <a:cs typeface="Times New Roman"/>
              </a:rPr>
              <a:t>value.</a:t>
            </a:r>
            <a:r>
              <a:rPr sz="2647" dirty="0">
                <a:solidFill>
                  <a:schemeClr val="bg1"/>
                </a:solidFill>
                <a:latin typeface="Times New Roman"/>
                <a:cs typeface="Times New Roman"/>
              </a:rPr>
              <a:t>	A</a:t>
            </a:r>
            <a:r>
              <a:rPr sz="2647" spc="-22" dirty="0">
                <a:solidFill>
                  <a:schemeClr val="bg1"/>
                </a:solidFill>
                <a:latin typeface="Times New Roman"/>
                <a:cs typeface="Times New Roman"/>
              </a:rPr>
              <a:t> </a:t>
            </a:r>
            <a:r>
              <a:rPr sz="2647" dirty="0">
                <a:solidFill>
                  <a:schemeClr val="bg1"/>
                </a:solidFill>
                <a:latin typeface="Times New Roman"/>
                <a:cs typeface="Times New Roman"/>
              </a:rPr>
              <a:t>slot</a:t>
            </a:r>
            <a:r>
              <a:rPr sz="2647" spc="-18" dirty="0">
                <a:solidFill>
                  <a:schemeClr val="bg1"/>
                </a:solidFill>
                <a:latin typeface="Times New Roman"/>
                <a:cs typeface="Times New Roman"/>
              </a:rPr>
              <a:t> </a:t>
            </a:r>
            <a:r>
              <a:rPr sz="2647" dirty="0">
                <a:solidFill>
                  <a:schemeClr val="bg1"/>
                </a:solidFill>
                <a:latin typeface="Times New Roman"/>
                <a:cs typeface="Times New Roman"/>
              </a:rPr>
              <a:t>value</a:t>
            </a:r>
            <a:r>
              <a:rPr sz="2647" spc="-13" dirty="0">
                <a:solidFill>
                  <a:schemeClr val="bg1"/>
                </a:solidFill>
                <a:latin typeface="Times New Roman"/>
                <a:cs typeface="Times New Roman"/>
              </a:rPr>
              <a:t> </a:t>
            </a:r>
            <a:r>
              <a:rPr sz="2647" dirty="0">
                <a:solidFill>
                  <a:schemeClr val="bg1"/>
                </a:solidFill>
                <a:latin typeface="Times New Roman"/>
                <a:cs typeface="Times New Roman"/>
              </a:rPr>
              <a:t>can</a:t>
            </a:r>
            <a:r>
              <a:rPr sz="2647" spc="-4" dirty="0">
                <a:solidFill>
                  <a:schemeClr val="bg1"/>
                </a:solidFill>
                <a:latin typeface="Times New Roman"/>
                <a:cs typeface="Times New Roman"/>
              </a:rPr>
              <a:t> </a:t>
            </a:r>
            <a:r>
              <a:rPr sz="2647" dirty="0">
                <a:solidFill>
                  <a:schemeClr val="bg1"/>
                </a:solidFill>
                <a:latin typeface="Times New Roman"/>
                <a:cs typeface="Times New Roman"/>
              </a:rPr>
              <a:t>be</a:t>
            </a:r>
            <a:r>
              <a:rPr sz="2647" spc="-13" dirty="0">
                <a:solidFill>
                  <a:schemeClr val="bg1"/>
                </a:solidFill>
                <a:latin typeface="Times New Roman"/>
                <a:cs typeface="Times New Roman"/>
              </a:rPr>
              <a:t> </a:t>
            </a:r>
            <a:r>
              <a:rPr sz="2647" dirty="0">
                <a:solidFill>
                  <a:schemeClr val="bg1"/>
                </a:solidFill>
                <a:latin typeface="Times New Roman"/>
                <a:cs typeface="Times New Roman"/>
              </a:rPr>
              <a:t>symbolic,</a:t>
            </a:r>
            <a:r>
              <a:rPr sz="2647" spc="-4" dirty="0">
                <a:solidFill>
                  <a:schemeClr val="bg1"/>
                </a:solidFill>
                <a:latin typeface="Times New Roman"/>
                <a:cs typeface="Times New Roman"/>
              </a:rPr>
              <a:t> </a:t>
            </a:r>
            <a:r>
              <a:rPr sz="2647" spc="-9" dirty="0">
                <a:solidFill>
                  <a:schemeClr val="bg1"/>
                </a:solidFill>
                <a:latin typeface="Times New Roman"/>
                <a:cs typeface="Times New Roman"/>
              </a:rPr>
              <a:t>numeric </a:t>
            </a:r>
            <a:r>
              <a:rPr sz="2647" dirty="0">
                <a:solidFill>
                  <a:schemeClr val="bg1"/>
                </a:solidFill>
                <a:latin typeface="Times New Roman"/>
                <a:cs typeface="Times New Roman"/>
              </a:rPr>
              <a:t>or</a:t>
            </a:r>
            <a:r>
              <a:rPr sz="2647" spc="-4" dirty="0">
                <a:solidFill>
                  <a:schemeClr val="bg1"/>
                </a:solidFill>
                <a:latin typeface="Times New Roman"/>
                <a:cs typeface="Times New Roman"/>
              </a:rPr>
              <a:t> </a:t>
            </a:r>
            <a:r>
              <a:rPr sz="2647" spc="-9" dirty="0">
                <a:solidFill>
                  <a:schemeClr val="bg1"/>
                </a:solidFill>
                <a:latin typeface="Times New Roman"/>
                <a:cs typeface="Times New Roman"/>
              </a:rPr>
              <a:t>Boolean.</a:t>
            </a:r>
            <a:r>
              <a:rPr sz="2647" dirty="0">
                <a:solidFill>
                  <a:schemeClr val="bg1"/>
                </a:solidFill>
                <a:latin typeface="Times New Roman"/>
                <a:cs typeface="Times New Roman"/>
              </a:rPr>
              <a:t>		For</a:t>
            </a:r>
            <a:r>
              <a:rPr sz="2647" spc="-26" dirty="0">
                <a:solidFill>
                  <a:schemeClr val="bg1"/>
                </a:solidFill>
                <a:latin typeface="Times New Roman"/>
                <a:cs typeface="Times New Roman"/>
              </a:rPr>
              <a:t> </a:t>
            </a:r>
            <a:r>
              <a:rPr sz="2647" dirty="0">
                <a:solidFill>
                  <a:schemeClr val="bg1"/>
                </a:solidFill>
                <a:latin typeface="Times New Roman"/>
                <a:cs typeface="Times New Roman"/>
              </a:rPr>
              <a:t>example,</a:t>
            </a:r>
            <a:r>
              <a:rPr sz="2647" spc="-4"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slot</a:t>
            </a:r>
            <a:r>
              <a:rPr sz="2647" spc="-22" dirty="0">
                <a:solidFill>
                  <a:schemeClr val="bg1"/>
                </a:solidFill>
                <a:latin typeface="Times New Roman"/>
                <a:cs typeface="Times New Roman"/>
              </a:rPr>
              <a:t> </a:t>
            </a:r>
            <a:r>
              <a:rPr sz="2647" i="1" dirty="0">
                <a:solidFill>
                  <a:schemeClr val="bg1"/>
                </a:solidFill>
                <a:latin typeface="Times New Roman"/>
                <a:cs typeface="Times New Roman"/>
              </a:rPr>
              <a:t>Name</a:t>
            </a:r>
            <a:r>
              <a:rPr sz="2647" i="1" spc="-13" dirty="0">
                <a:solidFill>
                  <a:schemeClr val="bg1"/>
                </a:solidFill>
                <a:latin typeface="Times New Roman"/>
                <a:cs typeface="Times New Roman"/>
              </a:rPr>
              <a:t> </a:t>
            </a:r>
            <a:r>
              <a:rPr sz="2647" spc="-22" dirty="0">
                <a:solidFill>
                  <a:schemeClr val="bg1"/>
                </a:solidFill>
                <a:latin typeface="Times New Roman"/>
                <a:cs typeface="Times New Roman"/>
              </a:rPr>
              <a:t>has </a:t>
            </a:r>
            <a:r>
              <a:rPr sz="2647" dirty="0">
                <a:solidFill>
                  <a:schemeClr val="bg1"/>
                </a:solidFill>
                <a:latin typeface="Times New Roman"/>
                <a:cs typeface="Times New Roman"/>
              </a:rPr>
              <a:t>symbolic</a:t>
            </a:r>
            <a:r>
              <a:rPr sz="2647" spc="-26" dirty="0">
                <a:solidFill>
                  <a:schemeClr val="bg1"/>
                </a:solidFill>
                <a:latin typeface="Times New Roman"/>
                <a:cs typeface="Times New Roman"/>
              </a:rPr>
              <a:t> </a:t>
            </a:r>
            <a:r>
              <a:rPr sz="2647" dirty="0">
                <a:solidFill>
                  <a:schemeClr val="bg1"/>
                </a:solidFill>
                <a:latin typeface="Times New Roman"/>
                <a:cs typeface="Times New Roman"/>
              </a:rPr>
              <a:t>values,</a:t>
            </a:r>
            <a:r>
              <a:rPr sz="2647" spc="-4" dirty="0">
                <a:solidFill>
                  <a:schemeClr val="bg1"/>
                </a:solidFill>
                <a:latin typeface="Times New Roman"/>
                <a:cs typeface="Times New Roman"/>
              </a:rPr>
              <a:t> </a:t>
            </a:r>
            <a:r>
              <a:rPr sz="2647" dirty="0">
                <a:solidFill>
                  <a:schemeClr val="bg1"/>
                </a:solidFill>
                <a:latin typeface="Times New Roman"/>
                <a:cs typeface="Times New Roman"/>
              </a:rPr>
              <a:t>and</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8" dirty="0">
                <a:solidFill>
                  <a:schemeClr val="bg1"/>
                </a:solidFill>
                <a:latin typeface="Times New Roman"/>
                <a:cs typeface="Times New Roman"/>
              </a:rPr>
              <a:t> </a:t>
            </a:r>
            <a:r>
              <a:rPr sz="2647" dirty="0">
                <a:solidFill>
                  <a:schemeClr val="bg1"/>
                </a:solidFill>
                <a:latin typeface="Times New Roman"/>
                <a:cs typeface="Times New Roman"/>
              </a:rPr>
              <a:t>slot</a:t>
            </a:r>
            <a:r>
              <a:rPr sz="2647" spc="-22" dirty="0">
                <a:solidFill>
                  <a:schemeClr val="bg1"/>
                </a:solidFill>
                <a:latin typeface="Times New Roman"/>
                <a:cs typeface="Times New Roman"/>
              </a:rPr>
              <a:t> </a:t>
            </a:r>
            <a:r>
              <a:rPr sz="2647" i="1" dirty="0">
                <a:solidFill>
                  <a:schemeClr val="bg1"/>
                </a:solidFill>
                <a:latin typeface="Times New Roman"/>
                <a:cs typeface="Times New Roman"/>
              </a:rPr>
              <a:t>Age</a:t>
            </a:r>
            <a:r>
              <a:rPr sz="2647" i="1" spc="-13" dirty="0">
                <a:solidFill>
                  <a:schemeClr val="bg1"/>
                </a:solidFill>
                <a:latin typeface="Times New Roman"/>
                <a:cs typeface="Times New Roman"/>
              </a:rPr>
              <a:t> </a:t>
            </a:r>
            <a:r>
              <a:rPr sz="2647" dirty="0">
                <a:solidFill>
                  <a:schemeClr val="bg1"/>
                </a:solidFill>
                <a:latin typeface="Times New Roman"/>
                <a:cs typeface="Times New Roman"/>
              </a:rPr>
              <a:t>numeric</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values. </a:t>
            </a:r>
            <a:r>
              <a:rPr sz="2647" dirty="0">
                <a:solidFill>
                  <a:schemeClr val="bg1"/>
                </a:solidFill>
                <a:latin typeface="Times New Roman"/>
                <a:cs typeface="Times New Roman"/>
              </a:rPr>
              <a:t>Slot</a:t>
            </a:r>
            <a:r>
              <a:rPr sz="2647" spc="-26" dirty="0">
                <a:solidFill>
                  <a:schemeClr val="bg1"/>
                </a:solidFill>
                <a:latin typeface="Times New Roman"/>
                <a:cs typeface="Times New Roman"/>
              </a:rPr>
              <a:t> </a:t>
            </a:r>
            <a:r>
              <a:rPr sz="2647" dirty="0">
                <a:solidFill>
                  <a:schemeClr val="bg1"/>
                </a:solidFill>
                <a:latin typeface="Times New Roman"/>
                <a:cs typeface="Times New Roman"/>
              </a:rPr>
              <a:t>values</a:t>
            </a:r>
            <a:r>
              <a:rPr sz="2647" spc="-18" dirty="0">
                <a:solidFill>
                  <a:schemeClr val="bg1"/>
                </a:solidFill>
                <a:latin typeface="Times New Roman"/>
                <a:cs typeface="Times New Roman"/>
              </a:rPr>
              <a:t> </a:t>
            </a:r>
            <a:r>
              <a:rPr sz="2647" dirty="0">
                <a:solidFill>
                  <a:schemeClr val="bg1"/>
                </a:solidFill>
                <a:latin typeface="Times New Roman"/>
                <a:cs typeface="Times New Roman"/>
              </a:rPr>
              <a:t>can</a:t>
            </a:r>
            <a:r>
              <a:rPr sz="2647" spc="-13" dirty="0">
                <a:solidFill>
                  <a:schemeClr val="bg1"/>
                </a:solidFill>
                <a:latin typeface="Times New Roman"/>
                <a:cs typeface="Times New Roman"/>
              </a:rPr>
              <a:t> </a:t>
            </a:r>
            <a:r>
              <a:rPr sz="2647" dirty="0">
                <a:solidFill>
                  <a:schemeClr val="bg1"/>
                </a:solidFill>
                <a:latin typeface="Times New Roman"/>
                <a:cs typeface="Times New Roman"/>
              </a:rPr>
              <a:t>be</a:t>
            </a:r>
            <a:r>
              <a:rPr sz="2647" spc="-13" dirty="0">
                <a:solidFill>
                  <a:schemeClr val="bg1"/>
                </a:solidFill>
                <a:latin typeface="Times New Roman"/>
                <a:cs typeface="Times New Roman"/>
              </a:rPr>
              <a:t> </a:t>
            </a:r>
            <a:r>
              <a:rPr sz="2647" dirty="0">
                <a:solidFill>
                  <a:schemeClr val="bg1"/>
                </a:solidFill>
                <a:latin typeface="Times New Roman"/>
                <a:cs typeface="Times New Roman"/>
              </a:rPr>
              <a:t>assigned</a:t>
            </a:r>
            <a:r>
              <a:rPr sz="2647" spc="-13" dirty="0">
                <a:solidFill>
                  <a:schemeClr val="bg1"/>
                </a:solidFill>
                <a:latin typeface="Times New Roman"/>
                <a:cs typeface="Times New Roman"/>
              </a:rPr>
              <a:t> </a:t>
            </a:r>
            <a:r>
              <a:rPr sz="2647" dirty="0">
                <a:solidFill>
                  <a:schemeClr val="bg1"/>
                </a:solidFill>
                <a:latin typeface="Times New Roman"/>
                <a:cs typeface="Times New Roman"/>
              </a:rPr>
              <a:t>when</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frame</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is </a:t>
            </a:r>
            <a:r>
              <a:rPr sz="2647" dirty="0">
                <a:solidFill>
                  <a:schemeClr val="bg1"/>
                </a:solidFill>
                <a:latin typeface="Times New Roman"/>
                <a:cs typeface="Times New Roman"/>
              </a:rPr>
              <a:t>created</a:t>
            </a:r>
            <a:r>
              <a:rPr sz="2647" spc="-22" dirty="0">
                <a:solidFill>
                  <a:schemeClr val="bg1"/>
                </a:solidFill>
                <a:latin typeface="Times New Roman"/>
                <a:cs typeface="Times New Roman"/>
              </a:rPr>
              <a:t> </a:t>
            </a:r>
            <a:r>
              <a:rPr sz="2647" dirty="0">
                <a:solidFill>
                  <a:schemeClr val="bg1"/>
                </a:solidFill>
                <a:latin typeface="Times New Roman"/>
                <a:cs typeface="Times New Roman"/>
              </a:rPr>
              <a:t>or</a:t>
            </a:r>
            <a:r>
              <a:rPr sz="2647" spc="-4" dirty="0">
                <a:solidFill>
                  <a:schemeClr val="bg1"/>
                </a:solidFill>
                <a:latin typeface="Times New Roman"/>
                <a:cs typeface="Times New Roman"/>
              </a:rPr>
              <a:t> </a:t>
            </a:r>
            <a:r>
              <a:rPr sz="2647" dirty="0">
                <a:solidFill>
                  <a:schemeClr val="bg1"/>
                </a:solidFill>
                <a:latin typeface="Times New Roman"/>
                <a:cs typeface="Times New Roman"/>
              </a:rPr>
              <a:t>during</a:t>
            </a:r>
            <a:r>
              <a:rPr sz="2647" spc="-13" dirty="0">
                <a:solidFill>
                  <a:schemeClr val="bg1"/>
                </a:solidFill>
                <a:latin typeface="Times New Roman"/>
                <a:cs typeface="Times New Roman"/>
              </a:rPr>
              <a:t> </a:t>
            </a: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dirty="0">
                <a:solidFill>
                  <a:schemeClr val="bg1"/>
                </a:solidFill>
                <a:latin typeface="Times New Roman"/>
                <a:cs typeface="Times New Roman"/>
              </a:rPr>
              <a:t>session</a:t>
            </a:r>
            <a:r>
              <a:rPr sz="2647" spc="-13" dirty="0">
                <a:solidFill>
                  <a:schemeClr val="bg1"/>
                </a:solidFill>
                <a:latin typeface="Times New Roman"/>
                <a:cs typeface="Times New Roman"/>
              </a:rPr>
              <a:t> </a:t>
            </a:r>
            <a:r>
              <a:rPr sz="2647" dirty="0">
                <a:solidFill>
                  <a:schemeClr val="bg1"/>
                </a:solidFill>
                <a:latin typeface="Times New Roman"/>
                <a:cs typeface="Times New Roman"/>
              </a:rPr>
              <a:t>with</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expert</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system.</a:t>
            </a:r>
            <a:endParaRPr sz="2647">
              <a:solidFill>
                <a:schemeClr val="bg1"/>
              </a:solidFill>
              <a:latin typeface="Times New Roman"/>
              <a:cs typeface="Times New Roman"/>
            </a:endParaRPr>
          </a:p>
        </p:txBody>
      </p:sp>
      <p:sp>
        <p:nvSpPr>
          <p:cNvPr id="5" name="object 5"/>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35</a:t>
            </a:fld>
            <a:endParaRPr spc="-22" dirty="0"/>
          </a:p>
        </p:txBody>
      </p:sp>
      <p:sp>
        <p:nvSpPr>
          <p:cNvPr id="3" name="object 3"/>
          <p:cNvSpPr txBox="1">
            <a:spLocks noGrp="1"/>
          </p:cNvSpPr>
          <p:nvPr>
            <p:ph type="title" idx="4294967295"/>
          </p:nvPr>
        </p:nvSpPr>
        <p:spPr>
          <a:xfrm>
            <a:off x="1643784" y="176075"/>
            <a:ext cx="6511925" cy="1242422"/>
          </a:xfrm>
          <a:prstGeom prst="rect">
            <a:avLst/>
          </a:prstGeom>
        </p:spPr>
        <p:txBody>
          <a:bodyPr vert="horz" wrap="square" lIns="0" tIns="11206" rIns="0" bIns="0" rtlCol="0" anchor="ctr">
            <a:spAutoFit/>
          </a:bodyPr>
          <a:lstStyle/>
          <a:p>
            <a:pPr marL="11206">
              <a:lnSpc>
                <a:spcPct val="100000"/>
              </a:lnSpc>
              <a:spcBef>
                <a:spcPts val="88"/>
              </a:spcBef>
            </a:pPr>
            <a:r>
              <a:rPr sz="4000" b="1" spc="66" dirty="0"/>
              <a:t>Typical</a:t>
            </a:r>
            <a:r>
              <a:rPr sz="4000" b="1" spc="22" dirty="0"/>
              <a:t> </a:t>
            </a:r>
            <a:r>
              <a:rPr sz="4000" b="1" spc="101" dirty="0"/>
              <a:t>information</a:t>
            </a:r>
            <a:r>
              <a:rPr sz="4000" b="1" spc="18" dirty="0"/>
              <a:t> </a:t>
            </a:r>
            <a:r>
              <a:rPr sz="4000" b="1" spc="79" dirty="0"/>
              <a:t>included</a:t>
            </a:r>
            <a:r>
              <a:rPr sz="4000" b="1" spc="13" dirty="0"/>
              <a:t> </a:t>
            </a:r>
            <a:r>
              <a:rPr sz="4000" b="1" spc="79" dirty="0"/>
              <a:t>in</a:t>
            </a:r>
            <a:r>
              <a:rPr sz="4000" b="1" spc="18" dirty="0"/>
              <a:t> </a:t>
            </a:r>
            <a:r>
              <a:rPr sz="4000" b="1" spc="168" dirty="0"/>
              <a:t>a</a:t>
            </a:r>
            <a:r>
              <a:rPr sz="4000" b="1" spc="13" dirty="0"/>
              <a:t> </a:t>
            </a:r>
            <a:r>
              <a:rPr sz="4000" b="1" spc="-18" dirty="0"/>
              <a:t>slot</a:t>
            </a:r>
            <a:endParaRPr sz="4000" b="1" dirty="0"/>
          </a:p>
        </p:txBody>
      </p:sp>
    </p:spTree>
  </p:cSld>
  <p:clrMapOvr>
    <a:masterClrMapping/>
  </p:clrMapOvr>
  <mc:AlternateContent xmlns:mc="http://schemas.openxmlformats.org/markup-compatibility/2006">
    <mc:Choice xmlns:p14="http://schemas.microsoft.com/office/powerpoint/2010/main" Requires="p14">
      <p:transition spd="slow" p14:dur="2000" advTm="71308"/>
    </mc:Choice>
    <mc:Fallback>
      <p:transition spd="slow" advTm="7130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58818" y="1563434"/>
            <a:ext cx="9550564" cy="4238755"/>
          </a:xfrm>
          <a:prstGeom prst="rect">
            <a:avLst/>
          </a:prstGeom>
        </p:spPr>
        <p:txBody>
          <a:bodyPr vert="horz" wrap="square" lIns="0" tIns="11206" rIns="0" bIns="0" rtlCol="0">
            <a:spAutoFit/>
          </a:bodyPr>
          <a:lstStyle/>
          <a:p>
            <a:pPr marL="313221" marR="4483" indent="-302575">
              <a:spcBef>
                <a:spcPts val="88"/>
              </a:spcBef>
              <a:buSzPct val="76666"/>
              <a:buFont typeface="Arial"/>
              <a:buChar char="■"/>
              <a:tabLst>
                <a:tab pos="313781" algn="l"/>
                <a:tab pos="1350381" algn="l"/>
                <a:tab pos="3070015" algn="l"/>
              </a:tabLst>
            </a:pPr>
            <a:r>
              <a:rPr sz="2647" spc="57" dirty="0">
                <a:solidFill>
                  <a:schemeClr val="bg1"/>
                </a:solidFill>
                <a:latin typeface="Times New Roman"/>
                <a:cs typeface="Times New Roman"/>
              </a:rPr>
              <a:t>Default</a:t>
            </a:r>
            <a:r>
              <a:rPr sz="2647" spc="71" dirty="0">
                <a:solidFill>
                  <a:schemeClr val="bg1"/>
                </a:solidFill>
                <a:latin typeface="Times New Roman"/>
                <a:cs typeface="Times New Roman"/>
              </a:rPr>
              <a:t> </a:t>
            </a:r>
            <a:r>
              <a:rPr sz="2647" dirty="0">
                <a:solidFill>
                  <a:schemeClr val="bg1"/>
                </a:solidFill>
                <a:latin typeface="Times New Roman"/>
                <a:cs typeface="Times New Roman"/>
              </a:rPr>
              <a:t>slot</a:t>
            </a:r>
            <a:r>
              <a:rPr sz="2647" spc="71" dirty="0">
                <a:solidFill>
                  <a:schemeClr val="bg1"/>
                </a:solidFill>
                <a:latin typeface="Times New Roman"/>
                <a:cs typeface="Times New Roman"/>
              </a:rPr>
              <a:t> </a:t>
            </a:r>
            <a:r>
              <a:rPr sz="2647" spc="-9" dirty="0">
                <a:solidFill>
                  <a:schemeClr val="bg1"/>
                </a:solidFill>
                <a:latin typeface="Times New Roman"/>
                <a:cs typeface="Times New Roman"/>
              </a:rPr>
              <a:t>value.</a:t>
            </a:r>
            <a:r>
              <a:rPr sz="2647" dirty="0">
                <a:solidFill>
                  <a:schemeClr val="bg1"/>
                </a:solidFill>
                <a:latin typeface="Times New Roman"/>
                <a:cs typeface="Times New Roman"/>
              </a:rPr>
              <a:t>	The</a:t>
            </a:r>
            <a:r>
              <a:rPr sz="2647" spc="-9" dirty="0">
                <a:solidFill>
                  <a:schemeClr val="bg1"/>
                </a:solidFill>
                <a:latin typeface="Times New Roman"/>
                <a:cs typeface="Times New Roman"/>
              </a:rPr>
              <a:t> </a:t>
            </a:r>
            <a:r>
              <a:rPr sz="2647" dirty="0">
                <a:solidFill>
                  <a:schemeClr val="bg1"/>
                </a:solidFill>
                <a:latin typeface="Times New Roman"/>
                <a:cs typeface="Times New Roman"/>
              </a:rPr>
              <a:t>default</a:t>
            </a:r>
            <a:r>
              <a:rPr sz="2647" spc="-13" dirty="0">
                <a:solidFill>
                  <a:schemeClr val="bg1"/>
                </a:solidFill>
                <a:latin typeface="Times New Roman"/>
                <a:cs typeface="Times New Roman"/>
              </a:rPr>
              <a:t> </a:t>
            </a:r>
            <a:r>
              <a:rPr sz="2647" dirty="0">
                <a:solidFill>
                  <a:schemeClr val="bg1"/>
                </a:solidFill>
                <a:latin typeface="Times New Roman"/>
                <a:cs typeface="Times New Roman"/>
              </a:rPr>
              <a:t>value</a:t>
            </a:r>
            <a:r>
              <a:rPr sz="2647" spc="-9" dirty="0">
                <a:solidFill>
                  <a:schemeClr val="bg1"/>
                </a:solidFill>
                <a:latin typeface="Times New Roman"/>
                <a:cs typeface="Times New Roman"/>
              </a:rPr>
              <a:t> </a:t>
            </a:r>
            <a:r>
              <a:rPr sz="2647" dirty="0">
                <a:solidFill>
                  <a:schemeClr val="bg1"/>
                </a:solidFill>
                <a:latin typeface="Times New Roman"/>
                <a:cs typeface="Times New Roman"/>
              </a:rPr>
              <a:t>is</a:t>
            </a:r>
            <a:r>
              <a:rPr sz="2647" spc="-13" dirty="0">
                <a:solidFill>
                  <a:schemeClr val="bg1"/>
                </a:solidFill>
                <a:latin typeface="Times New Roman"/>
                <a:cs typeface="Times New Roman"/>
              </a:rPr>
              <a:t> </a:t>
            </a:r>
            <a:r>
              <a:rPr sz="2647" dirty="0">
                <a:solidFill>
                  <a:schemeClr val="bg1"/>
                </a:solidFill>
                <a:latin typeface="Times New Roman"/>
                <a:cs typeface="Times New Roman"/>
              </a:rPr>
              <a:t>taken</a:t>
            </a:r>
            <a:r>
              <a:rPr sz="2647" spc="-9" dirty="0">
                <a:solidFill>
                  <a:schemeClr val="bg1"/>
                </a:solidFill>
                <a:latin typeface="Times New Roman"/>
                <a:cs typeface="Times New Roman"/>
              </a:rPr>
              <a:t> </a:t>
            </a:r>
            <a:r>
              <a:rPr sz="2647" dirty="0">
                <a:solidFill>
                  <a:schemeClr val="bg1"/>
                </a:solidFill>
                <a:latin typeface="Times New Roman"/>
                <a:cs typeface="Times New Roman"/>
              </a:rPr>
              <a:t>to</a:t>
            </a:r>
            <a:r>
              <a:rPr sz="2647" spc="4" dirty="0">
                <a:solidFill>
                  <a:schemeClr val="bg1"/>
                </a:solidFill>
                <a:latin typeface="Times New Roman"/>
                <a:cs typeface="Times New Roman"/>
              </a:rPr>
              <a:t> </a:t>
            </a:r>
            <a:r>
              <a:rPr sz="2647" spc="-22" dirty="0">
                <a:solidFill>
                  <a:schemeClr val="bg1"/>
                </a:solidFill>
                <a:latin typeface="Times New Roman"/>
                <a:cs typeface="Times New Roman"/>
              </a:rPr>
              <a:t>be </a:t>
            </a:r>
            <a:r>
              <a:rPr sz="2647" dirty="0">
                <a:solidFill>
                  <a:schemeClr val="bg1"/>
                </a:solidFill>
                <a:latin typeface="Times New Roman"/>
                <a:cs typeface="Times New Roman"/>
              </a:rPr>
              <a:t>true</a:t>
            </a:r>
            <a:r>
              <a:rPr sz="2647" spc="-22" dirty="0">
                <a:solidFill>
                  <a:schemeClr val="bg1"/>
                </a:solidFill>
                <a:latin typeface="Times New Roman"/>
                <a:cs typeface="Times New Roman"/>
              </a:rPr>
              <a:t> </a:t>
            </a:r>
            <a:r>
              <a:rPr sz="2647" dirty="0">
                <a:solidFill>
                  <a:schemeClr val="bg1"/>
                </a:solidFill>
                <a:latin typeface="Times New Roman"/>
                <a:cs typeface="Times New Roman"/>
              </a:rPr>
              <a:t>when</a:t>
            </a:r>
            <a:r>
              <a:rPr sz="2647" spc="-13" dirty="0">
                <a:solidFill>
                  <a:schemeClr val="bg1"/>
                </a:solidFill>
                <a:latin typeface="Times New Roman"/>
                <a:cs typeface="Times New Roman"/>
              </a:rPr>
              <a:t> </a:t>
            </a:r>
            <a:r>
              <a:rPr sz="2647" dirty="0">
                <a:solidFill>
                  <a:schemeClr val="bg1"/>
                </a:solidFill>
                <a:latin typeface="Times New Roman"/>
                <a:cs typeface="Times New Roman"/>
              </a:rPr>
              <a:t>no</a:t>
            </a:r>
            <a:r>
              <a:rPr sz="2647" spc="-9" dirty="0">
                <a:solidFill>
                  <a:schemeClr val="bg1"/>
                </a:solidFill>
                <a:latin typeface="Times New Roman"/>
                <a:cs typeface="Times New Roman"/>
              </a:rPr>
              <a:t> </a:t>
            </a:r>
            <a:r>
              <a:rPr sz="2647" dirty="0">
                <a:solidFill>
                  <a:schemeClr val="bg1"/>
                </a:solidFill>
                <a:latin typeface="Times New Roman"/>
                <a:cs typeface="Times New Roman"/>
              </a:rPr>
              <a:t>evidence</a:t>
            </a:r>
            <a:r>
              <a:rPr sz="2647" spc="-13" dirty="0">
                <a:solidFill>
                  <a:schemeClr val="bg1"/>
                </a:solidFill>
                <a:latin typeface="Times New Roman"/>
                <a:cs typeface="Times New Roman"/>
              </a:rPr>
              <a:t> </a:t>
            </a:r>
            <a:r>
              <a:rPr sz="2647" dirty="0">
                <a:solidFill>
                  <a:schemeClr val="bg1"/>
                </a:solidFill>
                <a:latin typeface="Times New Roman"/>
                <a:cs typeface="Times New Roman"/>
              </a:rPr>
              <a:t>to</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dirty="0">
                <a:solidFill>
                  <a:schemeClr val="bg1"/>
                </a:solidFill>
                <a:latin typeface="Times New Roman"/>
                <a:cs typeface="Times New Roman"/>
              </a:rPr>
              <a:t>contrary</a:t>
            </a:r>
            <a:r>
              <a:rPr sz="2647" spc="-13" dirty="0">
                <a:solidFill>
                  <a:schemeClr val="bg1"/>
                </a:solidFill>
                <a:latin typeface="Times New Roman"/>
                <a:cs typeface="Times New Roman"/>
              </a:rPr>
              <a:t> </a:t>
            </a:r>
            <a:r>
              <a:rPr sz="2647" dirty="0">
                <a:solidFill>
                  <a:schemeClr val="bg1"/>
                </a:solidFill>
                <a:latin typeface="Times New Roman"/>
                <a:cs typeface="Times New Roman"/>
              </a:rPr>
              <a:t>has</a:t>
            </a:r>
            <a:r>
              <a:rPr sz="2647" spc="-13" dirty="0">
                <a:solidFill>
                  <a:schemeClr val="bg1"/>
                </a:solidFill>
                <a:latin typeface="Times New Roman"/>
                <a:cs typeface="Times New Roman"/>
              </a:rPr>
              <a:t> </a:t>
            </a:r>
            <a:r>
              <a:rPr sz="2647" spc="-18" dirty="0">
                <a:solidFill>
                  <a:schemeClr val="bg1"/>
                </a:solidFill>
                <a:latin typeface="Times New Roman"/>
                <a:cs typeface="Times New Roman"/>
              </a:rPr>
              <a:t>been </a:t>
            </a:r>
            <a:r>
              <a:rPr sz="2647" spc="-9" dirty="0">
                <a:solidFill>
                  <a:schemeClr val="bg1"/>
                </a:solidFill>
                <a:latin typeface="Times New Roman"/>
                <a:cs typeface="Times New Roman"/>
              </a:rPr>
              <a:t>found.</a:t>
            </a:r>
            <a:r>
              <a:rPr sz="2647" dirty="0">
                <a:solidFill>
                  <a:schemeClr val="bg1"/>
                </a:solidFill>
                <a:latin typeface="Times New Roman"/>
                <a:cs typeface="Times New Roman"/>
              </a:rPr>
              <a:t>	For</a:t>
            </a:r>
            <a:r>
              <a:rPr sz="2647" spc="-22" dirty="0">
                <a:solidFill>
                  <a:schemeClr val="bg1"/>
                </a:solidFill>
                <a:latin typeface="Times New Roman"/>
                <a:cs typeface="Times New Roman"/>
              </a:rPr>
              <a:t> </a:t>
            </a:r>
            <a:r>
              <a:rPr sz="2647" dirty="0">
                <a:solidFill>
                  <a:schemeClr val="bg1"/>
                </a:solidFill>
                <a:latin typeface="Times New Roman"/>
                <a:cs typeface="Times New Roman"/>
              </a:rPr>
              <a:t>example, a</a:t>
            </a:r>
            <a:r>
              <a:rPr sz="2647" spc="-13" dirty="0">
                <a:solidFill>
                  <a:schemeClr val="bg1"/>
                </a:solidFill>
                <a:latin typeface="Times New Roman"/>
                <a:cs typeface="Times New Roman"/>
              </a:rPr>
              <a:t> </a:t>
            </a:r>
            <a:r>
              <a:rPr sz="2647" dirty="0">
                <a:solidFill>
                  <a:schemeClr val="bg1"/>
                </a:solidFill>
                <a:latin typeface="Times New Roman"/>
                <a:cs typeface="Times New Roman"/>
              </a:rPr>
              <a:t>car</a:t>
            </a:r>
            <a:r>
              <a:rPr sz="2647" spc="-9" dirty="0">
                <a:solidFill>
                  <a:schemeClr val="bg1"/>
                </a:solidFill>
                <a:latin typeface="Times New Roman"/>
                <a:cs typeface="Times New Roman"/>
              </a:rPr>
              <a:t> </a:t>
            </a:r>
            <a:r>
              <a:rPr sz="2647" dirty="0">
                <a:solidFill>
                  <a:schemeClr val="bg1"/>
                </a:solidFill>
                <a:latin typeface="Times New Roman"/>
                <a:cs typeface="Times New Roman"/>
              </a:rPr>
              <a:t>frame</a:t>
            </a:r>
            <a:r>
              <a:rPr sz="2647" spc="-13" dirty="0">
                <a:solidFill>
                  <a:schemeClr val="bg1"/>
                </a:solidFill>
                <a:latin typeface="Times New Roman"/>
                <a:cs typeface="Times New Roman"/>
              </a:rPr>
              <a:t> </a:t>
            </a:r>
            <a:r>
              <a:rPr sz="2647" dirty="0">
                <a:solidFill>
                  <a:schemeClr val="bg1"/>
                </a:solidFill>
                <a:latin typeface="Times New Roman"/>
                <a:cs typeface="Times New Roman"/>
              </a:rPr>
              <a:t>might</a:t>
            </a:r>
            <a:r>
              <a:rPr sz="2647" spc="-13" dirty="0">
                <a:solidFill>
                  <a:schemeClr val="bg1"/>
                </a:solidFill>
                <a:latin typeface="Times New Roman"/>
                <a:cs typeface="Times New Roman"/>
              </a:rPr>
              <a:t> </a:t>
            </a:r>
            <a:r>
              <a:rPr sz="2647" dirty="0">
                <a:solidFill>
                  <a:schemeClr val="bg1"/>
                </a:solidFill>
                <a:latin typeface="Times New Roman"/>
                <a:cs typeface="Times New Roman"/>
              </a:rPr>
              <a:t>have</a:t>
            </a:r>
            <a:r>
              <a:rPr sz="2647" spc="-9" dirty="0">
                <a:solidFill>
                  <a:schemeClr val="bg1"/>
                </a:solidFill>
                <a:latin typeface="Times New Roman"/>
                <a:cs typeface="Times New Roman"/>
              </a:rPr>
              <a:t> </a:t>
            </a:r>
            <a:r>
              <a:rPr sz="2647" spc="-18" dirty="0">
                <a:solidFill>
                  <a:schemeClr val="bg1"/>
                </a:solidFill>
                <a:latin typeface="Times New Roman"/>
                <a:cs typeface="Times New Roman"/>
              </a:rPr>
              <a:t>four </a:t>
            </a:r>
            <a:r>
              <a:rPr sz="2647" dirty="0">
                <a:solidFill>
                  <a:schemeClr val="bg1"/>
                </a:solidFill>
                <a:latin typeface="Times New Roman"/>
                <a:cs typeface="Times New Roman"/>
              </a:rPr>
              <a:t>wheels</a:t>
            </a:r>
            <a:r>
              <a:rPr sz="2647" spc="-26" dirty="0">
                <a:solidFill>
                  <a:schemeClr val="bg1"/>
                </a:solidFill>
                <a:latin typeface="Times New Roman"/>
                <a:cs typeface="Times New Roman"/>
              </a:rPr>
              <a:t> </a:t>
            </a:r>
            <a:r>
              <a:rPr sz="2647" dirty="0">
                <a:solidFill>
                  <a:schemeClr val="bg1"/>
                </a:solidFill>
                <a:latin typeface="Times New Roman"/>
                <a:cs typeface="Times New Roman"/>
              </a:rPr>
              <a:t>and</a:t>
            </a:r>
            <a:r>
              <a:rPr sz="2647" spc="-9"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a:t>
            </a:r>
            <a:r>
              <a:rPr sz="2647" dirty="0">
                <a:solidFill>
                  <a:schemeClr val="bg1"/>
                </a:solidFill>
                <a:latin typeface="Times New Roman"/>
                <a:cs typeface="Times New Roman"/>
              </a:rPr>
              <a:t>chair</a:t>
            </a:r>
            <a:r>
              <a:rPr sz="2647" spc="-9" dirty="0">
                <a:solidFill>
                  <a:schemeClr val="bg1"/>
                </a:solidFill>
                <a:latin typeface="Times New Roman"/>
                <a:cs typeface="Times New Roman"/>
              </a:rPr>
              <a:t> </a:t>
            </a:r>
            <a:r>
              <a:rPr sz="2647" dirty="0">
                <a:solidFill>
                  <a:schemeClr val="bg1"/>
                </a:solidFill>
                <a:latin typeface="Times New Roman"/>
                <a:cs typeface="Times New Roman"/>
              </a:rPr>
              <a:t>frame</a:t>
            </a:r>
            <a:r>
              <a:rPr sz="2647" spc="-13" dirty="0">
                <a:solidFill>
                  <a:schemeClr val="bg1"/>
                </a:solidFill>
                <a:latin typeface="Times New Roman"/>
                <a:cs typeface="Times New Roman"/>
              </a:rPr>
              <a:t> </a:t>
            </a:r>
            <a:r>
              <a:rPr sz="2647" dirty="0">
                <a:solidFill>
                  <a:schemeClr val="bg1"/>
                </a:solidFill>
                <a:latin typeface="Times New Roman"/>
                <a:cs typeface="Times New Roman"/>
              </a:rPr>
              <a:t>four legs</a:t>
            </a:r>
            <a:r>
              <a:rPr sz="2647" spc="-13" dirty="0">
                <a:solidFill>
                  <a:schemeClr val="bg1"/>
                </a:solidFill>
                <a:latin typeface="Times New Roman"/>
                <a:cs typeface="Times New Roman"/>
              </a:rPr>
              <a:t> </a:t>
            </a:r>
            <a:r>
              <a:rPr sz="2647" dirty="0">
                <a:solidFill>
                  <a:schemeClr val="bg1"/>
                </a:solidFill>
                <a:latin typeface="Times New Roman"/>
                <a:cs typeface="Times New Roman"/>
              </a:rPr>
              <a:t>as</a:t>
            </a:r>
            <a:r>
              <a:rPr sz="2647" spc="-13" dirty="0">
                <a:solidFill>
                  <a:schemeClr val="bg1"/>
                </a:solidFill>
                <a:latin typeface="Times New Roman"/>
                <a:cs typeface="Times New Roman"/>
              </a:rPr>
              <a:t> </a:t>
            </a:r>
            <a:r>
              <a:rPr sz="2647" dirty="0">
                <a:solidFill>
                  <a:schemeClr val="bg1"/>
                </a:solidFill>
                <a:latin typeface="Times New Roman"/>
                <a:cs typeface="Times New Roman"/>
              </a:rPr>
              <a:t>default</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values </a:t>
            </a:r>
            <a:r>
              <a:rPr sz="2647" dirty="0">
                <a:solidFill>
                  <a:schemeClr val="bg1"/>
                </a:solidFill>
                <a:latin typeface="Times New Roman"/>
                <a:cs typeface="Times New Roman"/>
              </a:rPr>
              <a:t>in</a:t>
            </a:r>
            <a:r>
              <a:rPr sz="2647" spc="-31" dirty="0">
                <a:solidFill>
                  <a:schemeClr val="bg1"/>
                </a:solidFill>
                <a:latin typeface="Times New Roman"/>
                <a:cs typeface="Times New Roman"/>
              </a:rPr>
              <a:t> </a:t>
            </a:r>
            <a:r>
              <a:rPr sz="2647" dirty="0">
                <a:solidFill>
                  <a:schemeClr val="bg1"/>
                </a:solidFill>
                <a:latin typeface="Times New Roman"/>
                <a:cs typeface="Times New Roman"/>
              </a:rPr>
              <a:t>the</a:t>
            </a:r>
            <a:r>
              <a:rPr sz="2647" spc="-18" dirty="0">
                <a:solidFill>
                  <a:schemeClr val="bg1"/>
                </a:solidFill>
                <a:latin typeface="Times New Roman"/>
                <a:cs typeface="Times New Roman"/>
              </a:rPr>
              <a:t> </a:t>
            </a:r>
            <a:r>
              <a:rPr sz="2647" dirty="0">
                <a:solidFill>
                  <a:schemeClr val="bg1"/>
                </a:solidFill>
                <a:latin typeface="Times New Roman"/>
                <a:cs typeface="Times New Roman"/>
              </a:rPr>
              <a:t>corresponding</a:t>
            </a:r>
            <a:r>
              <a:rPr sz="2647" spc="-18" dirty="0">
                <a:solidFill>
                  <a:schemeClr val="bg1"/>
                </a:solidFill>
                <a:latin typeface="Times New Roman"/>
                <a:cs typeface="Times New Roman"/>
              </a:rPr>
              <a:t> </a:t>
            </a:r>
            <a:r>
              <a:rPr sz="2647" spc="-9" dirty="0">
                <a:solidFill>
                  <a:schemeClr val="bg1"/>
                </a:solidFill>
                <a:latin typeface="Times New Roman"/>
                <a:cs typeface="Times New Roman"/>
              </a:rPr>
              <a:t>slots.</a:t>
            </a:r>
            <a:endParaRPr sz="2647" dirty="0">
              <a:solidFill>
                <a:schemeClr val="bg1"/>
              </a:solidFill>
              <a:latin typeface="Times New Roman"/>
              <a:cs typeface="Times New Roman"/>
            </a:endParaRPr>
          </a:p>
          <a:p>
            <a:pPr marL="313221" marR="182666" indent="-302575">
              <a:spcBef>
                <a:spcPts val="635"/>
              </a:spcBef>
              <a:buSzPct val="76666"/>
              <a:buFont typeface="Arial"/>
              <a:buChar char="■"/>
              <a:tabLst>
                <a:tab pos="313781" algn="l"/>
                <a:tab pos="2267631" algn="l"/>
                <a:tab pos="3816367" algn="l"/>
              </a:tabLst>
            </a:pPr>
            <a:r>
              <a:rPr sz="2647" spc="79" dirty="0">
                <a:solidFill>
                  <a:schemeClr val="bg1"/>
                </a:solidFill>
                <a:latin typeface="Times New Roman"/>
                <a:cs typeface="Times New Roman"/>
              </a:rPr>
              <a:t>Range</a:t>
            </a:r>
            <a:r>
              <a:rPr sz="2647" spc="35" dirty="0">
                <a:solidFill>
                  <a:schemeClr val="bg1"/>
                </a:solidFill>
                <a:latin typeface="Times New Roman"/>
                <a:cs typeface="Times New Roman"/>
              </a:rPr>
              <a:t> </a:t>
            </a:r>
            <a:r>
              <a:rPr sz="2647" dirty="0">
                <a:solidFill>
                  <a:schemeClr val="bg1"/>
                </a:solidFill>
                <a:latin typeface="Times New Roman"/>
                <a:cs typeface="Times New Roman"/>
              </a:rPr>
              <a:t>of</a:t>
            </a:r>
            <a:r>
              <a:rPr sz="2647" spc="22" dirty="0">
                <a:solidFill>
                  <a:schemeClr val="bg1"/>
                </a:solidFill>
                <a:latin typeface="Times New Roman"/>
                <a:cs typeface="Times New Roman"/>
              </a:rPr>
              <a:t> </a:t>
            </a:r>
            <a:r>
              <a:rPr sz="2647" spc="93" dirty="0">
                <a:solidFill>
                  <a:schemeClr val="bg1"/>
                </a:solidFill>
                <a:latin typeface="Times New Roman"/>
                <a:cs typeface="Times New Roman"/>
              </a:rPr>
              <a:t>the</a:t>
            </a:r>
            <a:r>
              <a:rPr sz="2647" spc="35" dirty="0">
                <a:solidFill>
                  <a:schemeClr val="bg1"/>
                </a:solidFill>
                <a:latin typeface="Times New Roman"/>
                <a:cs typeface="Times New Roman"/>
              </a:rPr>
              <a:t> </a:t>
            </a:r>
            <a:r>
              <a:rPr sz="2647" dirty="0">
                <a:solidFill>
                  <a:schemeClr val="bg1"/>
                </a:solidFill>
                <a:latin typeface="Times New Roman"/>
                <a:cs typeface="Times New Roman"/>
              </a:rPr>
              <a:t>slot</a:t>
            </a:r>
            <a:r>
              <a:rPr sz="2647" spc="35" dirty="0">
                <a:solidFill>
                  <a:schemeClr val="bg1"/>
                </a:solidFill>
                <a:latin typeface="Times New Roman"/>
                <a:cs typeface="Times New Roman"/>
              </a:rPr>
              <a:t> </a:t>
            </a:r>
            <a:r>
              <a:rPr sz="2647" spc="-9" dirty="0">
                <a:solidFill>
                  <a:schemeClr val="bg1"/>
                </a:solidFill>
                <a:latin typeface="Times New Roman"/>
                <a:cs typeface="Times New Roman"/>
              </a:rPr>
              <a:t>value.</a:t>
            </a:r>
            <a:r>
              <a:rPr sz="2647" dirty="0">
                <a:solidFill>
                  <a:schemeClr val="bg1"/>
                </a:solidFill>
                <a:latin typeface="Times New Roman"/>
                <a:cs typeface="Times New Roman"/>
              </a:rPr>
              <a:t>	The</a:t>
            </a:r>
            <a:r>
              <a:rPr sz="2647" spc="-18" dirty="0">
                <a:solidFill>
                  <a:schemeClr val="bg1"/>
                </a:solidFill>
                <a:latin typeface="Times New Roman"/>
                <a:cs typeface="Times New Roman"/>
              </a:rPr>
              <a:t> </a:t>
            </a:r>
            <a:r>
              <a:rPr sz="2647" dirty="0">
                <a:solidFill>
                  <a:schemeClr val="bg1"/>
                </a:solidFill>
                <a:latin typeface="Times New Roman"/>
                <a:cs typeface="Times New Roman"/>
              </a:rPr>
              <a:t>range</a:t>
            </a:r>
            <a:r>
              <a:rPr sz="2647" spc="-4" dirty="0">
                <a:solidFill>
                  <a:schemeClr val="bg1"/>
                </a:solidFill>
                <a:latin typeface="Times New Roman"/>
                <a:cs typeface="Times New Roman"/>
              </a:rPr>
              <a:t> </a:t>
            </a:r>
            <a:r>
              <a:rPr sz="2647" dirty="0">
                <a:solidFill>
                  <a:schemeClr val="bg1"/>
                </a:solidFill>
                <a:latin typeface="Times New Roman"/>
                <a:cs typeface="Times New Roman"/>
              </a:rPr>
              <a:t>of</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spc="-18" dirty="0">
                <a:solidFill>
                  <a:schemeClr val="bg1"/>
                </a:solidFill>
                <a:latin typeface="Times New Roman"/>
                <a:cs typeface="Times New Roman"/>
              </a:rPr>
              <a:t>slot </a:t>
            </a:r>
            <a:r>
              <a:rPr sz="2647" dirty="0">
                <a:solidFill>
                  <a:schemeClr val="bg1"/>
                </a:solidFill>
                <a:latin typeface="Times New Roman"/>
                <a:cs typeface="Times New Roman"/>
              </a:rPr>
              <a:t>value</a:t>
            </a:r>
            <a:r>
              <a:rPr sz="2647" spc="-26" dirty="0">
                <a:solidFill>
                  <a:schemeClr val="bg1"/>
                </a:solidFill>
                <a:latin typeface="Times New Roman"/>
                <a:cs typeface="Times New Roman"/>
              </a:rPr>
              <a:t> </a:t>
            </a:r>
            <a:r>
              <a:rPr sz="2647" dirty="0">
                <a:solidFill>
                  <a:schemeClr val="bg1"/>
                </a:solidFill>
                <a:latin typeface="Times New Roman"/>
                <a:cs typeface="Times New Roman"/>
              </a:rPr>
              <a:t>determines</a:t>
            </a:r>
            <a:r>
              <a:rPr sz="2647" spc="-18" dirty="0">
                <a:solidFill>
                  <a:schemeClr val="bg1"/>
                </a:solidFill>
                <a:latin typeface="Times New Roman"/>
                <a:cs typeface="Times New Roman"/>
              </a:rPr>
              <a:t> </a:t>
            </a:r>
            <a:r>
              <a:rPr sz="2647" dirty="0">
                <a:solidFill>
                  <a:schemeClr val="bg1"/>
                </a:solidFill>
                <a:latin typeface="Times New Roman"/>
                <a:cs typeface="Times New Roman"/>
              </a:rPr>
              <a:t>whether</a:t>
            </a:r>
            <a:r>
              <a:rPr sz="2647" spc="-13" dirty="0">
                <a:solidFill>
                  <a:schemeClr val="bg1"/>
                </a:solidFill>
                <a:latin typeface="Times New Roman"/>
                <a:cs typeface="Times New Roman"/>
              </a:rPr>
              <a:t> </a:t>
            </a: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dirty="0">
                <a:solidFill>
                  <a:schemeClr val="bg1"/>
                </a:solidFill>
                <a:latin typeface="Times New Roman"/>
                <a:cs typeface="Times New Roman"/>
              </a:rPr>
              <a:t>particular</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object </a:t>
            </a:r>
            <a:r>
              <a:rPr sz="2647" dirty="0">
                <a:solidFill>
                  <a:schemeClr val="bg1"/>
                </a:solidFill>
                <a:latin typeface="Times New Roman"/>
                <a:cs typeface="Times New Roman"/>
              </a:rPr>
              <a:t>complies</a:t>
            </a:r>
            <a:r>
              <a:rPr sz="2647" spc="-22" dirty="0">
                <a:solidFill>
                  <a:schemeClr val="bg1"/>
                </a:solidFill>
                <a:latin typeface="Times New Roman"/>
                <a:cs typeface="Times New Roman"/>
              </a:rPr>
              <a:t> </a:t>
            </a:r>
            <a:r>
              <a:rPr sz="2647" dirty="0">
                <a:solidFill>
                  <a:schemeClr val="bg1"/>
                </a:solidFill>
                <a:latin typeface="Times New Roman"/>
                <a:cs typeface="Times New Roman"/>
              </a:rPr>
              <a:t>with</a:t>
            </a:r>
            <a:r>
              <a:rPr sz="2647" spc="-18" dirty="0">
                <a:solidFill>
                  <a:schemeClr val="bg1"/>
                </a:solidFill>
                <a:latin typeface="Times New Roman"/>
                <a:cs typeface="Times New Roman"/>
              </a:rPr>
              <a:t> </a:t>
            </a:r>
            <a:r>
              <a:rPr sz="2647" dirty="0">
                <a:solidFill>
                  <a:schemeClr val="bg1"/>
                </a:solidFill>
                <a:latin typeface="Times New Roman"/>
                <a:cs typeface="Times New Roman"/>
              </a:rPr>
              <a:t>the</a:t>
            </a:r>
            <a:r>
              <a:rPr sz="2647" spc="-18" dirty="0">
                <a:solidFill>
                  <a:schemeClr val="bg1"/>
                </a:solidFill>
                <a:latin typeface="Times New Roman"/>
                <a:cs typeface="Times New Roman"/>
              </a:rPr>
              <a:t> </a:t>
            </a:r>
            <a:r>
              <a:rPr sz="2647" dirty="0">
                <a:solidFill>
                  <a:schemeClr val="bg1"/>
                </a:solidFill>
                <a:latin typeface="Times New Roman"/>
                <a:cs typeface="Times New Roman"/>
              </a:rPr>
              <a:t>stereotype</a:t>
            </a:r>
            <a:r>
              <a:rPr sz="2647" spc="-4" dirty="0">
                <a:solidFill>
                  <a:schemeClr val="bg1"/>
                </a:solidFill>
                <a:latin typeface="Times New Roman"/>
                <a:cs typeface="Times New Roman"/>
              </a:rPr>
              <a:t> </a:t>
            </a:r>
            <a:r>
              <a:rPr sz="2647" dirty="0">
                <a:solidFill>
                  <a:schemeClr val="bg1"/>
                </a:solidFill>
                <a:latin typeface="Times New Roman"/>
                <a:cs typeface="Times New Roman"/>
              </a:rPr>
              <a:t>requirements</a:t>
            </a:r>
            <a:r>
              <a:rPr sz="2647" spc="-22" dirty="0">
                <a:solidFill>
                  <a:schemeClr val="bg1"/>
                </a:solidFill>
                <a:latin typeface="Times New Roman"/>
                <a:cs typeface="Times New Roman"/>
              </a:rPr>
              <a:t> </a:t>
            </a:r>
            <a:r>
              <a:rPr sz="2647" spc="-9" dirty="0">
                <a:solidFill>
                  <a:schemeClr val="bg1"/>
                </a:solidFill>
                <a:latin typeface="Times New Roman"/>
                <a:cs typeface="Times New Roman"/>
              </a:rPr>
              <a:t>defined </a:t>
            </a:r>
            <a:r>
              <a:rPr sz="2647" dirty="0">
                <a:solidFill>
                  <a:schemeClr val="bg1"/>
                </a:solidFill>
                <a:latin typeface="Times New Roman"/>
                <a:cs typeface="Times New Roman"/>
              </a:rPr>
              <a:t>by</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9" dirty="0">
                <a:solidFill>
                  <a:schemeClr val="bg1"/>
                </a:solidFill>
                <a:latin typeface="Times New Roman"/>
                <a:cs typeface="Times New Roman"/>
              </a:rPr>
              <a:t> frame.</a:t>
            </a:r>
            <a:r>
              <a:rPr sz="2647" dirty="0">
                <a:solidFill>
                  <a:schemeClr val="bg1"/>
                </a:solidFill>
                <a:latin typeface="Times New Roman"/>
                <a:cs typeface="Times New Roman"/>
              </a:rPr>
              <a:t>	For</a:t>
            </a:r>
            <a:r>
              <a:rPr sz="2647" spc="-22" dirty="0">
                <a:solidFill>
                  <a:schemeClr val="bg1"/>
                </a:solidFill>
                <a:latin typeface="Times New Roman"/>
                <a:cs typeface="Times New Roman"/>
              </a:rPr>
              <a:t> </a:t>
            </a:r>
            <a:r>
              <a:rPr sz="2647" dirty="0">
                <a:solidFill>
                  <a:schemeClr val="bg1"/>
                </a:solidFill>
                <a:latin typeface="Times New Roman"/>
                <a:cs typeface="Times New Roman"/>
              </a:rPr>
              <a:t>example, the</a:t>
            </a:r>
            <a:r>
              <a:rPr sz="2647" spc="-9" dirty="0">
                <a:solidFill>
                  <a:schemeClr val="bg1"/>
                </a:solidFill>
                <a:latin typeface="Times New Roman"/>
                <a:cs typeface="Times New Roman"/>
              </a:rPr>
              <a:t> </a:t>
            </a:r>
            <a:r>
              <a:rPr sz="2647" dirty="0">
                <a:solidFill>
                  <a:schemeClr val="bg1"/>
                </a:solidFill>
                <a:latin typeface="Times New Roman"/>
                <a:cs typeface="Times New Roman"/>
              </a:rPr>
              <a:t>cost</a:t>
            </a:r>
            <a:r>
              <a:rPr sz="2647" spc="-18" dirty="0">
                <a:solidFill>
                  <a:schemeClr val="bg1"/>
                </a:solidFill>
                <a:latin typeface="Times New Roman"/>
                <a:cs typeface="Times New Roman"/>
              </a:rPr>
              <a:t> </a:t>
            </a:r>
            <a:r>
              <a:rPr sz="2647" dirty="0">
                <a:solidFill>
                  <a:schemeClr val="bg1"/>
                </a:solidFill>
                <a:latin typeface="Times New Roman"/>
                <a:cs typeface="Times New Roman"/>
              </a:rPr>
              <a:t>of a</a:t>
            </a:r>
            <a:r>
              <a:rPr sz="2647" spc="-9" dirty="0">
                <a:solidFill>
                  <a:schemeClr val="bg1"/>
                </a:solidFill>
                <a:latin typeface="Times New Roman"/>
                <a:cs typeface="Times New Roman"/>
              </a:rPr>
              <a:t> computer </a:t>
            </a:r>
            <a:r>
              <a:rPr sz="2647" dirty="0">
                <a:solidFill>
                  <a:schemeClr val="bg1"/>
                </a:solidFill>
                <a:latin typeface="Times New Roman"/>
                <a:cs typeface="Times New Roman"/>
              </a:rPr>
              <a:t>might</a:t>
            </a:r>
            <a:r>
              <a:rPr sz="2647" spc="-31" dirty="0">
                <a:solidFill>
                  <a:schemeClr val="bg1"/>
                </a:solidFill>
                <a:latin typeface="Times New Roman"/>
                <a:cs typeface="Times New Roman"/>
              </a:rPr>
              <a:t> </a:t>
            </a:r>
            <a:r>
              <a:rPr sz="2647" dirty="0">
                <a:solidFill>
                  <a:schemeClr val="bg1"/>
                </a:solidFill>
                <a:latin typeface="Times New Roman"/>
                <a:cs typeface="Times New Roman"/>
              </a:rPr>
              <a:t>be specified</a:t>
            </a:r>
            <a:r>
              <a:rPr sz="2647" spc="-9" dirty="0">
                <a:solidFill>
                  <a:schemeClr val="bg1"/>
                </a:solidFill>
                <a:latin typeface="Times New Roman"/>
                <a:cs typeface="Times New Roman"/>
              </a:rPr>
              <a:t> </a:t>
            </a:r>
            <a:r>
              <a:rPr sz="2647" dirty="0">
                <a:solidFill>
                  <a:schemeClr val="bg1"/>
                </a:solidFill>
                <a:latin typeface="Times New Roman"/>
                <a:cs typeface="Times New Roman"/>
              </a:rPr>
              <a:t>between</a:t>
            </a:r>
            <a:r>
              <a:rPr sz="2647" spc="-13" dirty="0">
                <a:solidFill>
                  <a:schemeClr val="bg1"/>
                </a:solidFill>
                <a:latin typeface="Times New Roman"/>
                <a:cs typeface="Times New Roman"/>
              </a:rPr>
              <a:t> </a:t>
            </a:r>
            <a:r>
              <a:rPr sz="2647" dirty="0">
                <a:solidFill>
                  <a:schemeClr val="bg1"/>
                </a:solidFill>
                <a:latin typeface="Times New Roman"/>
                <a:cs typeface="Times New Roman"/>
              </a:rPr>
              <a:t>$750</a:t>
            </a:r>
            <a:r>
              <a:rPr sz="2647" spc="-13" dirty="0">
                <a:solidFill>
                  <a:schemeClr val="bg1"/>
                </a:solidFill>
                <a:latin typeface="Times New Roman"/>
                <a:cs typeface="Times New Roman"/>
              </a:rPr>
              <a:t> </a:t>
            </a:r>
            <a:r>
              <a:rPr sz="2647" dirty="0">
                <a:solidFill>
                  <a:schemeClr val="bg1"/>
                </a:solidFill>
                <a:latin typeface="Times New Roman"/>
                <a:cs typeface="Times New Roman"/>
              </a:rPr>
              <a:t>and</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$1500.</a:t>
            </a:r>
            <a:endParaRPr sz="2647" dirty="0">
              <a:solidFill>
                <a:schemeClr val="bg1"/>
              </a:solidFill>
              <a:latin typeface="Times New Roman"/>
              <a:cs typeface="Times New Roman"/>
            </a:endParaRPr>
          </a:p>
          <a:p>
            <a:pPr marL="313221" marR="451620" indent="-302575">
              <a:spcBef>
                <a:spcPts val="644"/>
              </a:spcBef>
              <a:buSzPct val="76666"/>
              <a:buFont typeface="Arial"/>
              <a:buChar char="■"/>
              <a:tabLst>
                <a:tab pos="313781" algn="l"/>
                <a:tab pos="3976619" algn="l"/>
              </a:tabLst>
            </a:pPr>
            <a:r>
              <a:rPr sz="2647" spc="110" dirty="0">
                <a:solidFill>
                  <a:schemeClr val="bg1"/>
                </a:solidFill>
                <a:latin typeface="Times New Roman"/>
                <a:cs typeface="Times New Roman"/>
              </a:rPr>
              <a:t>Procedural</a:t>
            </a:r>
            <a:r>
              <a:rPr sz="2647" spc="13" dirty="0">
                <a:solidFill>
                  <a:schemeClr val="bg1"/>
                </a:solidFill>
                <a:latin typeface="Times New Roman"/>
                <a:cs typeface="Times New Roman"/>
              </a:rPr>
              <a:t> </a:t>
            </a:r>
            <a:r>
              <a:rPr sz="2647" spc="71" dirty="0">
                <a:solidFill>
                  <a:schemeClr val="bg1"/>
                </a:solidFill>
                <a:latin typeface="Times New Roman"/>
                <a:cs typeface="Times New Roman"/>
              </a:rPr>
              <a:t>information.</a:t>
            </a:r>
            <a:r>
              <a:rPr sz="2647" dirty="0">
                <a:solidFill>
                  <a:schemeClr val="bg1"/>
                </a:solidFill>
                <a:latin typeface="Times New Roman"/>
                <a:cs typeface="Times New Roman"/>
              </a:rPr>
              <a:t>	A</a:t>
            </a:r>
            <a:r>
              <a:rPr sz="2647" spc="-26" dirty="0">
                <a:solidFill>
                  <a:schemeClr val="bg1"/>
                </a:solidFill>
                <a:latin typeface="Times New Roman"/>
                <a:cs typeface="Times New Roman"/>
              </a:rPr>
              <a:t> </a:t>
            </a:r>
            <a:r>
              <a:rPr sz="2647" dirty="0">
                <a:solidFill>
                  <a:schemeClr val="bg1"/>
                </a:solidFill>
                <a:latin typeface="Times New Roman"/>
                <a:cs typeface="Times New Roman"/>
              </a:rPr>
              <a:t>slot</a:t>
            </a:r>
            <a:r>
              <a:rPr sz="2647" spc="-13" dirty="0">
                <a:solidFill>
                  <a:schemeClr val="bg1"/>
                </a:solidFill>
                <a:latin typeface="Times New Roman"/>
                <a:cs typeface="Times New Roman"/>
              </a:rPr>
              <a:t> </a:t>
            </a:r>
            <a:r>
              <a:rPr sz="2647" dirty="0">
                <a:solidFill>
                  <a:schemeClr val="bg1"/>
                </a:solidFill>
                <a:latin typeface="Times New Roman"/>
                <a:cs typeface="Times New Roman"/>
              </a:rPr>
              <a:t>can</a:t>
            </a:r>
            <a:r>
              <a:rPr sz="2647" spc="-9" dirty="0">
                <a:solidFill>
                  <a:schemeClr val="bg1"/>
                </a:solidFill>
                <a:latin typeface="Times New Roman"/>
                <a:cs typeface="Times New Roman"/>
              </a:rPr>
              <a:t> </a:t>
            </a:r>
            <a:r>
              <a:rPr sz="2647" dirty="0">
                <a:solidFill>
                  <a:schemeClr val="bg1"/>
                </a:solidFill>
                <a:latin typeface="Times New Roman"/>
                <a:cs typeface="Times New Roman"/>
              </a:rPr>
              <a:t>have</a:t>
            </a:r>
            <a:r>
              <a:rPr sz="2647" spc="-4" dirty="0">
                <a:solidFill>
                  <a:schemeClr val="bg1"/>
                </a:solidFill>
                <a:latin typeface="Times New Roman"/>
                <a:cs typeface="Times New Roman"/>
              </a:rPr>
              <a:t> </a:t>
            </a:r>
            <a:r>
              <a:rPr sz="2647" spc="-44" dirty="0">
                <a:solidFill>
                  <a:schemeClr val="bg1"/>
                </a:solidFill>
                <a:latin typeface="Times New Roman"/>
                <a:cs typeface="Times New Roman"/>
              </a:rPr>
              <a:t>a </a:t>
            </a:r>
            <a:r>
              <a:rPr sz="2647" dirty="0">
                <a:solidFill>
                  <a:schemeClr val="bg1"/>
                </a:solidFill>
                <a:latin typeface="Times New Roman"/>
                <a:cs typeface="Times New Roman"/>
              </a:rPr>
              <a:t>procedure</a:t>
            </a:r>
            <a:r>
              <a:rPr sz="2647" spc="-13" dirty="0">
                <a:solidFill>
                  <a:schemeClr val="bg1"/>
                </a:solidFill>
                <a:latin typeface="Times New Roman"/>
                <a:cs typeface="Times New Roman"/>
              </a:rPr>
              <a:t> </a:t>
            </a:r>
            <a:r>
              <a:rPr sz="2647" dirty="0">
                <a:solidFill>
                  <a:schemeClr val="bg1"/>
                </a:solidFill>
                <a:latin typeface="Times New Roman"/>
                <a:cs typeface="Times New Roman"/>
              </a:rPr>
              <a:t>attached</a:t>
            </a:r>
            <a:r>
              <a:rPr sz="2647" spc="-13" dirty="0">
                <a:solidFill>
                  <a:schemeClr val="bg1"/>
                </a:solidFill>
                <a:latin typeface="Times New Roman"/>
                <a:cs typeface="Times New Roman"/>
              </a:rPr>
              <a:t> </a:t>
            </a:r>
            <a:r>
              <a:rPr sz="2647" dirty="0">
                <a:solidFill>
                  <a:schemeClr val="bg1"/>
                </a:solidFill>
                <a:latin typeface="Times New Roman"/>
                <a:cs typeface="Times New Roman"/>
              </a:rPr>
              <a:t>to</a:t>
            </a:r>
            <a:r>
              <a:rPr sz="2647" spc="-18" dirty="0">
                <a:solidFill>
                  <a:schemeClr val="bg1"/>
                </a:solidFill>
                <a:latin typeface="Times New Roman"/>
                <a:cs typeface="Times New Roman"/>
              </a:rPr>
              <a:t> </a:t>
            </a:r>
            <a:r>
              <a:rPr sz="2647" dirty="0">
                <a:solidFill>
                  <a:schemeClr val="bg1"/>
                </a:solidFill>
                <a:latin typeface="Times New Roman"/>
                <a:cs typeface="Times New Roman"/>
              </a:rPr>
              <a:t>it,</a:t>
            </a:r>
            <a:r>
              <a:rPr sz="2647" spc="-4" dirty="0">
                <a:solidFill>
                  <a:schemeClr val="bg1"/>
                </a:solidFill>
                <a:latin typeface="Times New Roman"/>
                <a:cs typeface="Times New Roman"/>
              </a:rPr>
              <a:t> </a:t>
            </a:r>
            <a:r>
              <a:rPr sz="2647" dirty="0">
                <a:solidFill>
                  <a:schemeClr val="bg1"/>
                </a:solidFill>
                <a:latin typeface="Times New Roman"/>
                <a:cs typeface="Times New Roman"/>
              </a:rPr>
              <a:t>which</a:t>
            </a:r>
            <a:r>
              <a:rPr sz="2647" spc="-13" dirty="0">
                <a:solidFill>
                  <a:schemeClr val="bg1"/>
                </a:solidFill>
                <a:latin typeface="Times New Roman"/>
                <a:cs typeface="Times New Roman"/>
              </a:rPr>
              <a:t> </a:t>
            </a:r>
            <a:r>
              <a:rPr sz="2647" dirty="0">
                <a:solidFill>
                  <a:schemeClr val="bg1"/>
                </a:solidFill>
                <a:latin typeface="Times New Roman"/>
                <a:cs typeface="Times New Roman"/>
              </a:rPr>
              <a:t>is</a:t>
            </a:r>
            <a:r>
              <a:rPr sz="2647" spc="-22" dirty="0">
                <a:solidFill>
                  <a:schemeClr val="bg1"/>
                </a:solidFill>
                <a:latin typeface="Times New Roman"/>
                <a:cs typeface="Times New Roman"/>
              </a:rPr>
              <a:t> </a:t>
            </a:r>
            <a:r>
              <a:rPr sz="2647" dirty="0">
                <a:solidFill>
                  <a:schemeClr val="bg1"/>
                </a:solidFill>
                <a:latin typeface="Times New Roman"/>
                <a:cs typeface="Times New Roman"/>
              </a:rPr>
              <a:t>executed if</a:t>
            </a:r>
            <a:r>
              <a:rPr sz="2647" spc="-13" dirty="0">
                <a:solidFill>
                  <a:schemeClr val="bg1"/>
                </a:solidFill>
                <a:latin typeface="Times New Roman"/>
                <a:cs typeface="Times New Roman"/>
              </a:rPr>
              <a:t> </a:t>
            </a:r>
            <a:r>
              <a:rPr sz="2647" spc="-22" dirty="0">
                <a:solidFill>
                  <a:schemeClr val="bg1"/>
                </a:solidFill>
                <a:latin typeface="Times New Roman"/>
                <a:cs typeface="Times New Roman"/>
              </a:rPr>
              <a:t>the </a:t>
            </a:r>
            <a:r>
              <a:rPr sz="2647" dirty="0">
                <a:solidFill>
                  <a:schemeClr val="bg1"/>
                </a:solidFill>
                <a:latin typeface="Times New Roman"/>
                <a:cs typeface="Times New Roman"/>
              </a:rPr>
              <a:t>slot</a:t>
            </a:r>
            <a:r>
              <a:rPr sz="2647" spc="-26" dirty="0">
                <a:solidFill>
                  <a:schemeClr val="bg1"/>
                </a:solidFill>
                <a:latin typeface="Times New Roman"/>
                <a:cs typeface="Times New Roman"/>
              </a:rPr>
              <a:t> </a:t>
            </a:r>
            <a:r>
              <a:rPr sz="2647" dirty="0">
                <a:solidFill>
                  <a:schemeClr val="bg1"/>
                </a:solidFill>
                <a:latin typeface="Times New Roman"/>
                <a:cs typeface="Times New Roman"/>
              </a:rPr>
              <a:t>value</a:t>
            </a:r>
            <a:r>
              <a:rPr sz="2647" spc="4" dirty="0">
                <a:solidFill>
                  <a:schemeClr val="bg1"/>
                </a:solidFill>
                <a:latin typeface="Times New Roman"/>
                <a:cs typeface="Times New Roman"/>
              </a:rPr>
              <a:t> </a:t>
            </a:r>
            <a:r>
              <a:rPr sz="2647" dirty="0">
                <a:solidFill>
                  <a:schemeClr val="bg1"/>
                </a:solidFill>
                <a:latin typeface="Times New Roman"/>
                <a:cs typeface="Times New Roman"/>
              </a:rPr>
              <a:t>is</a:t>
            </a:r>
            <a:r>
              <a:rPr sz="2647" spc="-13" dirty="0">
                <a:solidFill>
                  <a:schemeClr val="bg1"/>
                </a:solidFill>
                <a:latin typeface="Times New Roman"/>
                <a:cs typeface="Times New Roman"/>
              </a:rPr>
              <a:t> </a:t>
            </a:r>
            <a:r>
              <a:rPr sz="2647" dirty="0">
                <a:solidFill>
                  <a:schemeClr val="bg1"/>
                </a:solidFill>
                <a:latin typeface="Times New Roman"/>
                <a:cs typeface="Times New Roman"/>
              </a:rPr>
              <a:t>changed</a:t>
            </a:r>
            <a:r>
              <a:rPr sz="2647" spc="-9" dirty="0">
                <a:solidFill>
                  <a:schemeClr val="bg1"/>
                </a:solidFill>
                <a:latin typeface="Times New Roman"/>
                <a:cs typeface="Times New Roman"/>
              </a:rPr>
              <a:t> </a:t>
            </a:r>
            <a:r>
              <a:rPr sz="2647" dirty="0">
                <a:solidFill>
                  <a:schemeClr val="bg1"/>
                </a:solidFill>
                <a:latin typeface="Times New Roman"/>
                <a:cs typeface="Times New Roman"/>
              </a:rPr>
              <a:t>or</a:t>
            </a:r>
            <a:r>
              <a:rPr sz="2647" spc="-9" dirty="0">
                <a:solidFill>
                  <a:schemeClr val="bg1"/>
                </a:solidFill>
                <a:latin typeface="Times New Roman"/>
                <a:cs typeface="Times New Roman"/>
              </a:rPr>
              <a:t> needed.</a:t>
            </a:r>
            <a:endParaRPr sz="2647" dirty="0">
              <a:solidFill>
                <a:schemeClr val="bg1"/>
              </a:solidFill>
              <a:latin typeface="Times New Roman"/>
              <a:cs typeface="Times New Roman"/>
            </a:endParaRPr>
          </a:p>
        </p:txBody>
      </p:sp>
      <p:sp>
        <p:nvSpPr>
          <p:cNvPr id="4" name="object 4"/>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36</a:t>
            </a:fld>
            <a:endParaRPr spc="-22" dirty="0"/>
          </a:p>
        </p:txBody>
      </p:sp>
    </p:spTree>
  </p:cSld>
  <p:clrMapOvr>
    <a:masterClrMapping/>
  </p:clrMapOvr>
  <mc:AlternateContent xmlns:mc="http://schemas.openxmlformats.org/markup-compatibility/2006">
    <mc:Choice xmlns:p14="http://schemas.microsoft.com/office/powerpoint/2010/main" Requires="p14">
      <p:transition spd="slow" p14:dur="2000" advTm="157305"/>
    </mc:Choice>
    <mc:Fallback>
      <p:transition spd="slow" advTm="15730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870869" y="1922331"/>
            <a:ext cx="6757706" cy="3424045"/>
          </a:xfrm>
          <a:prstGeom prst="rect">
            <a:avLst/>
          </a:prstGeom>
        </p:spPr>
        <p:txBody>
          <a:bodyPr vert="horz" wrap="square" lIns="0" tIns="11206" rIns="0" bIns="0" rtlCol="0">
            <a:spAutoFit/>
          </a:bodyPr>
          <a:lstStyle/>
          <a:p>
            <a:pPr marL="313221" marR="4483" indent="-302575">
              <a:spcBef>
                <a:spcPts val="88"/>
              </a:spcBef>
              <a:buSzPct val="76666"/>
              <a:buFont typeface="Arial"/>
              <a:buChar char="■"/>
              <a:tabLst>
                <a:tab pos="313781" algn="l"/>
              </a:tabLst>
            </a:pPr>
            <a:r>
              <a:rPr sz="2647" spc="-9" dirty="0">
                <a:solidFill>
                  <a:schemeClr val="bg1"/>
                </a:solidFill>
                <a:latin typeface="Times New Roman"/>
                <a:cs typeface="Times New Roman"/>
              </a:rPr>
              <a:t>Frame-</a:t>
            </a:r>
            <a:r>
              <a:rPr sz="2647" dirty="0">
                <a:solidFill>
                  <a:schemeClr val="bg1"/>
                </a:solidFill>
                <a:latin typeface="Times New Roman"/>
                <a:cs typeface="Times New Roman"/>
              </a:rPr>
              <a:t>based</a:t>
            </a:r>
            <a:r>
              <a:rPr sz="2647" spc="-26" dirty="0">
                <a:solidFill>
                  <a:schemeClr val="bg1"/>
                </a:solidFill>
                <a:latin typeface="Times New Roman"/>
                <a:cs typeface="Times New Roman"/>
              </a:rPr>
              <a:t> </a:t>
            </a:r>
            <a:r>
              <a:rPr sz="2647" dirty="0">
                <a:solidFill>
                  <a:schemeClr val="bg1"/>
                </a:solidFill>
                <a:latin typeface="Times New Roman"/>
                <a:cs typeface="Times New Roman"/>
              </a:rPr>
              <a:t>expert</a:t>
            </a:r>
            <a:r>
              <a:rPr sz="2647" spc="-4" dirty="0">
                <a:solidFill>
                  <a:schemeClr val="bg1"/>
                </a:solidFill>
                <a:latin typeface="Times New Roman"/>
                <a:cs typeface="Times New Roman"/>
              </a:rPr>
              <a:t> </a:t>
            </a:r>
            <a:r>
              <a:rPr sz="2647" dirty="0">
                <a:solidFill>
                  <a:schemeClr val="bg1"/>
                </a:solidFill>
                <a:latin typeface="Times New Roman"/>
                <a:cs typeface="Times New Roman"/>
              </a:rPr>
              <a:t>systems</a:t>
            </a:r>
            <a:r>
              <a:rPr sz="2647" spc="-4" dirty="0">
                <a:solidFill>
                  <a:schemeClr val="bg1"/>
                </a:solidFill>
                <a:latin typeface="Times New Roman"/>
                <a:cs typeface="Times New Roman"/>
              </a:rPr>
              <a:t> </a:t>
            </a:r>
            <a:r>
              <a:rPr sz="2647" dirty="0">
                <a:solidFill>
                  <a:schemeClr val="bg1"/>
                </a:solidFill>
                <a:latin typeface="Times New Roman"/>
                <a:cs typeface="Times New Roman"/>
              </a:rPr>
              <a:t>also</a:t>
            </a:r>
            <a:r>
              <a:rPr sz="2647" spc="-13" dirty="0">
                <a:solidFill>
                  <a:schemeClr val="bg1"/>
                </a:solidFill>
                <a:latin typeface="Times New Roman"/>
                <a:cs typeface="Times New Roman"/>
              </a:rPr>
              <a:t> </a:t>
            </a:r>
            <a:r>
              <a:rPr sz="2647" dirty="0">
                <a:solidFill>
                  <a:schemeClr val="bg1"/>
                </a:solidFill>
                <a:latin typeface="Times New Roman"/>
                <a:cs typeface="Times New Roman"/>
              </a:rPr>
              <a:t>provide</a:t>
            </a:r>
            <a:r>
              <a:rPr sz="2647" spc="-13" dirty="0">
                <a:solidFill>
                  <a:schemeClr val="bg1"/>
                </a:solidFill>
                <a:latin typeface="Times New Roman"/>
                <a:cs typeface="Times New Roman"/>
              </a:rPr>
              <a:t> </a:t>
            </a:r>
            <a:r>
              <a:rPr sz="2647" spc="-22" dirty="0">
                <a:solidFill>
                  <a:schemeClr val="bg1"/>
                </a:solidFill>
                <a:latin typeface="Times New Roman"/>
                <a:cs typeface="Times New Roman"/>
              </a:rPr>
              <a:t>an </a:t>
            </a:r>
            <a:r>
              <a:rPr sz="2647" dirty="0">
                <a:solidFill>
                  <a:schemeClr val="bg1"/>
                </a:solidFill>
                <a:latin typeface="Times New Roman"/>
                <a:cs typeface="Times New Roman"/>
              </a:rPr>
              <a:t>extension to</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slot-</a:t>
            </a:r>
            <a:r>
              <a:rPr sz="2647" dirty="0">
                <a:solidFill>
                  <a:schemeClr val="bg1"/>
                </a:solidFill>
                <a:latin typeface="Times New Roman"/>
                <a:cs typeface="Times New Roman"/>
              </a:rPr>
              <a:t>value</a:t>
            </a:r>
            <a:r>
              <a:rPr sz="2647" spc="-9" dirty="0">
                <a:solidFill>
                  <a:schemeClr val="bg1"/>
                </a:solidFill>
                <a:latin typeface="Times New Roman"/>
                <a:cs typeface="Times New Roman"/>
              </a:rPr>
              <a:t> </a:t>
            </a:r>
            <a:r>
              <a:rPr sz="2647" dirty="0">
                <a:solidFill>
                  <a:schemeClr val="bg1"/>
                </a:solidFill>
                <a:latin typeface="Times New Roman"/>
                <a:cs typeface="Times New Roman"/>
              </a:rPr>
              <a:t>structure</a:t>
            </a:r>
            <a:r>
              <a:rPr sz="2647" spc="-13" dirty="0">
                <a:solidFill>
                  <a:schemeClr val="bg1"/>
                </a:solidFill>
                <a:latin typeface="Times New Roman"/>
                <a:cs typeface="Times New Roman"/>
              </a:rPr>
              <a:t> </a:t>
            </a:r>
            <a:r>
              <a:rPr sz="2647" dirty="0">
                <a:solidFill>
                  <a:schemeClr val="bg1"/>
                </a:solidFill>
                <a:latin typeface="Times New Roman"/>
                <a:cs typeface="Times New Roman"/>
              </a:rPr>
              <a:t>through</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the </a:t>
            </a:r>
            <a:r>
              <a:rPr sz="2647" dirty="0">
                <a:solidFill>
                  <a:schemeClr val="bg1"/>
                </a:solidFill>
                <a:latin typeface="Times New Roman"/>
                <a:cs typeface="Times New Roman"/>
              </a:rPr>
              <a:t>application</a:t>
            </a:r>
            <a:r>
              <a:rPr sz="2647" spc="-4" dirty="0">
                <a:solidFill>
                  <a:schemeClr val="bg1"/>
                </a:solidFill>
                <a:latin typeface="Times New Roman"/>
                <a:cs typeface="Times New Roman"/>
              </a:rPr>
              <a:t> </a:t>
            </a:r>
            <a:r>
              <a:rPr sz="2647" dirty="0">
                <a:solidFill>
                  <a:schemeClr val="bg1"/>
                </a:solidFill>
                <a:latin typeface="Times New Roman"/>
                <a:cs typeface="Times New Roman"/>
              </a:rPr>
              <a:t>of</a:t>
            </a:r>
            <a:r>
              <a:rPr sz="2647" spc="-4" dirty="0">
                <a:solidFill>
                  <a:schemeClr val="bg1"/>
                </a:solidFill>
                <a:latin typeface="Times New Roman"/>
                <a:cs typeface="Times New Roman"/>
              </a:rPr>
              <a:t> </a:t>
            </a:r>
            <a:r>
              <a:rPr sz="2647" i="1" spc="-9" dirty="0">
                <a:solidFill>
                  <a:schemeClr val="bg1"/>
                </a:solidFill>
                <a:latin typeface="Times New Roman"/>
                <a:cs typeface="Times New Roman"/>
              </a:rPr>
              <a:t>facets</a:t>
            </a:r>
            <a:r>
              <a:rPr sz="2647" spc="-9" dirty="0">
                <a:solidFill>
                  <a:schemeClr val="bg1"/>
                </a:solidFill>
                <a:latin typeface="Times New Roman"/>
                <a:cs typeface="Times New Roman"/>
              </a:rPr>
              <a:t>.</a:t>
            </a:r>
            <a:endParaRPr sz="2647" dirty="0">
              <a:solidFill>
                <a:schemeClr val="bg1"/>
              </a:solidFill>
              <a:latin typeface="Times New Roman"/>
              <a:cs typeface="Times New Roman"/>
            </a:endParaRPr>
          </a:p>
          <a:p>
            <a:pPr marL="313221" marR="875225" indent="-302575">
              <a:spcBef>
                <a:spcPts val="635"/>
              </a:spcBef>
              <a:buSzPct val="76666"/>
              <a:buFont typeface="Arial"/>
              <a:buChar char="■"/>
              <a:tabLst>
                <a:tab pos="313781" algn="l"/>
              </a:tabLst>
            </a:pPr>
            <a:r>
              <a:rPr sz="2647" dirty="0">
                <a:solidFill>
                  <a:schemeClr val="bg1"/>
                </a:solidFill>
                <a:latin typeface="Times New Roman"/>
                <a:cs typeface="Times New Roman"/>
              </a:rPr>
              <a:t>A</a:t>
            </a:r>
            <a:r>
              <a:rPr sz="2647" spc="-4" dirty="0">
                <a:solidFill>
                  <a:schemeClr val="bg1"/>
                </a:solidFill>
                <a:latin typeface="Times New Roman"/>
                <a:cs typeface="Times New Roman"/>
              </a:rPr>
              <a:t> </a:t>
            </a:r>
            <a:r>
              <a:rPr sz="2647" spc="53" dirty="0">
                <a:solidFill>
                  <a:schemeClr val="bg1"/>
                </a:solidFill>
                <a:latin typeface="Times New Roman"/>
                <a:cs typeface="Times New Roman"/>
              </a:rPr>
              <a:t>facet</a:t>
            </a:r>
            <a:r>
              <a:rPr sz="2647" spc="-9" dirty="0">
                <a:solidFill>
                  <a:schemeClr val="bg1"/>
                </a:solidFill>
                <a:latin typeface="Times New Roman"/>
                <a:cs typeface="Times New Roman"/>
              </a:rPr>
              <a:t> </a:t>
            </a:r>
            <a:r>
              <a:rPr sz="2647" dirty="0">
                <a:solidFill>
                  <a:schemeClr val="bg1"/>
                </a:solidFill>
                <a:latin typeface="Times New Roman"/>
                <a:cs typeface="Times New Roman"/>
              </a:rPr>
              <a:t>is</a:t>
            </a:r>
            <a:r>
              <a:rPr sz="2647" spc="-13" dirty="0">
                <a:solidFill>
                  <a:schemeClr val="bg1"/>
                </a:solidFill>
                <a:latin typeface="Times New Roman"/>
                <a:cs typeface="Times New Roman"/>
              </a:rPr>
              <a:t> </a:t>
            </a:r>
            <a:r>
              <a:rPr sz="2647" dirty="0">
                <a:solidFill>
                  <a:schemeClr val="bg1"/>
                </a:solidFill>
                <a:latin typeface="Times New Roman"/>
                <a:cs typeface="Times New Roman"/>
              </a:rPr>
              <a:t>a</a:t>
            </a:r>
            <a:r>
              <a:rPr sz="2647" spc="-4" dirty="0">
                <a:solidFill>
                  <a:schemeClr val="bg1"/>
                </a:solidFill>
                <a:latin typeface="Times New Roman"/>
                <a:cs typeface="Times New Roman"/>
              </a:rPr>
              <a:t> </a:t>
            </a:r>
            <a:r>
              <a:rPr sz="2647" dirty="0">
                <a:solidFill>
                  <a:schemeClr val="bg1"/>
                </a:solidFill>
                <a:latin typeface="Times New Roman"/>
                <a:cs typeface="Times New Roman"/>
              </a:rPr>
              <a:t>means of</a:t>
            </a:r>
            <a:r>
              <a:rPr sz="2647" spc="-13" dirty="0">
                <a:solidFill>
                  <a:schemeClr val="bg1"/>
                </a:solidFill>
                <a:latin typeface="Times New Roman"/>
                <a:cs typeface="Times New Roman"/>
              </a:rPr>
              <a:t> </a:t>
            </a:r>
            <a:r>
              <a:rPr sz="2647" dirty="0">
                <a:solidFill>
                  <a:schemeClr val="bg1"/>
                </a:solidFill>
                <a:latin typeface="Times New Roman"/>
                <a:cs typeface="Times New Roman"/>
              </a:rPr>
              <a:t>providing</a:t>
            </a:r>
            <a:r>
              <a:rPr sz="2647" spc="-4" dirty="0">
                <a:solidFill>
                  <a:schemeClr val="bg1"/>
                </a:solidFill>
                <a:latin typeface="Times New Roman"/>
                <a:cs typeface="Times New Roman"/>
              </a:rPr>
              <a:t> </a:t>
            </a:r>
            <a:r>
              <a:rPr sz="2647" spc="-9" dirty="0">
                <a:solidFill>
                  <a:schemeClr val="bg1"/>
                </a:solidFill>
                <a:latin typeface="Times New Roman"/>
                <a:cs typeface="Times New Roman"/>
              </a:rPr>
              <a:t>extended </a:t>
            </a:r>
            <a:r>
              <a:rPr sz="2647" dirty="0">
                <a:solidFill>
                  <a:schemeClr val="bg1"/>
                </a:solidFill>
                <a:latin typeface="Times New Roman"/>
                <a:cs typeface="Times New Roman"/>
              </a:rPr>
              <a:t>knowledge</a:t>
            </a:r>
            <a:r>
              <a:rPr sz="2647" spc="-22" dirty="0">
                <a:solidFill>
                  <a:schemeClr val="bg1"/>
                </a:solidFill>
                <a:latin typeface="Times New Roman"/>
                <a:cs typeface="Times New Roman"/>
              </a:rPr>
              <a:t> </a:t>
            </a:r>
            <a:r>
              <a:rPr sz="2647" dirty="0">
                <a:solidFill>
                  <a:schemeClr val="bg1"/>
                </a:solidFill>
                <a:latin typeface="Times New Roman"/>
                <a:cs typeface="Times New Roman"/>
              </a:rPr>
              <a:t>about</a:t>
            </a:r>
            <a:r>
              <a:rPr sz="2647" spc="-13" dirty="0">
                <a:solidFill>
                  <a:schemeClr val="bg1"/>
                </a:solidFill>
                <a:latin typeface="Times New Roman"/>
                <a:cs typeface="Times New Roman"/>
              </a:rPr>
              <a:t> </a:t>
            </a:r>
            <a:r>
              <a:rPr sz="2647" dirty="0">
                <a:solidFill>
                  <a:schemeClr val="bg1"/>
                </a:solidFill>
                <a:latin typeface="Times New Roman"/>
                <a:cs typeface="Times New Roman"/>
              </a:rPr>
              <a:t>an</a:t>
            </a:r>
            <a:r>
              <a:rPr sz="2647" spc="-13" dirty="0">
                <a:solidFill>
                  <a:schemeClr val="bg1"/>
                </a:solidFill>
                <a:latin typeface="Times New Roman"/>
                <a:cs typeface="Times New Roman"/>
              </a:rPr>
              <a:t> </a:t>
            </a:r>
            <a:r>
              <a:rPr sz="2647" dirty="0">
                <a:solidFill>
                  <a:schemeClr val="bg1"/>
                </a:solidFill>
                <a:latin typeface="Times New Roman"/>
                <a:cs typeface="Times New Roman"/>
              </a:rPr>
              <a:t>attribute of</a:t>
            </a:r>
            <a:r>
              <a:rPr sz="2647" spc="-9"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frame.</a:t>
            </a:r>
            <a:endParaRPr sz="2647" dirty="0">
              <a:solidFill>
                <a:schemeClr val="bg1"/>
              </a:solidFill>
              <a:latin typeface="Times New Roman"/>
              <a:cs typeface="Times New Roman"/>
            </a:endParaRPr>
          </a:p>
          <a:p>
            <a:pPr marL="313221" marR="172580" indent="-302575" algn="just">
              <a:spcBef>
                <a:spcPts val="644"/>
              </a:spcBef>
              <a:buSzPct val="76666"/>
              <a:buFont typeface="Arial"/>
              <a:buChar char="■"/>
              <a:tabLst>
                <a:tab pos="313781" algn="l"/>
              </a:tabLst>
            </a:pPr>
            <a:r>
              <a:rPr sz="2647" dirty="0">
                <a:solidFill>
                  <a:schemeClr val="bg1"/>
                </a:solidFill>
                <a:latin typeface="Times New Roman"/>
                <a:cs typeface="Times New Roman"/>
              </a:rPr>
              <a:t>Facets</a:t>
            </a:r>
            <a:r>
              <a:rPr sz="2647" spc="-31" dirty="0">
                <a:solidFill>
                  <a:schemeClr val="bg1"/>
                </a:solidFill>
                <a:latin typeface="Times New Roman"/>
                <a:cs typeface="Times New Roman"/>
              </a:rPr>
              <a:t> </a:t>
            </a:r>
            <a:r>
              <a:rPr sz="2647" dirty="0">
                <a:solidFill>
                  <a:schemeClr val="bg1"/>
                </a:solidFill>
                <a:latin typeface="Times New Roman"/>
                <a:cs typeface="Times New Roman"/>
              </a:rPr>
              <a:t>are used</a:t>
            </a:r>
            <a:r>
              <a:rPr sz="2647" spc="-18" dirty="0">
                <a:solidFill>
                  <a:schemeClr val="bg1"/>
                </a:solidFill>
                <a:latin typeface="Times New Roman"/>
                <a:cs typeface="Times New Roman"/>
              </a:rPr>
              <a:t> </a:t>
            </a:r>
            <a:r>
              <a:rPr sz="2647" dirty="0">
                <a:solidFill>
                  <a:schemeClr val="bg1"/>
                </a:solidFill>
                <a:latin typeface="Times New Roman"/>
                <a:cs typeface="Times New Roman"/>
              </a:rPr>
              <a:t>to</a:t>
            </a:r>
            <a:r>
              <a:rPr sz="2647" spc="-13" dirty="0">
                <a:solidFill>
                  <a:schemeClr val="bg1"/>
                </a:solidFill>
                <a:latin typeface="Times New Roman"/>
                <a:cs typeface="Times New Roman"/>
              </a:rPr>
              <a:t> </a:t>
            </a:r>
            <a:r>
              <a:rPr sz="2647" dirty="0">
                <a:solidFill>
                  <a:schemeClr val="bg1"/>
                </a:solidFill>
                <a:latin typeface="Times New Roman"/>
                <a:cs typeface="Times New Roman"/>
              </a:rPr>
              <a:t>establish</a:t>
            </a:r>
            <a:r>
              <a:rPr sz="2647" spc="-18"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attribute </a:t>
            </a:r>
            <a:r>
              <a:rPr sz="2647" spc="-9" dirty="0">
                <a:solidFill>
                  <a:schemeClr val="bg1"/>
                </a:solidFill>
                <a:latin typeface="Times New Roman"/>
                <a:cs typeface="Times New Roman"/>
              </a:rPr>
              <a:t>value, </a:t>
            </a:r>
            <a:r>
              <a:rPr sz="2647" dirty="0">
                <a:solidFill>
                  <a:schemeClr val="bg1"/>
                </a:solidFill>
                <a:latin typeface="Times New Roman"/>
                <a:cs typeface="Times New Roman"/>
              </a:rPr>
              <a:t>control</a:t>
            </a:r>
            <a:r>
              <a:rPr sz="2647" spc="-22" dirty="0">
                <a:solidFill>
                  <a:schemeClr val="bg1"/>
                </a:solidFill>
                <a:latin typeface="Times New Roman"/>
                <a:cs typeface="Times New Roman"/>
              </a:rPr>
              <a:t> </a:t>
            </a:r>
            <a:r>
              <a:rPr sz="2647" spc="-9" dirty="0">
                <a:solidFill>
                  <a:schemeClr val="bg1"/>
                </a:solidFill>
                <a:latin typeface="Times New Roman"/>
                <a:cs typeface="Times New Roman"/>
              </a:rPr>
              <a:t>end-</a:t>
            </a:r>
            <a:r>
              <a:rPr sz="2647" dirty="0">
                <a:solidFill>
                  <a:schemeClr val="bg1"/>
                </a:solidFill>
                <a:latin typeface="Times New Roman"/>
                <a:cs typeface="Times New Roman"/>
              </a:rPr>
              <a:t>user</a:t>
            </a:r>
            <a:r>
              <a:rPr sz="2647" spc="-9" dirty="0">
                <a:solidFill>
                  <a:schemeClr val="bg1"/>
                </a:solidFill>
                <a:latin typeface="Times New Roman"/>
                <a:cs typeface="Times New Roman"/>
              </a:rPr>
              <a:t> </a:t>
            </a:r>
            <a:r>
              <a:rPr sz="2647" dirty="0">
                <a:solidFill>
                  <a:schemeClr val="bg1"/>
                </a:solidFill>
                <a:latin typeface="Times New Roman"/>
                <a:cs typeface="Times New Roman"/>
              </a:rPr>
              <a:t>queries, and</a:t>
            </a:r>
            <a:r>
              <a:rPr sz="2647" spc="-9" dirty="0">
                <a:solidFill>
                  <a:schemeClr val="bg1"/>
                </a:solidFill>
                <a:latin typeface="Times New Roman"/>
                <a:cs typeface="Times New Roman"/>
              </a:rPr>
              <a:t> </a:t>
            </a:r>
            <a:r>
              <a:rPr sz="2647" dirty="0">
                <a:solidFill>
                  <a:schemeClr val="bg1"/>
                </a:solidFill>
                <a:latin typeface="Times New Roman"/>
                <a:cs typeface="Times New Roman"/>
              </a:rPr>
              <a:t>tell</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spc="-9" dirty="0">
                <a:solidFill>
                  <a:schemeClr val="bg1"/>
                </a:solidFill>
                <a:latin typeface="Times New Roman"/>
                <a:cs typeface="Times New Roman"/>
              </a:rPr>
              <a:t>inference </a:t>
            </a:r>
            <a:r>
              <a:rPr sz="2647" dirty="0">
                <a:solidFill>
                  <a:schemeClr val="bg1"/>
                </a:solidFill>
                <a:latin typeface="Times New Roman"/>
                <a:cs typeface="Times New Roman"/>
              </a:rPr>
              <a:t>engine</a:t>
            </a:r>
            <a:r>
              <a:rPr sz="2647" spc="-26" dirty="0">
                <a:solidFill>
                  <a:schemeClr val="bg1"/>
                </a:solidFill>
                <a:latin typeface="Times New Roman"/>
                <a:cs typeface="Times New Roman"/>
              </a:rPr>
              <a:t> </a:t>
            </a:r>
            <a:r>
              <a:rPr sz="2647" dirty="0">
                <a:solidFill>
                  <a:schemeClr val="bg1"/>
                </a:solidFill>
                <a:latin typeface="Times New Roman"/>
                <a:cs typeface="Times New Roman"/>
              </a:rPr>
              <a:t>how</a:t>
            </a:r>
            <a:r>
              <a:rPr sz="2647" spc="-13" dirty="0">
                <a:solidFill>
                  <a:schemeClr val="bg1"/>
                </a:solidFill>
                <a:latin typeface="Times New Roman"/>
                <a:cs typeface="Times New Roman"/>
              </a:rPr>
              <a:t> </a:t>
            </a:r>
            <a:r>
              <a:rPr sz="2647" dirty="0">
                <a:solidFill>
                  <a:schemeClr val="bg1"/>
                </a:solidFill>
                <a:latin typeface="Times New Roman"/>
                <a:cs typeface="Times New Roman"/>
              </a:rPr>
              <a:t>to</a:t>
            </a:r>
            <a:r>
              <a:rPr sz="2647" spc="-13" dirty="0">
                <a:solidFill>
                  <a:schemeClr val="bg1"/>
                </a:solidFill>
                <a:latin typeface="Times New Roman"/>
                <a:cs typeface="Times New Roman"/>
              </a:rPr>
              <a:t> </a:t>
            </a:r>
            <a:r>
              <a:rPr sz="2647" dirty="0">
                <a:solidFill>
                  <a:schemeClr val="bg1"/>
                </a:solidFill>
                <a:latin typeface="Times New Roman"/>
                <a:cs typeface="Times New Roman"/>
              </a:rPr>
              <a:t>process</a:t>
            </a:r>
            <a:r>
              <a:rPr sz="2647" spc="-22"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attribute.</a:t>
            </a:r>
            <a:endParaRPr sz="2647" dirty="0">
              <a:solidFill>
                <a:schemeClr val="bg1"/>
              </a:solidFill>
              <a:latin typeface="Times New Roman"/>
              <a:cs typeface="Times New Roman"/>
            </a:endParaRPr>
          </a:p>
        </p:txBody>
      </p:sp>
      <p:sp>
        <p:nvSpPr>
          <p:cNvPr id="4" name="object 4"/>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37</a:t>
            </a:fld>
            <a:endParaRPr spc="-22" dirty="0"/>
          </a:p>
        </p:txBody>
      </p:sp>
    </p:spTree>
  </p:cSld>
  <p:clrMapOvr>
    <a:masterClrMapping/>
  </p:clrMapOvr>
  <mc:AlternateContent xmlns:mc="http://schemas.openxmlformats.org/markup-compatibility/2006">
    <mc:Choice xmlns:p14="http://schemas.microsoft.com/office/powerpoint/2010/main" Requires="p14">
      <p:transition spd="slow" p14:dur="2000" advTm="68764"/>
    </mc:Choice>
    <mc:Fallback>
      <p:transition spd="slow" advTm="6876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body" idx="4294967295"/>
          </p:nvPr>
        </p:nvSpPr>
        <p:spPr>
          <a:xfrm>
            <a:off x="1381414" y="1611313"/>
            <a:ext cx="9277350" cy="4315699"/>
          </a:xfrm>
          <a:prstGeom prst="rect">
            <a:avLst/>
          </a:prstGeom>
        </p:spPr>
        <p:txBody>
          <a:bodyPr vert="horz" wrap="square" lIns="0" tIns="11206" rIns="0" bIns="0" rtlCol="0">
            <a:spAutoFit/>
          </a:bodyPr>
          <a:lstStyle/>
          <a:p>
            <a:pPr marL="313221" marR="4483" indent="-302575">
              <a:lnSpc>
                <a:spcPct val="100000"/>
              </a:lnSpc>
              <a:spcBef>
                <a:spcPts val="88"/>
              </a:spcBef>
              <a:buClr>
                <a:schemeClr val="bg1"/>
              </a:buClr>
              <a:buSzPct val="76666"/>
              <a:buFont typeface="Arial"/>
              <a:buChar char="■"/>
              <a:tabLst>
                <a:tab pos="313781" algn="l"/>
                <a:tab pos="2539388" algn="l"/>
                <a:tab pos="6408426" algn="l"/>
              </a:tabLst>
            </a:pPr>
            <a:r>
              <a:rPr sz="2647" dirty="0">
                <a:solidFill>
                  <a:schemeClr val="bg1"/>
                </a:solidFill>
              </a:rPr>
              <a:t>The</a:t>
            </a:r>
            <a:r>
              <a:rPr sz="2647" spc="-22" dirty="0">
                <a:solidFill>
                  <a:schemeClr val="bg1"/>
                </a:solidFill>
              </a:rPr>
              <a:t> </a:t>
            </a:r>
            <a:r>
              <a:rPr sz="2647" dirty="0">
                <a:solidFill>
                  <a:schemeClr val="bg1"/>
                </a:solidFill>
              </a:rPr>
              <a:t>word</a:t>
            </a:r>
            <a:r>
              <a:rPr sz="2647" spc="-13" dirty="0">
                <a:solidFill>
                  <a:schemeClr val="bg1"/>
                </a:solidFill>
              </a:rPr>
              <a:t> </a:t>
            </a:r>
            <a:r>
              <a:rPr sz="2647" i="1" dirty="0">
                <a:solidFill>
                  <a:schemeClr val="bg1"/>
                </a:solidFill>
                <a:latin typeface="Times New Roman"/>
                <a:cs typeface="Times New Roman"/>
              </a:rPr>
              <a:t>frame</a:t>
            </a:r>
            <a:r>
              <a:rPr sz="2647" i="1" spc="-13" dirty="0">
                <a:solidFill>
                  <a:schemeClr val="bg1"/>
                </a:solidFill>
                <a:latin typeface="Times New Roman"/>
                <a:cs typeface="Times New Roman"/>
              </a:rPr>
              <a:t> </a:t>
            </a:r>
            <a:r>
              <a:rPr sz="2647" dirty="0">
                <a:solidFill>
                  <a:schemeClr val="bg1"/>
                </a:solidFill>
              </a:rPr>
              <a:t>often</a:t>
            </a:r>
            <a:r>
              <a:rPr sz="2647" spc="-9" dirty="0">
                <a:solidFill>
                  <a:schemeClr val="bg1"/>
                </a:solidFill>
              </a:rPr>
              <a:t> </a:t>
            </a:r>
            <a:r>
              <a:rPr sz="2647" dirty="0">
                <a:solidFill>
                  <a:schemeClr val="bg1"/>
                </a:solidFill>
              </a:rPr>
              <a:t>has</a:t>
            </a:r>
            <a:r>
              <a:rPr sz="2647" spc="-18" dirty="0">
                <a:solidFill>
                  <a:schemeClr val="bg1"/>
                </a:solidFill>
              </a:rPr>
              <a:t> </a:t>
            </a:r>
            <a:r>
              <a:rPr sz="2647" dirty="0">
                <a:solidFill>
                  <a:schemeClr val="bg1"/>
                </a:solidFill>
              </a:rPr>
              <a:t>a</a:t>
            </a:r>
            <a:r>
              <a:rPr sz="2647" spc="-13" dirty="0">
                <a:solidFill>
                  <a:schemeClr val="bg1"/>
                </a:solidFill>
              </a:rPr>
              <a:t> </a:t>
            </a:r>
            <a:r>
              <a:rPr sz="2647" dirty="0">
                <a:solidFill>
                  <a:schemeClr val="bg1"/>
                </a:solidFill>
              </a:rPr>
              <a:t>vague</a:t>
            </a:r>
            <a:r>
              <a:rPr sz="2647" spc="-9" dirty="0">
                <a:solidFill>
                  <a:schemeClr val="bg1"/>
                </a:solidFill>
              </a:rPr>
              <a:t> meaning.</a:t>
            </a:r>
            <a:r>
              <a:rPr sz="2647" dirty="0">
                <a:solidFill>
                  <a:schemeClr val="bg1"/>
                </a:solidFill>
              </a:rPr>
              <a:t>	</a:t>
            </a:r>
            <a:r>
              <a:rPr sz="2647" spc="-22" dirty="0">
                <a:solidFill>
                  <a:schemeClr val="bg1"/>
                </a:solidFill>
              </a:rPr>
              <a:t>The </a:t>
            </a:r>
            <a:r>
              <a:rPr sz="2647" dirty="0">
                <a:solidFill>
                  <a:schemeClr val="bg1"/>
                </a:solidFill>
              </a:rPr>
              <a:t>frame</a:t>
            </a:r>
            <a:r>
              <a:rPr sz="2647" spc="-4" dirty="0">
                <a:solidFill>
                  <a:schemeClr val="bg1"/>
                </a:solidFill>
              </a:rPr>
              <a:t> </a:t>
            </a:r>
            <a:r>
              <a:rPr sz="2647" dirty="0">
                <a:solidFill>
                  <a:schemeClr val="bg1"/>
                </a:solidFill>
              </a:rPr>
              <a:t>may</a:t>
            </a:r>
            <a:r>
              <a:rPr sz="2647" spc="-9" dirty="0">
                <a:solidFill>
                  <a:schemeClr val="bg1"/>
                </a:solidFill>
              </a:rPr>
              <a:t> </a:t>
            </a:r>
            <a:r>
              <a:rPr sz="2647" dirty="0">
                <a:solidFill>
                  <a:schemeClr val="bg1"/>
                </a:solidFill>
              </a:rPr>
              <a:t>refer to</a:t>
            </a:r>
            <a:r>
              <a:rPr sz="2647" spc="-9" dirty="0">
                <a:solidFill>
                  <a:schemeClr val="bg1"/>
                </a:solidFill>
              </a:rPr>
              <a:t> </a:t>
            </a:r>
            <a:r>
              <a:rPr sz="2647" dirty="0">
                <a:solidFill>
                  <a:schemeClr val="bg1"/>
                </a:solidFill>
              </a:rPr>
              <a:t>a</a:t>
            </a:r>
            <a:r>
              <a:rPr sz="2647" spc="-4" dirty="0">
                <a:solidFill>
                  <a:schemeClr val="bg1"/>
                </a:solidFill>
              </a:rPr>
              <a:t> </a:t>
            </a:r>
            <a:r>
              <a:rPr sz="2647" dirty="0">
                <a:solidFill>
                  <a:schemeClr val="bg1"/>
                </a:solidFill>
              </a:rPr>
              <a:t>particular</a:t>
            </a:r>
            <a:r>
              <a:rPr sz="2647" spc="-9" dirty="0">
                <a:solidFill>
                  <a:schemeClr val="bg1"/>
                </a:solidFill>
              </a:rPr>
              <a:t> </a:t>
            </a:r>
            <a:r>
              <a:rPr sz="2647" dirty="0">
                <a:solidFill>
                  <a:schemeClr val="bg1"/>
                </a:solidFill>
              </a:rPr>
              <a:t>object, for</a:t>
            </a:r>
            <a:r>
              <a:rPr sz="2647" spc="-4" dirty="0">
                <a:solidFill>
                  <a:schemeClr val="bg1"/>
                </a:solidFill>
              </a:rPr>
              <a:t> </a:t>
            </a:r>
            <a:r>
              <a:rPr sz="2647" spc="-9" dirty="0">
                <a:solidFill>
                  <a:schemeClr val="bg1"/>
                </a:solidFill>
              </a:rPr>
              <a:t>example </a:t>
            </a:r>
            <a:r>
              <a:rPr sz="2647" dirty="0">
                <a:solidFill>
                  <a:schemeClr val="bg1"/>
                </a:solidFill>
              </a:rPr>
              <a:t>the</a:t>
            </a:r>
            <a:r>
              <a:rPr sz="2647" spc="-13" dirty="0">
                <a:solidFill>
                  <a:schemeClr val="bg1"/>
                </a:solidFill>
              </a:rPr>
              <a:t> </a:t>
            </a:r>
            <a:r>
              <a:rPr sz="2647" dirty="0">
                <a:solidFill>
                  <a:schemeClr val="bg1"/>
                </a:solidFill>
              </a:rPr>
              <a:t>computer</a:t>
            </a:r>
            <a:r>
              <a:rPr sz="2647" spc="-13" dirty="0">
                <a:solidFill>
                  <a:schemeClr val="bg1"/>
                </a:solidFill>
              </a:rPr>
              <a:t> </a:t>
            </a:r>
            <a:r>
              <a:rPr sz="2647" i="1" dirty="0">
                <a:solidFill>
                  <a:schemeClr val="bg1"/>
                </a:solidFill>
                <a:latin typeface="Times New Roman"/>
                <a:cs typeface="Times New Roman"/>
              </a:rPr>
              <a:t>HP</a:t>
            </a:r>
            <a:r>
              <a:rPr sz="2647" i="1" spc="-9" dirty="0">
                <a:solidFill>
                  <a:schemeClr val="bg1"/>
                </a:solidFill>
                <a:latin typeface="Times New Roman"/>
                <a:cs typeface="Times New Roman"/>
              </a:rPr>
              <a:t> </a:t>
            </a:r>
            <a:r>
              <a:rPr sz="2647" i="1" dirty="0">
                <a:solidFill>
                  <a:schemeClr val="bg1"/>
                </a:solidFill>
                <a:latin typeface="Times New Roman"/>
                <a:cs typeface="Times New Roman"/>
              </a:rPr>
              <a:t>Pavilion</a:t>
            </a:r>
            <a:r>
              <a:rPr sz="2647" i="1" spc="-9" dirty="0">
                <a:solidFill>
                  <a:schemeClr val="bg1"/>
                </a:solidFill>
                <a:latin typeface="Times New Roman"/>
                <a:cs typeface="Times New Roman"/>
              </a:rPr>
              <a:t> </a:t>
            </a:r>
            <a:r>
              <a:rPr sz="2647" i="1" dirty="0">
                <a:solidFill>
                  <a:schemeClr val="bg1"/>
                </a:solidFill>
                <a:latin typeface="Times New Roman"/>
                <a:cs typeface="Times New Roman"/>
              </a:rPr>
              <a:t>P6555A</a:t>
            </a:r>
            <a:r>
              <a:rPr sz="2647" dirty="0">
                <a:solidFill>
                  <a:schemeClr val="bg1"/>
                </a:solidFill>
              </a:rPr>
              <a:t>,</a:t>
            </a:r>
            <a:r>
              <a:rPr sz="2647" spc="-4" dirty="0">
                <a:solidFill>
                  <a:schemeClr val="bg1"/>
                </a:solidFill>
              </a:rPr>
              <a:t> </a:t>
            </a:r>
            <a:r>
              <a:rPr sz="2647" dirty="0">
                <a:solidFill>
                  <a:schemeClr val="bg1"/>
                </a:solidFill>
              </a:rPr>
              <a:t>or</a:t>
            </a:r>
            <a:r>
              <a:rPr sz="2647" spc="-22" dirty="0">
                <a:solidFill>
                  <a:schemeClr val="bg1"/>
                </a:solidFill>
              </a:rPr>
              <a:t> </a:t>
            </a:r>
            <a:r>
              <a:rPr sz="2647" dirty="0">
                <a:solidFill>
                  <a:schemeClr val="bg1"/>
                </a:solidFill>
              </a:rPr>
              <a:t>to</a:t>
            </a:r>
            <a:r>
              <a:rPr sz="2647" spc="-13" dirty="0">
                <a:solidFill>
                  <a:schemeClr val="bg1"/>
                </a:solidFill>
              </a:rPr>
              <a:t> </a:t>
            </a:r>
            <a:r>
              <a:rPr sz="2647" dirty="0">
                <a:solidFill>
                  <a:schemeClr val="bg1"/>
                </a:solidFill>
              </a:rPr>
              <a:t>a</a:t>
            </a:r>
            <a:r>
              <a:rPr sz="2647" spc="-9" dirty="0">
                <a:solidFill>
                  <a:schemeClr val="bg1"/>
                </a:solidFill>
              </a:rPr>
              <a:t> </a:t>
            </a:r>
            <a:r>
              <a:rPr sz="2647" dirty="0">
                <a:solidFill>
                  <a:schemeClr val="bg1"/>
                </a:solidFill>
              </a:rPr>
              <a:t>group</a:t>
            </a:r>
            <a:r>
              <a:rPr sz="2647" spc="-9" dirty="0">
                <a:solidFill>
                  <a:schemeClr val="bg1"/>
                </a:solidFill>
              </a:rPr>
              <a:t> </a:t>
            </a:r>
            <a:r>
              <a:rPr sz="2647" spc="-22" dirty="0">
                <a:solidFill>
                  <a:schemeClr val="bg1"/>
                </a:solidFill>
              </a:rPr>
              <a:t>of </a:t>
            </a:r>
            <a:r>
              <a:rPr sz="2647" dirty="0">
                <a:solidFill>
                  <a:schemeClr val="bg1"/>
                </a:solidFill>
              </a:rPr>
              <a:t>similar</a:t>
            </a:r>
            <a:r>
              <a:rPr sz="2647" spc="-13" dirty="0">
                <a:solidFill>
                  <a:schemeClr val="bg1"/>
                </a:solidFill>
              </a:rPr>
              <a:t> </a:t>
            </a:r>
            <a:r>
              <a:rPr sz="2647" spc="-9" dirty="0">
                <a:solidFill>
                  <a:schemeClr val="bg1"/>
                </a:solidFill>
              </a:rPr>
              <a:t>objects.</a:t>
            </a:r>
            <a:r>
              <a:rPr sz="2647" dirty="0">
                <a:solidFill>
                  <a:schemeClr val="bg1"/>
                </a:solidFill>
              </a:rPr>
              <a:t>	To</a:t>
            </a:r>
            <a:r>
              <a:rPr sz="2647" spc="-26" dirty="0">
                <a:solidFill>
                  <a:schemeClr val="bg1"/>
                </a:solidFill>
              </a:rPr>
              <a:t> </a:t>
            </a:r>
            <a:r>
              <a:rPr sz="2647" dirty="0">
                <a:solidFill>
                  <a:schemeClr val="bg1"/>
                </a:solidFill>
              </a:rPr>
              <a:t>be</a:t>
            </a:r>
            <a:r>
              <a:rPr sz="2647" spc="-9" dirty="0">
                <a:solidFill>
                  <a:schemeClr val="bg1"/>
                </a:solidFill>
              </a:rPr>
              <a:t> </a:t>
            </a:r>
            <a:r>
              <a:rPr sz="2647" dirty="0">
                <a:solidFill>
                  <a:schemeClr val="bg1"/>
                </a:solidFill>
              </a:rPr>
              <a:t>more</a:t>
            </a:r>
            <a:r>
              <a:rPr sz="2647" spc="-9" dirty="0">
                <a:solidFill>
                  <a:schemeClr val="bg1"/>
                </a:solidFill>
              </a:rPr>
              <a:t> </a:t>
            </a:r>
            <a:r>
              <a:rPr sz="2647" dirty="0">
                <a:solidFill>
                  <a:schemeClr val="bg1"/>
                </a:solidFill>
              </a:rPr>
              <a:t>precise, we</a:t>
            </a:r>
            <a:r>
              <a:rPr sz="2647" spc="-9" dirty="0">
                <a:solidFill>
                  <a:schemeClr val="bg1"/>
                </a:solidFill>
              </a:rPr>
              <a:t> </a:t>
            </a:r>
            <a:r>
              <a:rPr sz="2647" dirty="0">
                <a:solidFill>
                  <a:schemeClr val="bg1"/>
                </a:solidFill>
              </a:rPr>
              <a:t>will</a:t>
            </a:r>
            <a:r>
              <a:rPr sz="2647" spc="-13" dirty="0">
                <a:solidFill>
                  <a:schemeClr val="bg1"/>
                </a:solidFill>
              </a:rPr>
              <a:t> </a:t>
            </a:r>
            <a:r>
              <a:rPr sz="2647" spc="-22" dirty="0">
                <a:solidFill>
                  <a:schemeClr val="bg1"/>
                </a:solidFill>
              </a:rPr>
              <a:t>use </a:t>
            </a:r>
            <a:r>
              <a:rPr sz="2647" dirty="0">
                <a:solidFill>
                  <a:schemeClr val="bg1"/>
                </a:solidFill>
              </a:rPr>
              <a:t>the</a:t>
            </a:r>
            <a:r>
              <a:rPr sz="2647" spc="-4" dirty="0">
                <a:solidFill>
                  <a:schemeClr val="bg1"/>
                </a:solidFill>
              </a:rPr>
              <a:t> </a:t>
            </a:r>
            <a:r>
              <a:rPr sz="2647" i="1" spc="-9" dirty="0">
                <a:solidFill>
                  <a:schemeClr val="bg1"/>
                </a:solidFill>
                <a:latin typeface="Times New Roman"/>
                <a:cs typeface="Times New Roman"/>
              </a:rPr>
              <a:t>instance-</a:t>
            </a:r>
            <a:r>
              <a:rPr sz="2647" i="1" dirty="0">
                <a:solidFill>
                  <a:schemeClr val="bg1"/>
                </a:solidFill>
                <a:latin typeface="Times New Roman"/>
                <a:cs typeface="Times New Roman"/>
              </a:rPr>
              <a:t>frame</a:t>
            </a:r>
            <a:r>
              <a:rPr sz="2647" i="1" spc="-4" dirty="0">
                <a:solidFill>
                  <a:schemeClr val="bg1"/>
                </a:solidFill>
                <a:latin typeface="Times New Roman"/>
                <a:cs typeface="Times New Roman"/>
              </a:rPr>
              <a:t> </a:t>
            </a:r>
            <a:r>
              <a:rPr sz="2647" dirty="0">
                <a:solidFill>
                  <a:schemeClr val="bg1"/>
                </a:solidFill>
              </a:rPr>
              <a:t>when</a:t>
            </a:r>
            <a:r>
              <a:rPr sz="2647" spc="-4" dirty="0">
                <a:solidFill>
                  <a:schemeClr val="bg1"/>
                </a:solidFill>
              </a:rPr>
              <a:t> </a:t>
            </a:r>
            <a:r>
              <a:rPr sz="2647" dirty="0">
                <a:solidFill>
                  <a:schemeClr val="bg1"/>
                </a:solidFill>
              </a:rPr>
              <a:t>referring</a:t>
            </a:r>
            <a:r>
              <a:rPr sz="2647" spc="9" dirty="0">
                <a:solidFill>
                  <a:schemeClr val="bg1"/>
                </a:solidFill>
              </a:rPr>
              <a:t> </a:t>
            </a:r>
            <a:r>
              <a:rPr sz="2647" dirty="0">
                <a:solidFill>
                  <a:schemeClr val="bg1"/>
                </a:solidFill>
              </a:rPr>
              <a:t>to</a:t>
            </a:r>
            <a:r>
              <a:rPr sz="2647" spc="-4" dirty="0">
                <a:solidFill>
                  <a:schemeClr val="bg1"/>
                </a:solidFill>
              </a:rPr>
              <a:t> </a:t>
            </a:r>
            <a:r>
              <a:rPr sz="2647" dirty="0">
                <a:solidFill>
                  <a:schemeClr val="bg1"/>
                </a:solidFill>
              </a:rPr>
              <a:t>a</a:t>
            </a:r>
            <a:r>
              <a:rPr sz="2647" spc="-4" dirty="0">
                <a:solidFill>
                  <a:schemeClr val="bg1"/>
                </a:solidFill>
              </a:rPr>
              <a:t> </a:t>
            </a:r>
            <a:r>
              <a:rPr sz="2647" spc="-9" dirty="0">
                <a:solidFill>
                  <a:schemeClr val="bg1"/>
                </a:solidFill>
              </a:rPr>
              <a:t>particular </a:t>
            </a:r>
            <a:r>
              <a:rPr sz="2647" dirty="0">
                <a:solidFill>
                  <a:schemeClr val="bg1"/>
                </a:solidFill>
              </a:rPr>
              <a:t>object,</a:t>
            </a:r>
            <a:r>
              <a:rPr sz="2647" spc="-13" dirty="0">
                <a:solidFill>
                  <a:schemeClr val="bg1"/>
                </a:solidFill>
              </a:rPr>
              <a:t> </a:t>
            </a:r>
            <a:r>
              <a:rPr sz="2647" dirty="0">
                <a:solidFill>
                  <a:schemeClr val="bg1"/>
                </a:solidFill>
              </a:rPr>
              <a:t>and</a:t>
            </a:r>
            <a:r>
              <a:rPr sz="2647" spc="-13" dirty="0">
                <a:solidFill>
                  <a:schemeClr val="bg1"/>
                </a:solidFill>
              </a:rPr>
              <a:t> </a:t>
            </a:r>
            <a:r>
              <a:rPr sz="2647" dirty="0">
                <a:solidFill>
                  <a:schemeClr val="bg1"/>
                </a:solidFill>
              </a:rPr>
              <a:t>the</a:t>
            </a:r>
            <a:r>
              <a:rPr sz="2647" spc="-13" dirty="0">
                <a:solidFill>
                  <a:schemeClr val="bg1"/>
                </a:solidFill>
              </a:rPr>
              <a:t> </a:t>
            </a:r>
            <a:r>
              <a:rPr sz="2647" i="1" spc="-9" dirty="0">
                <a:solidFill>
                  <a:schemeClr val="bg1"/>
                </a:solidFill>
                <a:latin typeface="Times New Roman"/>
                <a:cs typeface="Times New Roman"/>
              </a:rPr>
              <a:t>class-</a:t>
            </a:r>
            <a:r>
              <a:rPr sz="2647" i="1" dirty="0">
                <a:solidFill>
                  <a:schemeClr val="bg1"/>
                </a:solidFill>
                <a:latin typeface="Times New Roman"/>
                <a:cs typeface="Times New Roman"/>
              </a:rPr>
              <a:t>frame</a:t>
            </a:r>
            <a:r>
              <a:rPr sz="2647" i="1" spc="-9" dirty="0">
                <a:solidFill>
                  <a:schemeClr val="bg1"/>
                </a:solidFill>
                <a:latin typeface="Times New Roman"/>
                <a:cs typeface="Times New Roman"/>
              </a:rPr>
              <a:t> </a:t>
            </a:r>
            <a:r>
              <a:rPr sz="2647" dirty="0">
                <a:solidFill>
                  <a:schemeClr val="bg1"/>
                </a:solidFill>
              </a:rPr>
              <a:t>when</a:t>
            </a:r>
            <a:r>
              <a:rPr sz="2647" spc="-13" dirty="0">
                <a:solidFill>
                  <a:schemeClr val="bg1"/>
                </a:solidFill>
              </a:rPr>
              <a:t> </a:t>
            </a:r>
            <a:r>
              <a:rPr sz="2647" dirty="0">
                <a:solidFill>
                  <a:schemeClr val="bg1"/>
                </a:solidFill>
              </a:rPr>
              <a:t>referring</a:t>
            </a:r>
            <a:r>
              <a:rPr sz="2647" spc="-13" dirty="0">
                <a:solidFill>
                  <a:schemeClr val="bg1"/>
                </a:solidFill>
              </a:rPr>
              <a:t> </a:t>
            </a:r>
            <a:r>
              <a:rPr sz="2647" dirty="0">
                <a:solidFill>
                  <a:schemeClr val="bg1"/>
                </a:solidFill>
              </a:rPr>
              <a:t>to</a:t>
            </a:r>
            <a:r>
              <a:rPr sz="2647" spc="-9" dirty="0">
                <a:solidFill>
                  <a:schemeClr val="bg1"/>
                </a:solidFill>
              </a:rPr>
              <a:t> </a:t>
            </a:r>
            <a:r>
              <a:rPr sz="2647" spc="-44" dirty="0">
                <a:solidFill>
                  <a:schemeClr val="bg1"/>
                </a:solidFill>
              </a:rPr>
              <a:t>a </a:t>
            </a:r>
            <a:r>
              <a:rPr sz="2647" dirty="0">
                <a:solidFill>
                  <a:schemeClr val="bg1"/>
                </a:solidFill>
              </a:rPr>
              <a:t>group</a:t>
            </a:r>
            <a:r>
              <a:rPr sz="2647" spc="-22" dirty="0">
                <a:solidFill>
                  <a:schemeClr val="bg1"/>
                </a:solidFill>
              </a:rPr>
              <a:t> </a:t>
            </a:r>
            <a:r>
              <a:rPr sz="2647" dirty="0">
                <a:solidFill>
                  <a:schemeClr val="bg1"/>
                </a:solidFill>
              </a:rPr>
              <a:t>of</a:t>
            </a:r>
            <a:r>
              <a:rPr sz="2647" spc="-9" dirty="0">
                <a:solidFill>
                  <a:schemeClr val="bg1"/>
                </a:solidFill>
              </a:rPr>
              <a:t> </a:t>
            </a:r>
            <a:r>
              <a:rPr sz="2647" dirty="0">
                <a:solidFill>
                  <a:schemeClr val="bg1"/>
                </a:solidFill>
              </a:rPr>
              <a:t>similar</a:t>
            </a:r>
            <a:r>
              <a:rPr sz="2647" spc="-9" dirty="0">
                <a:solidFill>
                  <a:schemeClr val="bg1"/>
                </a:solidFill>
              </a:rPr>
              <a:t> objects.</a:t>
            </a:r>
            <a:endParaRPr sz="2647" dirty="0">
              <a:solidFill>
                <a:schemeClr val="bg1"/>
              </a:solidFill>
              <a:latin typeface="Times New Roman"/>
              <a:cs typeface="Times New Roman"/>
            </a:endParaRPr>
          </a:p>
          <a:p>
            <a:pPr marL="313221" marR="465629" indent="-302575">
              <a:lnSpc>
                <a:spcPct val="100000"/>
              </a:lnSpc>
              <a:spcBef>
                <a:spcPts val="644"/>
              </a:spcBef>
              <a:buClr>
                <a:schemeClr val="bg1"/>
              </a:buClr>
              <a:buSzPct val="76666"/>
              <a:buFont typeface="Arial"/>
              <a:buChar char="■"/>
              <a:tabLst>
                <a:tab pos="313781" algn="l"/>
                <a:tab pos="3083462" algn="l"/>
              </a:tabLst>
            </a:pPr>
            <a:r>
              <a:rPr sz="2647" dirty="0">
                <a:solidFill>
                  <a:schemeClr val="bg1"/>
                </a:solidFill>
              </a:rPr>
              <a:t>A</a:t>
            </a:r>
            <a:r>
              <a:rPr sz="2647" spc="9" dirty="0">
                <a:solidFill>
                  <a:schemeClr val="bg1"/>
                </a:solidFill>
              </a:rPr>
              <a:t> </a:t>
            </a:r>
            <a:r>
              <a:rPr sz="2647" dirty="0">
                <a:solidFill>
                  <a:schemeClr val="bg1"/>
                </a:solidFill>
              </a:rPr>
              <a:t>class-</a:t>
            </a:r>
            <a:r>
              <a:rPr sz="2647" spc="110" dirty="0">
                <a:solidFill>
                  <a:schemeClr val="bg1"/>
                </a:solidFill>
              </a:rPr>
              <a:t>frame</a:t>
            </a:r>
            <a:r>
              <a:rPr sz="2647" spc="9" dirty="0">
                <a:solidFill>
                  <a:schemeClr val="bg1"/>
                </a:solidFill>
              </a:rPr>
              <a:t> </a:t>
            </a:r>
            <a:r>
              <a:rPr sz="2647" dirty="0">
                <a:solidFill>
                  <a:schemeClr val="bg1"/>
                </a:solidFill>
              </a:rPr>
              <a:t>describes a</a:t>
            </a:r>
            <a:r>
              <a:rPr sz="2647" spc="9" dirty="0">
                <a:solidFill>
                  <a:schemeClr val="bg1"/>
                </a:solidFill>
              </a:rPr>
              <a:t> </a:t>
            </a:r>
            <a:r>
              <a:rPr sz="2647" dirty="0">
                <a:solidFill>
                  <a:schemeClr val="bg1"/>
                </a:solidFill>
              </a:rPr>
              <a:t>group</a:t>
            </a:r>
            <a:r>
              <a:rPr sz="2647" spc="4" dirty="0">
                <a:solidFill>
                  <a:schemeClr val="bg1"/>
                </a:solidFill>
              </a:rPr>
              <a:t> </a:t>
            </a:r>
            <a:r>
              <a:rPr sz="2647" dirty="0">
                <a:solidFill>
                  <a:schemeClr val="bg1"/>
                </a:solidFill>
              </a:rPr>
              <a:t>of</a:t>
            </a:r>
            <a:r>
              <a:rPr sz="2647" spc="9" dirty="0">
                <a:solidFill>
                  <a:schemeClr val="bg1"/>
                </a:solidFill>
              </a:rPr>
              <a:t> </a:t>
            </a:r>
            <a:r>
              <a:rPr sz="2647" dirty="0">
                <a:solidFill>
                  <a:schemeClr val="bg1"/>
                </a:solidFill>
              </a:rPr>
              <a:t>objects </a:t>
            </a:r>
            <a:r>
              <a:rPr sz="2647" spc="-18" dirty="0">
                <a:solidFill>
                  <a:schemeClr val="bg1"/>
                </a:solidFill>
              </a:rPr>
              <a:t>with </a:t>
            </a:r>
            <a:r>
              <a:rPr sz="2647" dirty="0">
                <a:solidFill>
                  <a:schemeClr val="bg1"/>
                </a:solidFill>
              </a:rPr>
              <a:t>common</a:t>
            </a:r>
            <a:r>
              <a:rPr sz="2647" spc="-9" dirty="0">
                <a:solidFill>
                  <a:schemeClr val="bg1"/>
                </a:solidFill>
              </a:rPr>
              <a:t> attributes.</a:t>
            </a:r>
            <a:endParaRPr lang="en-US" sz="2647" spc="-9" dirty="0">
              <a:solidFill>
                <a:schemeClr val="bg1"/>
              </a:solidFill>
            </a:endParaRPr>
          </a:p>
          <a:p>
            <a:pPr marL="313221" marR="465629" indent="-302575">
              <a:lnSpc>
                <a:spcPct val="100000"/>
              </a:lnSpc>
              <a:spcBef>
                <a:spcPts val="644"/>
              </a:spcBef>
              <a:buClr>
                <a:schemeClr val="bg1"/>
              </a:buClr>
              <a:buSzPct val="76666"/>
              <a:buFont typeface="Arial"/>
              <a:buChar char="■"/>
              <a:tabLst>
                <a:tab pos="313781" algn="l"/>
                <a:tab pos="3083462" algn="l"/>
              </a:tabLst>
            </a:pPr>
            <a:r>
              <a:rPr sz="2647" i="1" dirty="0">
                <a:solidFill>
                  <a:schemeClr val="bg1"/>
                </a:solidFill>
                <a:latin typeface="Times New Roman"/>
                <a:cs typeface="Times New Roman"/>
              </a:rPr>
              <a:t>Animal</a:t>
            </a:r>
            <a:r>
              <a:rPr sz="2647" dirty="0">
                <a:solidFill>
                  <a:schemeClr val="bg1"/>
                </a:solidFill>
              </a:rPr>
              <a:t>,</a:t>
            </a:r>
            <a:r>
              <a:rPr sz="2647" spc="-35" dirty="0">
                <a:solidFill>
                  <a:schemeClr val="bg1"/>
                </a:solidFill>
              </a:rPr>
              <a:t> </a:t>
            </a:r>
            <a:r>
              <a:rPr sz="2647" i="1" dirty="0">
                <a:solidFill>
                  <a:schemeClr val="bg1"/>
                </a:solidFill>
                <a:latin typeface="Times New Roman"/>
                <a:cs typeface="Times New Roman"/>
              </a:rPr>
              <a:t>person</a:t>
            </a:r>
            <a:r>
              <a:rPr sz="2647" dirty="0">
                <a:solidFill>
                  <a:schemeClr val="bg1"/>
                </a:solidFill>
              </a:rPr>
              <a:t>,</a:t>
            </a:r>
            <a:r>
              <a:rPr sz="2647" spc="-18" dirty="0">
                <a:solidFill>
                  <a:schemeClr val="bg1"/>
                </a:solidFill>
              </a:rPr>
              <a:t> </a:t>
            </a:r>
            <a:r>
              <a:rPr sz="2647" i="1" dirty="0">
                <a:solidFill>
                  <a:schemeClr val="bg1"/>
                </a:solidFill>
                <a:latin typeface="Times New Roman"/>
                <a:cs typeface="Times New Roman"/>
              </a:rPr>
              <a:t>car</a:t>
            </a:r>
            <a:r>
              <a:rPr sz="2647" i="1" spc="-22" dirty="0">
                <a:solidFill>
                  <a:schemeClr val="bg1"/>
                </a:solidFill>
                <a:latin typeface="Times New Roman"/>
                <a:cs typeface="Times New Roman"/>
              </a:rPr>
              <a:t> </a:t>
            </a:r>
            <a:r>
              <a:rPr sz="2647" spc="-22" dirty="0">
                <a:solidFill>
                  <a:schemeClr val="bg1"/>
                </a:solidFill>
              </a:rPr>
              <a:t>and </a:t>
            </a:r>
            <a:r>
              <a:rPr sz="2647" i="1" dirty="0">
                <a:solidFill>
                  <a:schemeClr val="bg1"/>
                </a:solidFill>
                <a:latin typeface="Times New Roman"/>
                <a:cs typeface="Times New Roman"/>
              </a:rPr>
              <a:t>computer</a:t>
            </a:r>
            <a:r>
              <a:rPr sz="2647" i="1" spc="-13" dirty="0">
                <a:solidFill>
                  <a:schemeClr val="bg1"/>
                </a:solidFill>
                <a:latin typeface="Times New Roman"/>
                <a:cs typeface="Times New Roman"/>
              </a:rPr>
              <a:t> </a:t>
            </a:r>
            <a:r>
              <a:rPr sz="2647" dirty="0">
                <a:solidFill>
                  <a:schemeClr val="bg1"/>
                </a:solidFill>
              </a:rPr>
              <a:t>are</a:t>
            </a:r>
            <a:r>
              <a:rPr sz="2647" spc="4" dirty="0">
                <a:solidFill>
                  <a:schemeClr val="bg1"/>
                </a:solidFill>
              </a:rPr>
              <a:t> </a:t>
            </a:r>
            <a:r>
              <a:rPr sz="2647" dirty="0">
                <a:solidFill>
                  <a:schemeClr val="bg1"/>
                </a:solidFill>
              </a:rPr>
              <a:t>all </a:t>
            </a:r>
            <a:r>
              <a:rPr sz="2647" spc="-9" dirty="0">
                <a:solidFill>
                  <a:schemeClr val="bg1"/>
                </a:solidFill>
              </a:rPr>
              <a:t>class-frames.</a:t>
            </a:r>
            <a:endParaRPr sz="2647" dirty="0">
              <a:solidFill>
                <a:schemeClr val="bg1"/>
              </a:solidFill>
              <a:latin typeface="Times New Roman"/>
              <a:cs typeface="Times New Roman"/>
            </a:endParaRPr>
          </a:p>
          <a:p>
            <a:pPr marL="313781" indent="-302575">
              <a:lnSpc>
                <a:spcPct val="100000"/>
              </a:lnSpc>
              <a:spcBef>
                <a:spcPts val="635"/>
              </a:spcBef>
              <a:buClr>
                <a:schemeClr val="bg1"/>
              </a:buClr>
              <a:buSzPct val="76666"/>
              <a:buFont typeface="Arial"/>
              <a:buChar char="■"/>
              <a:tabLst>
                <a:tab pos="313781" algn="l"/>
              </a:tabLst>
            </a:pPr>
            <a:r>
              <a:rPr sz="2647" dirty="0">
                <a:solidFill>
                  <a:schemeClr val="bg1"/>
                </a:solidFill>
              </a:rPr>
              <a:t>Each</a:t>
            </a:r>
            <a:r>
              <a:rPr sz="2647" spc="-22" dirty="0">
                <a:solidFill>
                  <a:schemeClr val="bg1"/>
                </a:solidFill>
              </a:rPr>
              <a:t> </a:t>
            </a:r>
            <a:r>
              <a:rPr sz="2647" dirty="0">
                <a:solidFill>
                  <a:schemeClr val="bg1"/>
                </a:solidFill>
              </a:rPr>
              <a:t>frame</a:t>
            </a:r>
            <a:r>
              <a:rPr sz="2647" spc="-9" dirty="0">
                <a:solidFill>
                  <a:schemeClr val="bg1"/>
                </a:solidFill>
              </a:rPr>
              <a:t> </a:t>
            </a:r>
            <a:r>
              <a:rPr sz="2647" dirty="0">
                <a:solidFill>
                  <a:schemeClr val="bg1"/>
                </a:solidFill>
              </a:rPr>
              <a:t>“knows”</a:t>
            </a:r>
            <a:r>
              <a:rPr sz="2647" spc="-13" dirty="0">
                <a:solidFill>
                  <a:schemeClr val="bg1"/>
                </a:solidFill>
              </a:rPr>
              <a:t> </a:t>
            </a:r>
            <a:r>
              <a:rPr sz="2647" dirty="0">
                <a:solidFill>
                  <a:schemeClr val="bg1"/>
                </a:solidFill>
              </a:rPr>
              <a:t>its</a:t>
            </a:r>
            <a:r>
              <a:rPr sz="2647" spc="-13" dirty="0">
                <a:solidFill>
                  <a:schemeClr val="bg1"/>
                </a:solidFill>
              </a:rPr>
              <a:t> </a:t>
            </a:r>
            <a:r>
              <a:rPr sz="2647" spc="-9" dirty="0">
                <a:solidFill>
                  <a:schemeClr val="bg1"/>
                </a:solidFill>
              </a:rPr>
              <a:t>class.</a:t>
            </a:r>
            <a:endParaRPr sz="2647" dirty="0">
              <a:solidFill>
                <a:schemeClr val="bg1"/>
              </a:solidFill>
            </a:endParaRPr>
          </a:p>
        </p:txBody>
      </p:sp>
      <p:sp>
        <p:nvSpPr>
          <p:cNvPr id="5" name="object 5"/>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38</a:t>
            </a:fld>
            <a:endParaRPr spc="-22" dirty="0"/>
          </a:p>
        </p:txBody>
      </p:sp>
      <p:sp>
        <p:nvSpPr>
          <p:cNvPr id="3" name="object 3"/>
          <p:cNvSpPr txBox="1">
            <a:spLocks noGrp="1"/>
          </p:cNvSpPr>
          <p:nvPr>
            <p:ph type="title" idx="4294967295"/>
          </p:nvPr>
        </p:nvSpPr>
        <p:spPr>
          <a:xfrm>
            <a:off x="1709738" y="263525"/>
            <a:ext cx="5815012" cy="989013"/>
          </a:xfrm>
          <a:prstGeom prst="rect">
            <a:avLst/>
          </a:prstGeom>
        </p:spPr>
        <p:txBody>
          <a:bodyPr vert="horz" wrap="square" lIns="0" tIns="11206" rIns="0" bIns="0" rtlCol="0" anchor="ctr">
            <a:spAutoFit/>
          </a:bodyPr>
          <a:lstStyle/>
          <a:p>
            <a:pPr marL="11206">
              <a:lnSpc>
                <a:spcPct val="100000"/>
              </a:lnSpc>
              <a:spcBef>
                <a:spcPts val="88"/>
              </a:spcBef>
            </a:pPr>
            <a:r>
              <a:rPr sz="3177" spc="168" dirty="0"/>
              <a:t>What</a:t>
            </a:r>
            <a:r>
              <a:rPr sz="3177" spc="31" dirty="0"/>
              <a:t> </a:t>
            </a:r>
            <a:r>
              <a:rPr sz="3177" spc="168" dirty="0"/>
              <a:t>are</a:t>
            </a:r>
            <a:r>
              <a:rPr sz="3177" spc="35" dirty="0"/>
              <a:t> </a:t>
            </a:r>
            <a:r>
              <a:rPr sz="3177" spc="110" dirty="0"/>
              <a:t>the</a:t>
            </a:r>
            <a:r>
              <a:rPr sz="3177" spc="35" dirty="0"/>
              <a:t> </a:t>
            </a:r>
            <a:r>
              <a:rPr sz="3177" dirty="0"/>
              <a:t>class</a:t>
            </a:r>
            <a:r>
              <a:rPr sz="3177" spc="35" dirty="0"/>
              <a:t> </a:t>
            </a:r>
            <a:r>
              <a:rPr sz="3177" spc="163" dirty="0"/>
              <a:t>and</a:t>
            </a:r>
            <a:r>
              <a:rPr sz="3177" spc="35" dirty="0"/>
              <a:t> </a:t>
            </a:r>
            <a:r>
              <a:rPr sz="3177" spc="71" dirty="0"/>
              <a:t>instances?</a:t>
            </a:r>
            <a:endParaRPr sz="3177" dirty="0"/>
          </a:p>
        </p:txBody>
      </p:sp>
    </p:spTree>
  </p:cSld>
  <p:clrMapOvr>
    <a:masterClrMapping/>
  </p:clrMapOvr>
  <mc:AlternateContent xmlns:mc="http://schemas.openxmlformats.org/markup-compatibility/2006">
    <mc:Choice xmlns:p14="http://schemas.microsoft.com/office/powerpoint/2010/main" Requires="p14">
      <p:transition spd="slow" p14:dur="2000" advTm="162981"/>
    </mc:Choice>
    <mc:Fallback>
      <p:transition spd="slow" advTm="16298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139888" y="1453121"/>
            <a:ext cx="5912224" cy="4448735"/>
            <a:chOff x="1688338" y="1535937"/>
            <a:chExt cx="6700520" cy="5041900"/>
          </a:xfrm>
        </p:grpSpPr>
        <p:sp>
          <p:nvSpPr>
            <p:cNvPr id="3" name="object 3"/>
            <p:cNvSpPr/>
            <p:nvPr/>
          </p:nvSpPr>
          <p:spPr>
            <a:xfrm>
              <a:off x="1696212" y="1543811"/>
              <a:ext cx="6685915" cy="5029200"/>
            </a:xfrm>
            <a:custGeom>
              <a:avLst/>
              <a:gdLst/>
              <a:ahLst/>
              <a:cxnLst/>
              <a:rect l="l" t="t" r="r" b="b"/>
              <a:pathLst>
                <a:path w="6685915" h="5029200">
                  <a:moveTo>
                    <a:pt x="6685787" y="5029199"/>
                  </a:moveTo>
                  <a:lnTo>
                    <a:pt x="6685787" y="0"/>
                  </a:lnTo>
                  <a:lnTo>
                    <a:pt x="0" y="0"/>
                  </a:lnTo>
                  <a:lnTo>
                    <a:pt x="0" y="5029199"/>
                  </a:lnTo>
                  <a:lnTo>
                    <a:pt x="6685787" y="5029199"/>
                  </a:lnTo>
                  <a:close/>
                </a:path>
              </a:pathLst>
            </a:custGeom>
            <a:solidFill>
              <a:srgbClr val="FFFFFF"/>
            </a:solidFill>
          </p:spPr>
          <p:txBody>
            <a:bodyPr wrap="square" lIns="0" tIns="0" rIns="0" bIns="0" rtlCol="0"/>
            <a:lstStyle/>
            <a:p>
              <a:endParaRPr sz="1588"/>
            </a:p>
          </p:txBody>
        </p:sp>
        <p:sp>
          <p:nvSpPr>
            <p:cNvPr id="4" name="object 4"/>
            <p:cNvSpPr/>
            <p:nvPr/>
          </p:nvSpPr>
          <p:spPr>
            <a:xfrm>
              <a:off x="1694688" y="1542287"/>
              <a:ext cx="6687820" cy="5029200"/>
            </a:xfrm>
            <a:custGeom>
              <a:avLst/>
              <a:gdLst/>
              <a:ahLst/>
              <a:cxnLst/>
              <a:rect l="l" t="t" r="r" b="b"/>
              <a:pathLst>
                <a:path w="6687820" h="5029200">
                  <a:moveTo>
                    <a:pt x="0" y="0"/>
                  </a:moveTo>
                  <a:lnTo>
                    <a:pt x="0" y="5029199"/>
                  </a:lnTo>
                  <a:lnTo>
                    <a:pt x="6687311" y="5029199"/>
                  </a:lnTo>
                  <a:lnTo>
                    <a:pt x="6687311" y="0"/>
                  </a:lnTo>
                  <a:lnTo>
                    <a:pt x="0" y="0"/>
                  </a:lnTo>
                  <a:close/>
                </a:path>
              </a:pathLst>
            </a:custGeom>
            <a:ln w="12699">
              <a:solidFill>
                <a:srgbClr val="FFFFFF"/>
              </a:solidFill>
            </a:ln>
          </p:spPr>
          <p:txBody>
            <a:bodyPr wrap="square" lIns="0" tIns="0" rIns="0" bIns="0" rtlCol="0"/>
            <a:lstStyle/>
            <a:p>
              <a:endParaRPr sz="1588"/>
            </a:p>
          </p:txBody>
        </p:sp>
      </p:grpSp>
      <p:graphicFrame>
        <p:nvGraphicFramePr>
          <p:cNvPr id="5" name="object 5"/>
          <p:cNvGraphicFramePr>
            <a:graphicFrameLocks noGrp="1"/>
          </p:cNvGraphicFramePr>
          <p:nvPr>
            <p:extLst>
              <p:ext uri="{D42A27DB-BD31-4B8C-83A1-F6EECF244321}">
                <p14:modId xmlns:p14="http://schemas.microsoft.com/office/powerpoint/2010/main" val="2745142990"/>
              </p:ext>
            </p:extLst>
          </p:nvPr>
        </p:nvGraphicFramePr>
        <p:xfrm>
          <a:off x="3345402" y="1457379"/>
          <a:ext cx="3872753" cy="4243107"/>
        </p:xfrm>
        <a:graphic>
          <a:graphicData uri="http://schemas.openxmlformats.org/drawingml/2006/table">
            <a:tbl>
              <a:tblPr firstRow="1" bandRow="1">
                <a:tableStyleId>{2D5ABB26-0587-4C30-8999-92F81FD0307C}</a:tableStyleId>
              </a:tblPr>
              <a:tblGrid>
                <a:gridCol w="497541">
                  <a:extLst>
                    <a:ext uri="{9D8B030D-6E8A-4147-A177-3AD203B41FA5}">
                      <a16:colId xmlns:a16="http://schemas.microsoft.com/office/drawing/2014/main" val="20000"/>
                    </a:ext>
                  </a:extLst>
                </a:gridCol>
                <a:gridCol w="1969434">
                  <a:extLst>
                    <a:ext uri="{9D8B030D-6E8A-4147-A177-3AD203B41FA5}">
                      <a16:colId xmlns:a16="http://schemas.microsoft.com/office/drawing/2014/main" val="20001"/>
                    </a:ext>
                  </a:extLst>
                </a:gridCol>
                <a:gridCol w="1405778">
                  <a:extLst>
                    <a:ext uri="{9D8B030D-6E8A-4147-A177-3AD203B41FA5}">
                      <a16:colId xmlns:a16="http://schemas.microsoft.com/office/drawing/2014/main" val="20002"/>
                    </a:ext>
                  </a:extLst>
                </a:gridCol>
              </a:tblGrid>
              <a:tr h="374837">
                <a:tc gridSpan="3">
                  <a:txBody>
                    <a:bodyPr/>
                    <a:lstStyle/>
                    <a:p>
                      <a:pPr marL="48260">
                        <a:lnSpc>
                          <a:spcPct val="100000"/>
                        </a:lnSpc>
                        <a:spcBef>
                          <a:spcPts val="275"/>
                        </a:spcBef>
                        <a:tabLst>
                          <a:tab pos="1664970" algn="l"/>
                        </a:tabLst>
                      </a:pPr>
                      <a:r>
                        <a:rPr sz="1900" spc="55" dirty="0">
                          <a:solidFill>
                            <a:schemeClr val="bg1"/>
                          </a:solidFill>
                          <a:latin typeface="Times New Roman"/>
                          <a:cs typeface="Times New Roman"/>
                        </a:rPr>
                        <a:t>CLASS:</a:t>
                      </a:r>
                      <a:r>
                        <a:rPr sz="1900" dirty="0">
                          <a:solidFill>
                            <a:schemeClr val="bg1"/>
                          </a:solidFill>
                          <a:latin typeface="Times New Roman"/>
                          <a:cs typeface="Times New Roman"/>
                        </a:rPr>
                        <a:t>	</a:t>
                      </a:r>
                      <a:r>
                        <a:rPr sz="1900" i="1" spc="-10" dirty="0">
                          <a:solidFill>
                            <a:schemeClr val="bg1"/>
                          </a:solidFill>
                          <a:latin typeface="Times New Roman"/>
                          <a:cs typeface="Times New Roman"/>
                        </a:rPr>
                        <a:t>Desktop</a:t>
                      </a:r>
                      <a:endParaRPr sz="1900" dirty="0">
                        <a:solidFill>
                          <a:schemeClr val="bg1"/>
                        </a:solidFill>
                        <a:latin typeface="Times New Roman"/>
                        <a:cs typeface="Times New Roman"/>
                      </a:endParaRPr>
                    </a:p>
                  </a:txBody>
                  <a:tcPr marL="0" marR="0" marT="30816"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solidFill>
                      <a:srgbClr val="FFFFFF"/>
                    </a:solidFill>
                  </a:tcPr>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318247">
                <a:tc>
                  <a:txBody>
                    <a:bodyPr/>
                    <a:lstStyle/>
                    <a:p>
                      <a:pPr marL="48260">
                        <a:lnSpc>
                          <a:spcPct val="100000"/>
                        </a:lnSpc>
                        <a:spcBef>
                          <a:spcPts val="135"/>
                        </a:spcBef>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15128" marB="0">
                    <a:lnL w="19050">
                      <a:solidFill>
                        <a:srgbClr val="000000"/>
                      </a:solidFill>
                      <a:prstDash val="solid"/>
                    </a:lnL>
                    <a:lnT w="19050">
                      <a:solidFill>
                        <a:srgbClr val="000000"/>
                      </a:solidFill>
                      <a:prstDash val="solid"/>
                    </a:lnT>
                    <a:lnB w="3175">
                      <a:solidFill>
                        <a:srgbClr val="000000"/>
                      </a:solidFill>
                      <a:prstDash val="solid"/>
                    </a:lnB>
                    <a:solidFill>
                      <a:srgbClr val="FFFFFF"/>
                    </a:solidFill>
                  </a:tcPr>
                </a:tc>
                <a:tc>
                  <a:txBody>
                    <a:bodyPr/>
                    <a:lstStyle/>
                    <a:p>
                      <a:pPr marL="63500">
                        <a:lnSpc>
                          <a:spcPct val="100000"/>
                        </a:lnSpc>
                        <a:spcBef>
                          <a:spcPts val="135"/>
                        </a:spcBef>
                      </a:pPr>
                      <a:r>
                        <a:rPr sz="1700" i="1" dirty="0">
                          <a:solidFill>
                            <a:schemeClr val="bg1"/>
                          </a:solidFill>
                          <a:latin typeface="Times New Roman"/>
                          <a:cs typeface="Times New Roman"/>
                        </a:rPr>
                        <a:t>Item</a:t>
                      </a:r>
                      <a:r>
                        <a:rPr sz="1700" i="1" spc="190" dirty="0">
                          <a:solidFill>
                            <a:schemeClr val="bg1"/>
                          </a:solidFill>
                          <a:latin typeface="Times New Roman"/>
                          <a:cs typeface="Times New Roman"/>
                        </a:rPr>
                        <a:t> </a:t>
                      </a:r>
                      <a:r>
                        <a:rPr sz="1700" i="1" spc="-20" dirty="0">
                          <a:solidFill>
                            <a:schemeClr val="bg1"/>
                          </a:solidFill>
                          <a:latin typeface="Times New Roman"/>
                          <a:cs typeface="Times New Roman"/>
                        </a:rPr>
                        <a:t>Code</a:t>
                      </a:r>
                      <a:r>
                        <a:rPr sz="1700" spc="-20" dirty="0">
                          <a:solidFill>
                            <a:schemeClr val="bg1"/>
                          </a:solidFill>
                          <a:latin typeface="Times New Roman"/>
                          <a:cs typeface="Times New Roman"/>
                        </a:rPr>
                        <a:t>:</a:t>
                      </a:r>
                      <a:endParaRPr sz="1700">
                        <a:solidFill>
                          <a:schemeClr val="bg1"/>
                        </a:solidFill>
                        <a:latin typeface="Times New Roman"/>
                        <a:cs typeface="Times New Roman"/>
                      </a:endParaRPr>
                    </a:p>
                  </a:txBody>
                  <a:tcPr marL="0" marR="0" marT="15128" marB="0">
                    <a:lnT w="19050">
                      <a:solidFill>
                        <a:srgbClr val="000000"/>
                      </a:solidFill>
                      <a:prstDash val="solid"/>
                    </a:lnT>
                    <a:lnB w="3175">
                      <a:solidFill>
                        <a:srgbClr val="000000"/>
                      </a:solidFill>
                      <a:prstDash val="solid"/>
                    </a:lnB>
                    <a:solidFill>
                      <a:srgbClr val="FFFFFF"/>
                    </a:solidFill>
                  </a:tcPr>
                </a:tc>
                <a:tc>
                  <a:txBody>
                    <a:bodyPr/>
                    <a:lstStyle/>
                    <a:p>
                      <a:pPr>
                        <a:lnSpc>
                          <a:spcPct val="100000"/>
                        </a:lnSpc>
                      </a:pPr>
                      <a:endParaRPr sz="1800">
                        <a:solidFill>
                          <a:schemeClr val="bg1"/>
                        </a:solidFill>
                        <a:latin typeface="Times New Roman"/>
                        <a:cs typeface="Times New Roman"/>
                      </a:endParaRPr>
                    </a:p>
                  </a:txBody>
                  <a:tcPr marL="0" marR="0" marT="0" marB="0">
                    <a:lnR w="19050">
                      <a:solidFill>
                        <a:srgbClr val="000000"/>
                      </a:solidFill>
                      <a:prstDash val="solid"/>
                    </a:lnR>
                    <a:lnT w="19050">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1"/>
                  </a:ext>
                </a:extLst>
              </a:tr>
              <a:tr h="294154">
                <a:tc>
                  <a:txBody>
                    <a:bodyPr/>
                    <a:lstStyle/>
                    <a:p>
                      <a:pPr marL="48260">
                        <a:lnSpc>
                          <a:spcPts val="2285"/>
                        </a:lnSpc>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63500">
                        <a:lnSpc>
                          <a:spcPts val="2285"/>
                        </a:lnSpc>
                      </a:pPr>
                      <a:r>
                        <a:rPr sz="1700" i="1" spc="-10" dirty="0">
                          <a:solidFill>
                            <a:schemeClr val="bg1"/>
                          </a:solidFill>
                          <a:latin typeface="Times New Roman"/>
                          <a:cs typeface="Times New Roman"/>
                        </a:rPr>
                        <a:t>Brand</a:t>
                      </a:r>
                      <a:r>
                        <a:rPr sz="1700" spc="-10" dirty="0">
                          <a:solidFill>
                            <a:schemeClr val="bg1"/>
                          </a:solidFill>
                          <a:latin typeface="Times New Roman"/>
                          <a:cs typeface="Times New Roman"/>
                        </a:rPr>
                        <a:t>:</a:t>
                      </a:r>
                      <a:endParaRPr sz="1700">
                        <a:solidFill>
                          <a:schemeClr val="bg1"/>
                        </a:solidFill>
                        <a:latin typeface="Times New Roman"/>
                        <a:cs typeface="Times New Roman"/>
                      </a:endParaRPr>
                    </a:p>
                  </a:txBody>
                  <a:tcPr marL="0" marR="0" marT="0" marB="0">
                    <a:lnT w="3175">
                      <a:solidFill>
                        <a:srgbClr val="000000"/>
                      </a:solidFill>
                      <a:prstDash val="solid"/>
                    </a:lnT>
                    <a:lnB w="3175">
                      <a:solidFill>
                        <a:srgbClr val="000000"/>
                      </a:solidFill>
                      <a:prstDash val="solid"/>
                    </a:lnB>
                    <a:solidFill>
                      <a:srgbClr val="FFFFFF"/>
                    </a:solidFill>
                  </a:tcPr>
                </a:tc>
                <a:tc>
                  <a:txBody>
                    <a:bodyPr/>
                    <a:lstStyle/>
                    <a:p>
                      <a:pPr>
                        <a:lnSpc>
                          <a:spcPct val="100000"/>
                        </a:lnSpc>
                      </a:pPr>
                      <a:endParaRPr sz="18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2"/>
                  </a:ext>
                </a:extLst>
              </a:tr>
              <a:tr h="301999">
                <a:tc>
                  <a:txBody>
                    <a:bodyPr/>
                    <a:lstStyle/>
                    <a:p>
                      <a:pPr marL="48260">
                        <a:lnSpc>
                          <a:spcPts val="2285"/>
                        </a:lnSpc>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60325">
                        <a:lnSpc>
                          <a:spcPts val="2285"/>
                        </a:lnSpc>
                      </a:pPr>
                      <a:r>
                        <a:rPr sz="1700" i="1" spc="-10" dirty="0">
                          <a:solidFill>
                            <a:schemeClr val="bg1"/>
                          </a:solidFill>
                          <a:latin typeface="Times New Roman"/>
                          <a:cs typeface="Times New Roman"/>
                        </a:rPr>
                        <a:t>Model</a:t>
                      </a:r>
                      <a:r>
                        <a:rPr sz="1700" spc="-10" dirty="0">
                          <a:solidFill>
                            <a:schemeClr val="bg1"/>
                          </a:solidFill>
                          <a:latin typeface="Times New Roman"/>
                          <a:cs typeface="Times New Roman"/>
                        </a:rPr>
                        <a:t>:</a:t>
                      </a:r>
                      <a:endParaRPr sz="1700">
                        <a:solidFill>
                          <a:schemeClr val="bg1"/>
                        </a:solidFill>
                        <a:latin typeface="Times New Roman"/>
                        <a:cs typeface="Times New Roman"/>
                      </a:endParaRPr>
                    </a:p>
                  </a:txBody>
                  <a:tcPr marL="0" marR="0" marT="0" marB="0">
                    <a:lnT w="3175">
                      <a:solidFill>
                        <a:srgbClr val="000000"/>
                      </a:solidFill>
                      <a:prstDash val="solid"/>
                    </a:lnT>
                    <a:lnB w="3175">
                      <a:solidFill>
                        <a:srgbClr val="000000"/>
                      </a:solidFill>
                      <a:prstDash val="solid"/>
                    </a:lnB>
                    <a:solidFill>
                      <a:srgbClr val="FFFFFF"/>
                    </a:solidFill>
                  </a:tcPr>
                </a:tc>
                <a:tc>
                  <a:txBody>
                    <a:bodyPr/>
                    <a:lstStyle/>
                    <a:p>
                      <a:pPr>
                        <a:lnSpc>
                          <a:spcPct val="100000"/>
                        </a:lnSpc>
                      </a:pPr>
                      <a:endParaRPr sz="18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3"/>
                  </a:ext>
                </a:extLst>
              </a:tr>
              <a:tr h="294154">
                <a:tc>
                  <a:txBody>
                    <a:bodyPr/>
                    <a:lstStyle/>
                    <a:p>
                      <a:pPr marL="48260">
                        <a:lnSpc>
                          <a:spcPts val="2240"/>
                        </a:lnSpc>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63500">
                        <a:lnSpc>
                          <a:spcPts val="2240"/>
                        </a:lnSpc>
                      </a:pPr>
                      <a:r>
                        <a:rPr sz="1700" i="1" spc="-10" dirty="0">
                          <a:solidFill>
                            <a:schemeClr val="bg1"/>
                          </a:solidFill>
                          <a:latin typeface="Times New Roman"/>
                          <a:cs typeface="Times New Roman"/>
                        </a:rPr>
                        <a:t>Processor</a:t>
                      </a:r>
                      <a:r>
                        <a:rPr sz="1700" spc="-10" dirty="0">
                          <a:solidFill>
                            <a:schemeClr val="bg1"/>
                          </a:solidFill>
                          <a:latin typeface="Times New Roman"/>
                          <a:cs typeface="Times New Roman"/>
                        </a:rPr>
                        <a:t>:</a:t>
                      </a:r>
                      <a:endParaRPr sz="1700">
                        <a:solidFill>
                          <a:schemeClr val="bg1"/>
                        </a:solidFill>
                        <a:latin typeface="Times New Roman"/>
                        <a:cs typeface="Times New Roman"/>
                      </a:endParaRPr>
                    </a:p>
                  </a:txBody>
                  <a:tcPr marL="0" marR="0" marT="0" marB="0">
                    <a:lnT w="3175">
                      <a:solidFill>
                        <a:srgbClr val="000000"/>
                      </a:solidFill>
                      <a:prstDash val="solid"/>
                    </a:lnT>
                    <a:lnB w="3175">
                      <a:solidFill>
                        <a:srgbClr val="000000"/>
                      </a:solidFill>
                      <a:prstDash val="solid"/>
                    </a:lnB>
                    <a:solidFill>
                      <a:srgbClr val="FFFFFF"/>
                    </a:solidFill>
                  </a:tcPr>
                </a:tc>
                <a:tc>
                  <a:txBody>
                    <a:bodyPr/>
                    <a:lstStyle/>
                    <a:p>
                      <a:pPr>
                        <a:lnSpc>
                          <a:spcPct val="100000"/>
                        </a:lnSpc>
                      </a:pPr>
                      <a:endParaRPr sz="18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4"/>
                  </a:ext>
                </a:extLst>
              </a:tr>
              <a:tr h="291353">
                <a:tc>
                  <a:txBody>
                    <a:bodyPr/>
                    <a:lstStyle/>
                    <a:p>
                      <a:pPr marL="48260">
                        <a:lnSpc>
                          <a:spcPts val="2240"/>
                        </a:lnSpc>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63500">
                        <a:lnSpc>
                          <a:spcPts val="2240"/>
                        </a:lnSpc>
                      </a:pPr>
                      <a:r>
                        <a:rPr sz="1700" i="1" dirty="0">
                          <a:solidFill>
                            <a:schemeClr val="bg1"/>
                          </a:solidFill>
                          <a:latin typeface="Times New Roman"/>
                          <a:cs typeface="Times New Roman"/>
                        </a:rPr>
                        <a:t>Installed</a:t>
                      </a:r>
                      <a:r>
                        <a:rPr sz="1700" i="1" spc="155" dirty="0">
                          <a:solidFill>
                            <a:schemeClr val="bg1"/>
                          </a:solidFill>
                          <a:latin typeface="Times New Roman"/>
                          <a:cs typeface="Times New Roman"/>
                        </a:rPr>
                        <a:t> </a:t>
                      </a:r>
                      <a:r>
                        <a:rPr sz="1700" i="1" spc="75" dirty="0">
                          <a:solidFill>
                            <a:schemeClr val="bg1"/>
                          </a:solidFill>
                          <a:latin typeface="Times New Roman"/>
                          <a:cs typeface="Times New Roman"/>
                        </a:rPr>
                        <a:t>RAM</a:t>
                      </a:r>
                      <a:r>
                        <a:rPr sz="1700" spc="75" dirty="0">
                          <a:solidFill>
                            <a:schemeClr val="bg1"/>
                          </a:solidFill>
                          <a:latin typeface="Times New Roman"/>
                          <a:cs typeface="Times New Roman"/>
                        </a:rPr>
                        <a:t>:</a:t>
                      </a:r>
                      <a:endParaRPr sz="1700">
                        <a:solidFill>
                          <a:schemeClr val="bg1"/>
                        </a:solidFill>
                        <a:latin typeface="Times New Roman"/>
                        <a:cs typeface="Times New Roman"/>
                      </a:endParaRPr>
                    </a:p>
                  </a:txBody>
                  <a:tcPr marL="0" marR="0" marT="0" marB="0">
                    <a:lnT w="3175">
                      <a:solidFill>
                        <a:srgbClr val="000000"/>
                      </a:solidFill>
                      <a:prstDash val="solid"/>
                    </a:lnT>
                    <a:lnB w="3175">
                      <a:solidFill>
                        <a:srgbClr val="000000"/>
                      </a:solidFill>
                      <a:prstDash val="solid"/>
                    </a:lnB>
                    <a:solidFill>
                      <a:srgbClr val="FFFFFF"/>
                    </a:solidFill>
                  </a:tcPr>
                </a:tc>
                <a:tc>
                  <a:txBody>
                    <a:bodyPr/>
                    <a:lstStyle/>
                    <a:p>
                      <a:pPr>
                        <a:lnSpc>
                          <a:spcPct val="100000"/>
                        </a:lnSpc>
                      </a:pPr>
                      <a:endParaRPr sz="18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5"/>
                  </a:ext>
                </a:extLst>
              </a:tr>
              <a:tr h="295275">
                <a:tc>
                  <a:txBody>
                    <a:bodyPr/>
                    <a:lstStyle/>
                    <a:p>
                      <a:pPr marL="48260">
                        <a:lnSpc>
                          <a:spcPts val="2285"/>
                        </a:lnSpc>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60325">
                        <a:lnSpc>
                          <a:spcPts val="2285"/>
                        </a:lnSpc>
                      </a:pPr>
                      <a:r>
                        <a:rPr sz="1700" i="1" dirty="0">
                          <a:solidFill>
                            <a:schemeClr val="bg1"/>
                          </a:solidFill>
                          <a:latin typeface="Times New Roman"/>
                          <a:cs typeface="Times New Roman"/>
                        </a:rPr>
                        <a:t>Hard</a:t>
                      </a:r>
                      <a:r>
                        <a:rPr sz="1700" i="1" spc="90" dirty="0">
                          <a:solidFill>
                            <a:schemeClr val="bg1"/>
                          </a:solidFill>
                          <a:latin typeface="Times New Roman"/>
                          <a:cs typeface="Times New Roman"/>
                        </a:rPr>
                        <a:t> </a:t>
                      </a:r>
                      <a:r>
                        <a:rPr sz="1700" i="1" spc="-10" dirty="0">
                          <a:solidFill>
                            <a:schemeClr val="bg1"/>
                          </a:solidFill>
                          <a:latin typeface="Times New Roman"/>
                          <a:cs typeface="Times New Roman"/>
                        </a:rPr>
                        <a:t>Drive</a:t>
                      </a:r>
                      <a:r>
                        <a:rPr sz="1700" spc="-10" dirty="0">
                          <a:solidFill>
                            <a:schemeClr val="bg1"/>
                          </a:solidFill>
                          <a:latin typeface="Times New Roman"/>
                          <a:cs typeface="Times New Roman"/>
                        </a:rPr>
                        <a:t>:</a:t>
                      </a:r>
                      <a:endParaRPr sz="1700">
                        <a:solidFill>
                          <a:schemeClr val="bg1"/>
                        </a:solidFill>
                        <a:latin typeface="Times New Roman"/>
                        <a:cs typeface="Times New Roman"/>
                      </a:endParaRPr>
                    </a:p>
                  </a:txBody>
                  <a:tcPr marL="0" marR="0" marT="0" marB="0">
                    <a:lnT w="3175">
                      <a:solidFill>
                        <a:srgbClr val="000000"/>
                      </a:solidFill>
                      <a:prstDash val="solid"/>
                    </a:lnT>
                    <a:lnB w="3175">
                      <a:solidFill>
                        <a:srgbClr val="000000"/>
                      </a:solidFill>
                      <a:prstDash val="solid"/>
                    </a:lnB>
                    <a:solidFill>
                      <a:srgbClr val="FFFFFF"/>
                    </a:solidFill>
                  </a:tcPr>
                </a:tc>
                <a:tc>
                  <a:txBody>
                    <a:bodyPr/>
                    <a:lstStyle/>
                    <a:p>
                      <a:pPr>
                        <a:lnSpc>
                          <a:spcPct val="100000"/>
                        </a:lnSpc>
                      </a:pPr>
                      <a:endParaRPr sz="18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6"/>
                  </a:ext>
                </a:extLst>
              </a:tr>
              <a:tr h="296956">
                <a:tc>
                  <a:txBody>
                    <a:bodyPr/>
                    <a:lstStyle/>
                    <a:p>
                      <a:pPr marL="48260">
                        <a:lnSpc>
                          <a:spcPts val="2300"/>
                        </a:lnSpc>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63500">
                        <a:lnSpc>
                          <a:spcPts val="2300"/>
                        </a:lnSpc>
                      </a:pPr>
                      <a:r>
                        <a:rPr sz="1700" i="1" dirty="0">
                          <a:solidFill>
                            <a:schemeClr val="bg1"/>
                          </a:solidFill>
                          <a:latin typeface="Times New Roman"/>
                          <a:cs typeface="Times New Roman"/>
                        </a:rPr>
                        <a:t>Graphical</a:t>
                      </a:r>
                      <a:r>
                        <a:rPr sz="1700" i="1" spc="40" dirty="0">
                          <a:solidFill>
                            <a:schemeClr val="bg1"/>
                          </a:solidFill>
                          <a:latin typeface="Times New Roman"/>
                          <a:cs typeface="Times New Roman"/>
                        </a:rPr>
                        <a:t> </a:t>
                      </a:r>
                      <a:r>
                        <a:rPr sz="1700" i="1" spc="-20" dirty="0">
                          <a:solidFill>
                            <a:schemeClr val="bg1"/>
                          </a:solidFill>
                          <a:latin typeface="Times New Roman"/>
                          <a:cs typeface="Times New Roman"/>
                        </a:rPr>
                        <a:t>Card</a:t>
                      </a:r>
                      <a:r>
                        <a:rPr sz="1700" spc="-20" dirty="0">
                          <a:solidFill>
                            <a:schemeClr val="bg1"/>
                          </a:solidFill>
                          <a:latin typeface="Times New Roman"/>
                          <a:cs typeface="Times New Roman"/>
                        </a:rPr>
                        <a:t>:</a:t>
                      </a:r>
                      <a:endParaRPr sz="1700" dirty="0">
                        <a:solidFill>
                          <a:schemeClr val="bg1"/>
                        </a:solidFill>
                        <a:latin typeface="Times New Roman"/>
                        <a:cs typeface="Times New Roman"/>
                      </a:endParaRPr>
                    </a:p>
                  </a:txBody>
                  <a:tcPr marL="0" marR="0" marT="0" marB="0">
                    <a:lnT w="3175">
                      <a:solidFill>
                        <a:srgbClr val="000000"/>
                      </a:solidFill>
                      <a:prstDash val="solid"/>
                    </a:lnT>
                    <a:lnB w="3175">
                      <a:solidFill>
                        <a:srgbClr val="000000"/>
                      </a:solidFill>
                      <a:prstDash val="solid"/>
                    </a:lnB>
                    <a:solidFill>
                      <a:srgbClr val="FFFFFF"/>
                    </a:solidFill>
                  </a:tcPr>
                </a:tc>
                <a:tc>
                  <a:txBody>
                    <a:bodyPr/>
                    <a:lstStyle/>
                    <a:p>
                      <a:pPr>
                        <a:lnSpc>
                          <a:spcPct val="100000"/>
                        </a:lnSpc>
                      </a:pPr>
                      <a:endParaRPr sz="18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7"/>
                  </a:ext>
                </a:extLst>
              </a:tr>
              <a:tr h="294154">
                <a:tc>
                  <a:txBody>
                    <a:bodyPr/>
                    <a:lstStyle/>
                    <a:p>
                      <a:pPr marL="48260">
                        <a:lnSpc>
                          <a:spcPts val="2285"/>
                        </a:lnSpc>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63500">
                        <a:lnSpc>
                          <a:spcPts val="2285"/>
                        </a:lnSpc>
                      </a:pPr>
                      <a:r>
                        <a:rPr sz="1700" i="1" dirty="0">
                          <a:solidFill>
                            <a:schemeClr val="bg1"/>
                          </a:solidFill>
                          <a:latin typeface="Times New Roman"/>
                          <a:cs typeface="Times New Roman"/>
                        </a:rPr>
                        <a:t>Optical</a:t>
                      </a:r>
                      <a:r>
                        <a:rPr sz="1700" i="1" spc="-50" dirty="0">
                          <a:solidFill>
                            <a:schemeClr val="bg1"/>
                          </a:solidFill>
                          <a:latin typeface="Times New Roman"/>
                          <a:cs typeface="Times New Roman"/>
                        </a:rPr>
                        <a:t> </a:t>
                      </a:r>
                      <a:r>
                        <a:rPr sz="1700" i="1" spc="-10" dirty="0">
                          <a:solidFill>
                            <a:schemeClr val="bg1"/>
                          </a:solidFill>
                          <a:latin typeface="Times New Roman"/>
                          <a:cs typeface="Times New Roman"/>
                        </a:rPr>
                        <a:t>Drive</a:t>
                      </a:r>
                      <a:r>
                        <a:rPr sz="1700" spc="-10" dirty="0">
                          <a:solidFill>
                            <a:schemeClr val="bg1"/>
                          </a:solidFill>
                          <a:latin typeface="Times New Roman"/>
                          <a:cs typeface="Times New Roman"/>
                        </a:rPr>
                        <a:t>:</a:t>
                      </a:r>
                      <a:endParaRPr sz="1700">
                        <a:solidFill>
                          <a:schemeClr val="bg1"/>
                        </a:solidFill>
                        <a:latin typeface="Times New Roman"/>
                        <a:cs typeface="Times New Roman"/>
                      </a:endParaRPr>
                    </a:p>
                  </a:txBody>
                  <a:tcPr marL="0" marR="0" marT="0" marB="0">
                    <a:lnT w="3175">
                      <a:solidFill>
                        <a:srgbClr val="000000"/>
                      </a:solidFill>
                      <a:prstDash val="solid"/>
                    </a:lnT>
                    <a:lnB w="3175">
                      <a:solidFill>
                        <a:srgbClr val="000000"/>
                      </a:solidFill>
                      <a:prstDash val="solid"/>
                    </a:lnB>
                    <a:solidFill>
                      <a:srgbClr val="FFFFFF"/>
                    </a:solidFill>
                  </a:tcPr>
                </a:tc>
                <a:tc>
                  <a:txBody>
                    <a:bodyPr/>
                    <a:lstStyle/>
                    <a:p>
                      <a:pPr marL="486409">
                        <a:lnSpc>
                          <a:spcPts val="2285"/>
                        </a:lnSpc>
                      </a:pPr>
                      <a:r>
                        <a:rPr sz="1700" spc="-10" dirty="0">
                          <a:solidFill>
                            <a:schemeClr val="bg1"/>
                          </a:solidFill>
                          <a:latin typeface="Times New Roman"/>
                          <a:cs typeface="Times New Roman"/>
                        </a:rPr>
                        <a:t>[Default]</a:t>
                      </a:r>
                      <a:endParaRPr sz="17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8"/>
                  </a:ext>
                </a:extLst>
              </a:tr>
              <a:tr h="296956">
                <a:tc>
                  <a:txBody>
                    <a:bodyPr/>
                    <a:lstStyle/>
                    <a:p>
                      <a:pPr marL="48260">
                        <a:lnSpc>
                          <a:spcPts val="2310"/>
                        </a:lnSpc>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63500">
                        <a:lnSpc>
                          <a:spcPts val="2310"/>
                        </a:lnSpc>
                      </a:pPr>
                      <a:r>
                        <a:rPr sz="1700" i="1" spc="60" dirty="0">
                          <a:solidFill>
                            <a:schemeClr val="bg1"/>
                          </a:solidFill>
                          <a:latin typeface="Times New Roman"/>
                          <a:cs typeface="Times New Roman"/>
                        </a:rPr>
                        <a:t>USB</a:t>
                      </a:r>
                      <a:r>
                        <a:rPr sz="1700" i="1" spc="5" dirty="0">
                          <a:solidFill>
                            <a:schemeClr val="bg1"/>
                          </a:solidFill>
                          <a:latin typeface="Times New Roman"/>
                          <a:cs typeface="Times New Roman"/>
                        </a:rPr>
                        <a:t> </a:t>
                      </a:r>
                      <a:r>
                        <a:rPr sz="1700" i="1" spc="-10" dirty="0">
                          <a:solidFill>
                            <a:schemeClr val="bg1"/>
                          </a:solidFill>
                          <a:latin typeface="Times New Roman"/>
                          <a:cs typeface="Times New Roman"/>
                        </a:rPr>
                        <a:t>Ports</a:t>
                      </a:r>
                      <a:r>
                        <a:rPr sz="1700" spc="-10" dirty="0">
                          <a:solidFill>
                            <a:schemeClr val="bg1"/>
                          </a:solidFill>
                          <a:latin typeface="Times New Roman"/>
                          <a:cs typeface="Times New Roman"/>
                        </a:rPr>
                        <a:t>:</a:t>
                      </a:r>
                      <a:endParaRPr sz="1700">
                        <a:solidFill>
                          <a:schemeClr val="bg1"/>
                        </a:solidFill>
                        <a:latin typeface="Times New Roman"/>
                        <a:cs typeface="Times New Roman"/>
                      </a:endParaRPr>
                    </a:p>
                  </a:txBody>
                  <a:tcPr marL="0" marR="0" marT="0" marB="0">
                    <a:lnT w="3175">
                      <a:solidFill>
                        <a:srgbClr val="000000"/>
                      </a:solidFill>
                      <a:prstDash val="solid"/>
                    </a:lnT>
                    <a:lnB w="3175">
                      <a:solidFill>
                        <a:srgbClr val="000000"/>
                      </a:solidFill>
                      <a:prstDash val="solid"/>
                    </a:lnB>
                    <a:solidFill>
                      <a:srgbClr val="FFFFFF"/>
                    </a:solidFill>
                  </a:tcPr>
                </a:tc>
                <a:tc>
                  <a:txBody>
                    <a:bodyPr/>
                    <a:lstStyle/>
                    <a:p>
                      <a:pPr>
                        <a:lnSpc>
                          <a:spcPct val="100000"/>
                        </a:lnSpc>
                      </a:pPr>
                      <a:endParaRPr sz="18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9"/>
                  </a:ext>
                </a:extLst>
              </a:tr>
              <a:tr h="296956">
                <a:tc>
                  <a:txBody>
                    <a:bodyPr/>
                    <a:lstStyle/>
                    <a:p>
                      <a:pPr marL="48260">
                        <a:lnSpc>
                          <a:spcPts val="2285"/>
                        </a:lnSpc>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63500">
                        <a:lnSpc>
                          <a:spcPts val="2285"/>
                        </a:lnSpc>
                      </a:pPr>
                      <a:r>
                        <a:rPr sz="1700" i="1" spc="-10" dirty="0">
                          <a:solidFill>
                            <a:schemeClr val="bg1"/>
                          </a:solidFill>
                          <a:latin typeface="Times New Roman"/>
                          <a:cs typeface="Times New Roman"/>
                        </a:rPr>
                        <a:t>Keyboard</a:t>
                      </a:r>
                      <a:r>
                        <a:rPr sz="1700" spc="-10" dirty="0">
                          <a:solidFill>
                            <a:schemeClr val="bg1"/>
                          </a:solidFill>
                          <a:latin typeface="Times New Roman"/>
                          <a:cs typeface="Times New Roman"/>
                        </a:rPr>
                        <a:t>:</a:t>
                      </a:r>
                      <a:endParaRPr sz="1700">
                        <a:solidFill>
                          <a:schemeClr val="bg1"/>
                        </a:solidFill>
                        <a:latin typeface="Times New Roman"/>
                        <a:cs typeface="Times New Roman"/>
                      </a:endParaRPr>
                    </a:p>
                  </a:txBody>
                  <a:tcPr marL="0" marR="0" marT="0" marB="0">
                    <a:lnT w="3175">
                      <a:solidFill>
                        <a:srgbClr val="000000"/>
                      </a:solidFill>
                      <a:prstDash val="solid"/>
                    </a:lnT>
                    <a:lnB w="3175">
                      <a:solidFill>
                        <a:srgbClr val="000000"/>
                      </a:solidFill>
                      <a:prstDash val="solid"/>
                    </a:lnB>
                    <a:solidFill>
                      <a:srgbClr val="FFFFFF"/>
                    </a:solidFill>
                  </a:tcPr>
                </a:tc>
                <a:tc>
                  <a:txBody>
                    <a:bodyPr/>
                    <a:lstStyle/>
                    <a:p>
                      <a:pPr marL="486409">
                        <a:lnSpc>
                          <a:spcPts val="2285"/>
                        </a:lnSpc>
                      </a:pPr>
                      <a:r>
                        <a:rPr sz="1700" spc="-10" dirty="0">
                          <a:solidFill>
                            <a:schemeClr val="bg1"/>
                          </a:solidFill>
                          <a:latin typeface="Times New Roman"/>
                          <a:cs typeface="Times New Roman"/>
                        </a:rPr>
                        <a:t>[Default]</a:t>
                      </a:r>
                      <a:endParaRPr sz="17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0"/>
                  </a:ext>
                </a:extLst>
              </a:tr>
              <a:tr h="296956">
                <a:tc>
                  <a:txBody>
                    <a:bodyPr/>
                    <a:lstStyle/>
                    <a:p>
                      <a:pPr marL="48260">
                        <a:lnSpc>
                          <a:spcPts val="2285"/>
                        </a:lnSpc>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60325">
                        <a:lnSpc>
                          <a:spcPts val="2285"/>
                        </a:lnSpc>
                      </a:pPr>
                      <a:r>
                        <a:rPr sz="1700" i="1" spc="-10" dirty="0">
                          <a:solidFill>
                            <a:schemeClr val="bg1"/>
                          </a:solidFill>
                          <a:latin typeface="Times New Roman"/>
                          <a:cs typeface="Times New Roman"/>
                        </a:rPr>
                        <a:t>Warranty</a:t>
                      </a:r>
                      <a:r>
                        <a:rPr sz="1700" spc="-10" dirty="0">
                          <a:solidFill>
                            <a:schemeClr val="bg1"/>
                          </a:solidFill>
                          <a:latin typeface="Times New Roman"/>
                          <a:cs typeface="Times New Roman"/>
                        </a:rPr>
                        <a:t>:</a:t>
                      </a:r>
                      <a:endParaRPr sz="1700">
                        <a:solidFill>
                          <a:schemeClr val="bg1"/>
                        </a:solidFill>
                        <a:latin typeface="Times New Roman"/>
                        <a:cs typeface="Times New Roman"/>
                      </a:endParaRPr>
                    </a:p>
                  </a:txBody>
                  <a:tcPr marL="0" marR="0" marT="0" marB="0">
                    <a:lnT w="3175">
                      <a:solidFill>
                        <a:srgbClr val="000000"/>
                      </a:solidFill>
                      <a:prstDash val="solid"/>
                    </a:lnT>
                    <a:lnB w="3175">
                      <a:solidFill>
                        <a:srgbClr val="000000"/>
                      </a:solidFill>
                      <a:prstDash val="solid"/>
                    </a:lnB>
                    <a:solidFill>
                      <a:srgbClr val="FFFFFF"/>
                    </a:solidFill>
                  </a:tcPr>
                </a:tc>
                <a:tc>
                  <a:txBody>
                    <a:bodyPr/>
                    <a:lstStyle/>
                    <a:p>
                      <a:pPr marL="486409">
                        <a:lnSpc>
                          <a:spcPts val="2285"/>
                        </a:lnSpc>
                      </a:pPr>
                      <a:r>
                        <a:rPr sz="1700" spc="-10" dirty="0">
                          <a:solidFill>
                            <a:schemeClr val="bg1"/>
                          </a:solidFill>
                          <a:latin typeface="Times New Roman"/>
                          <a:cs typeface="Times New Roman"/>
                        </a:rPr>
                        <a:t>[Default]</a:t>
                      </a:r>
                      <a:endParaRPr sz="17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1"/>
                  </a:ext>
                </a:extLst>
              </a:tr>
              <a:tr h="296956">
                <a:tc gridSpan="3">
                  <a:txBody>
                    <a:bodyPr/>
                    <a:lstStyle/>
                    <a:p>
                      <a:pPr marL="48260">
                        <a:lnSpc>
                          <a:spcPts val="2260"/>
                        </a:lnSpc>
                        <a:tabLst>
                          <a:tab pos="630555" algn="l"/>
                        </a:tabLst>
                      </a:pPr>
                      <a:r>
                        <a:rPr sz="1700" spc="-25" dirty="0">
                          <a:solidFill>
                            <a:schemeClr val="bg1"/>
                          </a:solidFill>
                          <a:latin typeface="Times New Roman"/>
                          <a:cs typeface="Times New Roman"/>
                        </a:rPr>
                        <a:t>[N]</a:t>
                      </a:r>
                      <a:r>
                        <a:rPr sz="1700" dirty="0">
                          <a:solidFill>
                            <a:schemeClr val="bg1"/>
                          </a:solidFill>
                          <a:latin typeface="Times New Roman"/>
                          <a:cs typeface="Times New Roman"/>
                        </a:rPr>
                        <a:t>	</a:t>
                      </a:r>
                      <a:r>
                        <a:rPr sz="1700" i="1" spc="-20" dirty="0">
                          <a:solidFill>
                            <a:schemeClr val="bg1"/>
                          </a:solidFill>
                          <a:latin typeface="Times New Roman"/>
                          <a:cs typeface="Times New Roman"/>
                        </a:rPr>
                        <a:t>Cost</a:t>
                      </a:r>
                      <a:r>
                        <a:rPr sz="1700" spc="-20" dirty="0">
                          <a:solidFill>
                            <a:schemeClr val="bg1"/>
                          </a:solidFill>
                          <a:latin typeface="Times New Roman"/>
                          <a:cs typeface="Times New Roman"/>
                        </a:rPr>
                        <a:t>:</a:t>
                      </a:r>
                      <a:endParaRPr sz="17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12"/>
                  </a:ext>
                </a:extLst>
              </a:tr>
              <a:tr h="294154">
                <a:tc>
                  <a:txBody>
                    <a:bodyPr/>
                    <a:lstStyle/>
                    <a:p>
                      <a:pPr marL="48260">
                        <a:lnSpc>
                          <a:spcPct val="100000"/>
                        </a:lnSpc>
                        <a:spcBef>
                          <a:spcPts val="5"/>
                        </a:spcBef>
                      </a:pPr>
                      <a:r>
                        <a:rPr sz="1700" spc="-10" dirty="0">
                          <a:solidFill>
                            <a:schemeClr val="bg1"/>
                          </a:solidFill>
                          <a:latin typeface="Times New Roman"/>
                          <a:cs typeface="Times New Roman"/>
                        </a:rPr>
                        <a:t>[Str]</a:t>
                      </a:r>
                      <a:endParaRPr sz="1700">
                        <a:solidFill>
                          <a:schemeClr val="bg1"/>
                        </a:solidFill>
                        <a:latin typeface="Times New Roman"/>
                        <a:cs typeface="Times New Roman"/>
                      </a:endParaRPr>
                    </a:p>
                  </a:txBody>
                  <a:tcPr marL="0" marR="0" marT="560" marB="0">
                    <a:lnL w="19050">
                      <a:solidFill>
                        <a:srgbClr val="000000"/>
                      </a:solidFill>
                      <a:prstDash val="solid"/>
                    </a:lnL>
                    <a:lnT w="3175">
                      <a:solidFill>
                        <a:srgbClr val="000000"/>
                      </a:solidFill>
                      <a:prstDash val="solid"/>
                    </a:lnT>
                    <a:lnB w="19050">
                      <a:solidFill>
                        <a:srgbClr val="000000"/>
                      </a:solidFill>
                      <a:prstDash val="solid"/>
                    </a:lnB>
                    <a:solidFill>
                      <a:srgbClr val="FFFFFF"/>
                    </a:solidFill>
                  </a:tcPr>
                </a:tc>
                <a:tc>
                  <a:txBody>
                    <a:bodyPr/>
                    <a:lstStyle/>
                    <a:p>
                      <a:pPr marL="63500">
                        <a:lnSpc>
                          <a:spcPct val="100000"/>
                        </a:lnSpc>
                        <a:spcBef>
                          <a:spcPts val="5"/>
                        </a:spcBef>
                      </a:pPr>
                      <a:r>
                        <a:rPr sz="1700" i="1" spc="-10" dirty="0">
                          <a:solidFill>
                            <a:schemeClr val="bg1"/>
                          </a:solidFill>
                          <a:latin typeface="Times New Roman"/>
                          <a:cs typeface="Times New Roman"/>
                        </a:rPr>
                        <a:t>Stock</a:t>
                      </a:r>
                      <a:r>
                        <a:rPr sz="1700" spc="-10" dirty="0">
                          <a:solidFill>
                            <a:schemeClr val="bg1"/>
                          </a:solidFill>
                          <a:latin typeface="Times New Roman"/>
                          <a:cs typeface="Times New Roman"/>
                        </a:rPr>
                        <a:t>:</a:t>
                      </a:r>
                      <a:endParaRPr sz="1700" dirty="0">
                        <a:solidFill>
                          <a:schemeClr val="bg1"/>
                        </a:solidFill>
                        <a:latin typeface="Times New Roman"/>
                        <a:cs typeface="Times New Roman"/>
                      </a:endParaRPr>
                    </a:p>
                  </a:txBody>
                  <a:tcPr marL="0" marR="0" marT="560" marB="0">
                    <a:lnT w="3175">
                      <a:solidFill>
                        <a:srgbClr val="000000"/>
                      </a:solidFill>
                      <a:prstDash val="solid"/>
                    </a:lnT>
                    <a:lnB w="19050">
                      <a:solidFill>
                        <a:srgbClr val="000000"/>
                      </a:solidFill>
                      <a:prstDash val="solid"/>
                    </a:lnB>
                    <a:solidFill>
                      <a:srgbClr val="FFFFFF"/>
                    </a:solidFill>
                  </a:tcPr>
                </a:tc>
                <a:tc>
                  <a:txBody>
                    <a:bodyPr/>
                    <a:lstStyle/>
                    <a:p>
                      <a:pPr marL="486409">
                        <a:lnSpc>
                          <a:spcPct val="100000"/>
                        </a:lnSpc>
                        <a:spcBef>
                          <a:spcPts val="5"/>
                        </a:spcBef>
                      </a:pPr>
                      <a:r>
                        <a:rPr sz="1700" spc="-10" dirty="0">
                          <a:solidFill>
                            <a:schemeClr val="bg1"/>
                          </a:solidFill>
                          <a:latin typeface="Times New Roman"/>
                          <a:cs typeface="Times New Roman"/>
                        </a:rPr>
                        <a:t>[Initial]</a:t>
                      </a:r>
                      <a:endParaRPr sz="1700" dirty="0">
                        <a:solidFill>
                          <a:schemeClr val="bg1"/>
                        </a:solidFill>
                        <a:latin typeface="Times New Roman"/>
                        <a:cs typeface="Times New Roman"/>
                      </a:endParaRPr>
                    </a:p>
                  </a:txBody>
                  <a:tcPr marL="0" marR="0" marT="560" marB="0">
                    <a:lnR w="19050">
                      <a:solidFill>
                        <a:srgbClr val="000000"/>
                      </a:solidFill>
                      <a:prstDash val="solid"/>
                    </a:lnR>
                    <a:lnT w="3175">
                      <a:solidFill>
                        <a:srgbClr val="000000"/>
                      </a:solidFill>
                      <a:prstDash val="solid"/>
                    </a:lnT>
                    <a:lnB w="19050">
                      <a:solidFill>
                        <a:srgbClr val="000000"/>
                      </a:solidFill>
                      <a:prstDash val="solid"/>
                    </a:lnB>
                    <a:solidFill>
                      <a:srgbClr val="FFFFFF"/>
                    </a:solidFill>
                  </a:tcPr>
                </a:tc>
                <a:extLst>
                  <a:ext uri="{0D108BD9-81ED-4DB2-BD59-A6C34878D82A}">
                    <a16:rowId xmlns:a16="http://schemas.microsoft.com/office/drawing/2014/main" val="10013"/>
                  </a:ext>
                </a:extLst>
              </a:tr>
            </a:tbl>
          </a:graphicData>
        </a:graphic>
      </p:graphicFrame>
      <p:sp>
        <p:nvSpPr>
          <p:cNvPr id="6" name="object 6"/>
          <p:cNvSpPr txBox="1"/>
          <p:nvPr/>
        </p:nvSpPr>
        <p:spPr>
          <a:xfrm>
            <a:off x="7546937" y="3926541"/>
            <a:ext cx="1427069" cy="268211"/>
          </a:xfrm>
          <a:prstGeom prst="rect">
            <a:avLst/>
          </a:prstGeom>
          <a:solidFill>
            <a:srgbClr val="FFFFFF"/>
          </a:solidFill>
          <a:ln w="5382">
            <a:solidFill>
              <a:srgbClr val="000000"/>
            </a:solidFill>
          </a:ln>
        </p:spPr>
        <p:txBody>
          <a:bodyPr vert="horz" wrap="square" lIns="0" tIns="3362" rIns="0" bIns="0" rtlCol="0">
            <a:spAutoFit/>
          </a:bodyPr>
          <a:lstStyle/>
          <a:p>
            <a:pPr marL="49309">
              <a:spcBef>
                <a:spcPts val="26"/>
              </a:spcBef>
            </a:pPr>
            <a:r>
              <a:rPr sz="1721" i="1" dirty="0">
                <a:solidFill>
                  <a:schemeClr val="bg1"/>
                </a:solidFill>
                <a:latin typeface="Times New Roman"/>
                <a:cs typeface="Times New Roman"/>
              </a:rPr>
              <a:t>DVD</a:t>
            </a:r>
            <a:r>
              <a:rPr sz="1721" i="1" spc="-35" dirty="0">
                <a:solidFill>
                  <a:schemeClr val="bg1"/>
                </a:solidFill>
                <a:latin typeface="Times New Roman"/>
                <a:cs typeface="Times New Roman"/>
              </a:rPr>
              <a:t> </a:t>
            </a:r>
            <a:r>
              <a:rPr sz="1721" i="1" spc="-9" dirty="0">
                <a:solidFill>
                  <a:schemeClr val="bg1"/>
                </a:solidFill>
                <a:latin typeface="Times New Roman"/>
                <a:cs typeface="Times New Roman"/>
              </a:rPr>
              <a:t>Burner</a:t>
            </a:r>
            <a:endParaRPr sz="1721" dirty="0">
              <a:solidFill>
                <a:schemeClr val="bg1"/>
              </a:solidFill>
              <a:latin typeface="Times New Roman"/>
              <a:cs typeface="Times New Roman"/>
            </a:endParaRPr>
          </a:p>
        </p:txBody>
      </p:sp>
      <p:grpSp>
        <p:nvGrpSpPr>
          <p:cNvPr id="7" name="object 7"/>
          <p:cNvGrpSpPr/>
          <p:nvPr/>
        </p:nvGrpSpPr>
        <p:grpSpPr>
          <a:xfrm>
            <a:off x="7217428" y="4034061"/>
            <a:ext cx="340659" cy="81243"/>
            <a:chOff x="6300152" y="4571936"/>
            <a:chExt cx="386080" cy="92075"/>
          </a:xfrm>
        </p:grpSpPr>
        <p:sp>
          <p:nvSpPr>
            <p:cNvPr id="8" name="object 8"/>
            <p:cNvSpPr/>
            <p:nvPr/>
          </p:nvSpPr>
          <p:spPr>
            <a:xfrm>
              <a:off x="6301740" y="4573524"/>
              <a:ext cx="382905" cy="88900"/>
            </a:xfrm>
            <a:custGeom>
              <a:avLst/>
              <a:gdLst/>
              <a:ahLst/>
              <a:cxnLst/>
              <a:rect l="l" t="t" r="r" b="b"/>
              <a:pathLst>
                <a:path w="382904" h="88900">
                  <a:moveTo>
                    <a:pt x="91440" y="32004"/>
                  </a:moveTo>
                  <a:lnTo>
                    <a:pt x="91440" y="0"/>
                  </a:lnTo>
                  <a:lnTo>
                    <a:pt x="0" y="42672"/>
                  </a:lnTo>
                  <a:lnTo>
                    <a:pt x="56388" y="70866"/>
                  </a:lnTo>
                  <a:lnTo>
                    <a:pt x="56388" y="39624"/>
                  </a:lnTo>
                  <a:lnTo>
                    <a:pt x="59436" y="35052"/>
                  </a:lnTo>
                  <a:lnTo>
                    <a:pt x="64008" y="32004"/>
                  </a:lnTo>
                  <a:lnTo>
                    <a:pt x="91440" y="32004"/>
                  </a:lnTo>
                  <a:close/>
                </a:path>
                <a:path w="382904" h="88900">
                  <a:moveTo>
                    <a:pt x="382524" y="48768"/>
                  </a:moveTo>
                  <a:lnTo>
                    <a:pt x="382524" y="39624"/>
                  </a:lnTo>
                  <a:lnTo>
                    <a:pt x="379476" y="35052"/>
                  </a:lnTo>
                  <a:lnTo>
                    <a:pt x="376428" y="32004"/>
                  </a:lnTo>
                  <a:lnTo>
                    <a:pt x="64008" y="32004"/>
                  </a:lnTo>
                  <a:lnTo>
                    <a:pt x="59436" y="35052"/>
                  </a:lnTo>
                  <a:lnTo>
                    <a:pt x="56388" y="39624"/>
                  </a:lnTo>
                  <a:lnTo>
                    <a:pt x="56388" y="48768"/>
                  </a:lnTo>
                  <a:lnTo>
                    <a:pt x="59436" y="51816"/>
                  </a:lnTo>
                  <a:lnTo>
                    <a:pt x="64008" y="53340"/>
                  </a:lnTo>
                  <a:lnTo>
                    <a:pt x="376428" y="53340"/>
                  </a:lnTo>
                  <a:lnTo>
                    <a:pt x="379476" y="51816"/>
                  </a:lnTo>
                  <a:lnTo>
                    <a:pt x="382524" y="48768"/>
                  </a:lnTo>
                  <a:close/>
                </a:path>
                <a:path w="382904" h="88900">
                  <a:moveTo>
                    <a:pt x="91440" y="88392"/>
                  </a:moveTo>
                  <a:lnTo>
                    <a:pt x="91440" y="53340"/>
                  </a:lnTo>
                  <a:lnTo>
                    <a:pt x="64008" y="53340"/>
                  </a:lnTo>
                  <a:lnTo>
                    <a:pt x="59436" y="51816"/>
                  </a:lnTo>
                  <a:lnTo>
                    <a:pt x="56388" y="48768"/>
                  </a:lnTo>
                  <a:lnTo>
                    <a:pt x="56388" y="70866"/>
                  </a:lnTo>
                  <a:lnTo>
                    <a:pt x="91440" y="88392"/>
                  </a:lnTo>
                  <a:close/>
                </a:path>
              </a:pathLst>
            </a:custGeom>
            <a:solidFill>
              <a:srgbClr val="000000"/>
            </a:solidFill>
          </p:spPr>
          <p:txBody>
            <a:bodyPr wrap="square" lIns="0" tIns="0" rIns="0" bIns="0" rtlCol="0"/>
            <a:lstStyle/>
            <a:p>
              <a:endParaRPr sz="1588"/>
            </a:p>
          </p:txBody>
        </p:sp>
        <p:sp>
          <p:nvSpPr>
            <p:cNvPr id="9" name="object 9"/>
            <p:cNvSpPr/>
            <p:nvPr/>
          </p:nvSpPr>
          <p:spPr>
            <a:xfrm>
              <a:off x="6301739" y="4573523"/>
              <a:ext cx="382905" cy="88900"/>
            </a:xfrm>
            <a:custGeom>
              <a:avLst/>
              <a:gdLst/>
              <a:ahLst/>
              <a:cxnLst/>
              <a:rect l="l" t="t" r="r" b="b"/>
              <a:pathLst>
                <a:path w="382904" h="88900">
                  <a:moveTo>
                    <a:pt x="371855" y="53339"/>
                  </a:moveTo>
                  <a:lnTo>
                    <a:pt x="64007" y="53339"/>
                  </a:lnTo>
                  <a:lnTo>
                    <a:pt x="59435" y="51815"/>
                  </a:lnTo>
                  <a:lnTo>
                    <a:pt x="56387" y="48767"/>
                  </a:lnTo>
                  <a:lnTo>
                    <a:pt x="56387" y="39623"/>
                  </a:lnTo>
                  <a:lnTo>
                    <a:pt x="59435" y="35051"/>
                  </a:lnTo>
                  <a:lnTo>
                    <a:pt x="64007" y="32003"/>
                  </a:lnTo>
                  <a:lnTo>
                    <a:pt x="376427" y="32003"/>
                  </a:lnTo>
                  <a:lnTo>
                    <a:pt x="379475" y="35051"/>
                  </a:lnTo>
                  <a:lnTo>
                    <a:pt x="382523" y="39623"/>
                  </a:lnTo>
                  <a:lnTo>
                    <a:pt x="382523" y="48767"/>
                  </a:lnTo>
                  <a:lnTo>
                    <a:pt x="379475" y="51815"/>
                  </a:lnTo>
                  <a:lnTo>
                    <a:pt x="376427" y="53339"/>
                  </a:lnTo>
                  <a:lnTo>
                    <a:pt x="371855" y="53339"/>
                  </a:lnTo>
                  <a:close/>
                </a:path>
                <a:path w="382904" h="88900">
                  <a:moveTo>
                    <a:pt x="91439" y="88391"/>
                  </a:moveTo>
                  <a:lnTo>
                    <a:pt x="0" y="42671"/>
                  </a:lnTo>
                  <a:lnTo>
                    <a:pt x="91439" y="0"/>
                  </a:lnTo>
                  <a:lnTo>
                    <a:pt x="91439" y="88391"/>
                  </a:lnTo>
                  <a:close/>
                </a:path>
              </a:pathLst>
            </a:custGeom>
            <a:ln w="3175">
              <a:solidFill>
                <a:srgbClr val="000000"/>
              </a:solidFill>
            </a:ln>
          </p:spPr>
          <p:txBody>
            <a:bodyPr wrap="square" lIns="0" tIns="0" rIns="0" bIns="0" rtlCol="0"/>
            <a:lstStyle/>
            <a:p>
              <a:endParaRPr sz="1588"/>
            </a:p>
          </p:txBody>
        </p:sp>
      </p:grpSp>
      <p:sp>
        <p:nvSpPr>
          <p:cNvPr id="10" name="object 10"/>
          <p:cNvSpPr txBox="1"/>
          <p:nvPr/>
        </p:nvSpPr>
        <p:spPr>
          <a:xfrm>
            <a:off x="7546937" y="4527624"/>
            <a:ext cx="1427069" cy="268211"/>
          </a:xfrm>
          <a:prstGeom prst="rect">
            <a:avLst/>
          </a:prstGeom>
          <a:solidFill>
            <a:srgbClr val="FFFFFF"/>
          </a:solidFill>
          <a:ln w="5382">
            <a:solidFill>
              <a:srgbClr val="000000"/>
            </a:solidFill>
          </a:ln>
        </p:spPr>
        <p:txBody>
          <a:bodyPr vert="horz" wrap="square" lIns="0" tIns="3362" rIns="0" bIns="0" rtlCol="0">
            <a:spAutoFit/>
          </a:bodyPr>
          <a:lstStyle/>
          <a:p>
            <a:pPr marL="49309">
              <a:spcBef>
                <a:spcPts val="26"/>
              </a:spcBef>
            </a:pPr>
            <a:r>
              <a:rPr sz="1721" i="1" spc="-9" dirty="0">
                <a:solidFill>
                  <a:schemeClr val="bg1"/>
                </a:solidFill>
                <a:latin typeface="Times New Roman"/>
                <a:cs typeface="Times New Roman"/>
              </a:rPr>
              <a:t>104-</a:t>
            </a:r>
            <a:r>
              <a:rPr sz="1721" i="1" spc="-22" dirty="0">
                <a:solidFill>
                  <a:schemeClr val="bg1"/>
                </a:solidFill>
                <a:latin typeface="Times New Roman"/>
                <a:cs typeface="Times New Roman"/>
              </a:rPr>
              <a:t>key</a:t>
            </a:r>
            <a:endParaRPr sz="1721" dirty="0">
              <a:solidFill>
                <a:schemeClr val="bg1"/>
              </a:solidFill>
              <a:latin typeface="Times New Roman"/>
              <a:cs typeface="Times New Roman"/>
            </a:endParaRPr>
          </a:p>
        </p:txBody>
      </p:sp>
      <p:grpSp>
        <p:nvGrpSpPr>
          <p:cNvPr id="11" name="object 11"/>
          <p:cNvGrpSpPr/>
          <p:nvPr/>
        </p:nvGrpSpPr>
        <p:grpSpPr>
          <a:xfrm>
            <a:off x="7217428" y="4635145"/>
            <a:ext cx="340659" cy="82363"/>
            <a:chOff x="6300152" y="5253164"/>
            <a:chExt cx="386080" cy="93345"/>
          </a:xfrm>
        </p:grpSpPr>
        <p:sp>
          <p:nvSpPr>
            <p:cNvPr id="12" name="object 12"/>
            <p:cNvSpPr/>
            <p:nvPr/>
          </p:nvSpPr>
          <p:spPr>
            <a:xfrm>
              <a:off x="6301740" y="5254752"/>
              <a:ext cx="382905" cy="90170"/>
            </a:xfrm>
            <a:custGeom>
              <a:avLst/>
              <a:gdLst/>
              <a:ahLst/>
              <a:cxnLst/>
              <a:rect l="l" t="t" r="r" b="b"/>
              <a:pathLst>
                <a:path w="382904" h="90170">
                  <a:moveTo>
                    <a:pt x="91440" y="33528"/>
                  </a:moveTo>
                  <a:lnTo>
                    <a:pt x="91440" y="0"/>
                  </a:lnTo>
                  <a:lnTo>
                    <a:pt x="0" y="44196"/>
                  </a:lnTo>
                  <a:lnTo>
                    <a:pt x="56388" y="72390"/>
                  </a:lnTo>
                  <a:lnTo>
                    <a:pt x="56388" y="41148"/>
                  </a:lnTo>
                  <a:lnTo>
                    <a:pt x="59436" y="35052"/>
                  </a:lnTo>
                  <a:lnTo>
                    <a:pt x="64008" y="33528"/>
                  </a:lnTo>
                  <a:lnTo>
                    <a:pt x="91440" y="33528"/>
                  </a:lnTo>
                  <a:close/>
                </a:path>
                <a:path w="382904" h="90170">
                  <a:moveTo>
                    <a:pt x="382524" y="48768"/>
                  </a:moveTo>
                  <a:lnTo>
                    <a:pt x="382524" y="41148"/>
                  </a:lnTo>
                  <a:lnTo>
                    <a:pt x="379476" y="35052"/>
                  </a:lnTo>
                  <a:lnTo>
                    <a:pt x="376428" y="33528"/>
                  </a:lnTo>
                  <a:lnTo>
                    <a:pt x="64008" y="33528"/>
                  </a:lnTo>
                  <a:lnTo>
                    <a:pt x="59436" y="35052"/>
                  </a:lnTo>
                  <a:lnTo>
                    <a:pt x="56388" y="41148"/>
                  </a:lnTo>
                  <a:lnTo>
                    <a:pt x="56388" y="48768"/>
                  </a:lnTo>
                  <a:lnTo>
                    <a:pt x="59436" y="51816"/>
                  </a:lnTo>
                  <a:lnTo>
                    <a:pt x="64008" y="54864"/>
                  </a:lnTo>
                  <a:lnTo>
                    <a:pt x="376428" y="54864"/>
                  </a:lnTo>
                  <a:lnTo>
                    <a:pt x="382524" y="48768"/>
                  </a:lnTo>
                  <a:close/>
                </a:path>
                <a:path w="382904" h="90170">
                  <a:moveTo>
                    <a:pt x="91440" y="89916"/>
                  </a:moveTo>
                  <a:lnTo>
                    <a:pt x="91440" y="54864"/>
                  </a:lnTo>
                  <a:lnTo>
                    <a:pt x="64008" y="54864"/>
                  </a:lnTo>
                  <a:lnTo>
                    <a:pt x="59436" y="51816"/>
                  </a:lnTo>
                  <a:lnTo>
                    <a:pt x="56388" y="48768"/>
                  </a:lnTo>
                  <a:lnTo>
                    <a:pt x="56388" y="72390"/>
                  </a:lnTo>
                  <a:lnTo>
                    <a:pt x="91440" y="89916"/>
                  </a:lnTo>
                  <a:close/>
                </a:path>
              </a:pathLst>
            </a:custGeom>
            <a:solidFill>
              <a:srgbClr val="000000"/>
            </a:solidFill>
          </p:spPr>
          <p:txBody>
            <a:bodyPr wrap="square" lIns="0" tIns="0" rIns="0" bIns="0" rtlCol="0"/>
            <a:lstStyle/>
            <a:p>
              <a:endParaRPr sz="1588"/>
            </a:p>
          </p:txBody>
        </p:sp>
        <p:sp>
          <p:nvSpPr>
            <p:cNvPr id="13" name="object 13"/>
            <p:cNvSpPr/>
            <p:nvPr/>
          </p:nvSpPr>
          <p:spPr>
            <a:xfrm>
              <a:off x="6301739" y="5254751"/>
              <a:ext cx="382905" cy="90170"/>
            </a:xfrm>
            <a:custGeom>
              <a:avLst/>
              <a:gdLst/>
              <a:ahLst/>
              <a:cxnLst/>
              <a:rect l="l" t="t" r="r" b="b"/>
              <a:pathLst>
                <a:path w="382904" h="90170">
                  <a:moveTo>
                    <a:pt x="371855" y="54863"/>
                  </a:moveTo>
                  <a:lnTo>
                    <a:pt x="64007" y="54863"/>
                  </a:lnTo>
                  <a:lnTo>
                    <a:pt x="59435" y="51815"/>
                  </a:lnTo>
                  <a:lnTo>
                    <a:pt x="56387" y="48767"/>
                  </a:lnTo>
                  <a:lnTo>
                    <a:pt x="56387" y="41147"/>
                  </a:lnTo>
                  <a:lnTo>
                    <a:pt x="59435" y="35051"/>
                  </a:lnTo>
                  <a:lnTo>
                    <a:pt x="64007" y="33527"/>
                  </a:lnTo>
                  <a:lnTo>
                    <a:pt x="376427" y="33527"/>
                  </a:lnTo>
                  <a:lnTo>
                    <a:pt x="379475" y="35051"/>
                  </a:lnTo>
                  <a:lnTo>
                    <a:pt x="382523" y="41147"/>
                  </a:lnTo>
                  <a:lnTo>
                    <a:pt x="382523" y="48767"/>
                  </a:lnTo>
                  <a:lnTo>
                    <a:pt x="379475" y="51815"/>
                  </a:lnTo>
                  <a:lnTo>
                    <a:pt x="376427" y="54863"/>
                  </a:lnTo>
                  <a:lnTo>
                    <a:pt x="371855" y="54863"/>
                  </a:lnTo>
                  <a:close/>
                </a:path>
                <a:path w="382904" h="90170">
                  <a:moveTo>
                    <a:pt x="91439" y="89915"/>
                  </a:moveTo>
                  <a:lnTo>
                    <a:pt x="0" y="44195"/>
                  </a:lnTo>
                  <a:lnTo>
                    <a:pt x="91439" y="0"/>
                  </a:lnTo>
                  <a:lnTo>
                    <a:pt x="91439" y="89915"/>
                  </a:lnTo>
                  <a:close/>
                </a:path>
              </a:pathLst>
            </a:custGeom>
            <a:ln w="3175">
              <a:solidFill>
                <a:srgbClr val="000000"/>
              </a:solidFill>
            </a:ln>
          </p:spPr>
          <p:txBody>
            <a:bodyPr wrap="square" lIns="0" tIns="0" rIns="0" bIns="0" rtlCol="0"/>
            <a:lstStyle/>
            <a:p>
              <a:endParaRPr sz="1588"/>
            </a:p>
          </p:txBody>
        </p:sp>
      </p:grpSp>
      <p:sp>
        <p:nvSpPr>
          <p:cNvPr id="14" name="object 14"/>
          <p:cNvSpPr txBox="1"/>
          <p:nvPr/>
        </p:nvSpPr>
        <p:spPr>
          <a:xfrm>
            <a:off x="7546936" y="4852144"/>
            <a:ext cx="1427069" cy="268211"/>
          </a:xfrm>
          <a:prstGeom prst="rect">
            <a:avLst/>
          </a:prstGeom>
          <a:solidFill>
            <a:srgbClr val="FFFFFF"/>
          </a:solidFill>
          <a:ln w="5382">
            <a:solidFill>
              <a:srgbClr val="000000"/>
            </a:solidFill>
          </a:ln>
        </p:spPr>
        <p:txBody>
          <a:bodyPr vert="horz" wrap="square" lIns="0" tIns="3362" rIns="0" bIns="0" rtlCol="0">
            <a:spAutoFit/>
          </a:bodyPr>
          <a:lstStyle/>
          <a:p>
            <a:pPr marL="49309">
              <a:spcBef>
                <a:spcPts val="26"/>
              </a:spcBef>
            </a:pPr>
            <a:r>
              <a:rPr sz="1721" i="1" dirty="0">
                <a:solidFill>
                  <a:schemeClr val="bg1"/>
                </a:solidFill>
                <a:latin typeface="Times New Roman"/>
                <a:cs typeface="Times New Roman"/>
              </a:rPr>
              <a:t>1</a:t>
            </a:r>
            <a:r>
              <a:rPr sz="1721" i="1" spc="-4" dirty="0">
                <a:solidFill>
                  <a:schemeClr val="bg1"/>
                </a:solidFill>
                <a:latin typeface="Times New Roman"/>
                <a:cs typeface="Times New Roman"/>
              </a:rPr>
              <a:t> </a:t>
            </a:r>
            <a:r>
              <a:rPr sz="1721" i="1" spc="-18" dirty="0">
                <a:solidFill>
                  <a:schemeClr val="bg1"/>
                </a:solidFill>
                <a:latin typeface="Times New Roman"/>
                <a:cs typeface="Times New Roman"/>
              </a:rPr>
              <a:t>year</a:t>
            </a:r>
            <a:endParaRPr sz="1721">
              <a:solidFill>
                <a:schemeClr val="bg1"/>
              </a:solidFill>
              <a:latin typeface="Times New Roman"/>
              <a:cs typeface="Times New Roman"/>
            </a:endParaRPr>
          </a:p>
        </p:txBody>
      </p:sp>
      <p:grpSp>
        <p:nvGrpSpPr>
          <p:cNvPr id="15" name="object 15"/>
          <p:cNvGrpSpPr/>
          <p:nvPr/>
        </p:nvGrpSpPr>
        <p:grpSpPr>
          <a:xfrm>
            <a:off x="7217428" y="4932325"/>
            <a:ext cx="340659" cy="82363"/>
            <a:chOff x="6300152" y="5589968"/>
            <a:chExt cx="386080" cy="93345"/>
          </a:xfrm>
        </p:grpSpPr>
        <p:sp>
          <p:nvSpPr>
            <p:cNvPr id="16" name="object 16"/>
            <p:cNvSpPr/>
            <p:nvPr/>
          </p:nvSpPr>
          <p:spPr>
            <a:xfrm>
              <a:off x="6301740" y="5591556"/>
              <a:ext cx="382905" cy="90170"/>
            </a:xfrm>
            <a:custGeom>
              <a:avLst/>
              <a:gdLst/>
              <a:ahLst/>
              <a:cxnLst/>
              <a:rect l="l" t="t" r="r" b="b"/>
              <a:pathLst>
                <a:path w="382904" h="90170">
                  <a:moveTo>
                    <a:pt x="91440" y="33528"/>
                  </a:moveTo>
                  <a:lnTo>
                    <a:pt x="91440" y="0"/>
                  </a:lnTo>
                  <a:lnTo>
                    <a:pt x="0" y="44196"/>
                  </a:lnTo>
                  <a:lnTo>
                    <a:pt x="56388" y="72390"/>
                  </a:lnTo>
                  <a:lnTo>
                    <a:pt x="56388" y="41148"/>
                  </a:lnTo>
                  <a:lnTo>
                    <a:pt x="59436" y="35052"/>
                  </a:lnTo>
                  <a:lnTo>
                    <a:pt x="64008" y="33528"/>
                  </a:lnTo>
                  <a:lnTo>
                    <a:pt x="91440" y="33528"/>
                  </a:lnTo>
                  <a:close/>
                </a:path>
                <a:path w="382904" h="90170">
                  <a:moveTo>
                    <a:pt x="382524" y="48768"/>
                  </a:moveTo>
                  <a:lnTo>
                    <a:pt x="382524" y="41148"/>
                  </a:lnTo>
                  <a:lnTo>
                    <a:pt x="379476" y="35052"/>
                  </a:lnTo>
                  <a:lnTo>
                    <a:pt x="376428" y="33528"/>
                  </a:lnTo>
                  <a:lnTo>
                    <a:pt x="64008" y="33528"/>
                  </a:lnTo>
                  <a:lnTo>
                    <a:pt x="59436" y="35052"/>
                  </a:lnTo>
                  <a:lnTo>
                    <a:pt x="56388" y="41148"/>
                  </a:lnTo>
                  <a:lnTo>
                    <a:pt x="56388" y="48768"/>
                  </a:lnTo>
                  <a:lnTo>
                    <a:pt x="59436" y="51816"/>
                  </a:lnTo>
                  <a:lnTo>
                    <a:pt x="64008" y="54864"/>
                  </a:lnTo>
                  <a:lnTo>
                    <a:pt x="376428" y="54864"/>
                  </a:lnTo>
                  <a:lnTo>
                    <a:pt x="382524" y="48768"/>
                  </a:lnTo>
                  <a:close/>
                </a:path>
                <a:path w="382904" h="90170">
                  <a:moveTo>
                    <a:pt x="91440" y="89916"/>
                  </a:moveTo>
                  <a:lnTo>
                    <a:pt x="91440" y="54864"/>
                  </a:lnTo>
                  <a:lnTo>
                    <a:pt x="64008" y="54864"/>
                  </a:lnTo>
                  <a:lnTo>
                    <a:pt x="59436" y="51816"/>
                  </a:lnTo>
                  <a:lnTo>
                    <a:pt x="56388" y="48768"/>
                  </a:lnTo>
                  <a:lnTo>
                    <a:pt x="56388" y="72390"/>
                  </a:lnTo>
                  <a:lnTo>
                    <a:pt x="91440" y="89916"/>
                  </a:lnTo>
                  <a:close/>
                </a:path>
              </a:pathLst>
            </a:custGeom>
            <a:solidFill>
              <a:srgbClr val="000000"/>
            </a:solidFill>
          </p:spPr>
          <p:txBody>
            <a:bodyPr wrap="square" lIns="0" tIns="0" rIns="0" bIns="0" rtlCol="0"/>
            <a:lstStyle/>
            <a:p>
              <a:endParaRPr sz="1588"/>
            </a:p>
          </p:txBody>
        </p:sp>
        <p:sp>
          <p:nvSpPr>
            <p:cNvPr id="17" name="object 17"/>
            <p:cNvSpPr/>
            <p:nvPr/>
          </p:nvSpPr>
          <p:spPr>
            <a:xfrm>
              <a:off x="6301739" y="5591555"/>
              <a:ext cx="382905" cy="90170"/>
            </a:xfrm>
            <a:custGeom>
              <a:avLst/>
              <a:gdLst/>
              <a:ahLst/>
              <a:cxnLst/>
              <a:rect l="l" t="t" r="r" b="b"/>
              <a:pathLst>
                <a:path w="382904" h="90170">
                  <a:moveTo>
                    <a:pt x="371855" y="54863"/>
                  </a:moveTo>
                  <a:lnTo>
                    <a:pt x="64007" y="54863"/>
                  </a:lnTo>
                  <a:lnTo>
                    <a:pt x="59435" y="51815"/>
                  </a:lnTo>
                  <a:lnTo>
                    <a:pt x="56387" y="48767"/>
                  </a:lnTo>
                  <a:lnTo>
                    <a:pt x="56387" y="41147"/>
                  </a:lnTo>
                  <a:lnTo>
                    <a:pt x="59435" y="35051"/>
                  </a:lnTo>
                  <a:lnTo>
                    <a:pt x="64007" y="33527"/>
                  </a:lnTo>
                  <a:lnTo>
                    <a:pt x="376427" y="33527"/>
                  </a:lnTo>
                  <a:lnTo>
                    <a:pt x="379475" y="35051"/>
                  </a:lnTo>
                  <a:lnTo>
                    <a:pt x="382523" y="41147"/>
                  </a:lnTo>
                  <a:lnTo>
                    <a:pt x="382523" y="48767"/>
                  </a:lnTo>
                  <a:lnTo>
                    <a:pt x="379475" y="51815"/>
                  </a:lnTo>
                  <a:lnTo>
                    <a:pt x="376427" y="54863"/>
                  </a:lnTo>
                  <a:lnTo>
                    <a:pt x="371855" y="54863"/>
                  </a:lnTo>
                  <a:close/>
                </a:path>
                <a:path w="382904" h="90170">
                  <a:moveTo>
                    <a:pt x="91439" y="89915"/>
                  </a:moveTo>
                  <a:lnTo>
                    <a:pt x="0" y="44195"/>
                  </a:lnTo>
                  <a:lnTo>
                    <a:pt x="91439" y="0"/>
                  </a:lnTo>
                  <a:lnTo>
                    <a:pt x="91439" y="89915"/>
                  </a:lnTo>
                  <a:close/>
                </a:path>
              </a:pathLst>
            </a:custGeom>
            <a:ln w="3175">
              <a:solidFill>
                <a:srgbClr val="000000"/>
              </a:solidFill>
            </a:ln>
          </p:spPr>
          <p:txBody>
            <a:bodyPr wrap="square" lIns="0" tIns="0" rIns="0" bIns="0" rtlCol="0"/>
            <a:lstStyle/>
            <a:p>
              <a:endParaRPr sz="1588"/>
            </a:p>
          </p:txBody>
        </p:sp>
      </p:grpSp>
      <p:sp>
        <p:nvSpPr>
          <p:cNvPr id="18" name="object 18"/>
          <p:cNvSpPr txBox="1"/>
          <p:nvPr/>
        </p:nvSpPr>
        <p:spPr>
          <a:xfrm>
            <a:off x="7546937" y="5416475"/>
            <a:ext cx="1427069" cy="268211"/>
          </a:xfrm>
          <a:prstGeom prst="rect">
            <a:avLst/>
          </a:prstGeom>
          <a:solidFill>
            <a:srgbClr val="FFFFFF"/>
          </a:solidFill>
          <a:ln w="5382">
            <a:solidFill>
              <a:srgbClr val="000000"/>
            </a:solidFill>
          </a:ln>
        </p:spPr>
        <p:txBody>
          <a:bodyPr vert="horz" wrap="square" lIns="0" tIns="3362" rIns="0" bIns="0" rtlCol="0">
            <a:spAutoFit/>
          </a:bodyPr>
          <a:lstStyle/>
          <a:p>
            <a:pPr marL="48188">
              <a:spcBef>
                <a:spcPts val="26"/>
              </a:spcBef>
            </a:pPr>
            <a:r>
              <a:rPr sz="1721" i="1" dirty="0">
                <a:solidFill>
                  <a:schemeClr val="bg1"/>
                </a:solidFill>
                <a:latin typeface="Times New Roman"/>
                <a:cs typeface="Times New Roman"/>
              </a:rPr>
              <a:t>In</a:t>
            </a:r>
            <a:r>
              <a:rPr sz="1721" i="1" spc="-9" dirty="0">
                <a:solidFill>
                  <a:schemeClr val="bg1"/>
                </a:solidFill>
                <a:latin typeface="Times New Roman"/>
                <a:cs typeface="Times New Roman"/>
              </a:rPr>
              <a:t> stock</a:t>
            </a:r>
            <a:endParaRPr sz="1721" dirty="0">
              <a:solidFill>
                <a:schemeClr val="bg1"/>
              </a:solidFill>
              <a:latin typeface="Times New Roman"/>
              <a:cs typeface="Times New Roman"/>
            </a:endParaRPr>
          </a:p>
        </p:txBody>
      </p:sp>
      <p:grpSp>
        <p:nvGrpSpPr>
          <p:cNvPr id="19" name="object 19"/>
          <p:cNvGrpSpPr/>
          <p:nvPr/>
        </p:nvGrpSpPr>
        <p:grpSpPr>
          <a:xfrm>
            <a:off x="7217642" y="5525554"/>
            <a:ext cx="340099" cy="80682"/>
            <a:chOff x="6300394" y="6262294"/>
            <a:chExt cx="385445" cy="91440"/>
          </a:xfrm>
        </p:grpSpPr>
        <p:sp>
          <p:nvSpPr>
            <p:cNvPr id="20" name="object 20"/>
            <p:cNvSpPr/>
            <p:nvPr/>
          </p:nvSpPr>
          <p:spPr>
            <a:xfrm>
              <a:off x="6301740" y="6263640"/>
              <a:ext cx="382905" cy="88900"/>
            </a:xfrm>
            <a:custGeom>
              <a:avLst/>
              <a:gdLst/>
              <a:ahLst/>
              <a:cxnLst/>
              <a:rect l="l" t="t" r="r" b="b"/>
              <a:pathLst>
                <a:path w="382904" h="88900">
                  <a:moveTo>
                    <a:pt x="88392" y="32004"/>
                  </a:moveTo>
                  <a:lnTo>
                    <a:pt x="88392" y="0"/>
                  </a:lnTo>
                  <a:lnTo>
                    <a:pt x="0" y="42672"/>
                  </a:lnTo>
                  <a:lnTo>
                    <a:pt x="56388" y="71838"/>
                  </a:lnTo>
                  <a:lnTo>
                    <a:pt x="56388" y="39624"/>
                  </a:lnTo>
                  <a:lnTo>
                    <a:pt x="59436" y="35052"/>
                  </a:lnTo>
                  <a:lnTo>
                    <a:pt x="60960" y="35052"/>
                  </a:lnTo>
                  <a:lnTo>
                    <a:pt x="67056" y="32004"/>
                  </a:lnTo>
                  <a:lnTo>
                    <a:pt x="88392" y="32004"/>
                  </a:lnTo>
                  <a:close/>
                </a:path>
                <a:path w="382904" h="88900">
                  <a:moveTo>
                    <a:pt x="382524" y="47244"/>
                  </a:moveTo>
                  <a:lnTo>
                    <a:pt x="382524" y="39624"/>
                  </a:lnTo>
                  <a:lnTo>
                    <a:pt x="379476" y="35052"/>
                  </a:lnTo>
                  <a:lnTo>
                    <a:pt x="373380" y="35052"/>
                  </a:lnTo>
                  <a:lnTo>
                    <a:pt x="371856" y="32004"/>
                  </a:lnTo>
                  <a:lnTo>
                    <a:pt x="67056" y="32004"/>
                  </a:lnTo>
                  <a:lnTo>
                    <a:pt x="60960" y="35052"/>
                  </a:lnTo>
                  <a:lnTo>
                    <a:pt x="59436" y="35052"/>
                  </a:lnTo>
                  <a:lnTo>
                    <a:pt x="56388" y="39624"/>
                  </a:lnTo>
                  <a:lnTo>
                    <a:pt x="56388" y="47244"/>
                  </a:lnTo>
                  <a:lnTo>
                    <a:pt x="59436" y="50292"/>
                  </a:lnTo>
                  <a:lnTo>
                    <a:pt x="60960" y="53340"/>
                  </a:lnTo>
                  <a:lnTo>
                    <a:pt x="67056" y="56388"/>
                  </a:lnTo>
                  <a:lnTo>
                    <a:pt x="371856" y="56388"/>
                  </a:lnTo>
                  <a:lnTo>
                    <a:pt x="373380" y="53340"/>
                  </a:lnTo>
                  <a:lnTo>
                    <a:pt x="379476" y="50292"/>
                  </a:lnTo>
                  <a:lnTo>
                    <a:pt x="382524" y="47244"/>
                  </a:lnTo>
                  <a:close/>
                </a:path>
                <a:path w="382904" h="88900">
                  <a:moveTo>
                    <a:pt x="88392" y="88392"/>
                  </a:moveTo>
                  <a:lnTo>
                    <a:pt x="88392" y="56388"/>
                  </a:lnTo>
                  <a:lnTo>
                    <a:pt x="67056" y="56388"/>
                  </a:lnTo>
                  <a:lnTo>
                    <a:pt x="60960" y="53340"/>
                  </a:lnTo>
                  <a:lnTo>
                    <a:pt x="59436" y="50292"/>
                  </a:lnTo>
                  <a:lnTo>
                    <a:pt x="56388" y="47244"/>
                  </a:lnTo>
                  <a:lnTo>
                    <a:pt x="56388" y="71838"/>
                  </a:lnTo>
                  <a:lnTo>
                    <a:pt x="88392" y="88392"/>
                  </a:lnTo>
                  <a:close/>
                </a:path>
              </a:pathLst>
            </a:custGeom>
            <a:solidFill>
              <a:srgbClr val="000000"/>
            </a:solidFill>
          </p:spPr>
          <p:txBody>
            <a:bodyPr wrap="square" lIns="0" tIns="0" rIns="0" bIns="0" rtlCol="0"/>
            <a:lstStyle/>
            <a:p>
              <a:endParaRPr sz="1588"/>
            </a:p>
          </p:txBody>
        </p:sp>
        <p:sp>
          <p:nvSpPr>
            <p:cNvPr id="21" name="object 21"/>
            <p:cNvSpPr/>
            <p:nvPr/>
          </p:nvSpPr>
          <p:spPr>
            <a:xfrm>
              <a:off x="6301739" y="6263639"/>
              <a:ext cx="382905" cy="88900"/>
            </a:xfrm>
            <a:custGeom>
              <a:avLst/>
              <a:gdLst/>
              <a:ahLst/>
              <a:cxnLst/>
              <a:rect l="l" t="t" r="r" b="b"/>
              <a:pathLst>
                <a:path w="382904" h="88900">
                  <a:moveTo>
                    <a:pt x="371855" y="56387"/>
                  </a:moveTo>
                  <a:lnTo>
                    <a:pt x="67055" y="56387"/>
                  </a:lnTo>
                  <a:lnTo>
                    <a:pt x="60959" y="53339"/>
                  </a:lnTo>
                  <a:lnTo>
                    <a:pt x="59435" y="50291"/>
                  </a:lnTo>
                  <a:lnTo>
                    <a:pt x="56387" y="47243"/>
                  </a:lnTo>
                  <a:lnTo>
                    <a:pt x="56387" y="39623"/>
                  </a:lnTo>
                  <a:lnTo>
                    <a:pt x="59435" y="35051"/>
                  </a:lnTo>
                  <a:lnTo>
                    <a:pt x="60959" y="35051"/>
                  </a:lnTo>
                  <a:lnTo>
                    <a:pt x="67055" y="32003"/>
                  </a:lnTo>
                  <a:lnTo>
                    <a:pt x="371855" y="32003"/>
                  </a:lnTo>
                  <a:lnTo>
                    <a:pt x="373379" y="35051"/>
                  </a:lnTo>
                  <a:lnTo>
                    <a:pt x="379475" y="35051"/>
                  </a:lnTo>
                  <a:lnTo>
                    <a:pt x="382523" y="39623"/>
                  </a:lnTo>
                  <a:lnTo>
                    <a:pt x="382523" y="47243"/>
                  </a:lnTo>
                  <a:lnTo>
                    <a:pt x="379475" y="50291"/>
                  </a:lnTo>
                  <a:lnTo>
                    <a:pt x="373379" y="53339"/>
                  </a:lnTo>
                  <a:lnTo>
                    <a:pt x="371855" y="56387"/>
                  </a:lnTo>
                  <a:close/>
                </a:path>
                <a:path w="382904" h="88900">
                  <a:moveTo>
                    <a:pt x="88391" y="88391"/>
                  </a:moveTo>
                  <a:lnTo>
                    <a:pt x="0" y="42671"/>
                  </a:lnTo>
                  <a:lnTo>
                    <a:pt x="88391" y="0"/>
                  </a:lnTo>
                  <a:lnTo>
                    <a:pt x="88391" y="88391"/>
                  </a:lnTo>
                  <a:close/>
                </a:path>
              </a:pathLst>
            </a:custGeom>
            <a:ln w="3175">
              <a:solidFill>
                <a:srgbClr val="000000"/>
              </a:solidFill>
            </a:ln>
          </p:spPr>
          <p:txBody>
            <a:bodyPr wrap="square" lIns="0" tIns="0" rIns="0" bIns="0" rtlCol="0"/>
            <a:lstStyle/>
            <a:p>
              <a:endParaRPr sz="1588"/>
            </a:p>
          </p:txBody>
        </p:sp>
      </p:grpSp>
      <p:sp>
        <p:nvSpPr>
          <p:cNvPr id="22" name="object 22"/>
          <p:cNvSpPr txBox="1">
            <a:spLocks noGrp="1"/>
          </p:cNvSpPr>
          <p:nvPr>
            <p:ph type="title" idx="4294967295"/>
          </p:nvPr>
        </p:nvSpPr>
        <p:spPr>
          <a:xfrm>
            <a:off x="901123" y="637590"/>
            <a:ext cx="9277350" cy="673034"/>
          </a:xfrm>
          <a:prstGeom prst="rect">
            <a:avLst/>
          </a:prstGeom>
        </p:spPr>
        <p:txBody>
          <a:bodyPr vert="horz" wrap="square" lIns="0" tIns="56925" rIns="0" bIns="0" rtlCol="0" anchor="ctr">
            <a:spAutoFit/>
          </a:bodyPr>
          <a:lstStyle/>
          <a:p>
            <a:pPr marL="2067035">
              <a:lnSpc>
                <a:spcPct val="100000"/>
              </a:lnSpc>
              <a:spcBef>
                <a:spcPts val="88"/>
              </a:spcBef>
            </a:pPr>
            <a:r>
              <a:rPr sz="4000" b="1" spc="146" dirty="0"/>
              <a:t>Computer</a:t>
            </a:r>
            <a:r>
              <a:rPr sz="4000" b="1" spc="4" dirty="0"/>
              <a:t> </a:t>
            </a:r>
            <a:r>
              <a:rPr sz="4000" b="1" spc="-18" dirty="0"/>
              <a:t>class</a:t>
            </a:r>
            <a:endParaRPr sz="4000" b="1" dirty="0"/>
          </a:p>
        </p:txBody>
      </p:sp>
      <p:sp>
        <p:nvSpPr>
          <p:cNvPr id="24" name="object 24"/>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39</a:t>
            </a:fld>
            <a:endParaRPr spc="-22" dirty="0"/>
          </a:p>
        </p:txBody>
      </p:sp>
    </p:spTree>
  </p:cSld>
  <p:clrMapOvr>
    <a:masterClrMapping/>
  </p:clrMapOvr>
  <mc:AlternateContent xmlns:mc="http://schemas.openxmlformats.org/markup-compatibility/2006">
    <mc:Choice xmlns:p14="http://schemas.microsoft.com/office/powerpoint/2010/main" Requires="p14">
      <p:transition spd="slow" p14:dur="2000" advTm="48219"/>
    </mc:Choice>
    <mc:Fallback>
      <p:transition spd="slow" advTm="4821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216300" y="1279936"/>
            <a:ext cx="7793131" cy="4365812"/>
            <a:chOff x="632206" y="1450594"/>
            <a:chExt cx="8832215" cy="4947920"/>
          </a:xfrm>
        </p:grpSpPr>
        <p:sp>
          <p:nvSpPr>
            <p:cNvPr id="3" name="object 3"/>
            <p:cNvSpPr/>
            <p:nvPr/>
          </p:nvSpPr>
          <p:spPr>
            <a:xfrm>
              <a:off x="638556" y="1456943"/>
              <a:ext cx="8819515" cy="4935220"/>
            </a:xfrm>
            <a:custGeom>
              <a:avLst/>
              <a:gdLst/>
              <a:ahLst/>
              <a:cxnLst/>
              <a:rect l="l" t="t" r="r" b="b"/>
              <a:pathLst>
                <a:path w="8819515" h="4935220">
                  <a:moveTo>
                    <a:pt x="8819387" y="4934711"/>
                  </a:moveTo>
                  <a:lnTo>
                    <a:pt x="8819387" y="0"/>
                  </a:lnTo>
                  <a:lnTo>
                    <a:pt x="0" y="0"/>
                  </a:lnTo>
                  <a:lnTo>
                    <a:pt x="0" y="4934711"/>
                  </a:lnTo>
                  <a:lnTo>
                    <a:pt x="8819387" y="4934711"/>
                  </a:lnTo>
                  <a:close/>
                </a:path>
              </a:pathLst>
            </a:custGeom>
            <a:solidFill>
              <a:srgbClr val="FFFFFF"/>
            </a:solidFill>
          </p:spPr>
          <p:txBody>
            <a:bodyPr wrap="square" lIns="0" tIns="0" rIns="0" bIns="0" rtlCol="0"/>
            <a:lstStyle/>
            <a:p>
              <a:endParaRPr sz="1588">
                <a:solidFill>
                  <a:schemeClr val="bg1"/>
                </a:solidFill>
              </a:endParaRPr>
            </a:p>
          </p:txBody>
        </p:sp>
        <p:sp>
          <p:nvSpPr>
            <p:cNvPr id="4" name="object 4"/>
            <p:cNvSpPr/>
            <p:nvPr/>
          </p:nvSpPr>
          <p:spPr>
            <a:xfrm>
              <a:off x="638556" y="1456943"/>
              <a:ext cx="8819515" cy="4935220"/>
            </a:xfrm>
            <a:custGeom>
              <a:avLst/>
              <a:gdLst/>
              <a:ahLst/>
              <a:cxnLst/>
              <a:rect l="l" t="t" r="r" b="b"/>
              <a:pathLst>
                <a:path w="8819515" h="4935220">
                  <a:moveTo>
                    <a:pt x="0" y="0"/>
                  </a:moveTo>
                  <a:lnTo>
                    <a:pt x="0" y="4934711"/>
                  </a:lnTo>
                  <a:lnTo>
                    <a:pt x="8819387" y="4934711"/>
                  </a:lnTo>
                  <a:lnTo>
                    <a:pt x="8819387" y="0"/>
                  </a:lnTo>
                  <a:lnTo>
                    <a:pt x="0" y="0"/>
                  </a:lnTo>
                  <a:close/>
                </a:path>
              </a:pathLst>
            </a:custGeom>
            <a:ln w="12699">
              <a:solidFill>
                <a:srgbClr val="FFFFFF"/>
              </a:solidFill>
            </a:ln>
          </p:spPr>
          <p:txBody>
            <a:bodyPr wrap="square" lIns="0" tIns="0" rIns="0" bIns="0" rtlCol="0"/>
            <a:lstStyle/>
            <a:p>
              <a:endParaRPr sz="1588">
                <a:solidFill>
                  <a:schemeClr val="bg1"/>
                </a:solidFill>
              </a:endParaRPr>
            </a:p>
          </p:txBody>
        </p:sp>
      </p:grpSp>
      <p:sp>
        <p:nvSpPr>
          <p:cNvPr id="5" name="object 5"/>
          <p:cNvSpPr txBox="1">
            <a:spLocks noGrp="1"/>
          </p:cNvSpPr>
          <p:nvPr>
            <p:ph type="title" idx="4294967295"/>
          </p:nvPr>
        </p:nvSpPr>
        <p:spPr>
          <a:xfrm>
            <a:off x="2914650" y="633413"/>
            <a:ext cx="9277350" cy="546100"/>
          </a:xfrm>
          <a:prstGeom prst="rect">
            <a:avLst/>
          </a:prstGeom>
        </p:spPr>
        <p:txBody>
          <a:bodyPr vert="horz" wrap="square" lIns="0" tIns="56925" rIns="0" bIns="0" rtlCol="0" anchor="ctr">
            <a:spAutoFit/>
          </a:bodyPr>
          <a:lstStyle/>
          <a:p>
            <a:pPr marL="1686575">
              <a:lnSpc>
                <a:spcPct val="100000"/>
              </a:lnSpc>
              <a:spcBef>
                <a:spcPts val="88"/>
              </a:spcBef>
            </a:pPr>
            <a:r>
              <a:rPr sz="3177" spc="146" dirty="0"/>
              <a:t>Computer</a:t>
            </a:r>
            <a:r>
              <a:rPr sz="3177" spc="4" dirty="0"/>
              <a:t> </a:t>
            </a:r>
            <a:r>
              <a:rPr sz="3177" spc="62" dirty="0"/>
              <a:t>instances</a:t>
            </a:r>
            <a:endParaRPr sz="3177" dirty="0"/>
          </a:p>
        </p:txBody>
      </p:sp>
      <p:sp>
        <p:nvSpPr>
          <p:cNvPr id="9" name="object 9"/>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40</a:t>
            </a:fld>
            <a:endParaRPr spc="-22" dirty="0"/>
          </a:p>
        </p:txBody>
      </p:sp>
      <p:graphicFrame>
        <p:nvGraphicFramePr>
          <p:cNvPr id="6" name="object 6"/>
          <p:cNvGraphicFramePr>
            <a:graphicFrameLocks noGrp="1"/>
          </p:cNvGraphicFramePr>
          <p:nvPr>
            <p:extLst>
              <p:ext uri="{D42A27DB-BD31-4B8C-83A1-F6EECF244321}">
                <p14:modId xmlns:p14="http://schemas.microsoft.com/office/powerpoint/2010/main" val="3968315441"/>
              </p:ext>
            </p:extLst>
          </p:nvPr>
        </p:nvGraphicFramePr>
        <p:xfrm>
          <a:off x="2313651" y="1420318"/>
          <a:ext cx="3711388" cy="4331451"/>
        </p:xfrm>
        <a:graphic>
          <a:graphicData uri="http://schemas.openxmlformats.org/drawingml/2006/table">
            <a:tbl>
              <a:tblPr firstRow="1" bandRow="1">
                <a:tableStyleId>{2D5ABB26-0587-4C30-8999-92F81FD0307C}</a:tableStyleId>
              </a:tblPr>
              <a:tblGrid>
                <a:gridCol w="3711388">
                  <a:extLst>
                    <a:ext uri="{9D8B030D-6E8A-4147-A177-3AD203B41FA5}">
                      <a16:colId xmlns:a16="http://schemas.microsoft.com/office/drawing/2014/main" val="20000"/>
                    </a:ext>
                  </a:extLst>
                </a:gridCol>
              </a:tblGrid>
              <a:tr h="335616">
                <a:tc>
                  <a:txBody>
                    <a:bodyPr/>
                    <a:lstStyle/>
                    <a:p>
                      <a:pPr marL="39370">
                        <a:lnSpc>
                          <a:spcPct val="100000"/>
                        </a:lnSpc>
                        <a:spcBef>
                          <a:spcPts val="245"/>
                        </a:spcBef>
                      </a:pPr>
                      <a:r>
                        <a:rPr sz="1700" spc="55" dirty="0">
                          <a:solidFill>
                            <a:schemeClr val="bg1"/>
                          </a:solidFill>
                          <a:latin typeface="Times New Roman"/>
                          <a:cs typeface="Times New Roman"/>
                        </a:rPr>
                        <a:t>INSTANCE:</a:t>
                      </a:r>
                      <a:r>
                        <a:rPr sz="1700" spc="20" dirty="0">
                          <a:solidFill>
                            <a:schemeClr val="bg1"/>
                          </a:solidFill>
                          <a:latin typeface="Times New Roman"/>
                          <a:cs typeface="Times New Roman"/>
                        </a:rPr>
                        <a:t>  </a:t>
                      </a:r>
                      <a:r>
                        <a:rPr sz="1700" i="1" spc="50" dirty="0">
                          <a:solidFill>
                            <a:schemeClr val="bg1"/>
                          </a:solidFill>
                          <a:latin typeface="Times New Roman"/>
                          <a:cs typeface="Times New Roman"/>
                        </a:rPr>
                        <a:t>HP</a:t>
                      </a:r>
                      <a:r>
                        <a:rPr sz="1700" i="1" spc="35" dirty="0">
                          <a:solidFill>
                            <a:schemeClr val="bg1"/>
                          </a:solidFill>
                          <a:latin typeface="Times New Roman"/>
                          <a:cs typeface="Times New Roman"/>
                        </a:rPr>
                        <a:t> </a:t>
                      </a:r>
                      <a:r>
                        <a:rPr sz="1700" i="1" dirty="0">
                          <a:solidFill>
                            <a:schemeClr val="bg1"/>
                          </a:solidFill>
                          <a:latin typeface="Times New Roman"/>
                          <a:cs typeface="Times New Roman"/>
                        </a:rPr>
                        <a:t>Pavilion</a:t>
                      </a:r>
                      <a:r>
                        <a:rPr sz="1700" i="1" spc="30" dirty="0">
                          <a:solidFill>
                            <a:schemeClr val="bg1"/>
                          </a:solidFill>
                          <a:latin typeface="Times New Roman"/>
                          <a:cs typeface="Times New Roman"/>
                        </a:rPr>
                        <a:t> </a:t>
                      </a:r>
                      <a:r>
                        <a:rPr sz="1700" i="1" spc="-10" dirty="0">
                          <a:solidFill>
                            <a:schemeClr val="bg1"/>
                          </a:solidFill>
                          <a:latin typeface="Times New Roman"/>
                          <a:cs typeface="Times New Roman"/>
                        </a:rPr>
                        <a:t>P655A</a:t>
                      </a:r>
                      <a:endParaRPr sz="1700">
                        <a:solidFill>
                          <a:schemeClr val="bg1"/>
                        </a:solidFill>
                        <a:latin typeface="Times New Roman"/>
                        <a:cs typeface="Times New Roman"/>
                      </a:endParaRPr>
                    </a:p>
                  </a:txBody>
                  <a:tcPr marL="0" marR="0" marT="27454"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solidFill>
                      <a:srgbClr val="FFFFFF"/>
                    </a:solidFill>
                  </a:tcPr>
                </a:tc>
                <a:extLst>
                  <a:ext uri="{0D108BD9-81ED-4DB2-BD59-A6C34878D82A}">
                    <a16:rowId xmlns:a16="http://schemas.microsoft.com/office/drawing/2014/main" val="10000"/>
                  </a:ext>
                </a:extLst>
              </a:tr>
              <a:tr h="286310">
                <a:tc>
                  <a:txBody>
                    <a:bodyPr/>
                    <a:lstStyle/>
                    <a:p>
                      <a:pPr marL="39370">
                        <a:lnSpc>
                          <a:spcPct val="100000"/>
                        </a:lnSpc>
                        <a:spcBef>
                          <a:spcPts val="145"/>
                        </a:spcBef>
                        <a:tabLst>
                          <a:tab pos="1494790" algn="l"/>
                        </a:tabLst>
                      </a:pPr>
                      <a:r>
                        <a:rPr sz="1500" i="1" spc="-10" dirty="0">
                          <a:solidFill>
                            <a:schemeClr val="bg1"/>
                          </a:solidFill>
                          <a:latin typeface="Times New Roman"/>
                          <a:cs typeface="Times New Roman"/>
                        </a:rPr>
                        <a:t>Class</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spc="-10" dirty="0">
                          <a:solidFill>
                            <a:schemeClr val="bg1"/>
                          </a:solidFill>
                          <a:latin typeface="Times New Roman"/>
                          <a:cs typeface="Times New Roman"/>
                        </a:rPr>
                        <a:t>Desktop</a:t>
                      </a:r>
                      <a:endParaRPr sz="1500">
                        <a:solidFill>
                          <a:schemeClr val="bg1"/>
                        </a:solidFill>
                        <a:latin typeface="Times New Roman"/>
                        <a:cs typeface="Times New Roman"/>
                      </a:endParaRPr>
                    </a:p>
                  </a:txBody>
                  <a:tcPr marL="0" marR="0" marT="16249" marB="0">
                    <a:lnL w="19050">
                      <a:solidFill>
                        <a:srgbClr val="000000"/>
                      </a:solidFill>
                      <a:prstDash val="solid"/>
                    </a:lnL>
                    <a:lnR w="19050">
                      <a:solidFill>
                        <a:srgbClr val="000000"/>
                      </a:solidFill>
                      <a:prstDash val="solid"/>
                    </a:lnR>
                    <a:lnT w="19050">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1"/>
                  </a:ext>
                </a:extLst>
              </a:tr>
              <a:tr h="270062">
                <a:tc>
                  <a:txBody>
                    <a:bodyPr/>
                    <a:lstStyle/>
                    <a:p>
                      <a:pPr marL="39370">
                        <a:lnSpc>
                          <a:spcPts val="2080"/>
                        </a:lnSpc>
                        <a:tabLst>
                          <a:tab pos="2221865" algn="l"/>
                        </a:tabLst>
                      </a:pPr>
                      <a:r>
                        <a:rPr sz="1500" dirty="0">
                          <a:solidFill>
                            <a:schemeClr val="bg1"/>
                          </a:solidFill>
                          <a:latin typeface="Times New Roman"/>
                          <a:cs typeface="Times New Roman"/>
                        </a:rPr>
                        <a:t>[Str]</a:t>
                      </a:r>
                      <a:r>
                        <a:rPr sz="1500" spc="50" dirty="0">
                          <a:solidFill>
                            <a:schemeClr val="bg1"/>
                          </a:solidFill>
                          <a:latin typeface="Times New Roman"/>
                          <a:cs typeface="Times New Roman"/>
                        </a:rPr>
                        <a:t>  </a:t>
                      </a:r>
                      <a:r>
                        <a:rPr sz="1500" i="1" dirty="0">
                          <a:solidFill>
                            <a:schemeClr val="bg1"/>
                          </a:solidFill>
                          <a:latin typeface="Times New Roman"/>
                          <a:cs typeface="Times New Roman"/>
                        </a:rPr>
                        <a:t>Item</a:t>
                      </a:r>
                      <a:r>
                        <a:rPr sz="1500" i="1" spc="60" dirty="0">
                          <a:solidFill>
                            <a:schemeClr val="bg1"/>
                          </a:solidFill>
                          <a:latin typeface="Times New Roman"/>
                          <a:cs typeface="Times New Roman"/>
                        </a:rPr>
                        <a:t> </a:t>
                      </a:r>
                      <a:r>
                        <a:rPr sz="1500" i="1" spc="-20" dirty="0">
                          <a:solidFill>
                            <a:schemeClr val="bg1"/>
                          </a:solidFill>
                          <a:latin typeface="Times New Roman"/>
                          <a:cs typeface="Times New Roman"/>
                        </a:rPr>
                        <a:t>Code</a:t>
                      </a:r>
                      <a:r>
                        <a:rPr sz="1500" spc="-20" dirty="0">
                          <a:solidFill>
                            <a:schemeClr val="bg1"/>
                          </a:solidFill>
                          <a:latin typeface="Times New Roman"/>
                          <a:cs typeface="Times New Roman"/>
                        </a:rPr>
                        <a:t>:</a:t>
                      </a:r>
                      <a:r>
                        <a:rPr sz="1500" dirty="0">
                          <a:solidFill>
                            <a:schemeClr val="bg1"/>
                          </a:solidFill>
                          <a:latin typeface="Times New Roman"/>
                          <a:cs typeface="Times New Roman"/>
                        </a:rPr>
                        <a:t>	</a:t>
                      </a:r>
                      <a:r>
                        <a:rPr sz="1500" i="1" spc="-10" dirty="0">
                          <a:solidFill>
                            <a:schemeClr val="bg1"/>
                          </a:solidFill>
                          <a:latin typeface="Times New Roman"/>
                          <a:cs typeface="Times New Roman"/>
                        </a:rPr>
                        <a:t>SY7973</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2"/>
                  </a:ext>
                </a:extLst>
              </a:tr>
              <a:tr h="260537">
                <a:tc>
                  <a:txBody>
                    <a:bodyPr/>
                    <a:lstStyle/>
                    <a:p>
                      <a:pPr marL="39370">
                        <a:lnSpc>
                          <a:spcPts val="2030"/>
                        </a:lnSpc>
                        <a:tabLst>
                          <a:tab pos="2221230" algn="l"/>
                        </a:tabLst>
                      </a:pPr>
                      <a:r>
                        <a:rPr sz="1500" dirty="0">
                          <a:solidFill>
                            <a:schemeClr val="bg1"/>
                          </a:solidFill>
                          <a:latin typeface="Times New Roman"/>
                          <a:cs typeface="Times New Roman"/>
                        </a:rPr>
                        <a:t>[Str]</a:t>
                      </a:r>
                      <a:r>
                        <a:rPr sz="1500" spc="425" dirty="0">
                          <a:solidFill>
                            <a:schemeClr val="bg1"/>
                          </a:solidFill>
                          <a:latin typeface="Times New Roman"/>
                          <a:cs typeface="Times New Roman"/>
                        </a:rPr>
                        <a:t> </a:t>
                      </a:r>
                      <a:r>
                        <a:rPr sz="1500" i="1" spc="-10" dirty="0">
                          <a:solidFill>
                            <a:schemeClr val="bg1"/>
                          </a:solidFill>
                          <a:latin typeface="Times New Roman"/>
                          <a:cs typeface="Times New Roman"/>
                        </a:rPr>
                        <a:t>Brand</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spc="-25" dirty="0">
                          <a:solidFill>
                            <a:schemeClr val="bg1"/>
                          </a:solidFill>
                          <a:latin typeface="Times New Roman"/>
                          <a:cs typeface="Times New Roman"/>
                        </a:rPr>
                        <a:t>HP</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3"/>
                  </a:ext>
                </a:extLst>
              </a:tr>
              <a:tr h="271182">
                <a:tc>
                  <a:txBody>
                    <a:bodyPr/>
                    <a:lstStyle/>
                    <a:p>
                      <a:pPr marL="39370">
                        <a:lnSpc>
                          <a:spcPts val="2090"/>
                        </a:lnSpc>
                        <a:tabLst>
                          <a:tab pos="2221230" algn="l"/>
                        </a:tabLst>
                      </a:pPr>
                      <a:r>
                        <a:rPr sz="1500" dirty="0">
                          <a:solidFill>
                            <a:schemeClr val="bg1"/>
                          </a:solidFill>
                          <a:latin typeface="Times New Roman"/>
                          <a:cs typeface="Times New Roman"/>
                        </a:rPr>
                        <a:t>[Str]</a:t>
                      </a:r>
                      <a:r>
                        <a:rPr sz="1500" spc="405" dirty="0">
                          <a:solidFill>
                            <a:schemeClr val="bg1"/>
                          </a:solidFill>
                          <a:latin typeface="Times New Roman"/>
                          <a:cs typeface="Times New Roman"/>
                        </a:rPr>
                        <a:t> </a:t>
                      </a:r>
                      <a:r>
                        <a:rPr sz="1500" i="1" spc="-10" dirty="0">
                          <a:solidFill>
                            <a:schemeClr val="bg1"/>
                          </a:solidFill>
                          <a:latin typeface="Times New Roman"/>
                          <a:cs typeface="Times New Roman"/>
                        </a:rPr>
                        <a:t>Model</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Pavilion</a:t>
                      </a:r>
                      <a:r>
                        <a:rPr sz="1500" i="1" spc="-20" dirty="0">
                          <a:solidFill>
                            <a:schemeClr val="bg1"/>
                          </a:solidFill>
                          <a:latin typeface="Times New Roman"/>
                          <a:cs typeface="Times New Roman"/>
                        </a:rPr>
                        <a:t> </a:t>
                      </a:r>
                      <a:r>
                        <a:rPr sz="1500" i="1" spc="-10" dirty="0">
                          <a:solidFill>
                            <a:schemeClr val="bg1"/>
                          </a:solidFill>
                          <a:latin typeface="Times New Roman"/>
                          <a:cs typeface="Times New Roman"/>
                        </a:rPr>
                        <a:t>P6555A</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4"/>
                  </a:ext>
                </a:extLst>
              </a:tr>
              <a:tr h="267260">
                <a:tc>
                  <a:txBody>
                    <a:bodyPr/>
                    <a:lstStyle/>
                    <a:p>
                      <a:pPr marL="39370">
                        <a:lnSpc>
                          <a:spcPts val="2055"/>
                        </a:lnSpc>
                        <a:tabLst>
                          <a:tab pos="2221230" algn="l"/>
                        </a:tabLst>
                      </a:pPr>
                      <a:r>
                        <a:rPr sz="1500" dirty="0">
                          <a:solidFill>
                            <a:schemeClr val="bg1"/>
                          </a:solidFill>
                          <a:latin typeface="Times New Roman"/>
                          <a:cs typeface="Times New Roman"/>
                        </a:rPr>
                        <a:t>[Str]</a:t>
                      </a:r>
                      <a:r>
                        <a:rPr sz="1500" spc="425" dirty="0">
                          <a:solidFill>
                            <a:schemeClr val="bg1"/>
                          </a:solidFill>
                          <a:latin typeface="Times New Roman"/>
                          <a:cs typeface="Times New Roman"/>
                        </a:rPr>
                        <a:t> </a:t>
                      </a:r>
                      <a:r>
                        <a:rPr sz="1500" i="1" spc="-10" dirty="0">
                          <a:solidFill>
                            <a:schemeClr val="bg1"/>
                          </a:solidFill>
                          <a:latin typeface="Times New Roman"/>
                          <a:cs typeface="Times New Roman"/>
                        </a:rPr>
                        <a:t>Processor</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Intel</a:t>
                      </a:r>
                      <a:r>
                        <a:rPr sz="1500" i="1" spc="-15" dirty="0">
                          <a:solidFill>
                            <a:schemeClr val="bg1"/>
                          </a:solidFill>
                          <a:latin typeface="Times New Roman"/>
                          <a:cs typeface="Times New Roman"/>
                        </a:rPr>
                        <a:t> </a:t>
                      </a:r>
                      <a:r>
                        <a:rPr sz="1500" i="1" dirty="0">
                          <a:solidFill>
                            <a:schemeClr val="bg1"/>
                          </a:solidFill>
                          <a:latin typeface="Times New Roman"/>
                          <a:cs typeface="Times New Roman"/>
                        </a:rPr>
                        <a:t>Core</a:t>
                      </a:r>
                      <a:r>
                        <a:rPr sz="1500" i="1" spc="-15" dirty="0">
                          <a:solidFill>
                            <a:schemeClr val="bg1"/>
                          </a:solidFill>
                          <a:latin typeface="Times New Roman"/>
                          <a:cs typeface="Times New Roman"/>
                        </a:rPr>
                        <a:t> </a:t>
                      </a:r>
                      <a:r>
                        <a:rPr sz="1500" i="1" dirty="0">
                          <a:solidFill>
                            <a:schemeClr val="bg1"/>
                          </a:solidFill>
                          <a:latin typeface="Times New Roman"/>
                          <a:cs typeface="Times New Roman"/>
                        </a:rPr>
                        <a:t>i5</a:t>
                      </a:r>
                      <a:r>
                        <a:rPr sz="1500" i="1" spc="-15" dirty="0">
                          <a:solidFill>
                            <a:schemeClr val="bg1"/>
                          </a:solidFill>
                          <a:latin typeface="Times New Roman"/>
                          <a:cs typeface="Times New Roman"/>
                        </a:rPr>
                        <a:t> </a:t>
                      </a:r>
                      <a:r>
                        <a:rPr sz="1500" i="1" dirty="0">
                          <a:solidFill>
                            <a:schemeClr val="bg1"/>
                          </a:solidFill>
                          <a:latin typeface="Times New Roman"/>
                          <a:cs typeface="Times New Roman"/>
                        </a:rPr>
                        <a:t>3.2</a:t>
                      </a:r>
                      <a:r>
                        <a:rPr sz="1500" i="1" spc="-15" dirty="0">
                          <a:solidFill>
                            <a:schemeClr val="bg1"/>
                          </a:solidFill>
                          <a:latin typeface="Times New Roman"/>
                          <a:cs typeface="Times New Roman"/>
                        </a:rPr>
                        <a:t> </a:t>
                      </a:r>
                      <a:r>
                        <a:rPr sz="1500" i="1" spc="-25" dirty="0">
                          <a:solidFill>
                            <a:schemeClr val="bg1"/>
                          </a:solidFill>
                          <a:latin typeface="Times New Roman"/>
                          <a:cs typeface="Times New Roman"/>
                        </a:rPr>
                        <a:t>GHz</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5"/>
                  </a:ext>
                </a:extLst>
              </a:tr>
              <a:tr h="263338">
                <a:tc>
                  <a:txBody>
                    <a:bodyPr/>
                    <a:lstStyle/>
                    <a:p>
                      <a:pPr marL="39370">
                        <a:lnSpc>
                          <a:spcPts val="2030"/>
                        </a:lnSpc>
                        <a:tabLst>
                          <a:tab pos="2221865" algn="l"/>
                        </a:tabLst>
                      </a:pPr>
                      <a:r>
                        <a:rPr sz="1500" dirty="0">
                          <a:solidFill>
                            <a:schemeClr val="bg1"/>
                          </a:solidFill>
                          <a:latin typeface="Times New Roman"/>
                          <a:cs typeface="Times New Roman"/>
                        </a:rPr>
                        <a:t>[Str]</a:t>
                      </a:r>
                      <a:r>
                        <a:rPr sz="1500" spc="45" dirty="0">
                          <a:solidFill>
                            <a:schemeClr val="bg1"/>
                          </a:solidFill>
                          <a:latin typeface="Times New Roman"/>
                          <a:cs typeface="Times New Roman"/>
                        </a:rPr>
                        <a:t>  </a:t>
                      </a:r>
                      <a:r>
                        <a:rPr sz="1500" i="1" dirty="0">
                          <a:solidFill>
                            <a:schemeClr val="bg1"/>
                          </a:solidFill>
                          <a:latin typeface="Times New Roman"/>
                          <a:cs typeface="Times New Roman"/>
                        </a:rPr>
                        <a:t>Installed</a:t>
                      </a:r>
                      <a:r>
                        <a:rPr sz="1500" i="1" spc="30" dirty="0">
                          <a:solidFill>
                            <a:schemeClr val="bg1"/>
                          </a:solidFill>
                          <a:latin typeface="Times New Roman"/>
                          <a:cs typeface="Times New Roman"/>
                        </a:rPr>
                        <a:t> </a:t>
                      </a:r>
                      <a:r>
                        <a:rPr sz="1500" i="1" spc="65" dirty="0">
                          <a:solidFill>
                            <a:schemeClr val="bg1"/>
                          </a:solidFill>
                          <a:latin typeface="Times New Roman"/>
                          <a:cs typeface="Times New Roman"/>
                        </a:rPr>
                        <a:t>RAM</a:t>
                      </a:r>
                      <a:r>
                        <a:rPr sz="1500" spc="65"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4 </a:t>
                      </a:r>
                      <a:r>
                        <a:rPr sz="1500" i="1" spc="-25" dirty="0">
                          <a:solidFill>
                            <a:schemeClr val="bg1"/>
                          </a:solidFill>
                          <a:latin typeface="Times New Roman"/>
                          <a:cs typeface="Times New Roman"/>
                        </a:rPr>
                        <a:t>GB</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6"/>
                  </a:ext>
                </a:extLst>
              </a:tr>
              <a:tr h="266140">
                <a:tc>
                  <a:txBody>
                    <a:bodyPr/>
                    <a:lstStyle/>
                    <a:p>
                      <a:pPr marL="39370">
                        <a:lnSpc>
                          <a:spcPts val="2065"/>
                        </a:lnSpc>
                        <a:tabLst>
                          <a:tab pos="2221865" algn="l"/>
                        </a:tabLst>
                      </a:pPr>
                      <a:r>
                        <a:rPr sz="1500" dirty="0">
                          <a:solidFill>
                            <a:schemeClr val="bg1"/>
                          </a:solidFill>
                          <a:latin typeface="Times New Roman"/>
                          <a:cs typeface="Times New Roman"/>
                        </a:rPr>
                        <a:t>[Str]</a:t>
                      </a:r>
                      <a:r>
                        <a:rPr sz="1500" spc="475" dirty="0">
                          <a:solidFill>
                            <a:schemeClr val="bg1"/>
                          </a:solidFill>
                          <a:latin typeface="Times New Roman"/>
                          <a:cs typeface="Times New Roman"/>
                        </a:rPr>
                        <a:t> </a:t>
                      </a:r>
                      <a:r>
                        <a:rPr sz="1500" i="1" dirty="0">
                          <a:solidFill>
                            <a:schemeClr val="bg1"/>
                          </a:solidFill>
                          <a:latin typeface="Times New Roman"/>
                          <a:cs typeface="Times New Roman"/>
                        </a:rPr>
                        <a:t>Hard</a:t>
                      </a:r>
                      <a:r>
                        <a:rPr sz="1500" i="1" spc="15" dirty="0">
                          <a:solidFill>
                            <a:schemeClr val="bg1"/>
                          </a:solidFill>
                          <a:latin typeface="Times New Roman"/>
                          <a:cs typeface="Times New Roman"/>
                        </a:rPr>
                        <a:t> </a:t>
                      </a:r>
                      <a:r>
                        <a:rPr sz="1500" i="1" spc="-10" dirty="0">
                          <a:solidFill>
                            <a:schemeClr val="bg1"/>
                          </a:solidFill>
                          <a:latin typeface="Times New Roman"/>
                          <a:cs typeface="Times New Roman"/>
                        </a:rPr>
                        <a:t>Drive</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1 </a:t>
                      </a:r>
                      <a:r>
                        <a:rPr sz="1500" i="1" spc="-25" dirty="0">
                          <a:solidFill>
                            <a:schemeClr val="bg1"/>
                          </a:solidFill>
                          <a:latin typeface="Times New Roman"/>
                          <a:cs typeface="Times New Roman"/>
                        </a:rPr>
                        <a:t>TB</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7"/>
                  </a:ext>
                </a:extLst>
              </a:tr>
              <a:tr h="270062">
                <a:tc>
                  <a:txBody>
                    <a:bodyPr/>
                    <a:lstStyle/>
                    <a:p>
                      <a:pPr marL="39370">
                        <a:lnSpc>
                          <a:spcPts val="2065"/>
                        </a:lnSpc>
                        <a:tabLst>
                          <a:tab pos="2221865" algn="l"/>
                        </a:tabLst>
                      </a:pPr>
                      <a:r>
                        <a:rPr sz="1500" dirty="0">
                          <a:solidFill>
                            <a:schemeClr val="bg1"/>
                          </a:solidFill>
                          <a:latin typeface="Times New Roman"/>
                          <a:cs typeface="Times New Roman"/>
                        </a:rPr>
                        <a:t>[Str]</a:t>
                      </a:r>
                      <a:r>
                        <a:rPr sz="1500" spc="455" dirty="0">
                          <a:solidFill>
                            <a:schemeClr val="bg1"/>
                          </a:solidFill>
                          <a:latin typeface="Times New Roman"/>
                          <a:cs typeface="Times New Roman"/>
                        </a:rPr>
                        <a:t> </a:t>
                      </a:r>
                      <a:r>
                        <a:rPr sz="1500" i="1" dirty="0">
                          <a:solidFill>
                            <a:schemeClr val="bg1"/>
                          </a:solidFill>
                          <a:latin typeface="Times New Roman"/>
                          <a:cs typeface="Times New Roman"/>
                        </a:rPr>
                        <a:t>Graphical</a:t>
                      </a:r>
                      <a:r>
                        <a:rPr sz="1500" i="1" spc="10" dirty="0">
                          <a:solidFill>
                            <a:schemeClr val="bg1"/>
                          </a:solidFill>
                          <a:latin typeface="Times New Roman"/>
                          <a:cs typeface="Times New Roman"/>
                        </a:rPr>
                        <a:t> </a:t>
                      </a:r>
                      <a:r>
                        <a:rPr sz="1500" i="1" spc="-10" dirty="0">
                          <a:solidFill>
                            <a:schemeClr val="bg1"/>
                          </a:solidFill>
                          <a:latin typeface="Times New Roman"/>
                          <a:cs typeface="Times New Roman"/>
                        </a:rPr>
                        <a:t>Card</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1 </a:t>
                      </a:r>
                      <a:r>
                        <a:rPr sz="1500" i="1" spc="-25" dirty="0">
                          <a:solidFill>
                            <a:schemeClr val="bg1"/>
                          </a:solidFill>
                          <a:latin typeface="Times New Roman"/>
                          <a:cs typeface="Times New Roman"/>
                        </a:rPr>
                        <a:t>GB</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8"/>
                  </a:ext>
                </a:extLst>
              </a:tr>
              <a:tr h="263338">
                <a:tc>
                  <a:txBody>
                    <a:bodyPr/>
                    <a:lstStyle/>
                    <a:p>
                      <a:pPr marL="39370">
                        <a:lnSpc>
                          <a:spcPts val="2039"/>
                        </a:lnSpc>
                        <a:tabLst>
                          <a:tab pos="2221230" algn="l"/>
                        </a:tabLst>
                      </a:pPr>
                      <a:r>
                        <a:rPr sz="1500" dirty="0">
                          <a:solidFill>
                            <a:schemeClr val="bg1"/>
                          </a:solidFill>
                          <a:latin typeface="Times New Roman"/>
                          <a:cs typeface="Times New Roman"/>
                        </a:rPr>
                        <a:t>[Str]</a:t>
                      </a:r>
                      <a:r>
                        <a:rPr sz="1500" spc="395" dirty="0">
                          <a:solidFill>
                            <a:schemeClr val="bg1"/>
                          </a:solidFill>
                          <a:latin typeface="Times New Roman"/>
                          <a:cs typeface="Times New Roman"/>
                        </a:rPr>
                        <a:t> </a:t>
                      </a:r>
                      <a:r>
                        <a:rPr sz="1500" i="1" dirty="0">
                          <a:solidFill>
                            <a:schemeClr val="bg1"/>
                          </a:solidFill>
                          <a:latin typeface="Times New Roman"/>
                          <a:cs typeface="Times New Roman"/>
                        </a:rPr>
                        <a:t>Optical</a:t>
                      </a:r>
                      <a:r>
                        <a:rPr sz="1500" i="1" spc="-20" dirty="0">
                          <a:solidFill>
                            <a:schemeClr val="bg1"/>
                          </a:solidFill>
                          <a:latin typeface="Times New Roman"/>
                          <a:cs typeface="Times New Roman"/>
                        </a:rPr>
                        <a:t> </a:t>
                      </a:r>
                      <a:r>
                        <a:rPr sz="1500" i="1" spc="-10" dirty="0">
                          <a:solidFill>
                            <a:schemeClr val="bg1"/>
                          </a:solidFill>
                          <a:latin typeface="Times New Roman"/>
                          <a:cs typeface="Times New Roman"/>
                        </a:rPr>
                        <a:t>Drive</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DVD</a:t>
                      </a:r>
                      <a:r>
                        <a:rPr sz="1500" i="1" spc="-30" dirty="0">
                          <a:solidFill>
                            <a:schemeClr val="bg1"/>
                          </a:solidFill>
                          <a:latin typeface="Times New Roman"/>
                          <a:cs typeface="Times New Roman"/>
                        </a:rPr>
                        <a:t> </a:t>
                      </a:r>
                      <a:r>
                        <a:rPr sz="1500" i="1" spc="-10" dirty="0">
                          <a:solidFill>
                            <a:schemeClr val="bg1"/>
                          </a:solidFill>
                          <a:latin typeface="Times New Roman"/>
                          <a:cs typeface="Times New Roman"/>
                        </a:rPr>
                        <a:t>Burner</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9"/>
                  </a:ext>
                </a:extLst>
              </a:tr>
              <a:tr h="264459">
                <a:tc>
                  <a:txBody>
                    <a:bodyPr/>
                    <a:lstStyle/>
                    <a:p>
                      <a:pPr marL="39370">
                        <a:lnSpc>
                          <a:spcPts val="2055"/>
                        </a:lnSpc>
                        <a:tabLst>
                          <a:tab pos="2221865" algn="l"/>
                        </a:tabLst>
                      </a:pPr>
                      <a:r>
                        <a:rPr sz="1500" dirty="0">
                          <a:solidFill>
                            <a:schemeClr val="bg1"/>
                          </a:solidFill>
                          <a:latin typeface="Times New Roman"/>
                          <a:cs typeface="Times New Roman"/>
                        </a:rPr>
                        <a:t>[Str]</a:t>
                      </a:r>
                      <a:r>
                        <a:rPr sz="1500" spc="430" dirty="0">
                          <a:solidFill>
                            <a:schemeClr val="bg1"/>
                          </a:solidFill>
                          <a:latin typeface="Times New Roman"/>
                          <a:cs typeface="Times New Roman"/>
                        </a:rPr>
                        <a:t> </a:t>
                      </a:r>
                      <a:r>
                        <a:rPr sz="1500" i="1" spc="55" dirty="0">
                          <a:solidFill>
                            <a:schemeClr val="bg1"/>
                          </a:solidFill>
                          <a:latin typeface="Times New Roman"/>
                          <a:cs typeface="Times New Roman"/>
                        </a:rPr>
                        <a:t>USB</a:t>
                      </a:r>
                      <a:r>
                        <a:rPr sz="1500" i="1" spc="-10" dirty="0">
                          <a:solidFill>
                            <a:schemeClr val="bg1"/>
                          </a:solidFill>
                          <a:latin typeface="Times New Roman"/>
                          <a:cs typeface="Times New Roman"/>
                        </a:rPr>
                        <a:t> Ports</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spc="-60" dirty="0">
                          <a:solidFill>
                            <a:schemeClr val="bg1"/>
                          </a:solidFill>
                          <a:latin typeface="Times New Roman"/>
                          <a:cs typeface="Times New Roman"/>
                        </a:rPr>
                        <a:t>8</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0"/>
                  </a:ext>
                </a:extLst>
              </a:tr>
              <a:tr h="267260">
                <a:tc>
                  <a:txBody>
                    <a:bodyPr/>
                    <a:lstStyle/>
                    <a:p>
                      <a:pPr marL="39370">
                        <a:lnSpc>
                          <a:spcPts val="2080"/>
                        </a:lnSpc>
                        <a:tabLst>
                          <a:tab pos="2221865" algn="l"/>
                        </a:tabLst>
                      </a:pPr>
                      <a:r>
                        <a:rPr sz="1500" dirty="0">
                          <a:solidFill>
                            <a:schemeClr val="bg1"/>
                          </a:solidFill>
                          <a:latin typeface="Times New Roman"/>
                          <a:cs typeface="Times New Roman"/>
                        </a:rPr>
                        <a:t>[Str]</a:t>
                      </a:r>
                      <a:r>
                        <a:rPr sz="1500" spc="425" dirty="0">
                          <a:solidFill>
                            <a:schemeClr val="bg1"/>
                          </a:solidFill>
                          <a:latin typeface="Times New Roman"/>
                          <a:cs typeface="Times New Roman"/>
                        </a:rPr>
                        <a:t> </a:t>
                      </a:r>
                      <a:r>
                        <a:rPr sz="1500" i="1" spc="-10" dirty="0">
                          <a:solidFill>
                            <a:schemeClr val="bg1"/>
                          </a:solidFill>
                          <a:latin typeface="Times New Roman"/>
                          <a:cs typeface="Times New Roman"/>
                        </a:rPr>
                        <a:t>Keyboard</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spc="-10" dirty="0">
                          <a:solidFill>
                            <a:schemeClr val="bg1"/>
                          </a:solidFill>
                          <a:latin typeface="Times New Roman"/>
                          <a:cs typeface="Times New Roman"/>
                        </a:rPr>
                        <a:t>104-</a:t>
                      </a:r>
                      <a:r>
                        <a:rPr sz="1500" i="1" spc="-25" dirty="0">
                          <a:solidFill>
                            <a:schemeClr val="bg1"/>
                          </a:solidFill>
                          <a:latin typeface="Times New Roman"/>
                          <a:cs typeface="Times New Roman"/>
                        </a:rPr>
                        <a:t>key</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1"/>
                  </a:ext>
                </a:extLst>
              </a:tr>
              <a:tr h="267260">
                <a:tc>
                  <a:txBody>
                    <a:bodyPr/>
                    <a:lstStyle/>
                    <a:p>
                      <a:pPr marL="39370">
                        <a:lnSpc>
                          <a:spcPts val="2080"/>
                        </a:lnSpc>
                        <a:tabLst>
                          <a:tab pos="2221865" algn="l"/>
                        </a:tabLst>
                      </a:pPr>
                      <a:r>
                        <a:rPr sz="1500" dirty="0">
                          <a:solidFill>
                            <a:schemeClr val="bg1"/>
                          </a:solidFill>
                          <a:latin typeface="Times New Roman"/>
                          <a:cs typeface="Times New Roman"/>
                        </a:rPr>
                        <a:t>[Str]</a:t>
                      </a:r>
                      <a:r>
                        <a:rPr sz="1500" spc="405" dirty="0">
                          <a:solidFill>
                            <a:schemeClr val="bg1"/>
                          </a:solidFill>
                          <a:latin typeface="Times New Roman"/>
                          <a:cs typeface="Times New Roman"/>
                        </a:rPr>
                        <a:t> </a:t>
                      </a:r>
                      <a:r>
                        <a:rPr sz="1500" i="1" spc="-10" dirty="0">
                          <a:solidFill>
                            <a:schemeClr val="bg1"/>
                          </a:solidFill>
                          <a:latin typeface="Times New Roman"/>
                          <a:cs typeface="Times New Roman"/>
                        </a:rPr>
                        <a:t>Warranty</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1 </a:t>
                      </a:r>
                      <a:r>
                        <a:rPr sz="1500" i="1" spc="-20" dirty="0">
                          <a:solidFill>
                            <a:schemeClr val="bg1"/>
                          </a:solidFill>
                          <a:latin typeface="Times New Roman"/>
                          <a:cs typeface="Times New Roman"/>
                        </a:rPr>
                        <a:t>year</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2"/>
                  </a:ext>
                </a:extLst>
              </a:tr>
              <a:tr h="264459">
                <a:tc>
                  <a:txBody>
                    <a:bodyPr/>
                    <a:lstStyle/>
                    <a:p>
                      <a:pPr marL="39370">
                        <a:lnSpc>
                          <a:spcPts val="2055"/>
                        </a:lnSpc>
                        <a:tabLst>
                          <a:tab pos="563245" algn="l"/>
                          <a:tab pos="2221865" algn="l"/>
                        </a:tabLst>
                      </a:pPr>
                      <a:r>
                        <a:rPr sz="1500" spc="-25" dirty="0">
                          <a:solidFill>
                            <a:schemeClr val="bg1"/>
                          </a:solidFill>
                          <a:latin typeface="Times New Roman"/>
                          <a:cs typeface="Times New Roman"/>
                        </a:rPr>
                        <a:t>[N]</a:t>
                      </a:r>
                      <a:r>
                        <a:rPr sz="1500" dirty="0">
                          <a:solidFill>
                            <a:schemeClr val="bg1"/>
                          </a:solidFill>
                          <a:latin typeface="Times New Roman"/>
                          <a:cs typeface="Times New Roman"/>
                        </a:rPr>
                        <a:t>	</a:t>
                      </a:r>
                      <a:r>
                        <a:rPr sz="1500" i="1" spc="-20" dirty="0">
                          <a:solidFill>
                            <a:schemeClr val="bg1"/>
                          </a:solidFill>
                          <a:latin typeface="Times New Roman"/>
                          <a:cs typeface="Times New Roman"/>
                        </a:rPr>
                        <a:t>Cost</a:t>
                      </a:r>
                      <a:r>
                        <a:rPr sz="1500" spc="-20" dirty="0">
                          <a:solidFill>
                            <a:schemeClr val="bg1"/>
                          </a:solidFill>
                          <a:latin typeface="Times New Roman"/>
                          <a:cs typeface="Times New Roman"/>
                        </a:rPr>
                        <a:t>:</a:t>
                      </a:r>
                      <a:r>
                        <a:rPr sz="1500" dirty="0">
                          <a:solidFill>
                            <a:schemeClr val="bg1"/>
                          </a:solidFill>
                          <a:latin typeface="Times New Roman"/>
                          <a:cs typeface="Times New Roman"/>
                        </a:rPr>
                        <a:t>	</a:t>
                      </a:r>
                      <a:r>
                        <a:rPr sz="1500" i="1" spc="-10" dirty="0">
                          <a:solidFill>
                            <a:schemeClr val="bg1"/>
                          </a:solidFill>
                          <a:latin typeface="Times New Roman"/>
                          <a:cs typeface="Times New Roman"/>
                        </a:rPr>
                        <a:t>1296.00</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3"/>
                  </a:ext>
                </a:extLst>
              </a:tr>
              <a:tr h="270062">
                <a:tc>
                  <a:txBody>
                    <a:bodyPr/>
                    <a:lstStyle/>
                    <a:p>
                      <a:pPr marL="39370">
                        <a:lnSpc>
                          <a:spcPct val="100000"/>
                        </a:lnSpc>
                        <a:spcBef>
                          <a:spcPts val="50"/>
                        </a:spcBef>
                        <a:tabLst>
                          <a:tab pos="2221230" algn="l"/>
                        </a:tabLst>
                      </a:pPr>
                      <a:r>
                        <a:rPr sz="1500" dirty="0">
                          <a:solidFill>
                            <a:schemeClr val="bg1"/>
                          </a:solidFill>
                          <a:latin typeface="Times New Roman"/>
                          <a:cs typeface="Times New Roman"/>
                        </a:rPr>
                        <a:t>[Str]</a:t>
                      </a:r>
                      <a:r>
                        <a:rPr sz="1500" spc="425" dirty="0">
                          <a:solidFill>
                            <a:schemeClr val="bg1"/>
                          </a:solidFill>
                          <a:latin typeface="Times New Roman"/>
                          <a:cs typeface="Times New Roman"/>
                        </a:rPr>
                        <a:t> </a:t>
                      </a:r>
                      <a:r>
                        <a:rPr sz="1500" i="1" spc="-10" dirty="0">
                          <a:solidFill>
                            <a:schemeClr val="bg1"/>
                          </a:solidFill>
                          <a:latin typeface="Times New Roman"/>
                          <a:cs typeface="Times New Roman"/>
                        </a:rPr>
                        <a:t>Stock</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In </a:t>
                      </a:r>
                      <a:r>
                        <a:rPr sz="1500" i="1" spc="-20" dirty="0">
                          <a:solidFill>
                            <a:schemeClr val="bg1"/>
                          </a:solidFill>
                          <a:latin typeface="Times New Roman"/>
                          <a:cs typeface="Times New Roman"/>
                        </a:rPr>
                        <a:t>stock</a:t>
                      </a:r>
                      <a:endParaRPr sz="1500" dirty="0">
                        <a:solidFill>
                          <a:schemeClr val="bg1"/>
                        </a:solidFill>
                        <a:latin typeface="Times New Roman"/>
                        <a:cs typeface="Times New Roman"/>
                      </a:endParaRPr>
                    </a:p>
                  </a:txBody>
                  <a:tcPr marL="0" marR="0" marT="5603" marB="0">
                    <a:lnL w="19050">
                      <a:solidFill>
                        <a:srgbClr val="000000"/>
                      </a:solidFill>
                      <a:prstDash val="solid"/>
                    </a:lnL>
                    <a:lnR w="19050">
                      <a:solidFill>
                        <a:srgbClr val="000000"/>
                      </a:solidFill>
                      <a:prstDash val="solid"/>
                    </a:lnR>
                    <a:lnT w="3175">
                      <a:solidFill>
                        <a:srgbClr val="000000"/>
                      </a:solidFill>
                      <a:prstDash val="solid"/>
                    </a:lnT>
                    <a:lnB w="19050">
                      <a:solidFill>
                        <a:srgbClr val="000000"/>
                      </a:solidFill>
                      <a:prstDash val="solid"/>
                    </a:lnB>
                    <a:solidFill>
                      <a:srgbClr val="FFFFFF"/>
                    </a:solidFill>
                  </a:tcPr>
                </a:tc>
                <a:extLst>
                  <a:ext uri="{0D108BD9-81ED-4DB2-BD59-A6C34878D82A}">
                    <a16:rowId xmlns:a16="http://schemas.microsoft.com/office/drawing/2014/main" val="10014"/>
                  </a:ext>
                </a:extLst>
              </a:tr>
            </a:tbl>
          </a:graphicData>
        </a:graphic>
      </p:graphicFrame>
      <p:graphicFrame>
        <p:nvGraphicFramePr>
          <p:cNvPr id="7" name="object 7"/>
          <p:cNvGraphicFramePr>
            <a:graphicFrameLocks noGrp="1"/>
          </p:cNvGraphicFramePr>
          <p:nvPr>
            <p:extLst>
              <p:ext uri="{D42A27DB-BD31-4B8C-83A1-F6EECF244321}">
                <p14:modId xmlns:p14="http://schemas.microsoft.com/office/powerpoint/2010/main" val="3770374824"/>
              </p:ext>
            </p:extLst>
          </p:nvPr>
        </p:nvGraphicFramePr>
        <p:xfrm>
          <a:off x="6185060" y="1418974"/>
          <a:ext cx="3708587" cy="4306985"/>
        </p:xfrm>
        <a:graphic>
          <a:graphicData uri="http://schemas.openxmlformats.org/drawingml/2006/table">
            <a:tbl>
              <a:tblPr firstRow="1" bandRow="1">
                <a:tableStyleId>{2D5ABB26-0587-4C30-8999-92F81FD0307C}</a:tableStyleId>
              </a:tblPr>
              <a:tblGrid>
                <a:gridCol w="3708587">
                  <a:extLst>
                    <a:ext uri="{9D8B030D-6E8A-4147-A177-3AD203B41FA5}">
                      <a16:colId xmlns:a16="http://schemas.microsoft.com/office/drawing/2014/main" val="20000"/>
                    </a:ext>
                  </a:extLst>
                </a:gridCol>
              </a:tblGrid>
              <a:tr h="334496">
                <a:tc>
                  <a:txBody>
                    <a:bodyPr/>
                    <a:lstStyle/>
                    <a:p>
                      <a:pPr marL="39370">
                        <a:lnSpc>
                          <a:spcPct val="100000"/>
                        </a:lnSpc>
                        <a:spcBef>
                          <a:spcPts val="235"/>
                        </a:spcBef>
                      </a:pPr>
                      <a:r>
                        <a:rPr sz="1700" spc="55" dirty="0">
                          <a:solidFill>
                            <a:schemeClr val="bg1"/>
                          </a:solidFill>
                          <a:latin typeface="Times New Roman"/>
                          <a:cs typeface="Times New Roman"/>
                        </a:rPr>
                        <a:t>INSTANCE:</a:t>
                      </a:r>
                      <a:r>
                        <a:rPr sz="1700" spc="40" dirty="0">
                          <a:solidFill>
                            <a:schemeClr val="bg1"/>
                          </a:solidFill>
                          <a:latin typeface="Times New Roman"/>
                          <a:cs typeface="Times New Roman"/>
                        </a:rPr>
                        <a:t>  </a:t>
                      </a:r>
                      <a:r>
                        <a:rPr sz="1700" i="1" dirty="0">
                          <a:solidFill>
                            <a:schemeClr val="bg1"/>
                          </a:solidFill>
                          <a:latin typeface="Times New Roman"/>
                          <a:cs typeface="Times New Roman"/>
                        </a:rPr>
                        <a:t>Acer</a:t>
                      </a:r>
                      <a:r>
                        <a:rPr sz="1700" i="1" spc="50" dirty="0">
                          <a:solidFill>
                            <a:schemeClr val="bg1"/>
                          </a:solidFill>
                          <a:latin typeface="Times New Roman"/>
                          <a:cs typeface="Times New Roman"/>
                        </a:rPr>
                        <a:t> </a:t>
                      </a:r>
                      <a:r>
                        <a:rPr sz="1700" i="1" dirty="0">
                          <a:solidFill>
                            <a:schemeClr val="bg1"/>
                          </a:solidFill>
                          <a:latin typeface="Times New Roman"/>
                          <a:cs typeface="Times New Roman"/>
                        </a:rPr>
                        <a:t>Aspire</a:t>
                      </a:r>
                      <a:r>
                        <a:rPr sz="1700" i="1" spc="40" dirty="0">
                          <a:solidFill>
                            <a:schemeClr val="bg1"/>
                          </a:solidFill>
                          <a:latin typeface="Times New Roman"/>
                          <a:cs typeface="Times New Roman"/>
                        </a:rPr>
                        <a:t> </a:t>
                      </a:r>
                      <a:r>
                        <a:rPr sz="1700" i="1" spc="-10" dirty="0">
                          <a:solidFill>
                            <a:schemeClr val="bg1"/>
                          </a:solidFill>
                          <a:latin typeface="Times New Roman"/>
                          <a:cs typeface="Times New Roman"/>
                        </a:rPr>
                        <a:t>M3910</a:t>
                      </a:r>
                      <a:endParaRPr sz="1700">
                        <a:solidFill>
                          <a:schemeClr val="bg1"/>
                        </a:solidFill>
                        <a:latin typeface="Times New Roman"/>
                        <a:cs typeface="Times New Roman"/>
                      </a:endParaRPr>
                    </a:p>
                  </a:txBody>
                  <a:tcPr marL="0" marR="0" marT="26334"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solidFill>
                      <a:srgbClr val="FFFFFF"/>
                    </a:solidFill>
                  </a:tcPr>
                </a:tc>
                <a:extLst>
                  <a:ext uri="{0D108BD9-81ED-4DB2-BD59-A6C34878D82A}">
                    <a16:rowId xmlns:a16="http://schemas.microsoft.com/office/drawing/2014/main" val="10000"/>
                  </a:ext>
                </a:extLst>
              </a:tr>
              <a:tr h="287431">
                <a:tc>
                  <a:txBody>
                    <a:bodyPr/>
                    <a:lstStyle/>
                    <a:p>
                      <a:pPr marL="39370">
                        <a:lnSpc>
                          <a:spcPct val="100000"/>
                        </a:lnSpc>
                        <a:spcBef>
                          <a:spcPts val="145"/>
                        </a:spcBef>
                        <a:tabLst>
                          <a:tab pos="1494790" algn="l"/>
                        </a:tabLst>
                      </a:pPr>
                      <a:r>
                        <a:rPr sz="1500" i="1" spc="-10" dirty="0">
                          <a:solidFill>
                            <a:schemeClr val="bg1"/>
                          </a:solidFill>
                          <a:latin typeface="Times New Roman"/>
                          <a:cs typeface="Times New Roman"/>
                        </a:rPr>
                        <a:t>Class</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spc="-10" dirty="0">
                          <a:solidFill>
                            <a:schemeClr val="bg1"/>
                          </a:solidFill>
                          <a:latin typeface="Times New Roman"/>
                          <a:cs typeface="Times New Roman"/>
                        </a:rPr>
                        <a:t>Desktop</a:t>
                      </a:r>
                      <a:endParaRPr sz="1500">
                        <a:solidFill>
                          <a:schemeClr val="bg1"/>
                        </a:solidFill>
                        <a:latin typeface="Times New Roman"/>
                        <a:cs typeface="Times New Roman"/>
                      </a:endParaRPr>
                    </a:p>
                  </a:txBody>
                  <a:tcPr marL="0" marR="0" marT="16249" marB="0">
                    <a:lnL w="19050">
                      <a:solidFill>
                        <a:srgbClr val="000000"/>
                      </a:solidFill>
                      <a:prstDash val="solid"/>
                    </a:lnL>
                    <a:lnR w="19050">
                      <a:solidFill>
                        <a:srgbClr val="000000"/>
                      </a:solidFill>
                      <a:prstDash val="solid"/>
                    </a:lnR>
                    <a:lnT w="19050">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1"/>
                  </a:ext>
                </a:extLst>
              </a:tr>
              <a:tr h="268381">
                <a:tc>
                  <a:txBody>
                    <a:bodyPr/>
                    <a:lstStyle/>
                    <a:p>
                      <a:pPr marL="39370">
                        <a:lnSpc>
                          <a:spcPts val="2065"/>
                        </a:lnSpc>
                        <a:tabLst>
                          <a:tab pos="2221865" algn="l"/>
                        </a:tabLst>
                      </a:pPr>
                      <a:r>
                        <a:rPr sz="1500" dirty="0">
                          <a:solidFill>
                            <a:schemeClr val="bg1"/>
                          </a:solidFill>
                          <a:latin typeface="Times New Roman"/>
                          <a:cs typeface="Times New Roman"/>
                        </a:rPr>
                        <a:t>[Str]</a:t>
                      </a:r>
                      <a:r>
                        <a:rPr sz="1500" spc="50" dirty="0">
                          <a:solidFill>
                            <a:schemeClr val="bg1"/>
                          </a:solidFill>
                          <a:latin typeface="Times New Roman"/>
                          <a:cs typeface="Times New Roman"/>
                        </a:rPr>
                        <a:t>  </a:t>
                      </a:r>
                      <a:r>
                        <a:rPr sz="1500" i="1" dirty="0">
                          <a:solidFill>
                            <a:schemeClr val="bg1"/>
                          </a:solidFill>
                          <a:latin typeface="Times New Roman"/>
                          <a:cs typeface="Times New Roman"/>
                        </a:rPr>
                        <a:t>Item</a:t>
                      </a:r>
                      <a:r>
                        <a:rPr sz="1500" i="1" spc="60" dirty="0">
                          <a:solidFill>
                            <a:schemeClr val="bg1"/>
                          </a:solidFill>
                          <a:latin typeface="Times New Roman"/>
                          <a:cs typeface="Times New Roman"/>
                        </a:rPr>
                        <a:t> </a:t>
                      </a:r>
                      <a:r>
                        <a:rPr sz="1500" i="1" spc="-20" dirty="0">
                          <a:solidFill>
                            <a:schemeClr val="bg1"/>
                          </a:solidFill>
                          <a:latin typeface="Times New Roman"/>
                          <a:cs typeface="Times New Roman"/>
                        </a:rPr>
                        <a:t>Code</a:t>
                      </a:r>
                      <a:r>
                        <a:rPr sz="1500" spc="-20" dirty="0">
                          <a:solidFill>
                            <a:schemeClr val="bg1"/>
                          </a:solidFill>
                          <a:latin typeface="Times New Roman"/>
                          <a:cs typeface="Times New Roman"/>
                        </a:rPr>
                        <a:t>:</a:t>
                      </a:r>
                      <a:r>
                        <a:rPr sz="1500" dirty="0">
                          <a:solidFill>
                            <a:schemeClr val="bg1"/>
                          </a:solidFill>
                          <a:latin typeface="Times New Roman"/>
                          <a:cs typeface="Times New Roman"/>
                        </a:rPr>
                        <a:t>	</a:t>
                      </a:r>
                      <a:r>
                        <a:rPr sz="1500" i="1" spc="-10" dirty="0">
                          <a:solidFill>
                            <a:schemeClr val="bg1"/>
                          </a:solidFill>
                          <a:latin typeface="Times New Roman"/>
                          <a:cs typeface="Times New Roman"/>
                        </a:rPr>
                        <a:t>SY7975</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2"/>
                  </a:ext>
                </a:extLst>
              </a:tr>
              <a:tr h="260537">
                <a:tc>
                  <a:txBody>
                    <a:bodyPr/>
                    <a:lstStyle/>
                    <a:p>
                      <a:pPr marL="39370">
                        <a:lnSpc>
                          <a:spcPts val="2039"/>
                        </a:lnSpc>
                        <a:tabLst>
                          <a:tab pos="2221230" algn="l"/>
                        </a:tabLst>
                      </a:pPr>
                      <a:r>
                        <a:rPr sz="1500" dirty="0">
                          <a:solidFill>
                            <a:schemeClr val="bg1"/>
                          </a:solidFill>
                          <a:latin typeface="Times New Roman"/>
                          <a:cs typeface="Times New Roman"/>
                        </a:rPr>
                        <a:t>[Str]</a:t>
                      </a:r>
                      <a:r>
                        <a:rPr sz="1500" spc="425" dirty="0">
                          <a:solidFill>
                            <a:schemeClr val="bg1"/>
                          </a:solidFill>
                          <a:latin typeface="Times New Roman"/>
                          <a:cs typeface="Times New Roman"/>
                        </a:rPr>
                        <a:t> </a:t>
                      </a:r>
                      <a:r>
                        <a:rPr sz="1500" i="1" spc="-10" dirty="0">
                          <a:solidFill>
                            <a:schemeClr val="bg1"/>
                          </a:solidFill>
                          <a:latin typeface="Times New Roman"/>
                          <a:cs typeface="Times New Roman"/>
                        </a:rPr>
                        <a:t>Brand</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spc="-20" dirty="0">
                          <a:solidFill>
                            <a:schemeClr val="bg1"/>
                          </a:solidFill>
                          <a:latin typeface="Times New Roman"/>
                          <a:cs typeface="Times New Roman"/>
                        </a:rPr>
                        <a:t>Acer</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3"/>
                  </a:ext>
                </a:extLst>
              </a:tr>
              <a:tr h="271182">
                <a:tc>
                  <a:txBody>
                    <a:bodyPr/>
                    <a:lstStyle/>
                    <a:p>
                      <a:pPr marL="39370">
                        <a:lnSpc>
                          <a:spcPct val="100000"/>
                        </a:lnSpc>
                        <a:tabLst>
                          <a:tab pos="2221230" algn="l"/>
                        </a:tabLst>
                      </a:pPr>
                      <a:r>
                        <a:rPr sz="1500" dirty="0">
                          <a:solidFill>
                            <a:schemeClr val="bg1"/>
                          </a:solidFill>
                          <a:latin typeface="Times New Roman"/>
                          <a:cs typeface="Times New Roman"/>
                        </a:rPr>
                        <a:t>[Str]</a:t>
                      </a:r>
                      <a:r>
                        <a:rPr sz="1500" spc="405" dirty="0">
                          <a:solidFill>
                            <a:schemeClr val="bg1"/>
                          </a:solidFill>
                          <a:latin typeface="Times New Roman"/>
                          <a:cs typeface="Times New Roman"/>
                        </a:rPr>
                        <a:t> </a:t>
                      </a:r>
                      <a:r>
                        <a:rPr sz="1500" i="1" spc="-10" dirty="0">
                          <a:solidFill>
                            <a:schemeClr val="bg1"/>
                          </a:solidFill>
                          <a:latin typeface="Times New Roman"/>
                          <a:cs typeface="Times New Roman"/>
                        </a:rPr>
                        <a:t>Model</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Aspire</a:t>
                      </a:r>
                      <a:r>
                        <a:rPr sz="1500" i="1" spc="-20" dirty="0">
                          <a:solidFill>
                            <a:schemeClr val="bg1"/>
                          </a:solidFill>
                          <a:latin typeface="Times New Roman"/>
                          <a:cs typeface="Times New Roman"/>
                        </a:rPr>
                        <a:t> </a:t>
                      </a:r>
                      <a:r>
                        <a:rPr sz="1500" i="1" spc="-10" dirty="0">
                          <a:solidFill>
                            <a:schemeClr val="bg1"/>
                          </a:solidFill>
                          <a:latin typeface="Times New Roman"/>
                          <a:cs typeface="Times New Roman"/>
                        </a:rPr>
                        <a:t>M3910</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4"/>
                  </a:ext>
                </a:extLst>
              </a:tr>
              <a:tr h="267260">
                <a:tc>
                  <a:txBody>
                    <a:bodyPr/>
                    <a:lstStyle/>
                    <a:p>
                      <a:pPr marL="39370">
                        <a:lnSpc>
                          <a:spcPts val="2039"/>
                        </a:lnSpc>
                        <a:tabLst>
                          <a:tab pos="2221230" algn="l"/>
                        </a:tabLst>
                      </a:pPr>
                      <a:r>
                        <a:rPr sz="1500" dirty="0">
                          <a:solidFill>
                            <a:schemeClr val="bg1"/>
                          </a:solidFill>
                          <a:latin typeface="Times New Roman"/>
                          <a:cs typeface="Times New Roman"/>
                        </a:rPr>
                        <a:t>[Str]</a:t>
                      </a:r>
                      <a:r>
                        <a:rPr sz="1500" spc="425" dirty="0">
                          <a:solidFill>
                            <a:schemeClr val="bg1"/>
                          </a:solidFill>
                          <a:latin typeface="Times New Roman"/>
                          <a:cs typeface="Times New Roman"/>
                        </a:rPr>
                        <a:t> </a:t>
                      </a:r>
                      <a:r>
                        <a:rPr sz="1500" i="1" spc="-10" dirty="0">
                          <a:solidFill>
                            <a:schemeClr val="bg1"/>
                          </a:solidFill>
                          <a:latin typeface="Times New Roman"/>
                          <a:cs typeface="Times New Roman"/>
                        </a:rPr>
                        <a:t>Processor</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Intel</a:t>
                      </a:r>
                      <a:r>
                        <a:rPr sz="1500" i="1" spc="-15" dirty="0">
                          <a:solidFill>
                            <a:schemeClr val="bg1"/>
                          </a:solidFill>
                          <a:latin typeface="Times New Roman"/>
                          <a:cs typeface="Times New Roman"/>
                        </a:rPr>
                        <a:t> </a:t>
                      </a:r>
                      <a:r>
                        <a:rPr sz="1500" i="1" dirty="0">
                          <a:solidFill>
                            <a:schemeClr val="bg1"/>
                          </a:solidFill>
                          <a:latin typeface="Times New Roman"/>
                          <a:cs typeface="Times New Roman"/>
                        </a:rPr>
                        <a:t>Core</a:t>
                      </a:r>
                      <a:r>
                        <a:rPr sz="1500" i="1" spc="-15" dirty="0">
                          <a:solidFill>
                            <a:schemeClr val="bg1"/>
                          </a:solidFill>
                          <a:latin typeface="Times New Roman"/>
                          <a:cs typeface="Times New Roman"/>
                        </a:rPr>
                        <a:t> </a:t>
                      </a:r>
                      <a:r>
                        <a:rPr sz="1500" i="1" dirty="0">
                          <a:solidFill>
                            <a:schemeClr val="bg1"/>
                          </a:solidFill>
                          <a:latin typeface="Times New Roman"/>
                          <a:cs typeface="Times New Roman"/>
                        </a:rPr>
                        <a:t>i7</a:t>
                      </a:r>
                      <a:r>
                        <a:rPr sz="1500" i="1" spc="-15" dirty="0">
                          <a:solidFill>
                            <a:schemeClr val="bg1"/>
                          </a:solidFill>
                          <a:latin typeface="Times New Roman"/>
                          <a:cs typeface="Times New Roman"/>
                        </a:rPr>
                        <a:t> </a:t>
                      </a:r>
                      <a:r>
                        <a:rPr sz="1500" i="1" dirty="0">
                          <a:solidFill>
                            <a:schemeClr val="bg1"/>
                          </a:solidFill>
                          <a:latin typeface="Times New Roman"/>
                          <a:cs typeface="Times New Roman"/>
                        </a:rPr>
                        <a:t>2.8</a:t>
                      </a:r>
                      <a:r>
                        <a:rPr sz="1500" i="1" spc="-15" dirty="0">
                          <a:solidFill>
                            <a:schemeClr val="bg1"/>
                          </a:solidFill>
                          <a:latin typeface="Times New Roman"/>
                          <a:cs typeface="Times New Roman"/>
                        </a:rPr>
                        <a:t> </a:t>
                      </a:r>
                      <a:r>
                        <a:rPr sz="1500" i="1" spc="-25" dirty="0">
                          <a:solidFill>
                            <a:schemeClr val="bg1"/>
                          </a:solidFill>
                          <a:latin typeface="Times New Roman"/>
                          <a:cs typeface="Times New Roman"/>
                        </a:rPr>
                        <a:t>GHz</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5"/>
                  </a:ext>
                </a:extLst>
              </a:tr>
              <a:tr h="260537">
                <a:tc>
                  <a:txBody>
                    <a:bodyPr/>
                    <a:lstStyle/>
                    <a:p>
                      <a:pPr marL="39370">
                        <a:lnSpc>
                          <a:spcPts val="2039"/>
                        </a:lnSpc>
                        <a:tabLst>
                          <a:tab pos="2221865" algn="l"/>
                        </a:tabLst>
                      </a:pPr>
                      <a:r>
                        <a:rPr sz="1500" dirty="0">
                          <a:solidFill>
                            <a:schemeClr val="bg1"/>
                          </a:solidFill>
                          <a:latin typeface="Times New Roman"/>
                          <a:cs typeface="Times New Roman"/>
                        </a:rPr>
                        <a:t>[Str]</a:t>
                      </a:r>
                      <a:r>
                        <a:rPr sz="1500" spc="45" dirty="0">
                          <a:solidFill>
                            <a:schemeClr val="bg1"/>
                          </a:solidFill>
                          <a:latin typeface="Times New Roman"/>
                          <a:cs typeface="Times New Roman"/>
                        </a:rPr>
                        <a:t>  </a:t>
                      </a:r>
                      <a:r>
                        <a:rPr sz="1500" i="1" dirty="0">
                          <a:solidFill>
                            <a:schemeClr val="bg1"/>
                          </a:solidFill>
                          <a:latin typeface="Times New Roman"/>
                          <a:cs typeface="Times New Roman"/>
                        </a:rPr>
                        <a:t>Installed</a:t>
                      </a:r>
                      <a:r>
                        <a:rPr sz="1500" i="1" spc="30" dirty="0">
                          <a:solidFill>
                            <a:schemeClr val="bg1"/>
                          </a:solidFill>
                          <a:latin typeface="Times New Roman"/>
                          <a:cs typeface="Times New Roman"/>
                        </a:rPr>
                        <a:t> </a:t>
                      </a:r>
                      <a:r>
                        <a:rPr sz="1500" i="1" spc="65" dirty="0">
                          <a:solidFill>
                            <a:schemeClr val="bg1"/>
                          </a:solidFill>
                          <a:latin typeface="Times New Roman"/>
                          <a:cs typeface="Times New Roman"/>
                        </a:rPr>
                        <a:t>RAM</a:t>
                      </a:r>
                      <a:r>
                        <a:rPr sz="1500" spc="65"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8 </a:t>
                      </a:r>
                      <a:r>
                        <a:rPr sz="1500" i="1" spc="-25" dirty="0">
                          <a:solidFill>
                            <a:schemeClr val="bg1"/>
                          </a:solidFill>
                          <a:latin typeface="Times New Roman"/>
                          <a:cs typeface="Times New Roman"/>
                        </a:rPr>
                        <a:t>GB</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6"/>
                  </a:ext>
                </a:extLst>
              </a:tr>
              <a:tr h="267260">
                <a:tc>
                  <a:txBody>
                    <a:bodyPr/>
                    <a:lstStyle/>
                    <a:p>
                      <a:pPr marL="39370">
                        <a:lnSpc>
                          <a:spcPts val="2080"/>
                        </a:lnSpc>
                        <a:tabLst>
                          <a:tab pos="2221865" algn="l"/>
                        </a:tabLst>
                      </a:pPr>
                      <a:r>
                        <a:rPr sz="1500" dirty="0">
                          <a:solidFill>
                            <a:schemeClr val="bg1"/>
                          </a:solidFill>
                          <a:latin typeface="Times New Roman"/>
                          <a:cs typeface="Times New Roman"/>
                        </a:rPr>
                        <a:t>[Str]</a:t>
                      </a:r>
                      <a:r>
                        <a:rPr sz="1500" spc="490" dirty="0">
                          <a:solidFill>
                            <a:schemeClr val="bg1"/>
                          </a:solidFill>
                          <a:latin typeface="Times New Roman"/>
                          <a:cs typeface="Times New Roman"/>
                        </a:rPr>
                        <a:t> </a:t>
                      </a:r>
                      <a:r>
                        <a:rPr sz="1500" i="1" dirty="0">
                          <a:solidFill>
                            <a:schemeClr val="bg1"/>
                          </a:solidFill>
                          <a:latin typeface="Times New Roman"/>
                          <a:cs typeface="Times New Roman"/>
                        </a:rPr>
                        <a:t>Hard</a:t>
                      </a:r>
                      <a:r>
                        <a:rPr sz="1500" i="1" spc="5" dirty="0">
                          <a:solidFill>
                            <a:schemeClr val="bg1"/>
                          </a:solidFill>
                          <a:latin typeface="Times New Roman"/>
                          <a:cs typeface="Times New Roman"/>
                        </a:rPr>
                        <a:t> </a:t>
                      </a:r>
                      <a:r>
                        <a:rPr sz="1500" i="1" spc="-10" dirty="0">
                          <a:solidFill>
                            <a:schemeClr val="bg1"/>
                          </a:solidFill>
                          <a:latin typeface="Times New Roman"/>
                          <a:cs typeface="Times New Roman"/>
                        </a:rPr>
                        <a:t>Drive</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2 </a:t>
                      </a:r>
                      <a:r>
                        <a:rPr sz="1500" i="1" spc="-25" dirty="0">
                          <a:solidFill>
                            <a:schemeClr val="bg1"/>
                          </a:solidFill>
                          <a:latin typeface="Times New Roman"/>
                          <a:cs typeface="Times New Roman"/>
                        </a:rPr>
                        <a:t>TB</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7"/>
                  </a:ext>
                </a:extLst>
              </a:tr>
              <a:tr h="271182">
                <a:tc>
                  <a:txBody>
                    <a:bodyPr/>
                    <a:lstStyle/>
                    <a:p>
                      <a:pPr marL="39370">
                        <a:lnSpc>
                          <a:spcPts val="2080"/>
                        </a:lnSpc>
                        <a:tabLst>
                          <a:tab pos="2221865" algn="l"/>
                        </a:tabLst>
                      </a:pPr>
                      <a:r>
                        <a:rPr sz="1500" dirty="0">
                          <a:solidFill>
                            <a:schemeClr val="bg1"/>
                          </a:solidFill>
                          <a:latin typeface="Times New Roman"/>
                          <a:cs typeface="Times New Roman"/>
                        </a:rPr>
                        <a:t>[Str]</a:t>
                      </a:r>
                      <a:r>
                        <a:rPr sz="1500" spc="455" dirty="0">
                          <a:solidFill>
                            <a:schemeClr val="bg1"/>
                          </a:solidFill>
                          <a:latin typeface="Times New Roman"/>
                          <a:cs typeface="Times New Roman"/>
                        </a:rPr>
                        <a:t> </a:t>
                      </a:r>
                      <a:r>
                        <a:rPr sz="1500" i="1" dirty="0">
                          <a:solidFill>
                            <a:schemeClr val="bg1"/>
                          </a:solidFill>
                          <a:latin typeface="Times New Roman"/>
                          <a:cs typeface="Times New Roman"/>
                        </a:rPr>
                        <a:t>Graphical</a:t>
                      </a:r>
                      <a:r>
                        <a:rPr sz="1500" i="1" spc="10" dirty="0">
                          <a:solidFill>
                            <a:schemeClr val="bg1"/>
                          </a:solidFill>
                          <a:latin typeface="Times New Roman"/>
                          <a:cs typeface="Times New Roman"/>
                        </a:rPr>
                        <a:t> </a:t>
                      </a:r>
                      <a:r>
                        <a:rPr sz="1500" i="1" spc="-10" dirty="0">
                          <a:solidFill>
                            <a:schemeClr val="bg1"/>
                          </a:solidFill>
                          <a:latin typeface="Times New Roman"/>
                          <a:cs typeface="Times New Roman"/>
                        </a:rPr>
                        <a:t>Card</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1 </a:t>
                      </a:r>
                      <a:r>
                        <a:rPr sz="1500" i="1" spc="-25" dirty="0">
                          <a:solidFill>
                            <a:schemeClr val="bg1"/>
                          </a:solidFill>
                          <a:latin typeface="Times New Roman"/>
                          <a:cs typeface="Times New Roman"/>
                        </a:rPr>
                        <a:t>GB</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8"/>
                  </a:ext>
                </a:extLst>
              </a:tr>
              <a:tr h="263338">
                <a:tc>
                  <a:txBody>
                    <a:bodyPr/>
                    <a:lstStyle/>
                    <a:p>
                      <a:pPr marL="39370">
                        <a:lnSpc>
                          <a:spcPts val="2039"/>
                        </a:lnSpc>
                        <a:tabLst>
                          <a:tab pos="2221230" algn="l"/>
                        </a:tabLst>
                      </a:pPr>
                      <a:r>
                        <a:rPr sz="1500" dirty="0">
                          <a:solidFill>
                            <a:schemeClr val="bg1"/>
                          </a:solidFill>
                          <a:latin typeface="Times New Roman"/>
                          <a:cs typeface="Times New Roman"/>
                        </a:rPr>
                        <a:t>[Str]</a:t>
                      </a:r>
                      <a:r>
                        <a:rPr sz="1500" spc="390" dirty="0">
                          <a:solidFill>
                            <a:schemeClr val="bg1"/>
                          </a:solidFill>
                          <a:latin typeface="Times New Roman"/>
                          <a:cs typeface="Times New Roman"/>
                        </a:rPr>
                        <a:t> </a:t>
                      </a:r>
                      <a:r>
                        <a:rPr sz="1500" i="1" dirty="0">
                          <a:solidFill>
                            <a:schemeClr val="bg1"/>
                          </a:solidFill>
                          <a:latin typeface="Times New Roman"/>
                          <a:cs typeface="Times New Roman"/>
                        </a:rPr>
                        <a:t>Optical</a:t>
                      </a:r>
                      <a:r>
                        <a:rPr sz="1500" i="1" spc="-15" dirty="0">
                          <a:solidFill>
                            <a:schemeClr val="bg1"/>
                          </a:solidFill>
                          <a:latin typeface="Times New Roman"/>
                          <a:cs typeface="Times New Roman"/>
                        </a:rPr>
                        <a:t> </a:t>
                      </a:r>
                      <a:r>
                        <a:rPr sz="1500" i="1" spc="-10" dirty="0">
                          <a:solidFill>
                            <a:schemeClr val="bg1"/>
                          </a:solidFill>
                          <a:latin typeface="Times New Roman"/>
                          <a:cs typeface="Times New Roman"/>
                        </a:rPr>
                        <a:t>Drive</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DVD</a:t>
                      </a:r>
                      <a:r>
                        <a:rPr sz="1500" i="1" spc="-30" dirty="0">
                          <a:solidFill>
                            <a:schemeClr val="bg1"/>
                          </a:solidFill>
                          <a:latin typeface="Times New Roman"/>
                          <a:cs typeface="Times New Roman"/>
                        </a:rPr>
                        <a:t> </a:t>
                      </a:r>
                      <a:r>
                        <a:rPr sz="1500" i="1" spc="-10" dirty="0">
                          <a:solidFill>
                            <a:schemeClr val="bg1"/>
                          </a:solidFill>
                          <a:latin typeface="Times New Roman"/>
                          <a:cs typeface="Times New Roman"/>
                        </a:rPr>
                        <a:t>Burner</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9"/>
                  </a:ext>
                </a:extLst>
              </a:tr>
              <a:tr h="264459">
                <a:tc>
                  <a:txBody>
                    <a:bodyPr/>
                    <a:lstStyle/>
                    <a:p>
                      <a:pPr marL="39370">
                        <a:lnSpc>
                          <a:spcPts val="2055"/>
                        </a:lnSpc>
                        <a:tabLst>
                          <a:tab pos="2221865" algn="l"/>
                        </a:tabLst>
                      </a:pPr>
                      <a:r>
                        <a:rPr sz="1500" dirty="0">
                          <a:solidFill>
                            <a:schemeClr val="bg1"/>
                          </a:solidFill>
                          <a:latin typeface="Times New Roman"/>
                          <a:cs typeface="Times New Roman"/>
                        </a:rPr>
                        <a:t>[Str]</a:t>
                      </a:r>
                      <a:r>
                        <a:rPr sz="1500" spc="430" dirty="0">
                          <a:solidFill>
                            <a:schemeClr val="bg1"/>
                          </a:solidFill>
                          <a:latin typeface="Times New Roman"/>
                          <a:cs typeface="Times New Roman"/>
                        </a:rPr>
                        <a:t> </a:t>
                      </a:r>
                      <a:r>
                        <a:rPr sz="1500" i="1" spc="55" dirty="0">
                          <a:solidFill>
                            <a:schemeClr val="bg1"/>
                          </a:solidFill>
                          <a:latin typeface="Times New Roman"/>
                          <a:cs typeface="Times New Roman"/>
                        </a:rPr>
                        <a:t>USB</a:t>
                      </a:r>
                      <a:r>
                        <a:rPr sz="1500" i="1" spc="-10" dirty="0">
                          <a:solidFill>
                            <a:schemeClr val="bg1"/>
                          </a:solidFill>
                          <a:latin typeface="Times New Roman"/>
                          <a:cs typeface="Times New Roman"/>
                        </a:rPr>
                        <a:t> Ports</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spc="-35" dirty="0">
                          <a:solidFill>
                            <a:schemeClr val="bg1"/>
                          </a:solidFill>
                          <a:latin typeface="Times New Roman"/>
                          <a:cs typeface="Times New Roman"/>
                        </a:rPr>
                        <a:t>10</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0"/>
                  </a:ext>
                </a:extLst>
              </a:tr>
              <a:tr h="267260">
                <a:tc>
                  <a:txBody>
                    <a:bodyPr/>
                    <a:lstStyle/>
                    <a:p>
                      <a:pPr marL="39370">
                        <a:lnSpc>
                          <a:spcPts val="2080"/>
                        </a:lnSpc>
                        <a:tabLst>
                          <a:tab pos="2221865" algn="l"/>
                        </a:tabLst>
                      </a:pPr>
                      <a:r>
                        <a:rPr sz="1500" dirty="0">
                          <a:solidFill>
                            <a:schemeClr val="bg1"/>
                          </a:solidFill>
                          <a:latin typeface="Times New Roman"/>
                          <a:cs typeface="Times New Roman"/>
                        </a:rPr>
                        <a:t>[Str]</a:t>
                      </a:r>
                      <a:r>
                        <a:rPr sz="1500" spc="425" dirty="0">
                          <a:solidFill>
                            <a:schemeClr val="bg1"/>
                          </a:solidFill>
                          <a:latin typeface="Times New Roman"/>
                          <a:cs typeface="Times New Roman"/>
                        </a:rPr>
                        <a:t> </a:t>
                      </a:r>
                      <a:r>
                        <a:rPr sz="1500" i="1" spc="-10" dirty="0">
                          <a:solidFill>
                            <a:schemeClr val="bg1"/>
                          </a:solidFill>
                          <a:latin typeface="Times New Roman"/>
                          <a:cs typeface="Times New Roman"/>
                        </a:rPr>
                        <a:t>Keyboard</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spc="-10" dirty="0">
                          <a:solidFill>
                            <a:schemeClr val="bg1"/>
                          </a:solidFill>
                          <a:latin typeface="Times New Roman"/>
                          <a:cs typeface="Times New Roman"/>
                        </a:rPr>
                        <a:t>104-</a:t>
                      </a:r>
                      <a:r>
                        <a:rPr sz="1500" i="1" spc="-25" dirty="0">
                          <a:solidFill>
                            <a:schemeClr val="bg1"/>
                          </a:solidFill>
                          <a:latin typeface="Times New Roman"/>
                          <a:cs typeface="Times New Roman"/>
                        </a:rPr>
                        <a:t>key</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1"/>
                  </a:ext>
                </a:extLst>
              </a:tr>
              <a:tr h="267260">
                <a:tc>
                  <a:txBody>
                    <a:bodyPr/>
                    <a:lstStyle/>
                    <a:p>
                      <a:pPr marL="39370">
                        <a:lnSpc>
                          <a:spcPts val="2055"/>
                        </a:lnSpc>
                        <a:tabLst>
                          <a:tab pos="2221865" algn="l"/>
                        </a:tabLst>
                      </a:pPr>
                      <a:r>
                        <a:rPr sz="1500" dirty="0">
                          <a:solidFill>
                            <a:schemeClr val="bg1"/>
                          </a:solidFill>
                          <a:latin typeface="Times New Roman"/>
                          <a:cs typeface="Times New Roman"/>
                        </a:rPr>
                        <a:t>[Str]</a:t>
                      </a:r>
                      <a:r>
                        <a:rPr sz="1500" spc="405" dirty="0">
                          <a:solidFill>
                            <a:schemeClr val="bg1"/>
                          </a:solidFill>
                          <a:latin typeface="Times New Roman"/>
                          <a:cs typeface="Times New Roman"/>
                        </a:rPr>
                        <a:t> </a:t>
                      </a:r>
                      <a:r>
                        <a:rPr sz="1500" i="1" spc="-10" dirty="0">
                          <a:solidFill>
                            <a:schemeClr val="bg1"/>
                          </a:solidFill>
                          <a:latin typeface="Times New Roman"/>
                          <a:cs typeface="Times New Roman"/>
                        </a:rPr>
                        <a:t>Warranty</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1 </a:t>
                      </a:r>
                      <a:r>
                        <a:rPr sz="1500" i="1" spc="-20" dirty="0">
                          <a:solidFill>
                            <a:schemeClr val="bg1"/>
                          </a:solidFill>
                          <a:latin typeface="Times New Roman"/>
                          <a:cs typeface="Times New Roman"/>
                        </a:rPr>
                        <a:t>year</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2"/>
                  </a:ext>
                </a:extLst>
              </a:tr>
              <a:tr h="266140">
                <a:tc>
                  <a:txBody>
                    <a:bodyPr/>
                    <a:lstStyle/>
                    <a:p>
                      <a:pPr marL="39370">
                        <a:lnSpc>
                          <a:spcPts val="2055"/>
                        </a:lnSpc>
                        <a:tabLst>
                          <a:tab pos="563245" algn="l"/>
                          <a:tab pos="2221865" algn="l"/>
                        </a:tabLst>
                      </a:pPr>
                      <a:r>
                        <a:rPr sz="1500" spc="-25" dirty="0">
                          <a:solidFill>
                            <a:schemeClr val="bg1"/>
                          </a:solidFill>
                          <a:latin typeface="Times New Roman"/>
                          <a:cs typeface="Times New Roman"/>
                        </a:rPr>
                        <a:t>[N]</a:t>
                      </a:r>
                      <a:r>
                        <a:rPr sz="1500" dirty="0">
                          <a:solidFill>
                            <a:schemeClr val="bg1"/>
                          </a:solidFill>
                          <a:latin typeface="Times New Roman"/>
                          <a:cs typeface="Times New Roman"/>
                        </a:rPr>
                        <a:t>	</a:t>
                      </a:r>
                      <a:r>
                        <a:rPr sz="1500" i="1" spc="-20" dirty="0">
                          <a:solidFill>
                            <a:schemeClr val="bg1"/>
                          </a:solidFill>
                          <a:latin typeface="Times New Roman"/>
                          <a:cs typeface="Times New Roman"/>
                        </a:rPr>
                        <a:t>Cost</a:t>
                      </a:r>
                      <a:r>
                        <a:rPr sz="1500" spc="-20" dirty="0">
                          <a:solidFill>
                            <a:schemeClr val="bg1"/>
                          </a:solidFill>
                          <a:latin typeface="Times New Roman"/>
                          <a:cs typeface="Times New Roman"/>
                        </a:rPr>
                        <a:t>:</a:t>
                      </a:r>
                      <a:r>
                        <a:rPr sz="1500" dirty="0">
                          <a:solidFill>
                            <a:schemeClr val="bg1"/>
                          </a:solidFill>
                          <a:latin typeface="Times New Roman"/>
                          <a:cs typeface="Times New Roman"/>
                        </a:rPr>
                        <a:t>	</a:t>
                      </a:r>
                      <a:r>
                        <a:rPr sz="1500" i="1" spc="-10" dirty="0">
                          <a:solidFill>
                            <a:schemeClr val="bg1"/>
                          </a:solidFill>
                          <a:latin typeface="Times New Roman"/>
                          <a:cs typeface="Times New Roman"/>
                        </a:rPr>
                        <a:t>2147.00</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3"/>
                  </a:ext>
                </a:extLst>
              </a:tr>
              <a:tr h="268381">
                <a:tc>
                  <a:txBody>
                    <a:bodyPr/>
                    <a:lstStyle/>
                    <a:p>
                      <a:pPr marL="39370">
                        <a:lnSpc>
                          <a:spcPct val="100000"/>
                        </a:lnSpc>
                        <a:spcBef>
                          <a:spcPts val="25"/>
                        </a:spcBef>
                        <a:tabLst>
                          <a:tab pos="2221230" algn="l"/>
                        </a:tabLst>
                      </a:pPr>
                      <a:r>
                        <a:rPr sz="1500" dirty="0">
                          <a:solidFill>
                            <a:schemeClr val="bg1"/>
                          </a:solidFill>
                          <a:latin typeface="Times New Roman"/>
                          <a:cs typeface="Times New Roman"/>
                        </a:rPr>
                        <a:t>[Str]</a:t>
                      </a:r>
                      <a:r>
                        <a:rPr sz="1500" spc="425" dirty="0">
                          <a:solidFill>
                            <a:schemeClr val="bg1"/>
                          </a:solidFill>
                          <a:latin typeface="Times New Roman"/>
                          <a:cs typeface="Times New Roman"/>
                        </a:rPr>
                        <a:t> </a:t>
                      </a:r>
                      <a:r>
                        <a:rPr sz="1500" i="1" spc="-10" dirty="0">
                          <a:solidFill>
                            <a:schemeClr val="bg1"/>
                          </a:solidFill>
                          <a:latin typeface="Times New Roman"/>
                          <a:cs typeface="Times New Roman"/>
                        </a:rPr>
                        <a:t>Stock</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In</a:t>
                      </a:r>
                      <a:r>
                        <a:rPr sz="1500" i="1" spc="-5" dirty="0">
                          <a:solidFill>
                            <a:schemeClr val="bg1"/>
                          </a:solidFill>
                          <a:latin typeface="Times New Roman"/>
                          <a:cs typeface="Times New Roman"/>
                        </a:rPr>
                        <a:t> </a:t>
                      </a:r>
                      <a:r>
                        <a:rPr sz="1500" i="1" spc="-20" dirty="0">
                          <a:solidFill>
                            <a:schemeClr val="bg1"/>
                          </a:solidFill>
                          <a:latin typeface="Times New Roman"/>
                          <a:cs typeface="Times New Roman"/>
                        </a:rPr>
                        <a:t>stock</a:t>
                      </a:r>
                      <a:endParaRPr sz="1500" dirty="0">
                        <a:solidFill>
                          <a:schemeClr val="bg1"/>
                        </a:solidFill>
                        <a:latin typeface="Times New Roman"/>
                        <a:cs typeface="Times New Roman"/>
                      </a:endParaRPr>
                    </a:p>
                  </a:txBody>
                  <a:tcPr marL="0" marR="0" marT="2801" marB="0">
                    <a:lnL w="19050">
                      <a:solidFill>
                        <a:srgbClr val="000000"/>
                      </a:solidFill>
                      <a:prstDash val="solid"/>
                    </a:lnL>
                    <a:lnR w="19050">
                      <a:solidFill>
                        <a:srgbClr val="000000"/>
                      </a:solidFill>
                      <a:prstDash val="solid"/>
                    </a:lnR>
                    <a:lnT w="3175">
                      <a:solidFill>
                        <a:srgbClr val="000000"/>
                      </a:solidFill>
                      <a:prstDash val="solid"/>
                    </a:lnT>
                    <a:lnB w="19050">
                      <a:solidFill>
                        <a:srgbClr val="000000"/>
                      </a:solidFill>
                      <a:prstDash val="solid"/>
                    </a:lnB>
                    <a:solidFill>
                      <a:srgbClr val="FFFFFF"/>
                    </a:solidFill>
                  </a:tcPr>
                </a:tc>
                <a:extLst>
                  <a:ext uri="{0D108BD9-81ED-4DB2-BD59-A6C34878D82A}">
                    <a16:rowId xmlns:a16="http://schemas.microsoft.com/office/drawing/2014/main" val="10014"/>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advTm="30186"/>
    </mc:Choice>
    <mc:Fallback>
      <p:transition spd="slow" advTm="3018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401123" y="333025"/>
            <a:ext cx="8835240" cy="626869"/>
          </a:xfrm>
          <a:prstGeom prst="rect">
            <a:avLst/>
          </a:prstGeom>
        </p:spPr>
        <p:txBody>
          <a:bodyPr vert="horz" wrap="square" lIns="0" tIns="11206" rIns="0" bIns="0" rtlCol="0" anchor="ctr">
            <a:spAutoFit/>
          </a:bodyPr>
          <a:lstStyle/>
          <a:p>
            <a:pPr marL="11206">
              <a:lnSpc>
                <a:spcPct val="100000"/>
              </a:lnSpc>
              <a:spcBef>
                <a:spcPts val="88"/>
              </a:spcBef>
            </a:pPr>
            <a:r>
              <a:rPr sz="4000" b="1" spc="62" dirty="0"/>
              <a:t>Class</a:t>
            </a:r>
            <a:r>
              <a:rPr sz="4000" b="1" spc="13" dirty="0"/>
              <a:t> </a:t>
            </a:r>
            <a:r>
              <a:rPr sz="4000" b="1" spc="101" dirty="0"/>
              <a:t>inheritance</a:t>
            </a:r>
            <a:r>
              <a:rPr sz="4000" b="1" spc="13" dirty="0"/>
              <a:t> </a:t>
            </a:r>
            <a:r>
              <a:rPr sz="4000" b="1" spc="79" dirty="0"/>
              <a:t>in</a:t>
            </a:r>
            <a:r>
              <a:rPr sz="4000" b="1" spc="18" dirty="0"/>
              <a:t> </a:t>
            </a:r>
            <a:r>
              <a:rPr sz="4000" b="1" spc="110" dirty="0"/>
              <a:t>frame-</a:t>
            </a:r>
            <a:r>
              <a:rPr sz="4000" b="1" spc="97" dirty="0"/>
              <a:t>based</a:t>
            </a:r>
            <a:r>
              <a:rPr sz="4000" b="1" spc="13" dirty="0"/>
              <a:t> </a:t>
            </a:r>
            <a:r>
              <a:rPr sz="4000" b="1" spc="35" dirty="0"/>
              <a:t>systems</a:t>
            </a:r>
            <a:endParaRPr sz="4000" b="1" dirty="0"/>
          </a:p>
        </p:txBody>
      </p:sp>
      <p:sp>
        <p:nvSpPr>
          <p:cNvPr id="34" name="object 34"/>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41</a:t>
            </a:fld>
            <a:endParaRPr spc="-22" dirty="0"/>
          </a:p>
        </p:txBody>
      </p:sp>
      <p:sp>
        <p:nvSpPr>
          <p:cNvPr id="6" name="object 6"/>
          <p:cNvSpPr txBox="1"/>
          <p:nvPr/>
        </p:nvSpPr>
        <p:spPr>
          <a:xfrm>
            <a:off x="2385898" y="1440588"/>
            <a:ext cx="7148793" cy="3662138"/>
          </a:xfrm>
          <a:prstGeom prst="rect">
            <a:avLst/>
          </a:prstGeom>
        </p:spPr>
        <p:txBody>
          <a:bodyPr vert="horz" wrap="square" lIns="0" tIns="93009" rIns="0" bIns="0" rtlCol="0">
            <a:spAutoFit/>
          </a:bodyPr>
          <a:lstStyle/>
          <a:p>
            <a:pPr marL="313781" indent="-302575">
              <a:spcBef>
                <a:spcPts val="732"/>
              </a:spcBef>
              <a:buSzPct val="76666"/>
              <a:buFont typeface="Arial"/>
              <a:buChar char="■"/>
              <a:tabLst>
                <a:tab pos="313781" algn="l"/>
              </a:tabLst>
            </a:pPr>
            <a:r>
              <a:rPr sz="2647" spc="-9" dirty="0">
                <a:solidFill>
                  <a:schemeClr val="bg1"/>
                </a:solidFill>
                <a:latin typeface="Times New Roman"/>
                <a:cs typeface="Times New Roman"/>
              </a:rPr>
              <a:t>Frame-</a:t>
            </a:r>
            <a:r>
              <a:rPr sz="2647" dirty="0">
                <a:solidFill>
                  <a:schemeClr val="bg1"/>
                </a:solidFill>
                <a:latin typeface="Times New Roman"/>
                <a:cs typeface="Times New Roman"/>
              </a:rPr>
              <a:t>based</a:t>
            </a:r>
            <a:r>
              <a:rPr sz="2647" spc="18" dirty="0">
                <a:solidFill>
                  <a:schemeClr val="bg1"/>
                </a:solidFill>
                <a:latin typeface="Times New Roman"/>
                <a:cs typeface="Times New Roman"/>
              </a:rPr>
              <a:t> </a:t>
            </a:r>
            <a:r>
              <a:rPr sz="2647" dirty="0">
                <a:solidFill>
                  <a:schemeClr val="bg1"/>
                </a:solidFill>
                <a:latin typeface="Times New Roman"/>
                <a:cs typeface="Times New Roman"/>
              </a:rPr>
              <a:t>systems</a:t>
            </a:r>
            <a:r>
              <a:rPr sz="2647" spc="18" dirty="0">
                <a:solidFill>
                  <a:schemeClr val="bg1"/>
                </a:solidFill>
                <a:latin typeface="Times New Roman"/>
                <a:cs typeface="Times New Roman"/>
              </a:rPr>
              <a:t> </a:t>
            </a:r>
            <a:r>
              <a:rPr sz="2647" dirty="0">
                <a:solidFill>
                  <a:schemeClr val="bg1"/>
                </a:solidFill>
                <a:latin typeface="Times New Roman"/>
                <a:cs typeface="Times New Roman"/>
              </a:rPr>
              <a:t>support</a:t>
            </a:r>
            <a:r>
              <a:rPr sz="2647" spc="18" dirty="0">
                <a:solidFill>
                  <a:schemeClr val="bg1"/>
                </a:solidFill>
                <a:latin typeface="Times New Roman"/>
                <a:cs typeface="Times New Roman"/>
              </a:rPr>
              <a:t> </a:t>
            </a:r>
            <a:r>
              <a:rPr sz="2647" dirty="0">
                <a:solidFill>
                  <a:schemeClr val="bg1"/>
                </a:solidFill>
                <a:latin typeface="Times New Roman"/>
                <a:cs typeface="Times New Roman"/>
              </a:rPr>
              <a:t>class</a:t>
            </a:r>
            <a:r>
              <a:rPr sz="2647" spc="13" dirty="0">
                <a:solidFill>
                  <a:schemeClr val="bg1"/>
                </a:solidFill>
                <a:latin typeface="Times New Roman"/>
                <a:cs typeface="Times New Roman"/>
              </a:rPr>
              <a:t> </a:t>
            </a:r>
            <a:r>
              <a:rPr sz="2647" spc="71" dirty="0">
                <a:solidFill>
                  <a:schemeClr val="bg1"/>
                </a:solidFill>
                <a:latin typeface="Times New Roman"/>
                <a:cs typeface="Times New Roman"/>
              </a:rPr>
              <a:t>inheritance.</a:t>
            </a:r>
            <a:endParaRPr sz="2647" dirty="0">
              <a:solidFill>
                <a:schemeClr val="bg1"/>
              </a:solidFill>
              <a:latin typeface="Times New Roman"/>
              <a:cs typeface="Times New Roman"/>
            </a:endParaRPr>
          </a:p>
          <a:p>
            <a:pPr marL="313221" marR="4483" indent="-302575">
              <a:spcBef>
                <a:spcPts val="644"/>
              </a:spcBef>
              <a:buSzPct val="76666"/>
              <a:buFont typeface="Arial"/>
              <a:buChar char="■"/>
              <a:tabLst>
                <a:tab pos="313781" algn="l"/>
              </a:tabLst>
            </a:pPr>
            <a:r>
              <a:rPr sz="2647" dirty="0">
                <a:solidFill>
                  <a:schemeClr val="bg1"/>
                </a:solidFill>
                <a:latin typeface="Times New Roman"/>
                <a:cs typeface="Times New Roman"/>
              </a:rPr>
              <a:t>The</a:t>
            </a:r>
            <a:r>
              <a:rPr sz="2647" spc="-22" dirty="0">
                <a:solidFill>
                  <a:schemeClr val="bg1"/>
                </a:solidFill>
                <a:latin typeface="Times New Roman"/>
                <a:cs typeface="Times New Roman"/>
              </a:rPr>
              <a:t> </a:t>
            </a:r>
            <a:r>
              <a:rPr sz="2647" dirty="0">
                <a:solidFill>
                  <a:schemeClr val="bg1"/>
                </a:solidFill>
                <a:latin typeface="Times New Roman"/>
                <a:cs typeface="Times New Roman"/>
              </a:rPr>
              <a:t>fundamental</a:t>
            </a:r>
            <a:r>
              <a:rPr sz="2647" spc="-4" dirty="0">
                <a:solidFill>
                  <a:schemeClr val="bg1"/>
                </a:solidFill>
                <a:latin typeface="Times New Roman"/>
                <a:cs typeface="Times New Roman"/>
              </a:rPr>
              <a:t> </a:t>
            </a:r>
            <a:r>
              <a:rPr sz="2647" dirty="0">
                <a:solidFill>
                  <a:schemeClr val="bg1"/>
                </a:solidFill>
                <a:latin typeface="Times New Roman"/>
                <a:cs typeface="Times New Roman"/>
              </a:rPr>
              <a:t>idea</a:t>
            </a:r>
            <a:r>
              <a:rPr sz="2647" spc="-9" dirty="0">
                <a:solidFill>
                  <a:schemeClr val="bg1"/>
                </a:solidFill>
                <a:latin typeface="Times New Roman"/>
                <a:cs typeface="Times New Roman"/>
              </a:rPr>
              <a:t> </a:t>
            </a:r>
            <a:r>
              <a:rPr sz="2647" dirty="0">
                <a:solidFill>
                  <a:schemeClr val="bg1"/>
                </a:solidFill>
                <a:latin typeface="Times New Roman"/>
                <a:cs typeface="Times New Roman"/>
              </a:rPr>
              <a:t>of</a:t>
            </a:r>
            <a:r>
              <a:rPr sz="2647" spc="-9" dirty="0">
                <a:solidFill>
                  <a:schemeClr val="bg1"/>
                </a:solidFill>
                <a:latin typeface="Times New Roman"/>
                <a:cs typeface="Times New Roman"/>
              </a:rPr>
              <a:t> </a:t>
            </a:r>
            <a:r>
              <a:rPr sz="2647" dirty="0">
                <a:solidFill>
                  <a:schemeClr val="bg1"/>
                </a:solidFill>
                <a:latin typeface="Times New Roman"/>
                <a:cs typeface="Times New Roman"/>
              </a:rPr>
              <a:t>inheritance is</a:t>
            </a:r>
            <a:r>
              <a:rPr sz="2647" spc="-13" dirty="0">
                <a:solidFill>
                  <a:schemeClr val="bg1"/>
                </a:solidFill>
                <a:latin typeface="Times New Roman"/>
                <a:cs typeface="Times New Roman"/>
              </a:rPr>
              <a:t> </a:t>
            </a:r>
            <a:r>
              <a:rPr sz="2647" spc="-18" dirty="0">
                <a:solidFill>
                  <a:schemeClr val="bg1"/>
                </a:solidFill>
                <a:latin typeface="Times New Roman"/>
                <a:cs typeface="Times New Roman"/>
              </a:rPr>
              <a:t>that </a:t>
            </a:r>
            <a:r>
              <a:rPr sz="2647" dirty="0">
                <a:solidFill>
                  <a:schemeClr val="bg1"/>
                </a:solidFill>
                <a:latin typeface="Times New Roman"/>
                <a:cs typeface="Times New Roman"/>
              </a:rPr>
              <a:t>attributes</a:t>
            </a:r>
            <a:r>
              <a:rPr sz="2647" spc="-9" dirty="0">
                <a:solidFill>
                  <a:schemeClr val="bg1"/>
                </a:solidFill>
                <a:latin typeface="Times New Roman"/>
                <a:cs typeface="Times New Roman"/>
              </a:rPr>
              <a:t> </a:t>
            </a:r>
            <a:r>
              <a:rPr sz="2647" dirty="0">
                <a:solidFill>
                  <a:schemeClr val="bg1"/>
                </a:solidFill>
                <a:latin typeface="Times New Roman"/>
                <a:cs typeface="Times New Roman"/>
              </a:rPr>
              <a:t>of</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9" dirty="0">
                <a:solidFill>
                  <a:schemeClr val="bg1"/>
                </a:solidFill>
                <a:latin typeface="Times New Roman"/>
                <a:cs typeface="Times New Roman"/>
              </a:rPr>
              <a:t> class-</a:t>
            </a:r>
            <a:r>
              <a:rPr sz="2647" dirty="0">
                <a:solidFill>
                  <a:schemeClr val="bg1"/>
                </a:solidFill>
                <a:latin typeface="Times New Roman"/>
                <a:cs typeface="Times New Roman"/>
              </a:rPr>
              <a:t>frame</a:t>
            </a:r>
            <a:r>
              <a:rPr sz="2647" spc="-9" dirty="0">
                <a:solidFill>
                  <a:schemeClr val="bg1"/>
                </a:solidFill>
                <a:latin typeface="Times New Roman"/>
                <a:cs typeface="Times New Roman"/>
              </a:rPr>
              <a:t> </a:t>
            </a:r>
            <a:r>
              <a:rPr sz="2647" dirty="0">
                <a:solidFill>
                  <a:schemeClr val="bg1"/>
                </a:solidFill>
                <a:latin typeface="Times New Roman"/>
                <a:cs typeface="Times New Roman"/>
              </a:rPr>
              <a:t>represent things</a:t>
            </a:r>
            <a:r>
              <a:rPr sz="2647" spc="-9" dirty="0">
                <a:solidFill>
                  <a:schemeClr val="bg1"/>
                </a:solidFill>
                <a:latin typeface="Times New Roman"/>
                <a:cs typeface="Times New Roman"/>
              </a:rPr>
              <a:t> </a:t>
            </a:r>
            <a:r>
              <a:rPr sz="2647" spc="-18" dirty="0">
                <a:solidFill>
                  <a:schemeClr val="bg1"/>
                </a:solidFill>
                <a:latin typeface="Times New Roman"/>
                <a:cs typeface="Times New Roman"/>
              </a:rPr>
              <a:t>that </a:t>
            </a:r>
            <a:r>
              <a:rPr sz="2647" dirty="0">
                <a:solidFill>
                  <a:schemeClr val="bg1"/>
                </a:solidFill>
                <a:latin typeface="Times New Roman"/>
                <a:cs typeface="Times New Roman"/>
              </a:rPr>
              <a:t>are</a:t>
            </a:r>
            <a:r>
              <a:rPr sz="2647" spc="4" dirty="0">
                <a:solidFill>
                  <a:schemeClr val="bg1"/>
                </a:solidFill>
                <a:latin typeface="Times New Roman"/>
                <a:cs typeface="Times New Roman"/>
              </a:rPr>
              <a:t> </a:t>
            </a:r>
            <a:r>
              <a:rPr sz="2647" i="1" dirty="0">
                <a:solidFill>
                  <a:schemeClr val="bg1"/>
                </a:solidFill>
                <a:latin typeface="Times New Roman"/>
                <a:cs typeface="Times New Roman"/>
              </a:rPr>
              <a:t>typically</a:t>
            </a:r>
            <a:r>
              <a:rPr sz="2647" i="1" spc="-9" dirty="0">
                <a:solidFill>
                  <a:schemeClr val="bg1"/>
                </a:solidFill>
                <a:latin typeface="Times New Roman"/>
                <a:cs typeface="Times New Roman"/>
              </a:rPr>
              <a:t> </a:t>
            </a:r>
            <a:r>
              <a:rPr sz="2647" dirty="0">
                <a:solidFill>
                  <a:schemeClr val="bg1"/>
                </a:solidFill>
                <a:latin typeface="Times New Roman"/>
                <a:cs typeface="Times New Roman"/>
              </a:rPr>
              <a:t>true</a:t>
            </a:r>
            <a:r>
              <a:rPr sz="2647" spc="-4" dirty="0">
                <a:solidFill>
                  <a:schemeClr val="bg1"/>
                </a:solidFill>
                <a:latin typeface="Times New Roman"/>
                <a:cs typeface="Times New Roman"/>
              </a:rPr>
              <a:t> </a:t>
            </a:r>
            <a:r>
              <a:rPr sz="2647" dirty="0">
                <a:solidFill>
                  <a:schemeClr val="bg1"/>
                </a:solidFill>
                <a:latin typeface="Times New Roman"/>
                <a:cs typeface="Times New Roman"/>
              </a:rPr>
              <a:t>for</a:t>
            </a:r>
            <a:r>
              <a:rPr sz="2647" spc="-9" dirty="0">
                <a:solidFill>
                  <a:schemeClr val="bg1"/>
                </a:solidFill>
                <a:latin typeface="Times New Roman"/>
                <a:cs typeface="Times New Roman"/>
              </a:rPr>
              <a:t> </a:t>
            </a:r>
            <a:r>
              <a:rPr sz="2647" dirty="0">
                <a:solidFill>
                  <a:schemeClr val="bg1"/>
                </a:solidFill>
                <a:latin typeface="Times New Roman"/>
                <a:cs typeface="Times New Roman"/>
              </a:rPr>
              <a:t>all</a:t>
            </a:r>
            <a:r>
              <a:rPr sz="2647" spc="-9" dirty="0">
                <a:solidFill>
                  <a:schemeClr val="bg1"/>
                </a:solidFill>
                <a:latin typeface="Times New Roman"/>
                <a:cs typeface="Times New Roman"/>
              </a:rPr>
              <a:t> </a:t>
            </a:r>
            <a:r>
              <a:rPr sz="2647" dirty="0">
                <a:solidFill>
                  <a:schemeClr val="bg1"/>
                </a:solidFill>
                <a:latin typeface="Times New Roman"/>
                <a:cs typeface="Times New Roman"/>
              </a:rPr>
              <a:t>objects</a:t>
            </a:r>
            <a:r>
              <a:rPr sz="2647" spc="-9" dirty="0">
                <a:solidFill>
                  <a:schemeClr val="bg1"/>
                </a:solidFill>
                <a:latin typeface="Times New Roman"/>
                <a:cs typeface="Times New Roman"/>
              </a:rPr>
              <a:t> </a:t>
            </a:r>
            <a:r>
              <a:rPr sz="2647" dirty="0">
                <a:solidFill>
                  <a:schemeClr val="bg1"/>
                </a:solidFill>
                <a:latin typeface="Times New Roman"/>
                <a:cs typeface="Times New Roman"/>
              </a:rPr>
              <a:t>in</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spc="-9" dirty="0">
                <a:solidFill>
                  <a:schemeClr val="bg1"/>
                </a:solidFill>
                <a:latin typeface="Times New Roman"/>
                <a:cs typeface="Times New Roman"/>
              </a:rPr>
              <a:t>class.</a:t>
            </a:r>
            <a:endParaRPr lang="en-US" sz="2647" spc="-9" dirty="0">
              <a:solidFill>
                <a:schemeClr val="bg1"/>
              </a:solidFill>
              <a:latin typeface="Times New Roman"/>
              <a:cs typeface="Times New Roman"/>
            </a:endParaRPr>
          </a:p>
          <a:p>
            <a:pPr marL="313221" marR="4483" indent="-302575">
              <a:spcBef>
                <a:spcPts val="644"/>
              </a:spcBef>
              <a:buSzPct val="76666"/>
              <a:buFont typeface="Arial"/>
              <a:buChar char="■"/>
              <a:tabLst>
                <a:tab pos="313781" algn="l"/>
              </a:tabLst>
            </a:pPr>
            <a:r>
              <a:rPr sz="2647" dirty="0">
                <a:solidFill>
                  <a:schemeClr val="bg1"/>
                </a:solidFill>
                <a:latin typeface="Times New Roman"/>
                <a:cs typeface="Times New Roman"/>
              </a:rPr>
              <a:t>However,</a:t>
            </a:r>
            <a:r>
              <a:rPr sz="2647" spc="-9" dirty="0">
                <a:solidFill>
                  <a:schemeClr val="bg1"/>
                </a:solidFill>
                <a:latin typeface="Times New Roman"/>
                <a:cs typeface="Times New Roman"/>
              </a:rPr>
              <a:t> </a:t>
            </a:r>
            <a:r>
              <a:rPr sz="2647" dirty="0">
                <a:solidFill>
                  <a:schemeClr val="bg1"/>
                </a:solidFill>
                <a:latin typeface="Times New Roman"/>
                <a:cs typeface="Times New Roman"/>
              </a:rPr>
              <a:t>slots</a:t>
            </a:r>
            <a:r>
              <a:rPr sz="2647" spc="-9" dirty="0">
                <a:solidFill>
                  <a:schemeClr val="bg1"/>
                </a:solidFill>
                <a:latin typeface="Times New Roman"/>
                <a:cs typeface="Times New Roman"/>
              </a:rPr>
              <a:t> </a:t>
            </a:r>
            <a:r>
              <a:rPr sz="2647" dirty="0">
                <a:solidFill>
                  <a:schemeClr val="bg1"/>
                </a:solidFill>
                <a:latin typeface="Times New Roman"/>
                <a:cs typeface="Times New Roman"/>
              </a:rPr>
              <a:t>in</a:t>
            </a:r>
            <a:r>
              <a:rPr sz="2647" spc="-4"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spc="-9" dirty="0">
                <a:solidFill>
                  <a:schemeClr val="bg1"/>
                </a:solidFill>
                <a:latin typeface="Times New Roman"/>
                <a:cs typeface="Times New Roman"/>
              </a:rPr>
              <a:t>instance-</a:t>
            </a:r>
            <a:r>
              <a:rPr sz="2647" dirty="0">
                <a:solidFill>
                  <a:schemeClr val="bg1"/>
                </a:solidFill>
                <a:latin typeface="Times New Roman"/>
                <a:cs typeface="Times New Roman"/>
              </a:rPr>
              <a:t>frames</a:t>
            </a:r>
            <a:r>
              <a:rPr sz="2647" spc="4" dirty="0">
                <a:solidFill>
                  <a:schemeClr val="bg1"/>
                </a:solidFill>
                <a:latin typeface="Times New Roman"/>
                <a:cs typeface="Times New Roman"/>
              </a:rPr>
              <a:t> </a:t>
            </a:r>
            <a:r>
              <a:rPr sz="2647" dirty="0">
                <a:solidFill>
                  <a:schemeClr val="bg1"/>
                </a:solidFill>
                <a:latin typeface="Times New Roman"/>
                <a:cs typeface="Times New Roman"/>
              </a:rPr>
              <a:t>can</a:t>
            </a:r>
            <a:r>
              <a:rPr sz="2647" spc="-4" dirty="0">
                <a:solidFill>
                  <a:schemeClr val="bg1"/>
                </a:solidFill>
                <a:latin typeface="Times New Roman"/>
                <a:cs typeface="Times New Roman"/>
              </a:rPr>
              <a:t> </a:t>
            </a:r>
            <a:r>
              <a:rPr sz="2647" dirty="0">
                <a:solidFill>
                  <a:schemeClr val="bg1"/>
                </a:solidFill>
                <a:latin typeface="Times New Roman"/>
                <a:cs typeface="Times New Roman"/>
              </a:rPr>
              <a:t>be</a:t>
            </a:r>
            <a:r>
              <a:rPr sz="2647" spc="-4" dirty="0">
                <a:solidFill>
                  <a:schemeClr val="bg1"/>
                </a:solidFill>
                <a:latin typeface="Times New Roman"/>
                <a:cs typeface="Times New Roman"/>
              </a:rPr>
              <a:t> </a:t>
            </a:r>
            <a:r>
              <a:rPr sz="2647" spc="-9" dirty="0">
                <a:solidFill>
                  <a:schemeClr val="bg1"/>
                </a:solidFill>
                <a:latin typeface="Times New Roman"/>
                <a:cs typeface="Times New Roman"/>
              </a:rPr>
              <a:t>filled </a:t>
            </a:r>
            <a:r>
              <a:rPr sz="2647" dirty="0">
                <a:solidFill>
                  <a:schemeClr val="bg1"/>
                </a:solidFill>
                <a:latin typeface="Times New Roman"/>
                <a:cs typeface="Times New Roman"/>
              </a:rPr>
              <a:t>with</a:t>
            </a:r>
            <a:r>
              <a:rPr sz="2647" spc="-22" dirty="0">
                <a:solidFill>
                  <a:schemeClr val="bg1"/>
                </a:solidFill>
                <a:latin typeface="Times New Roman"/>
                <a:cs typeface="Times New Roman"/>
              </a:rPr>
              <a:t> </a:t>
            </a:r>
            <a:r>
              <a:rPr sz="2647" dirty="0">
                <a:solidFill>
                  <a:schemeClr val="bg1"/>
                </a:solidFill>
                <a:latin typeface="Times New Roman"/>
                <a:cs typeface="Times New Roman"/>
              </a:rPr>
              <a:t>actual</a:t>
            </a:r>
            <a:r>
              <a:rPr sz="2647" spc="-13" dirty="0">
                <a:solidFill>
                  <a:schemeClr val="bg1"/>
                </a:solidFill>
                <a:latin typeface="Times New Roman"/>
                <a:cs typeface="Times New Roman"/>
              </a:rPr>
              <a:t> </a:t>
            </a:r>
            <a:r>
              <a:rPr sz="2647" dirty="0">
                <a:solidFill>
                  <a:schemeClr val="bg1"/>
                </a:solidFill>
                <a:latin typeface="Times New Roman"/>
                <a:cs typeface="Times New Roman"/>
              </a:rPr>
              <a:t>data</a:t>
            </a:r>
            <a:r>
              <a:rPr sz="2647" spc="-9" dirty="0">
                <a:solidFill>
                  <a:schemeClr val="bg1"/>
                </a:solidFill>
                <a:latin typeface="Times New Roman"/>
                <a:cs typeface="Times New Roman"/>
              </a:rPr>
              <a:t> </a:t>
            </a:r>
            <a:r>
              <a:rPr sz="2647" dirty="0">
                <a:solidFill>
                  <a:schemeClr val="bg1"/>
                </a:solidFill>
                <a:latin typeface="Times New Roman"/>
                <a:cs typeface="Times New Roman"/>
              </a:rPr>
              <a:t>uniquely</a:t>
            </a:r>
            <a:r>
              <a:rPr sz="2647" spc="-13" dirty="0">
                <a:solidFill>
                  <a:schemeClr val="bg1"/>
                </a:solidFill>
                <a:latin typeface="Times New Roman"/>
                <a:cs typeface="Times New Roman"/>
              </a:rPr>
              <a:t> </a:t>
            </a:r>
            <a:r>
              <a:rPr sz="2647" dirty="0">
                <a:solidFill>
                  <a:schemeClr val="bg1"/>
                </a:solidFill>
                <a:latin typeface="Times New Roman"/>
                <a:cs typeface="Times New Roman"/>
              </a:rPr>
              <a:t>specified</a:t>
            </a:r>
            <a:r>
              <a:rPr sz="2647" spc="-9" dirty="0">
                <a:solidFill>
                  <a:schemeClr val="bg1"/>
                </a:solidFill>
                <a:latin typeface="Times New Roman"/>
                <a:cs typeface="Times New Roman"/>
              </a:rPr>
              <a:t> </a:t>
            </a:r>
            <a:r>
              <a:rPr sz="2647" dirty="0">
                <a:solidFill>
                  <a:schemeClr val="bg1"/>
                </a:solidFill>
                <a:latin typeface="Times New Roman"/>
                <a:cs typeface="Times New Roman"/>
              </a:rPr>
              <a:t>for</a:t>
            </a:r>
            <a:r>
              <a:rPr sz="2647" spc="-9" dirty="0">
                <a:solidFill>
                  <a:schemeClr val="bg1"/>
                </a:solidFill>
                <a:latin typeface="Times New Roman"/>
                <a:cs typeface="Times New Roman"/>
              </a:rPr>
              <a:t> </a:t>
            </a:r>
            <a:r>
              <a:rPr sz="2647" spc="-18" dirty="0">
                <a:solidFill>
                  <a:schemeClr val="bg1"/>
                </a:solidFill>
                <a:latin typeface="Times New Roman"/>
                <a:cs typeface="Times New Roman"/>
              </a:rPr>
              <a:t>each </a:t>
            </a:r>
            <a:r>
              <a:rPr sz="2647" spc="-9" dirty="0">
                <a:solidFill>
                  <a:schemeClr val="bg1"/>
                </a:solidFill>
                <a:latin typeface="Times New Roman"/>
                <a:cs typeface="Times New Roman"/>
              </a:rPr>
              <a:t>instance.</a:t>
            </a:r>
            <a:endParaRPr sz="2647" dirty="0">
              <a:solidFill>
                <a:schemeClr val="bg1"/>
              </a:solidFill>
              <a:latin typeface="Times New Roman"/>
              <a:cs typeface="Times New Roman"/>
            </a:endParaRPr>
          </a:p>
          <a:p>
            <a:pPr marL="1651275">
              <a:spcBef>
                <a:spcPts val="979"/>
              </a:spcBef>
            </a:pPr>
            <a:r>
              <a:rPr sz="2824" spc="62" dirty="0">
                <a:solidFill>
                  <a:schemeClr val="bg1"/>
                </a:solidFill>
                <a:latin typeface="Times New Roman"/>
                <a:cs typeface="Times New Roman"/>
              </a:rPr>
              <a:t>Relations</a:t>
            </a:r>
            <a:r>
              <a:rPr sz="2824" spc="4" dirty="0">
                <a:solidFill>
                  <a:schemeClr val="bg1"/>
                </a:solidFill>
                <a:latin typeface="Times New Roman"/>
                <a:cs typeface="Times New Roman"/>
              </a:rPr>
              <a:t> </a:t>
            </a:r>
            <a:r>
              <a:rPr sz="2824" dirty="0">
                <a:solidFill>
                  <a:schemeClr val="bg1"/>
                </a:solidFill>
                <a:latin typeface="Times New Roman"/>
                <a:cs typeface="Times New Roman"/>
              </a:rPr>
              <a:t>of</a:t>
            </a:r>
            <a:r>
              <a:rPr sz="2824" spc="-4" dirty="0">
                <a:solidFill>
                  <a:schemeClr val="bg1"/>
                </a:solidFill>
                <a:latin typeface="Times New Roman"/>
                <a:cs typeface="Times New Roman"/>
              </a:rPr>
              <a:t> </a:t>
            </a:r>
            <a:r>
              <a:rPr sz="2824" spc="97" dirty="0">
                <a:solidFill>
                  <a:schemeClr val="bg1"/>
                </a:solidFill>
                <a:latin typeface="Times New Roman"/>
                <a:cs typeface="Times New Roman"/>
              </a:rPr>
              <a:t>the</a:t>
            </a:r>
            <a:r>
              <a:rPr sz="2824" dirty="0">
                <a:solidFill>
                  <a:schemeClr val="bg1"/>
                </a:solidFill>
                <a:latin typeface="Times New Roman"/>
                <a:cs typeface="Times New Roman"/>
              </a:rPr>
              <a:t> </a:t>
            </a:r>
            <a:r>
              <a:rPr sz="2824" spc="154" dirty="0">
                <a:solidFill>
                  <a:schemeClr val="bg1"/>
                </a:solidFill>
                <a:latin typeface="Times New Roman"/>
                <a:cs typeface="Times New Roman"/>
              </a:rPr>
              <a:t>car</a:t>
            </a:r>
            <a:r>
              <a:rPr sz="2824" dirty="0">
                <a:solidFill>
                  <a:schemeClr val="bg1"/>
                </a:solidFill>
                <a:latin typeface="Times New Roman"/>
                <a:cs typeface="Times New Roman"/>
              </a:rPr>
              <a:t> </a:t>
            </a:r>
            <a:r>
              <a:rPr sz="2824" spc="88" dirty="0">
                <a:solidFill>
                  <a:schemeClr val="bg1"/>
                </a:solidFill>
                <a:latin typeface="Times New Roman"/>
                <a:cs typeface="Times New Roman"/>
              </a:rPr>
              <a:t>frames</a:t>
            </a:r>
            <a:endParaRPr sz="2824" dirty="0">
              <a:solidFill>
                <a:schemeClr val="bg1"/>
              </a:solidFill>
              <a:latin typeface="Times New Roman"/>
              <a:cs typeface="Times New Roman"/>
            </a:endParaRPr>
          </a:p>
        </p:txBody>
      </p:sp>
      <p:sp>
        <p:nvSpPr>
          <p:cNvPr id="16" name="object 16"/>
          <p:cNvSpPr txBox="1"/>
          <p:nvPr/>
        </p:nvSpPr>
        <p:spPr>
          <a:xfrm>
            <a:off x="4355951" y="5107192"/>
            <a:ext cx="1604681" cy="246625"/>
          </a:xfrm>
          <a:prstGeom prst="rect">
            <a:avLst/>
          </a:prstGeom>
        </p:spPr>
        <p:txBody>
          <a:bodyPr vert="horz" wrap="square" lIns="0" tIns="2241" rIns="0" bIns="0" rtlCol="0">
            <a:spAutoFit/>
          </a:bodyPr>
          <a:lstStyle/>
          <a:p>
            <a:pPr marL="463388">
              <a:spcBef>
                <a:spcPts val="18"/>
              </a:spcBef>
            </a:pPr>
            <a:r>
              <a:rPr sz="1588" i="1" spc="-9" dirty="0">
                <a:latin typeface="Times New Roman"/>
                <a:cs typeface="Times New Roman"/>
              </a:rPr>
              <a:t>Mazda</a:t>
            </a:r>
            <a:endParaRPr sz="1588">
              <a:latin typeface="Times New Roman"/>
              <a:cs typeface="Times New Roman"/>
            </a:endParaRPr>
          </a:p>
        </p:txBody>
      </p:sp>
      <p:pic>
        <p:nvPicPr>
          <p:cNvPr id="57" name="Picture 56">
            <a:extLst>
              <a:ext uri="{FF2B5EF4-FFF2-40B4-BE49-F238E27FC236}">
                <a16:creationId xmlns:a16="http://schemas.microsoft.com/office/drawing/2014/main" id="{2D0BDE02-89B8-67CD-A5FB-1F42AEEE2F0D}"/>
              </a:ext>
            </a:extLst>
          </p:cNvPr>
          <p:cNvPicPr>
            <a:picLocks noChangeAspect="1"/>
          </p:cNvPicPr>
          <p:nvPr/>
        </p:nvPicPr>
        <p:blipFill>
          <a:blip r:embed="rId2"/>
          <a:stretch>
            <a:fillRect/>
          </a:stretch>
        </p:blipFill>
        <p:spPr>
          <a:xfrm>
            <a:off x="2066925" y="4974499"/>
            <a:ext cx="8058150" cy="8858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06817"/>
    </mc:Choice>
    <mc:Fallback>
      <p:transition spd="slow" advTm="10681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291603" y="1335068"/>
            <a:ext cx="7642412" cy="4334435"/>
            <a:chOff x="717550" y="1513077"/>
            <a:chExt cx="8661400" cy="4912360"/>
          </a:xfrm>
        </p:grpSpPr>
        <p:sp>
          <p:nvSpPr>
            <p:cNvPr id="3" name="object 3"/>
            <p:cNvSpPr/>
            <p:nvPr/>
          </p:nvSpPr>
          <p:spPr>
            <a:xfrm>
              <a:off x="723899" y="1519427"/>
              <a:ext cx="8648700" cy="4901565"/>
            </a:xfrm>
            <a:custGeom>
              <a:avLst/>
              <a:gdLst/>
              <a:ahLst/>
              <a:cxnLst/>
              <a:rect l="l" t="t" r="r" b="b"/>
              <a:pathLst>
                <a:path w="8648700" h="4901565">
                  <a:moveTo>
                    <a:pt x="8648699" y="4901183"/>
                  </a:moveTo>
                  <a:lnTo>
                    <a:pt x="8648699" y="0"/>
                  </a:lnTo>
                  <a:lnTo>
                    <a:pt x="0" y="0"/>
                  </a:lnTo>
                  <a:lnTo>
                    <a:pt x="0" y="4901183"/>
                  </a:lnTo>
                  <a:lnTo>
                    <a:pt x="8648699" y="4901183"/>
                  </a:lnTo>
                  <a:close/>
                </a:path>
              </a:pathLst>
            </a:custGeom>
            <a:solidFill>
              <a:srgbClr val="FFFFFF"/>
            </a:solidFill>
          </p:spPr>
          <p:txBody>
            <a:bodyPr wrap="square" lIns="0" tIns="0" rIns="0" bIns="0" rtlCol="0"/>
            <a:lstStyle/>
            <a:p>
              <a:endParaRPr sz="1588"/>
            </a:p>
          </p:txBody>
        </p:sp>
        <p:sp>
          <p:nvSpPr>
            <p:cNvPr id="4" name="object 4"/>
            <p:cNvSpPr/>
            <p:nvPr/>
          </p:nvSpPr>
          <p:spPr>
            <a:xfrm>
              <a:off x="723899" y="1519427"/>
              <a:ext cx="8648700" cy="4899660"/>
            </a:xfrm>
            <a:custGeom>
              <a:avLst/>
              <a:gdLst/>
              <a:ahLst/>
              <a:cxnLst/>
              <a:rect l="l" t="t" r="r" b="b"/>
              <a:pathLst>
                <a:path w="8648700" h="4899660">
                  <a:moveTo>
                    <a:pt x="0" y="0"/>
                  </a:moveTo>
                  <a:lnTo>
                    <a:pt x="0" y="4899659"/>
                  </a:lnTo>
                  <a:lnTo>
                    <a:pt x="8648699" y="4899659"/>
                  </a:lnTo>
                  <a:lnTo>
                    <a:pt x="8648699" y="0"/>
                  </a:lnTo>
                  <a:lnTo>
                    <a:pt x="0" y="0"/>
                  </a:lnTo>
                  <a:close/>
                </a:path>
              </a:pathLst>
            </a:custGeom>
            <a:ln w="12699">
              <a:solidFill>
                <a:srgbClr val="FFFFFF"/>
              </a:solidFill>
            </a:ln>
          </p:spPr>
          <p:txBody>
            <a:bodyPr wrap="square" lIns="0" tIns="0" rIns="0" bIns="0" rtlCol="0"/>
            <a:lstStyle/>
            <a:p>
              <a:endParaRPr sz="1588"/>
            </a:p>
          </p:txBody>
        </p:sp>
      </p:grpSp>
      <p:sp>
        <p:nvSpPr>
          <p:cNvPr id="5" name="object 5"/>
          <p:cNvSpPr txBox="1">
            <a:spLocks noGrp="1"/>
          </p:cNvSpPr>
          <p:nvPr>
            <p:ph type="title" idx="4294967295"/>
          </p:nvPr>
        </p:nvSpPr>
        <p:spPr>
          <a:xfrm>
            <a:off x="2914650" y="583072"/>
            <a:ext cx="9277350" cy="646783"/>
          </a:xfrm>
          <a:prstGeom prst="rect">
            <a:avLst/>
          </a:prstGeom>
        </p:spPr>
        <p:txBody>
          <a:bodyPr vert="horz" wrap="square" lIns="0" tIns="91888" rIns="0" bIns="0" rtlCol="0" anchor="ctr">
            <a:spAutoFit/>
          </a:bodyPr>
          <a:lstStyle/>
          <a:p>
            <a:pPr marL="1506151">
              <a:lnSpc>
                <a:spcPct val="100000"/>
              </a:lnSpc>
              <a:spcBef>
                <a:spcPts val="88"/>
              </a:spcBef>
            </a:pPr>
            <a:r>
              <a:rPr sz="3600" b="1" spc="106" dirty="0"/>
              <a:t>Inheritance</a:t>
            </a:r>
            <a:r>
              <a:rPr sz="3600" b="1" spc="49" dirty="0"/>
              <a:t> </a:t>
            </a:r>
            <a:r>
              <a:rPr sz="3600" b="1" dirty="0"/>
              <a:t>of</a:t>
            </a:r>
            <a:r>
              <a:rPr sz="3600" b="1" spc="57" dirty="0"/>
              <a:t> </a:t>
            </a:r>
            <a:r>
              <a:rPr sz="3600" b="1" dirty="0"/>
              <a:t>slot</a:t>
            </a:r>
            <a:r>
              <a:rPr sz="3600" b="1" spc="49" dirty="0"/>
              <a:t> </a:t>
            </a:r>
            <a:r>
              <a:rPr sz="3600" b="1" spc="40" dirty="0"/>
              <a:t>values</a:t>
            </a:r>
            <a:endParaRPr sz="3600" b="1"/>
          </a:p>
        </p:txBody>
      </p:sp>
      <p:sp>
        <p:nvSpPr>
          <p:cNvPr id="9" name="object 9"/>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42</a:t>
            </a:fld>
            <a:endParaRPr spc="-22" dirty="0"/>
          </a:p>
        </p:txBody>
      </p:sp>
      <p:graphicFrame>
        <p:nvGraphicFramePr>
          <p:cNvPr id="6" name="object 6"/>
          <p:cNvGraphicFramePr>
            <a:graphicFrameLocks noGrp="1"/>
          </p:cNvGraphicFramePr>
          <p:nvPr>
            <p:extLst>
              <p:ext uri="{D42A27DB-BD31-4B8C-83A1-F6EECF244321}">
                <p14:modId xmlns:p14="http://schemas.microsoft.com/office/powerpoint/2010/main" val="4123161182"/>
              </p:ext>
            </p:extLst>
          </p:nvPr>
        </p:nvGraphicFramePr>
        <p:xfrm>
          <a:off x="6174600" y="1577947"/>
          <a:ext cx="3653678" cy="4372111"/>
        </p:xfrm>
        <a:graphic>
          <a:graphicData uri="http://schemas.openxmlformats.org/drawingml/2006/table">
            <a:tbl>
              <a:tblPr firstRow="1" bandRow="1">
                <a:tableStyleId>{2D5ABB26-0587-4C30-8999-92F81FD0307C}</a:tableStyleId>
              </a:tblPr>
              <a:tblGrid>
                <a:gridCol w="3653678">
                  <a:extLst>
                    <a:ext uri="{9D8B030D-6E8A-4147-A177-3AD203B41FA5}">
                      <a16:colId xmlns:a16="http://schemas.microsoft.com/office/drawing/2014/main" val="20000"/>
                    </a:ext>
                  </a:extLst>
                </a:gridCol>
              </a:tblGrid>
              <a:tr h="314325">
                <a:tc>
                  <a:txBody>
                    <a:bodyPr/>
                    <a:lstStyle/>
                    <a:p>
                      <a:pPr marL="48260">
                        <a:lnSpc>
                          <a:spcPct val="100000"/>
                        </a:lnSpc>
                        <a:spcBef>
                          <a:spcPts val="270"/>
                        </a:spcBef>
                        <a:tabLst>
                          <a:tab pos="1435100" algn="l"/>
                        </a:tabLst>
                      </a:pPr>
                      <a:r>
                        <a:rPr sz="1500" spc="-10" dirty="0">
                          <a:solidFill>
                            <a:schemeClr val="bg1"/>
                          </a:solidFill>
                          <a:latin typeface="Times New Roman"/>
                          <a:cs typeface="Times New Roman"/>
                        </a:rPr>
                        <a:t>CLASS:</a:t>
                      </a:r>
                      <a:r>
                        <a:rPr sz="1500" dirty="0">
                          <a:solidFill>
                            <a:schemeClr val="bg1"/>
                          </a:solidFill>
                          <a:latin typeface="Times New Roman"/>
                          <a:cs typeface="Times New Roman"/>
                        </a:rPr>
                        <a:t>	</a:t>
                      </a:r>
                      <a:r>
                        <a:rPr sz="1500" i="1" spc="-20" dirty="0">
                          <a:solidFill>
                            <a:schemeClr val="bg1"/>
                          </a:solidFill>
                          <a:latin typeface="Times New Roman"/>
                          <a:cs typeface="Times New Roman"/>
                        </a:rPr>
                        <a:t>Mazda</a:t>
                      </a:r>
                      <a:endParaRPr sz="1500">
                        <a:solidFill>
                          <a:schemeClr val="bg1"/>
                        </a:solidFill>
                        <a:latin typeface="Times New Roman"/>
                        <a:cs typeface="Times New Roman"/>
                      </a:endParaRPr>
                    </a:p>
                  </a:txBody>
                  <a:tcPr marL="0" marR="0" marT="30256"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solidFill>
                      <a:srgbClr val="FFFFFF"/>
                    </a:solidFill>
                  </a:tcPr>
                </a:tc>
                <a:extLst>
                  <a:ext uri="{0D108BD9-81ED-4DB2-BD59-A6C34878D82A}">
                    <a16:rowId xmlns:a16="http://schemas.microsoft.com/office/drawing/2014/main" val="10000"/>
                  </a:ext>
                </a:extLst>
              </a:tr>
              <a:tr h="264459">
                <a:tc>
                  <a:txBody>
                    <a:bodyPr/>
                    <a:lstStyle/>
                    <a:p>
                      <a:pPr marL="48260">
                        <a:lnSpc>
                          <a:spcPct val="100000"/>
                        </a:lnSpc>
                        <a:spcBef>
                          <a:spcPts val="40"/>
                        </a:spcBef>
                        <a:tabLst>
                          <a:tab pos="1435100" algn="l"/>
                        </a:tabLst>
                      </a:pPr>
                      <a:r>
                        <a:rPr sz="1500" i="1" spc="-10" dirty="0">
                          <a:solidFill>
                            <a:schemeClr val="bg1"/>
                          </a:solidFill>
                          <a:latin typeface="Times New Roman"/>
                          <a:cs typeface="Times New Roman"/>
                        </a:rPr>
                        <a:t>Superclass</a:t>
                      </a:r>
                      <a:r>
                        <a:rPr sz="1500" spc="-10" dirty="0">
                          <a:solidFill>
                            <a:schemeClr val="bg1"/>
                          </a:solidFill>
                          <a:latin typeface="Times New Roman"/>
                          <a:cs typeface="Times New Roman"/>
                        </a:rPr>
                        <a:t>:</a:t>
                      </a:r>
                      <a:r>
                        <a:rPr sz="1500" dirty="0">
                          <a:solidFill>
                            <a:schemeClr val="bg1"/>
                          </a:solidFill>
                          <a:latin typeface="Times New Roman"/>
                          <a:cs typeface="Times New Roman"/>
                        </a:rPr>
                        <a:t>	</a:t>
                      </a:r>
                      <a:r>
                        <a:rPr sz="1500" i="1" dirty="0">
                          <a:solidFill>
                            <a:schemeClr val="bg1"/>
                          </a:solidFill>
                          <a:latin typeface="Times New Roman"/>
                          <a:cs typeface="Times New Roman"/>
                        </a:rPr>
                        <a:t>Passenger</a:t>
                      </a:r>
                      <a:r>
                        <a:rPr sz="1500" i="1" spc="20" dirty="0">
                          <a:solidFill>
                            <a:schemeClr val="bg1"/>
                          </a:solidFill>
                          <a:latin typeface="Times New Roman"/>
                          <a:cs typeface="Times New Roman"/>
                        </a:rPr>
                        <a:t> </a:t>
                      </a:r>
                      <a:r>
                        <a:rPr sz="1500" i="1" spc="-25" dirty="0">
                          <a:solidFill>
                            <a:schemeClr val="bg1"/>
                          </a:solidFill>
                          <a:latin typeface="Times New Roman"/>
                          <a:cs typeface="Times New Roman"/>
                        </a:rPr>
                        <a:t>car</a:t>
                      </a:r>
                      <a:endParaRPr sz="1500">
                        <a:solidFill>
                          <a:schemeClr val="bg1"/>
                        </a:solidFill>
                        <a:latin typeface="Times New Roman"/>
                        <a:cs typeface="Times New Roman"/>
                      </a:endParaRPr>
                    </a:p>
                  </a:txBody>
                  <a:tcPr marL="0" marR="0" marT="4482" marB="0">
                    <a:lnL w="19050">
                      <a:solidFill>
                        <a:srgbClr val="000000"/>
                      </a:solidFill>
                      <a:prstDash val="solid"/>
                    </a:lnL>
                    <a:lnR w="19050">
                      <a:solidFill>
                        <a:srgbClr val="000000"/>
                      </a:solidFill>
                      <a:prstDash val="solid"/>
                    </a:lnR>
                    <a:lnT w="19050">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1"/>
                  </a:ext>
                </a:extLst>
              </a:tr>
              <a:tr h="681318">
                <a:tc>
                  <a:txBody>
                    <a:bodyPr/>
                    <a:lstStyle/>
                    <a:p>
                      <a:pPr marL="48260">
                        <a:lnSpc>
                          <a:spcPts val="1895"/>
                        </a:lnSpc>
                        <a:tabLst>
                          <a:tab pos="741680" algn="l"/>
                        </a:tabLst>
                      </a:pPr>
                      <a:r>
                        <a:rPr sz="1500" spc="-25" dirty="0">
                          <a:solidFill>
                            <a:schemeClr val="bg1"/>
                          </a:solidFill>
                          <a:latin typeface="Times New Roman"/>
                          <a:cs typeface="Times New Roman"/>
                        </a:rPr>
                        <a:t>[C]</a:t>
                      </a:r>
                      <a:r>
                        <a:rPr sz="1500" dirty="0">
                          <a:solidFill>
                            <a:schemeClr val="bg1"/>
                          </a:solidFill>
                          <a:latin typeface="Times New Roman"/>
                          <a:cs typeface="Times New Roman"/>
                        </a:rPr>
                        <a:t>	</a:t>
                      </a:r>
                      <a:r>
                        <a:rPr sz="1500" i="1" spc="50" dirty="0">
                          <a:solidFill>
                            <a:schemeClr val="bg1"/>
                          </a:solidFill>
                          <a:latin typeface="Times New Roman"/>
                          <a:cs typeface="Times New Roman"/>
                        </a:rPr>
                        <a:t>Engine</a:t>
                      </a:r>
                      <a:r>
                        <a:rPr sz="1500" i="1" spc="5" dirty="0">
                          <a:solidFill>
                            <a:schemeClr val="bg1"/>
                          </a:solidFill>
                          <a:latin typeface="Times New Roman"/>
                          <a:cs typeface="Times New Roman"/>
                        </a:rPr>
                        <a:t> </a:t>
                      </a:r>
                      <a:r>
                        <a:rPr sz="1500" i="1" spc="-20" dirty="0">
                          <a:solidFill>
                            <a:schemeClr val="bg1"/>
                          </a:solidFill>
                          <a:latin typeface="Times New Roman"/>
                          <a:cs typeface="Times New Roman"/>
                        </a:rPr>
                        <a:t>type</a:t>
                      </a:r>
                      <a:endParaRPr sz="1500">
                        <a:solidFill>
                          <a:schemeClr val="bg1"/>
                        </a:solidFill>
                        <a:latin typeface="Times New Roman"/>
                        <a:cs typeface="Times New Roman"/>
                      </a:endParaRPr>
                    </a:p>
                    <a:p>
                      <a:pPr marL="848360" marR="1753870" indent="-635">
                        <a:lnSpc>
                          <a:spcPts val="1930"/>
                        </a:lnSpc>
                        <a:spcBef>
                          <a:spcPts val="60"/>
                        </a:spcBef>
                      </a:pPr>
                      <a:r>
                        <a:rPr sz="1500" i="1" spc="-10" dirty="0">
                          <a:solidFill>
                            <a:schemeClr val="bg1"/>
                          </a:solidFill>
                          <a:latin typeface="Times New Roman"/>
                          <a:cs typeface="Times New Roman"/>
                        </a:rPr>
                        <a:t>In-</a:t>
                      </a:r>
                      <a:r>
                        <a:rPr sz="1500" i="1" dirty="0">
                          <a:solidFill>
                            <a:schemeClr val="bg1"/>
                          </a:solidFill>
                          <a:latin typeface="Times New Roman"/>
                          <a:cs typeface="Times New Roman"/>
                        </a:rPr>
                        <a:t>line</a:t>
                      </a:r>
                      <a:r>
                        <a:rPr sz="1500" i="1" spc="25" dirty="0">
                          <a:solidFill>
                            <a:schemeClr val="bg1"/>
                          </a:solidFill>
                          <a:latin typeface="Times New Roman"/>
                          <a:cs typeface="Times New Roman"/>
                        </a:rPr>
                        <a:t> </a:t>
                      </a:r>
                      <a:r>
                        <a:rPr sz="1500" i="1" dirty="0">
                          <a:solidFill>
                            <a:schemeClr val="bg1"/>
                          </a:solidFill>
                          <a:latin typeface="Times New Roman"/>
                          <a:cs typeface="Times New Roman"/>
                        </a:rPr>
                        <a:t>4</a:t>
                      </a:r>
                      <a:r>
                        <a:rPr sz="1500" i="1" spc="30" dirty="0">
                          <a:solidFill>
                            <a:schemeClr val="bg1"/>
                          </a:solidFill>
                          <a:latin typeface="Times New Roman"/>
                          <a:cs typeface="Times New Roman"/>
                        </a:rPr>
                        <a:t> </a:t>
                      </a:r>
                      <a:r>
                        <a:rPr sz="1500" i="1" spc="-10" dirty="0">
                          <a:solidFill>
                            <a:schemeClr val="bg1"/>
                          </a:solidFill>
                          <a:latin typeface="Times New Roman"/>
                          <a:cs typeface="Times New Roman"/>
                        </a:rPr>
                        <a:t>cylinder</a:t>
                      </a:r>
                      <a:r>
                        <a:rPr sz="1500" spc="-10" dirty="0">
                          <a:solidFill>
                            <a:schemeClr val="bg1"/>
                          </a:solidFill>
                          <a:latin typeface="Times New Roman"/>
                          <a:cs typeface="Times New Roman"/>
                        </a:rPr>
                        <a:t>: </a:t>
                      </a:r>
                      <a:r>
                        <a:rPr sz="1500" i="1" spc="-25" dirty="0">
                          <a:solidFill>
                            <a:schemeClr val="bg1"/>
                          </a:solidFill>
                          <a:latin typeface="Times New Roman"/>
                          <a:cs typeface="Times New Roman"/>
                        </a:rPr>
                        <a:t>V6</a:t>
                      </a:r>
                      <a:r>
                        <a:rPr sz="1500" spc="-25" dirty="0">
                          <a:solidFill>
                            <a:schemeClr val="bg1"/>
                          </a:solidFill>
                          <a:latin typeface="Times New Roman"/>
                          <a:cs typeface="Times New Roman"/>
                        </a:rPr>
                        <a:t>:</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2"/>
                  </a:ext>
                </a:extLst>
              </a:tr>
              <a:tr h="252693">
                <a:tc>
                  <a:txBody>
                    <a:bodyPr/>
                    <a:lstStyle/>
                    <a:p>
                      <a:pPr marL="48260">
                        <a:lnSpc>
                          <a:spcPts val="1950"/>
                        </a:lnSpc>
                        <a:tabLst>
                          <a:tab pos="741680" algn="l"/>
                        </a:tabLst>
                      </a:pPr>
                      <a:r>
                        <a:rPr sz="1500" spc="-25" dirty="0">
                          <a:solidFill>
                            <a:schemeClr val="bg1"/>
                          </a:solidFill>
                          <a:latin typeface="Times New Roman"/>
                          <a:cs typeface="Times New Roman"/>
                        </a:rPr>
                        <a:t>[N]</a:t>
                      </a:r>
                      <a:r>
                        <a:rPr sz="1500" dirty="0">
                          <a:solidFill>
                            <a:schemeClr val="bg1"/>
                          </a:solidFill>
                          <a:latin typeface="Times New Roman"/>
                          <a:cs typeface="Times New Roman"/>
                        </a:rPr>
                        <a:t>	</a:t>
                      </a:r>
                      <a:r>
                        <a:rPr sz="1500" i="1" spc="-10" dirty="0">
                          <a:solidFill>
                            <a:schemeClr val="bg1"/>
                          </a:solidFill>
                          <a:latin typeface="Times New Roman"/>
                          <a:cs typeface="Times New Roman"/>
                        </a:rPr>
                        <a:t>Horsepower</a:t>
                      </a:r>
                      <a:r>
                        <a:rPr sz="1500" spc="-10" dirty="0">
                          <a:solidFill>
                            <a:schemeClr val="bg1"/>
                          </a:solidFill>
                          <a:latin typeface="Times New Roman"/>
                          <a:cs typeface="Times New Roman"/>
                        </a:rPr>
                        <a:t>:</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3"/>
                  </a:ext>
                </a:extLst>
              </a:tr>
              <a:tr h="896471">
                <a:tc>
                  <a:txBody>
                    <a:bodyPr/>
                    <a:lstStyle/>
                    <a:p>
                      <a:pPr marL="848360" marR="1706880" indent="-800100">
                        <a:lnSpc>
                          <a:spcPct val="96800"/>
                        </a:lnSpc>
                        <a:spcBef>
                          <a:spcPts val="45"/>
                        </a:spcBef>
                        <a:tabLst>
                          <a:tab pos="741680" algn="l"/>
                        </a:tabLst>
                      </a:pPr>
                      <a:r>
                        <a:rPr sz="1500" spc="-25" dirty="0">
                          <a:solidFill>
                            <a:schemeClr val="bg1"/>
                          </a:solidFill>
                          <a:latin typeface="Times New Roman"/>
                          <a:cs typeface="Times New Roman"/>
                        </a:rPr>
                        <a:t>[C]</a:t>
                      </a:r>
                      <a:r>
                        <a:rPr sz="1500" dirty="0">
                          <a:solidFill>
                            <a:schemeClr val="bg1"/>
                          </a:solidFill>
                          <a:latin typeface="Times New Roman"/>
                          <a:cs typeface="Times New Roman"/>
                        </a:rPr>
                        <a:t>	</a:t>
                      </a:r>
                      <a:r>
                        <a:rPr sz="1500" i="1" dirty="0">
                          <a:solidFill>
                            <a:schemeClr val="bg1"/>
                          </a:solidFill>
                          <a:latin typeface="Times New Roman"/>
                          <a:cs typeface="Times New Roman"/>
                        </a:rPr>
                        <a:t>Drivetrain</a:t>
                      </a:r>
                      <a:r>
                        <a:rPr sz="1500" i="1" spc="125" dirty="0">
                          <a:solidFill>
                            <a:schemeClr val="bg1"/>
                          </a:solidFill>
                          <a:latin typeface="Times New Roman"/>
                          <a:cs typeface="Times New Roman"/>
                        </a:rPr>
                        <a:t> </a:t>
                      </a:r>
                      <a:r>
                        <a:rPr sz="1500" i="1" spc="-20" dirty="0">
                          <a:solidFill>
                            <a:schemeClr val="bg1"/>
                          </a:solidFill>
                          <a:latin typeface="Times New Roman"/>
                          <a:cs typeface="Times New Roman"/>
                        </a:rPr>
                        <a:t>type </a:t>
                      </a:r>
                      <a:r>
                        <a:rPr sz="1500" i="1" dirty="0">
                          <a:solidFill>
                            <a:schemeClr val="bg1"/>
                          </a:solidFill>
                          <a:latin typeface="Times New Roman"/>
                          <a:cs typeface="Times New Roman"/>
                        </a:rPr>
                        <a:t>Rear</a:t>
                      </a:r>
                      <a:r>
                        <a:rPr sz="1500" i="1" spc="15" dirty="0">
                          <a:solidFill>
                            <a:schemeClr val="bg1"/>
                          </a:solidFill>
                          <a:latin typeface="Times New Roman"/>
                          <a:cs typeface="Times New Roman"/>
                        </a:rPr>
                        <a:t> </a:t>
                      </a:r>
                      <a:r>
                        <a:rPr sz="1500" i="1" dirty="0">
                          <a:solidFill>
                            <a:schemeClr val="bg1"/>
                          </a:solidFill>
                          <a:latin typeface="Times New Roman"/>
                          <a:cs typeface="Times New Roman"/>
                        </a:rPr>
                        <a:t>wheel</a:t>
                      </a:r>
                      <a:r>
                        <a:rPr sz="1500" i="1" spc="10" dirty="0">
                          <a:solidFill>
                            <a:schemeClr val="bg1"/>
                          </a:solidFill>
                          <a:latin typeface="Times New Roman"/>
                          <a:cs typeface="Times New Roman"/>
                        </a:rPr>
                        <a:t> </a:t>
                      </a:r>
                      <a:r>
                        <a:rPr sz="1500" i="1" spc="-10" dirty="0">
                          <a:solidFill>
                            <a:schemeClr val="bg1"/>
                          </a:solidFill>
                          <a:latin typeface="Times New Roman"/>
                          <a:cs typeface="Times New Roman"/>
                        </a:rPr>
                        <a:t>drive</a:t>
                      </a:r>
                      <a:r>
                        <a:rPr sz="1500" spc="-10" dirty="0">
                          <a:solidFill>
                            <a:schemeClr val="bg1"/>
                          </a:solidFill>
                          <a:latin typeface="Times New Roman"/>
                          <a:cs typeface="Times New Roman"/>
                        </a:rPr>
                        <a:t>: </a:t>
                      </a:r>
                      <a:r>
                        <a:rPr sz="1500" i="1" dirty="0">
                          <a:solidFill>
                            <a:schemeClr val="bg1"/>
                          </a:solidFill>
                          <a:latin typeface="Times New Roman"/>
                          <a:cs typeface="Times New Roman"/>
                        </a:rPr>
                        <a:t>Front</a:t>
                      </a:r>
                      <a:r>
                        <a:rPr sz="1500" i="1" spc="5" dirty="0">
                          <a:solidFill>
                            <a:schemeClr val="bg1"/>
                          </a:solidFill>
                          <a:latin typeface="Times New Roman"/>
                          <a:cs typeface="Times New Roman"/>
                        </a:rPr>
                        <a:t> </a:t>
                      </a:r>
                      <a:r>
                        <a:rPr sz="1500" i="1" dirty="0">
                          <a:solidFill>
                            <a:schemeClr val="bg1"/>
                          </a:solidFill>
                          <a:latin typeface="Times New Roman"/>
                          <a:cs typeface="Times New Roman"/>
                        </a:rPr>
                        <a:t>wheel</a:t>
                      </a:r>
                      <a:r>
                        <a:rPr sz="1500" i="1" spc="25" dirty="0">
                          <a:solidFill>
                            <a:schemeClr val="bg1"/>
                          </a:solidFill>
                          <a:latin typeface="Times New Roman"/>
                          <a:cs typeface="Times New Roman"/>
                        </a:rPr>
                        <a:t> </a:t>
                      </a:r>
                      <a:r>
                        <a:rPr sz="1500" i="1" spc="-10" dirty="0">
                          <a:solidFill>
                            <a:schemeClr val="bg1"/>
                          </a:solidFill>
                          <a:latin typeface="Times New Roman"/>
                          <a:cs typeface="Times New Roman"/>
                        </a:rPr>
                        <a:t>drive</a:t>
                      </a:r>
                      <a:r>
                        <a:rPr sz="1500" spc="-10" dirty="0">
                          <a:solidFill>
                            <a:schemeClr val="bg1"/>
                          </a:solidFill>
                          <a:latin typeface="Times New Roman"/>
                          <a:cs typeface="Times New Roman"/>
                        </a:rPr>
                        <a:t>: </a:t>
                      </a:r>
                      <a:r>
                        <a:rPr sz="1500" i="1" dirty="0">
                          <a:solidFill>
                            <a:schemeClr val="bg1"/>
                          </a:solidFill>
                          <a:latin typeface="Times New Roman"/>
                          <a:cs typeface="Times New Roman"/>
                        </a:rPr>
                        <a:t>Four</a:t>
                      </a:r>
                      <a:r>
                        <a:rPr sz="1500" i="1" spc="20" dirty="0">
                          <a:solidFill>
                            <a:schemeClr val="bg1"/>
                          </a:solidFill>
                          <a:latin typeface="Times New Roman"/>
                          <a:cs typeface="Times New Roman"/>
                        </a:rPr>
                        <a:t> </a:t>
                      </a:r>
                      <a:r>
                        <a:rPr sz="1500" i="1" dirty="0">
                          <a:solidFill>
                            <a:schemeClr val="bg1"/>
                          </a:solidFill>
                          <a:latin typeface="Times New Roman"/>
                          <a:cs typeface="Times New Roman"/>
                        </a:rPr>
                        <a:t>wheel</a:t>
                      </a:r>
                      <a:r>
                        <a:rPr sz="1500" i="1" spc="15" dirty="0">
                          <a:solidFill>
                            <a:schemeClr val="bg1"/>
                          </a:solidFill>
                          <a:latin typeface="Times New Roman"/>
                          <a:cs typeface="Times New Roman"/>
                        </a:rPr>
                        <a:t> </a:t>
                      </a:r>
                      <a:r>
                        <a:rPr sz="1500" i="1" spc="-10" dirty="0">
                          <a:solidFill>
                            <a:schemeClr val="bg1"/>
                          </a:solidFill>
                          <a:latin typeface="Times New Roman"/>
                          <a:cs typeface="Times New Roman"/>
                        </a:rPr>
                        <a:t>drive</a:t>
                      </a:r>
                      <a:r>
                        <a:rPr sz="1500" spc="-10" dirty="0">
                          <a:solidFill>
                            <a:schemeClr val="bg1"/>
                          </a:solidFill>
                          <a:latin typeface="Times New Roman"/>
                          <a:cs typeface="Times New Roman"/>
                        </a:rPr>
                        <a:t>:</a:t>
                      </a:r>
                      <a:endParaRPr sz="1500">
                        <a:solidFill>
                          <a:schemeClr val="bg1"/>
                        </a:solidFill>
                        <a:latin typeface="Times New Roman"/>
                        <a:cs typeface="Times New Roman"/>
                      </a:endParaRPr>
                    </a:p>
                  </a:txBody>
                  <a:tcPr marL="0" marR="0" marT="5043"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4"/>
                  </a:ext>
                </a:extLst>
              </a:tr>
              <a:tr h="682999">
                <a:tc>
                  <a:txBody>
                    <a:bodyPr/>
                    <a:lstStyle/>
                    <a:p>
                      <a:pPr marL="48260">
                        <a:lnSpc>
                          <a:spcPts val="1939"/>
                        </a:lnSpc>
                        <a:tabLst>
                          <a:tab pos="741680" algn="l"/>
                        </a:tabLst>
                      </a:pPr>
                      <a:r>
                        <a:rPr sz="1500" spc="-25" dirty="0">
                          <a:solidFill>
                            <a:schemeClr val="bg1"/>
                          </a:solidFill>
                          <a:latin typeface="Times New Roman"/>
                          <a:cs typeface="Times New Roman"/>
                        </a:rPr>
                        <a:t>[C]</a:t>
                      </a:r>
                      <a:r>
                        <a:rPr sz="1500" dirty="0">
                          <a:solidFill>
                            <a:schemeClr val="bg1"/>
                          </a:solidFill>
                          <a:latin typeface="Times New Roman"/>
                          <a:cs typeface="Times New Roman"/>
                        </a:rPr>
                        <a:t>	</a:t>
                      </a:r>
                      <a:r>
                        <a:rPr sz="1500" i="1" dirty="0">
                          <a:solidFill>
                            <a:schemeClr val="bg1"/>
                          </a:solidFill>
                          <a:latin typeface="Times New Roman"/>
                          <a:cs typeface="Times New Roman"/>
                        </a:rPr>
                        <a:t>Transmission</a:t>
                      </a:r>
                      <a:r>
                        <a:rPr sz="1500" i="1" spc="415" dirty="0">
                          <a:solidFill>
                            <a:schemeClr val="bg1"/>
                          </a:solidFill>
                          <a:latin typeface="Times New Roman"/>
                          <a:cs typeface="Times New Roman"/>
                        </a:rPr>
                        <a:t> </a:t>
                      </a:r>
                      <a:r>
                        <a:rPr sz="1500" i="1" spc="-20" dirty="0">
                          <a:solidFill>
                            <a:schemeClr val="bg1"/>
                          </a:solidFill>
                          <a:latin typeface="Times New Roman"/>
                          <a:cs typeface="Times New Roman"/>
                        </a:rPr>
                        <a:t>type</a:t>
                      </a:r>
                      <a:endParaRPr sz="1500">
                        <a:solidFill>
                          <a:schemeClr val="bg1"/>
                        </a:solidFill>
                        <a:latin typeface="Times New Roman"/>
                        <a:cs typeface="Times New Roman"/>
                      </a:endParaRPr>
                    </a:p>
                    <a:p>
                      <a:pPr marL="848360">
                        <a:lnSpc>
                          <a:spcPts val="1920"/>
                        </a:lnSpc>
                      </a:pPr>
                      <a:r>
                        <a:rPr sz="1500" i="1" spc="-10" dirty="0">
                          <a:solidFill>
                            <a:schemeClr val="bg1"/>
                          </a:solidFill>
                          <a:latin typeface="Times New Roman"/>
                          <a:cs typeface="Times New Roman"/>
                        </a:rPr>
                        <a:t>5-</a:t>
                      </a:r>
                      <a:r>
                        <a:rPr sz="1500" i="1" dirty="0">
                          <a:solidFill>
                            <a:schemeClr val="bg1"/>
                          </a:solidFill>
                          <a:latin typeface="Times New Roman"/>
                          <a:cs typeface="Times New Roman"/>
                        </a:rPr>
                        <a:t>speed</a:t>
                      </a:r>
                      <a:r>
                        <a:rPr sz="1500" i="1" spc="35" dirty="0">
                          <a:solidFill>
                            <a:schemeClr val="bg1"/>
                          </a:solidFill>
                          <a:latin typeface="Times New Roman"/>
                          <a:cs typeface="Times New Roman"/>
                        </a:rPr>
                        <a:t> </a:t>
                      </a:r>
                      <a:r>
                        <a:rPr sz="1500" i="1" spc="-10" dirty="0">
                          <a:solidFill>
                            <a:schemeClr val="bg1"/>
                          </a:solidFill>
                          <a:latin typeface="Times New Roman"/>
                          <a:cs typeface="Times New Roman"/>
                        </a:rPr>
                        <a:t>manual</a:t>
                      </a:r>
                      <a:r>
                        <a:rPr sz="1500" spc="-10" dirty="0">
                          <a:solidFill>
                            <a:schemeClr val="bg1"/>
                          </a:solidFill>
                          <a:latin typeface="Times New Roman"/>
                          <a:cs typeface="Times New Roman"/>
                        </a:rPr>
                        <a:t>:</a:t>
                      </a:r>
                      <a:endParaRPr sz="1500">
                        <a:solidFill>
                          <a:schemeClr val="bg1"/>
                        </a:solidFill>
                        <a:latin typeface="Times New Roman"/>
                        <a:cs typeface="Times New Roman"/>
                      </a:endParaRPr>
                    </a:p>
                    <a:p>
                      <a:pPr marL="848360">
                        <a:lnSpc>
                          <a:spcPts val="1945"/>
                        </a:lnSpc>
                      </a:pPr>
                      <a:r>
                        <a:rPr sz="1500" i="1" spc="-10" dirty="0">
                          <a:solidFill>
                            <a:schemeClr val="bg1"/>
                          </a:solidFill>
                          <a:latin typeface="Times New Roman"/>
                          <a:cs typeface="Times New Roman"/>
                        </a:rPr>
                        <a:t>4-</a:t>
                      </a:r>
                      <a:r>
                        <a:rPr sz="1500" i="1" dirty="0">
                          <a:solidFill>
                            <a:schemeClr val="bg1"/>
                          </a:solidFill>
                          <a:latin typeface="Times New Roman"/>
                          <a:cs typeface="Times New Roman"/>
                        </a:rPr>
                        <a:t>speed</a:t>
                      </a:r>
                      <a:r>
                        <a:rPr sz="1500" i="1" spc="35" dirty="0">
                          <a:solidFill>
                            <a:schemeClr val="bg1"/>
                          </a:solidFill>
                          <a:latin typeface="Times New Roman"/>
                          <a:cs typeface="Times New Roman"/>
                        </a:rPr>
                        <a:t> </a:t>
                      </a:r>
                      <a:r>
                        <a:rPr sz="1500" i="1" spc="-10" dirty="0">
                          <a:solidFill>
                            <a:schemeClr val="bg1"/>
                          </a:solidFill>
                          <a:latin typeface="Times New Roman"/>
                          <a:cs typeface="Times New Roman"/>
                        </a:rPr>
                        <a:t>automatic</a:t>
                      </a:r>
                      <a:r>
                        <a:rPr sz="1500" spc="-10" dirty="0">
                          <a:solidFill>
                            <a:schemeClr val="bg1"/>
                          </a:solidFill>
                          <a:latin typeface="Times New Roman"/>
                          <a:cs typeface="Times New Roman"/>
                        </a:rPr>
                        <a:t>:</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5"/>
                  </a:ext>
                </a:extLst>
              </a:tr>
              <a:tr h="256615">
                <a:tc>
                  <a:txBody>
                    <a:bodyPr/>
                    <a:lstStyle/>
                    <a:p>
                      <a:pPr marL="48260">
                        <a:lnSpc>
                          <a:spcPct val="100000"/>
                        </a:lnSpc>
                        <a:spcBef>
                          <a:spcPts val="5"/>
                        </a:spcBef>
                        <a:tabLst>
                          <a:tab pos="741680" algn="l"/>
                        </a:tabLst>
                      </a:pPr>
                      <a:r>
                        <a:rPr sz="1500" spc="-25" dirty="0">
                          <a:solidFill>
                            <a:schemeClr val="bg1"/>
                          </a:solidFill>
                          <a:latin typeface="Times New Roman"/>
                          <a:cs typeface="Times New Roman"/>
                        </a:rPr>
                        <a:t>[N]</a:t>
                      </a:r>
                      <a:r>
                        <a:rPr sz="1500" dirty="0">
                          <a:solidFill>
                            <a:schemeClr val="bg1"/>
                          </a:solidFill>
                          <a:latin typeface="Times New Roman"/>
                          <a:cs typeface="Times New Roman"/>
                        </a:rPr>
                        <a:t>	</a:t>
                      </a:r>
                      <a:r>
                        <a:rPr sz="1500" i="1" spc="50" dirty="0">
                          <a:solidFill>
                            <a:schemeClr val="bg1"/>
                          </a:solidFill>
                          <a:latin typeface="Times New Roman"/>
                          <a:cs typeface="Times New Roman"/>
                        </a:rPr>
                        <a:t>Fuel</a:t>
                      </a:r>
                      <a:r>
                        <a:rPr sz="1500" i="1" spc="210" dirty="0">
                          <a:solidFill>
                            <a:schemeClr val="bg1"/>
                          </a:solidFill>
                          <a:latin typeface="Times New Roman"/>
                          <a:cs typeface="Times New Roman"/>
                        </a:rPr>
                        <a:t> </a:t>
                      </a:r>
                      <a:r>
                        <a:rPr sz="1500" i="1" dirty="0">
                          <a:solidFill>
                            <a:schemeClr val="bg1"/>
                          </a:solidFill>
                          <a:latin typeface="Times New Roman"/>
                          <a:cs typeface="Times New Roman"/>
                        </a:rPr>
                        <a:t>consumption</a:t>
                      </a:r>
                      <a:r>
                        <a:rPr sz="1500" i="1" spc="195" dirty="0">
                          <a:solidFill>
                            <a:schemeClr val="bg1"/>
                          </a:solidFill>
                          <a:latin typeface="Times New Roman"/>
                          <a:cs typeface="Times New Roman"/>
                        </a:rPr>
                        <a:t> </a:t>
                      </a:r>
                      <a:r>
                        <a:rPr sz="1500" spc="-10" dirty="0">
                          <a:solidFill>
                            <a:schemeClr val="bg1"/>
                          </a:solidFill>
                          <a:latin typeface="Times New Roman"/>
                          <a:cs typeface="Times New Roman"/>
                        </a:rPr>
                        <a:t>(</a:t>
                      </a:r>
                      <a:r>
                        <a:rPr sz="1500" i="1" spc="-10" dirty="0">
                          <a:solidFill>
                            <a:schemeClr val="bg1"/>
                          </a:solidFill>
                          <a:latin typeface="Times New Roman"/>
                          <a:cs typeface="Times New Roman"/>
                        </a:rPr>
                        <a:t>mpg</a:t>
                      </a:r>
                      <a:r>
                        <a:rPr sz="1500" spc="-10" dirty="0">
                          <a:solidFill>
                            <a:schemeClr val="bg1"/>
                          </a:solidFill>
                          <a:latin typeface="Times New Roman"/>
                          <a:cs typeface="Times New Roman"/>
                        </a:rPr>
                        <a:t>):</a:t>
                      </a:r>
                      <a:endParaRPr sz="1500">
                        <a:solidFill>
                          <a:schemeClr val="bg1"/>
                        </a:solidFill>
                        <a:latin typeface="Times New Roman"/>
                        <a:cs typeface="Times New Roman"/>
                      </a:endParaRPr>
                    </a:p>
                  </a:txBody>
                  <a:tcPr marL="0" marR="0" marT="56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6"/>
                  </a:ext>
                </a:extLst>
              </a:tr>
              <a:tr h="248210">
                <a:tc>
                  <a:txBody>
                    <a:bodyPr/>
                    <a:lstStyle/>
                    <a:p>
                      <a:pPr marL="48260">
                        <a:lnSpc>
                          <a:spcPts val="1950"/>
                        </a:lnSpc>
                        <a:tabLst>
                          <a:tab pos="741680" algn="l"/>
                        </a:tabLst>
                      </a:pPr>
                      <a:r>
                        <a:rPr sz="1500" spc="-25" dirty="0">
                          <a:solidFill>
                            <a:schemeClr val="bg1"/>
                          </a:solidFill>
                          <a:latin typeface="Times New Roman"/>
                          <a:cs typeface="Times New Roman"/>
                        </a:rPr>
                        <a:t>[N]</a:t>
                      </a:r>
                      <a:r>
                        <a:rPr sz="1500" dirty="0">
                          <a:solidFill>
                            <a:schemeClr val="bg1"/>
                          </a:solidFill>
                          <a:latin typeface="Times New Roman"/>
                          <a:cs typeface="Times New Roman"/>
                        </a:rPr>
                        <a:t>	</a:t>
                      </a:r>
                      <a:r>
                        <a:rPr sz="1500" i="1" dirty="0">
                          <a:solidFill>
                            <a:schemeClr val="bg1"/>
                          </a:solidFill>
                          <a:latin typeface="Times New Roman"/>
                          <a:cs typeface="Times New Roman"/>
                        </a:rPr>
                        <a:t>Seating</a:t>
                      </a:r>
                      <a:r>
                        <a:rPr sz="1500" i="1" spc="215" dirty="0">
                          <a:solidFill>
                            <a:schemeClr val="bg1"/>
                          </a:solidFill>
                          <a:latin typeface="Times New Roman"/>
                          <a:cs typeface="Times New Roman"/>
                        </a:rPr>
                        <a:t> </a:t>
                      </a:r>
                      <a:r>
                        <a:rPr sz="1500" i="1" spc="-10" dirty="0">
                          <a:solidFill>
                            <a:schemeClr val="bg1"/>
                          </a:solidFill>
                          <a:latin typeface="Times New Roman"/>
                          <a:cs typeface="Times New Roman"/>
                        </a:rPr>
                        <a:t>capacity</a:t>
                      </a:r>
                      <a:r>
                        <a:rPr sz="1500" spc="-10" dirty="0">
                          <a:solidFill>
                            <a:schemeClr val="bg1"/>
                          </a:solidFill>
                          <a:latin typeface="Times New Roman"/>
                          <a:cs typeface="Times New Roman"/>
                        </a:rPr>
                        <a:t>:</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7"/>
                  </a:ext>
                </a:extLst>
              </a:tr>
              <a:tr h="271182">
                <a:tc>
                  <a:txBody>
                    <a:bodyPr/>
                    <a:lstStyle/>
                    <a:p>
                      <a:pPr marL="48260">
                        <a:lnSpc>
                          <a:spcPct val="100000"/>
                        </a:lnSpc>
                        <a:spcBef>
                          <a:spcPts val="100"/>
                        </a:spcBef>
                        <a:tabLst>
                          <a:tab pos="741680" algn="l"/>
                          <a:tab pos="3169285" algn="l"/>
                        </a:tabLst>
                      </a:pPr>
                      <a:r>
                        <a:rPr sz="1500" spc="-10" dirty="0">
                          <a:solidFill>
                            <a:schemeClr val="bg1"/>
                          </a:solidFill>
                          <a:latin typeface="Times New Roman"/>
                          <a:cs typeface="Times New Roman"/>
                        </a:rPr>
                        <a:t>[Str]</a:t>
                      </a:r>
                      <a:r>
                        <a:rPr sz="1500" dirty="0">
                          <a:solidFill>
                            <a:schemeClr val="bg1"/>
                          </a:solidFill>
                          <a:latin typeface="Times New Roman"/>
                          <a:cs typeface="Times New Roman"/>
                        </a:rPr>
                        <a:t>	</a:t>
                      </a:r>
                      <a:r>
                        <a:rPr sz="1500" i="1" dirty="0">
                          <a:solidFill>
                            <a:schemeClr val="bg1"/>
                          </a:solidFill>
                          <a:latin typeface="Times New Roman"/>
                          <a:cs typeface="Times New Roman"/>
                        </a:rPr>
                        <a:t>Country</a:t>
                      </a:r>
                      <a:r>
                        <a:rPr sz="1500" i="1" spc="160" dirty="0">
                          <a:solidFill>
                            <a:schemeClr val="bg1"/>
                          </a:solidFill>
                          <a:latin typeface="Times New Roman"/>
                          <a:cs typeface="Times New Roman"/>
                        </a:rPr>
                        <a:t> </a:t>
                      </a:r>
                      <a:r>
                        <a:rPr sz="1500" i="1" dirty="0">
                          <a:solidFill>
                            <a:schemeClr val="bg1"/>
                          </a:solidFill>
                          <a:latin typeface="Times New Roman"/>
                          <a:cs typeface="Times New Roman"/>
                        </a:rPr>
                        <a:t>of</a:t>
                      </a:r>
                      <a:r>
                        <a:rPr sz="1500" i="1" spc="145" dirty="0">
                          <a:solidFill>
                            <a:schemeClr val="bg1"/>
                          </a:solidFill>
                          <a:latin typeface="Times New Roman"/>
                          <a:cs typeface="Times New Roman"/>
                        </a:rPr>
                        <a:t> </a:t>
                      </a:r>
                      <a:r>
                        <a:rPr sz="1500" i="1" spc="40" dirty="0">
                          <a:solidFill>
                            <a:schemeClr val="bg1"/>
                          </a:solidFill>
                          <a:latin typeface="Times New Roman"/>
                          <a:cs typeface="Times New Roman"/>
                        </a:rPr>
                        <a:t>manufacture</a:t>
                      </a:r>
                      <a:r>
                        <a:rPr sz="1500" spc="40" dirty="0">
                          <a:solidFill>
                            <a:schemeClr val="bg1"/>
                          </a:solidFill>
                          <a:latin typeface="Times New Roman"/>
                          <a:cs typeface="Times New Roman"/>
                        </a:rPr>
                        <a:t>:</a:t>
                      </a:r>
                      <a:r>
                        <a:rPr sz="1500" dirty="0">
                          <a:solidFill>
                            <a:schemeClr val="bg1"/>
                          </a:solidFill>
                          <a:latin typeface="Times New Roman"/>
                          <a:cs typeface="Times New Roman"/>
                        </a:rPr>
                        <a:t>	</a:t>
                      </a:r>
                      <a:r>
                        <a:rPr sz="1500" i="1" spc="-10" dirty="0">
                          <a:solidFill>
                            <a:schemeClr val="bg1"/>
                          </a:solidFill>
                          <a:latin typeface="Times New Roman"/>
                          <a:cs typeface="Times New Roman"/>
                        </a:rPr>
                        <a:t>Japan</a:t>
                      </a:r>
                      <a:endParaRPr sz="1500" dirty="0">
                        <a:solidFill>
                          <a:schemeClr val="bg1"/>
                        </a:solidFill>
                        <a:latin typeface="Times New Roman"/>
                        <a:cs typeface="Times New Roman"/>
                      </a:endParaRPr>
                    </a:p>
                  </a:txBody>
                  <a:tcPr marL="0" marR="0" marT="11206" marB="0">
                    <a:lnL w="19050">
                      <a:solidFill>
                        <a:srgbClr val="000000"/>
                      </a:solidFill>
                      <a:prstDash val="solid"/>
                    </a:lnL>
                    <a:lnR w="19050">
                      <a:solidFill>
                        <a:srgbClr val="000000"/>
                      </a:solidFill>
                      <a:prstDash val="solid"/>
                    </a:lnR>
                    <a:lnT w="3175">
                      <a:solidFill>
                        <a:srgbClr val="000000"/>
                      </a:solidFill>
                      <a:prstDash val="solid"/>
                    </a:lnT>
                    <a:lnB w="19050">
                      <a:solidFill>
                        <a:srgbClr val="000000"/>
                      </a:solidFill>
                      <a:prstDash val="solid"/>
                    </a:lnB>
                    <a:solidFill>
                      <a:srgbClr val="FFFFFF"/>
                    </a:solidFill>
                  </a:tcPr>
                </a:tc>
                <a:extLst>
                  <a:ext uri="{0D108BD9-81ED-4DB2-BD59-A6C34878D82A}">
                    <a16:rowId xmlns:a16="http://schemas.microsoft.com/office/drawing/2014/main" val="10008"/>
                  </a:ext>
                </a:extLst>
              </a:tr>
            </a:tbl>
          </a:graphicData>
        </a:graphic>
      </p:graphicFrame>
      <p:graphicFrame>
        <p:nvGraphicFramePr>
          <p:cNvPr id="7" name="object 7"/>
          <p:cNvGraphicFramePr>
            <a:graphicFrameLocks noGrp="1"/>
          </p:cNvGraphicFramePr>
          <p:nvPr>
            <p:extLst>
              <p:ext uri="{D42A27DB-BD31-4B8C-83A1-F6EECF244321}">
                <p14:modId xmlns:p14="http://schemas.microsoft.com/office/powerpoint/2010/main" val="1251539324"/>
              </p:ext>
            </p:extLst>
          </p:nvPr>
        </p:nvGraphicFramePr>
        <p:xfrm>
          <a:off x="2378496" y="1577947"/>
          <a:ext cx="3653678" cy="3874942"/>
        </p:xfrm>
        <a:graphic>
          <a:graphicData uri="http://schemas.openxmlformats.org/drawingml/2006/table">
            <a:tbl>
              <a:tblPr firstRow="1" bandRow="1">
                <a:tableStyleId>{2D5ABB26-0587-4C30-8999-92F81FD0307C}</a:tableStyleId>
              </a:tblPr>
              <a:tblGrid>
                <a:gridCol w="3653678">
                  <a:extLst>
                    <a:ext uri="{9D8B030D-6E8A-4147-A177-3AD203B41FA5}">
                      <a16:colId xmlns:a16="http://schemas.microsoft.com/office/drawing/2014/main" val="20000"/>
                    </a:ext>
                  </a:extLst>
                </a:gridCol>
              </a:tblGrid>
              <a:tr h="314325">
                <a:tc>
                  <a:txBody>
                    <a:bodyPr/>
                    <a:lstStyle/>
                    <a:p>
                      <a:pPr marL="46990">
                        <a:lnSpc>
                          <a:spcPct val="100000"/>
                        </a:lnSpc>
                        <a:spcBef>
                          <a:spcPts val="270"/>
                        </a:spcBef>
                        <a:tabLst>
                          <a:tab pos="1431925" algn="l"/>
                        </a:tabLst>
                      </a:pPr>
                      <a:r>
                        <a:rPr sz="1500" spc="-10" dirty="0">
                          <a:solidFill>
                            <a:schemeClr val="bg1"/>
                          </a:solidFill>
                          <a:latin typeface="Times New Roman"/>
                          <a:cs typeface="Times New Roman"/>
                        </a:rPr>
                        <a:t>CLASS:</a:t>
                      </a:r>
                      <a:r>
                        <a:rPr sz="1500" dirty="0">
                          <a:solidFill>
                            <a:schemeClr val="bg1"/>
                          </a:solidFill>
                          <a:latin typeface="Times New Roman"/>
                          <a:cs typeface="Times New Roman"/>
                        </a:rPr>
                        <a:t>	</a:t>
                      </a:r>
                      <a:r>
                        <a:rPr sz="1500" i="1" dirty="0">
                          <a:solidFill>
                            <a:schemeClr val="bg1"/>
                          </a:solidFill>
                          <a:latin typeface="Times New Roman"/>
                          <a:cs typeface="Times New Roman"/>
                        </a:rPr>
                        <a:t>Passenger</a:t>
                      </a:r>
                      <a:r>
                        <a:rPr sz="1500" i="1" spc="135" dirty="0">
                          <a:solidFill>
                            <a:schemeClr val="bg1"/>
                          </a:solidFill>
                          <a:latin typeface="Times New Roman"/>
                          <a:cs typeface="Times New Roman"/>
                        </a:rPr>
                        <a:t> </a:t>
                      </a:r>
                      <a:r>
                        <a:rPr sz="1500" i="1" spc="-25" dirty="0">
                          <a:solidFill>
                            <a:schemeClr val="bg1"/>
                          </a:solidFill>
                          <a:latin typeface="Times New Roman"/>
                          <a:cs typeface="Times New Roman"/>
                        </a:rPr>
                        <a:t>car</a:t>
                      </a:r>
                      <a:endParaRPr sz="1500">
                        <a:solidFill>
                          <a:schemeClr val="bg1"/>
                        </a:solidFill>
                        <a:latin typeface="Times New Roman"/>
                        <a:cs typeface="Times New Roman"/>
                      </a:endParaRPr>
                    </a:p>
                  </a:txBody>
                  <a:tcPr marL="0" marR="0" marT="30256"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solidFill>
                      <a:srgbClr val="FFFFFF"/>
                    </a:solidFill>
                  </a:tcPr>
                </a:tc>
                <a:extLst>
                  <a:ext uri="{0D108BD9-81ED-4DB2-BD59-A6C34878D82A}">
                    <a16:rowId xmlns:a16="http://schemas.microsoft.com/office/drawing/2014/main" val="10000"/>
                  </a:ext>
                </a:extLst>
              </a:tr>
              <a:tr h="688041">
                <a:tc>
                  <a:txBody>
                    <a:bodyPr/>
                    <a:lstStyle/>
                    <a:p>
                      <a:pPr marL="46990">
                        <a:lnSpc>
                          <a:spcPts val="1950"/>
                        </a:lnSpc>
                        <a:spcBef>
                          <a:spcPts val="40"/>
                        </a:spcBef>
                        <a:tabLst>
                          <a:tab pos="740410" algn="l"/>
                        </a:tabLst>
                      </a:pPr>
                      <a:r>
                        <a:rPr sz="1500" spc="-25" dirty="0">
                          <a:solidFill>
                            <a:schemeClr val="bg1"/>
                          </a:solidFill>
                          <a:latin typeface="Times New Roman"/>
                          <a:cs typeface="Times New Roman"/>
                        </a:rPr>
                        <a:t>[C]</a:t>
                      </a:r>
                      <a:r>
                        <a:rPr sz="1500" dirty="0">
                          <a:solidFill>
                            <a:schemeClr val="bg1"/>
                          </a:solidFill>
                          <a:latin typeface="Times New Roman"/>
                          <a:cs typeface="Times New Roman"/>
                        </a:rPr>
                        <a:t>	</a:t>
                      </a:r>
                      <a:r>
                        <a:rPr sz="1500" i="1" spc="50" dirty="0">
                          <a:solidFill>
                            <a:schemeClr val="bg1"/>
                          </a:solidFill>
                          <a:latin typeface="Times New Roman"/>
                          <a:cs typeface="Times New Roman"/>
                        </a:rPr>
                        <a:t>Engine</a:t>
                      </a:r>
                      <a:r>
                        <a:rPr sz="1500" i="1" spc="-10" dirty="0">
                          <a:solidFill>
                            <a:schemeClr val="bg1"/>
                          </a:solidFill>
                          <a:latin typeface="Times New Roman"/>
                          <a:cs typeface="Times New Roman"/>
                        </a:rPr>
                        <a:t> </a:t>
                      </a:r>
                      <a:r>
                        <a:rPr sz="1500" i="1" spc="-20" dirty="0">
                          <a:solidFill>
                            <a:schemeClr val="bg1"/>
                          </a:solidFill>
                          <a:latin typeface="Times New Roman"/>
                          <a:cs typeface="Times New Roman"/>
                        </a:rPr>
                        <a:t>type</a:t>
                      </a:r>
                      <a:endParaRPr sz="1500">
                        <a:solidFill>
                          <a:schemeClr val="bg1"/>
                        </a:solidFill>
                        <a:latin typeface="Times New Roman"/>
                        <a:cs typeface="Times New Roman"/>
                      </a:endParaRPr>
                    </a:p>
                    <a:p>
                      <a:pPr marL="845185" marR="1755775" indent="-635">
                        <a:lnSpc>
                          <a:spcPts val="1920"/>
                        </a:lnSpc>
                        <a:spcBef>
                          <a:spcPts val="85"/>
                        </a:spcBef>
                      </a:pPr>
                      <a:r>
                        <a:rPr sz="1500" i="1" dirty="0">
                          <a:solidFill>
                            <a:schemeClr val="bg1"/>
                          </a:solidFill>
                          <a:latin typeface="Times New Roman"/>
                          <a:cs typeface="Times New Roman"/>
                        </a:rPr>
                        <a:t>In-line</a:t>
                      </a:r>
                      <a:r>
                        <a:rPr sz="1500" i="1" spc="20" dirty="0">
                          <a:solidFill>
                            <a:schemeClr val="bg1"/>
                          </a:solidFill>
                          <a:latin typeface="Times New Roman"/>
                          <a:cs typeface="Times New Roman"/>
                        </a:rPr>
                        <a:t> </a:t>
                      </a:r>
                      <a:r>
                        <a:rPr sz="1500" i="1" dirty="0">
                          <a:solidFill>
                            <a:schemeClr val="bg1"/>
                          </a:solidFill>
                          <a:latin typeface="Times New Roman"/>
                          <a:cs typeface="Times New Roman"/>
                        </a:rPr>
                        <a:t>4</a:t>
                      </a:r>
                      <a:r>
                        <a:rPr sz="1500" i="1" spc="10" dirty="0">
                          <a:solidFill>
                            <a:schemeClr val="bg1"/>
                          </a:solidFill>
                          <a:latin typeface="Times New Roman"/>
                          <a:cs typeface="Times New Roman"/>
                        </a:rPr>
                        <a:t> </a:t>
                      </a:r>
                      <a:r>
                        <a:rPr sz="1500" i="1" spc="-10" dirty="0">
                          <a:solidFill>
                            <a:schemeClr val="bg1"/>
                          </a:solidFill>
                          <a:latin typeface="Times New Roman"/>
                          <a:cs typeface="Times New Roman"/>
                        </a:rPr>
                        <a:t>cylinder</a:t>
                      </a:r>
                      <a:r>
                        <a:rPr sz="1500" spc="-10" dirty="0">
                          <a:solidFill>
                            <a:schemeClr val="bg1"/>
                          </a:solidFill>
                          <a:latin typeface="Times New Roman"/>
                          <a:cs typeface="Times New Roman"/>
                        </a:rPr>
                        <a:t>: </a:t>
                      </a:r>
                      <a:r>
                        <a:rPr sz="1500" i="1" spc="-25" dirty="0">
                          <a:solidFill>
                            <a:schemeClr val="bg1"/>
                          </a:solidFill>
                          <a:latin typeface="Times New Roman"/>
                          <a:cs typeface="Times New Roman"/>
                        </a:rPr>
                        <a:t>V6</a:t>
                      </a:r>
                      <a:r>
                        <a:rPr sz="1500" spc="-25" dirty="0">
                          <a:solidFill>
                            <a:schemeClr val="bg1"/>
                          </a:solidFill>
                          <a:latin typeface="Times New Roman"/>
                          <a:cs typeface="Times New Roman"/>
                        </a:rPr>
                        <a:t>:</a:t>
                      </a:r>
                      <a:endParaRPr sz="1500">
                        <a:solidFill>
                          <a:schemeClr val="bg1"/>
                        </a:solidFill>
                        <a:latin typeface="Times New Roman"/>
                        <a:cs typeface="Times New Roman"/>
                      </a:endParaRPr>
                    </a:p>
                  </a:txBody>
                  <a:tcPr marL="0" marR="0" marT="4482" marB="0">
                    <a:lnL w="19050">
                      <a:solidFill>
                        <a:srgbClr val="000000"/>
                      </a:solidFill>
                      <a:prstDash val="solid"/>
                    </a:lnL>
                    <a:lnR w="19050">
                      <a:solidFill>
                        <a:srgbClr val="000000"/>
                      </a:solidFill>
                      <a:prstDash val="solid"/>
                    </a:lnR>
                    <a:lnT w="19050">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1"/>
                  </a:ext>
                </a:extLst>
              </a:tr>
              <a:tr h="257735">
                <a:tc>
                  <a:txBody>
                    <a:bodyPr/>
                    <a:lstStyle/>
                    <a:p>
                      <a:pPr marL="46990">
                        <a:lnSpc>
                          <a:spcPct val="100000"/>
                        </a:lnSpc>
                        <a:spcBef>
                          <a:spcPts val="15"/>
                        </a:spcBef>
                        <a:tabLst>
                          <a:tab pos="740410" algn="l"/>
                        </a:tabLst>
                      </a:pPr>
                      <a:r>
                        <a:rPr sz="1500" spc="-25" dirty="0">
                          <a:solidFill>
                            <a:schemeClr val="bg1"/>
                          </a:solidFill>
                          <a:latin typeface="Times New Roman"/>
                          <a:cs typeface="Times New Roman"/>
                        </a:rPr>
                        <a:t>[N]</a:t>
                      </a:r>
                      <a:r>
                        <a:rPr sz="1500" dirty="0">
                          <a:solidFill>
                            <a:schemeClr val="bg1"/>
                          </a:solidFill>
                          <a:latin typeface="Times New Roman"/>
                          <a:cs typeface="Times New Roman"/>
                        </a:rPr>
                        <a:t>	</a:t>
                      </a:r>
                      <a:r>
                        <a:rPr sz="1500" i="1" spc="-10" dirty="0">
                          <a:solidFill>
                            <a:schemeClr val="bg1"/>
                          </a:solidFill>
                          <a:latin typeface="Times New Roman"/>
                          <a:cs typeface="Times New Roman"/>
                        </a:rPr>
                        <a:t>Horsepower</a:t>
                      </a:r>
                      <a:r>
                        <a:rPr sz="1500" spc="-10" dirty="0">
                          <a:solidFill>
                            <a:schemeClr val="bg1"/>
                          </a:solidFill>
                          <a:latin typeface="Times New Roman"/>
                          <a:cs typeface="Times New Roman"/>
                        </a:rPr>
                        <a:t>:</a:t>
                      </a:r>
                      <a:endParaRPr sz="1500">
                        <a:solidFill>
                          <a:schemeClr val="bg1"/>
                        </a:solidFill>
                        <a:latin typeface="Times New Roman"/>
                        <a:cs typeface="Times New Roman"/>
                      </a:endParaRPr>
                    </a:p>
                  </a:txBody>
                  <a:tcPr marL="0" marR="0" marT="1681"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2"/>
                  </a:ext>
                </a:extLst>
              </a:tr>
              <a:tr h="898151">
                <a:tc>
                  <a:txBody>
                    <a:bodyPr/>
                    <a:lstStyle/>
                    <a:p>
                      <a:pPr marL="845185" marR="1710055" indent="-798830">
                        <a:lnSpc>
                          <a:spcPct val="96600"/>
                        </a:lnSpc>
                        <a:spcBef>
                          <a:spcPts val="35"/>
                        </a:spcBef>
                        <a:tabLst>
                          <a:tab pos="740410" algn="l"/>
                        </a:tabLst>
                      </a:pPr>
                      <a:r>
                        <a:rPr sz="1500" spc="-25" dirty="0">
                          <a:solidFill>
                            <a:schemeClr val="bg1"/>
                          </a:solidFill>
                          <a:latin typeface="Times New Roman"/>
                          <a:cs typeface="Times New Roman"/>
                        </a:rPr>
                        <a:t>[C]</a:t>
                      </a:r>
                      <a:r>
                        <a:rPr sz="1500" dirty="0">
                          <a:solidFill>
                            <a:schemeClr val="bg1"/>
                          </a:solidFill>
                          <a:latin typeface="Times New Roman"/>
                          <a:cs typeface="Times New Roman"/>
                        </a:rPr>
                        <a:t>	</a:t>
                      </a:r>
                      <a:r>
                        <a:rPr sz="1500" i="1" dirty="0">
                          <a:solidFill>
                            <a:schemeClr val="bg1"/>
                          </a:solidFill>
                          <a:latin typeface="Times New Roman"/>
                          <a:cs typeface="Times New Roman"/>
                        </a:rPr>
                        <a:t>Drivetrain</a:t>
                      </a:r>
                      <a:r>
                        <a:rPr sz="1500" i="1" spc="110" dirty="0">
                          <a:solidFill>
                            <a:schemeClr val="bg1"/>
                          </a:solidFill>
                          <a:latin typeface="Times New Roman"/>
                          <a:cs typeface="Times New Roman"/>
                        </a:rPr>
                        <a:t> </a:t>
                      </a:r>
                      <a:r>
                        <a:rPr sz="1500" i="1" spc="-20" dirty="0">
                          <a:solidFill>
                            <a:schemeClr val="bg1"/>
                          </a:solidFill>
                          <a:latin typeface="Times New Roman"/>
                          <a:cs typeface="Times New Roman"/>
                        </a:rPr>
                        <a:t>type </a:t>
                      </a:r>
                      <a:r>
                        <a:rPr sz="1500" i="1" dirty="0">
                          <a:solidFill>
                            <a:schemeClr val="bg1"/>
                          </a:solidFill>
                          <a:latin typeface="Times New Roman"/>
                          <a:cs typeface="Times New Roman"/>
                        </a:rPr>
                        <a:t>Rear</a:t>
                      </a:r>
                      <a:r>
                        <a:rPr sz="1500" i="1" spc="25" dirty="0">
                          <a:solidFill>
                            <a:schemeClr val="bg1"/>
                          </a:solidFill>
                          <a:latin typeface="Times New Roman"/>
                          <a:cs typeface="Times New Roman"/>
                        </a:rPr>
                        <a:t> </a:t>
                      </a:r>
                      <a:r>
                        <a:rPr sz="1500" i="1" dirty="0">
                          <a:solidFill>
                            <a:schemeClr val="bg1"/>
                          </a:solidFill>
                          <a:latin typeface="Times New Roman"/>
                          <a:cs typeface="Times New Roman"/>
                        </a:rPr>
                        <a:t>wheel</a:t>
                      </a:r>
                      <a:r>
                        <a:rPr sz="1500" i="1" spc="20" dirty="0">
                          <a:solidFill>
                            <a:schemeClr val="bg1"/>
                          </a:solidFill>
                          <a:latin typeface="Times New Roman"/>
                          <a:cs typeface="Times New Roman"/>
                        </a:rPr>
                        <a:t> </a:t>
                      </a:r>
                      <a:r>
                        <a:rPr sz="1500" i="1" spc="-10" dirty="0">
                          <a:solidFill>
                            <a:schemeClr val="bg1"/>
                          </a:solidFill>
                          <a:latin typeface="Times New Roman"/>
                          <a:cs typeface="Times New Roman"/>
                        </a:rPr>
                        <a:t>drive</a:t>
                      </a:r>
                      <a:r>
                        <a:rPr sz="1500" spc="-10" dirty="0">
                          <a:solidFill>
                            <a:schemeClr val="bg1"/>
                          </a:solidFill>
                          <a:latin typeface="Times New Roman"/>
                          <a:cs typeface="Times New Roman"/>
                        </a:rPr>
                        <a:t>: </a:t>
                      </a:r>
                      <a:r>
                        <a:rPr sz="1500" i="1" dirty="0">
                          <a:solidFill>
                            <a:schemeClr val="bg1"/>
                          </a:solidFill>
                          <a:latin typeface="Times New Roman"/>
                          <a:cs typeface="Times New Roman"/>
                        </a:rPr>
                        <a:t>Front</a:t>
                      </a:r>
                      <a:r>
                        <a:rPr sz="1500" i="1" spc="20" dirty="0">
                          <a:solidFill>
                            <a:schemeClr val="bg1"/>
                          </a:solidFill>
                          <a:latin typeface="Times New Roman"/>
                          <a:cs typeface="Times New Roman"/>
                        </a:rPr>
                        <a:t> </a:t>
                      </a:r>
                      <a:r>
                        <a:rPr sz="1500" i="1" dirty="0">
                          <a:solidFill>
                            <a:schemeClr val="bg1"/>
                          </a:solidFill>
                          <a:latin typeface="Times New Roman"/>
                          <a:cs typeface="Times New Roman"/>
                        </a:rPr>
                        <a:t>wheel</a:t>
                      </a:r>
                      <a:r>
                        <a:rPr sz="1500" i="1" spc="5" dirty="0">
                          <a:solidFill>
                            <a:schemeClr val="bg1"/>
                          </a:solidFill>
                          <a:latin typeface="Times New Roman"/>
                          <a:cs typeface="Times New Roman"/>
                        </a:rPr>
                        <a:t> </a:t>
                      </a:r>
                      <a:r>
                        <a:rPr sz="1500" i="1" spc="-10" dirty="0">
                          <a:solidFill>
                            <a:schemeClr val="bg1"/>
                          </a:solidFill>
                          <a:latin typeface="Times New Roman"/>
                          <a:cs typeface="Times New Roman"/>
                        </a:rPr>
                        <a:t>drive</a:t>
                      </a:r>
                      <a:r>
                        <a:rPr sz="1500" spc="-10" dirty="0">
                          <a:solidFill>
                            <a:schemeClr val="bg1"/>
                          </a:solidFill>
                          <a:latin typeface="Times New Roman"/>
                          <a:cs typeface="Times New Roman"/>
                        </a:rPr>
                        <a:t>: </a:t>
                      </a:r>
                      <a:r>
                        <a:rPr sz="1500" i="1" dirty="0">
                          <a:solidFill>
                            <a:schemeClr val="bg1"/>
                          </a:solidFill>
                          <a:latin typeface="Times New Roman"/>
                          <a:cs typeface="Times New Roman"/>
                        </a:rPr>
                        <a:t>Four</a:t>
                      </a:r>
                      <a:r>
                        <a:rPr sz="1500" i="1" spc="10" dirty="0">
                          <a:solidFill>
                            <a:schemeClr val="bg1"/>
                          </a:solidFill>
                          <a:latin typeface="Times New Roman"/>
                          <a:cs typeface="Times New Roman"/>
                        </a:rPr>
                        <a:t> </a:t>
                      </a:r>
                      <a:r>
                        <a:rPr sz="1500" i="1" dirty="0">
                          <a:solidFill>
                            <a:schemeClr val="bg1"/>
                          </a:solidFill>
                          <a:latin typeface="Times New Roman"/>
                          <a:cs typeface="Times New Roman"/>
                        </a:rPr>
                        <a:t>wheel</a:t>
                      </a:r>
                      <a:r>
                        <a:rPr sz="1500" i="1" spc="35" dirty="0">
                          <a:solidFill>
                            <a:schemeClr val="bg1"/>
                          </a:solidFill>
                          <a:latin typeface="Times New Roman"/>
                          <a:cs typeface="Times New Roman"/>
                        </a:rPr>
                        <a:t> </a:t>
                      </a:r>
                      <a:r>
                        <a:rPr sz="1500" i="1" spc="-10" dirty="0">
                          <a:solidFill>
                            <a:schemeClr val="bg1"/>
                          </a:solidFill>
                          <a:latin typeface="Times New Roman"/>
                          <a:cs typeface="Times New Roman"/>
                        </a:rPr>
                        <a:t>drive</a:t>
                      </a:r>
                      <a:r>
                        <a:rPr sz="1500" spc="-10" dirty="0">
                          <a:solidFill>
                            <a:schemeClr val="bg1"/>
                          </a:solidFill>
                          <a:latin typeface="Times New Roman"/>
                          <a:cs typeface="Times New Roman"/>
                        </a:rPr>
                        <a:t>:</a:t>
                      </a:r>
                      <a:endParaRPr sz="1500">
                        <a:solidFill>
                          <a:schemeClr val="bg1"/>
                        </a:solidFill>
                        <a:latin typeface="Times New Roman"/>
                        <a:cs typeface="Times New Roman"/>
                      </a:endParaRPr>
                    </a:p>
                  </a:txBody>
                  <a:tcPr marL="0" marR="0" marT="3922"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3"/>
                  </a:ext>
                </a:extLst>
              </a:tr>
              <a:tr h="678516">
                <a:tc>
                  <a:txBody>
                    <a:bodyPr/>
                    <a:lstStyle/>
                    <a:p>
                      <a:pPr marL="46990">
                        <a:lnSpc>
                          <a:spcPts val="1914"/>
                        </a:lnSpc>
                        <a:tabLst>
                          <a:tab pos="740410" algn="l"/>
                        </a:tabLst>
                      </a:pPr>
                      <a:r>
                        <a:rPr sz="1500" spc="-25" dirty="0">
                          <a:solidFill>
                            <a:schemeClr val="bg1"/>
                          </a:solidFill>
                          <a:latin typeface="Times New Roman"/>
                          <a:cs typeface="Times New Roman"/>
                        </a:rPr>
                        <a:t>[C]</a:t>
                      </a:r>
                      <a:r>
                        <a:rPr sz="1500" dirty="0">
                          <a:solidFill>
                            <a:schemeClr val="bg1"/>
                          </a:solidFill>
                          <a:latin typeface="Times New Roman"/>
                          <a:cs typeface="Times New Roman"/>
                        </a:rPr>
                        <a:t>	</a:t>
                      </a:r>
                      <a:r>
                        <a:rPr sz="1500" i="1" dirty="0">
                          <a:solidFill>
                            <a:schemeClr val="bg1"/>
                          </a:solidFill>
                          <a:latin typeface="Times New Roman"/>
                          <a:cs typeface="Times New Roman"/>
                        </a:rPr>
                        <a:t>Transmission</a:t>
                      </a:r>
                      <a:r>
                        <a:rPr sz="1500" i="1" spc="395" dirty="0">
                          <a:solidFill>
                            <a:schemeClr val="bg1"/>
                          </a:solidFill>
                          <a:latin typeface="Times New Roman"/>
                          <a:cs typeface="Times New Roman"/>
                        </a:rPr>
                        <a:t> </a:t>
                      </a:r>
                      <a:r>
                        <a:rPr sz="1500" i="1" spc="-20" dirty="0">
                          <a:solidFill>
                            <a:schemeClr val="bg1"/>
                          </a:solidFill>
                          <a:latin typeface="Times New Roman"/>
                          <a:cs typeface="Times New Roman"/>
                        </a:rPr>
                        <a:t>type</a:t>
                      </a:r>
                      <a:endParaRPr sz="1500">
                        <a:solidFill>
                          <a:schemeClr val="bg1"/>
                        </a:solidFill>
                        <a:latin typeface="Times New Roman"/>
                        <a:cs typeface="Times New Roman"/>
                      </a:endParaRPr>
                    </a:p>
                    <a:p>
                      <a:pPr marL="845185">
                        <a:lnSpc>
                          <a:spcPts val="1920"/>
                        </a:lnSpc>
                      </a:pPr>
                      <a:r>
                        <a:rPr sz="1500" i="1" dirty="0">
                          <a:solidFill>
                            <a:schemeClr val="bg1"/>
                          </a:solidFill>
                          <a:latin typeface="Times New Roman"/>
                          <a:cs typeface="Times New Roman"/>
                        </a:rPr>
                        <a:t>5-speed</a:t>
                      </a:r>
                      <a:r>
                        <a:rPr sz="1500" i="1" spc="25" dirty="0">
                          <a:solidFill>
                            <a:schemeClr val="bg1"/>
                          </a:solidFill>
                          <a:latin typeface="Times New Roman"/>
                          <a:cs typeface="Times New Roman"/>
                        </a:rPr>
                        <a:t> </a:t>
                      </a:r>
                      <a:r>
                        <a:rPr sz="1500" i="1" spc="-10" dirty="0">
                          <a:solidFill>
                            <a:schemeClr val="bg1"/>
                          </a:solidFill>
                          <a:latin typeface="Times New Roman"/>
                          <a:cs typeface="Times New Roman"/>
                        </a:rPr>
                        <a:t>manual</a:t>
                      </a:r>
                      <a:r>
                        <a:rPr sz="1500" spc="-10" dirty="0">
                          <a:solidFill>
                            <a:schemeClr val="bg1"/>
                          </a:solidFill>
                          <a:latin typeface="Times New Roman"/>
                          <a:cs typeface="Times New Roman"/>
                        </a:rPr>
                        <a:t>:</a:t>
                      </a:r>
                      <a:endParaRPr sz="1500">
                        <a:solidFill>
                          <a:schemeClr val="bg1"/>
                        </a:solidFill>
                        <a:latin typeface="Times New Roman"/>
                        <a:cs typeface="Times New Roman"/>
                      </a:endParaRPr>
                    </a:p>
                    <a:p>
                      <a:pPr marL="845185">
                        <a:lnSpc>
                          <a:spcPts val="1955"/>
                        </a:lnSpc>
                      </a:pPr>
                      <a:r>
                        <a:rPr sz="1500" i="1" dirty="0">
                          <a:solidFill>
                            <a:schemeClr val="bg1"/>
                          </a:solidFill>
                          <a:latin typeface="Times New Roman"/>
                          <a:cs typeface="Times New Roman"/>
                        </a:rPr>
                        <a:t>4-speed</a:t>
                      </a:r>
                      <a:r>
                        <a:rPr sz="1500" i="1" spc="25" dirty="0">
                          <a:solidFill>
                            <a:schemeClr val="bg1"/>
                          </a:solidFill>
                          <a:latin typeface="Times New Roman"/>
                          <a:cs typeface="Times New Roman"/>
                        </a:rPr>
                        <a:t> </a:t>
                      </a:r>
                      <a:r>
                        <a:rPr sz="1500" i="1" spc="-10" dirty="0">
                          <a:solidFill>
                            <a:schemeClr val="bg1"/>
                          </a:solidFill>
                          <a:latin typeface="Times New Roman"/>
                          <a:cs typeface="Times New Roman"/>
                        </a:rPr>
                        <a:t>automatic</a:t>
                      </a:r>
                      <a:r>
                        <a:rPr sz="1500" spc="-10" dirty="0">
                          <a:solidFill>
                            <a:schemeClr val="bg1"/>
                          </a:solidFill>
                          <a:latin typeface="Times New Roman"/>
                          <a:cs typeface="Times New Roman"/>
                        </a:rPr>
                        <a:t>:</a:t>
                      </a:r>
                      <a:endParaRPr sz="15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4"/>
                  </a:ext>
                </a:extLst>
              </a:tr>
              <a:tr h="254934">
                <a:tc>
                  <a:txBody>
                    <a:bodyPr/>
                    <a:lstStyle/>
                    <a:p>
                      <a:pPr marL="46990">
                        <a:lnSpc>
                          <a:spcPct val="100000"/>
                        </a:lnSpc>
                        <a:spcBef>
                          <a:spcPts val="5"/>
                        </a:spcBef>
                        <a:tabLst>
                          <a:tab pos="740410" algn="l"/>
                        </a:tabLst>
                      </a:pPr>
                      <a:r>
                        <a:rPr sz="1500" spc="-25" dirty="0">
                          <a:solidFill>
                            <a:schemeClr val="bg1"/>
                          </a:solidFill>
                          <a:latin typeface="Times New Roman"/>
                          <a:cs typeface="Times New Roman"/>
                        </a:rPr>
                        <a:t>[N]</a:t>
                      </a:r>
                      <a:r>
                        <a:rPr sz="1500" dirty="0">
                          <a:solidFill>
                            <a:schemeClr val="bg1"/>
                          </a:solidFill>
                          <a:latin typeface="Times New Roman"/>
                          <a:cs typeface="Times New Roman"/>
                        </a:rPr>
                        <a:t>	</a:t>
                      </a:r>
                      <a:r>
                        <a:rPr sz="1500" i="1" spc="50" dirty="0">
                          <a:solidFill>
                            <a:schemeClr val="bg1"/>
                          </a:solidFill>
                          <a:latin typeface="Times New Roman"/>
                          <a:cs typeface="Times New Roman"/>
                        </a:rPr>
                        <a:t>Fuel</a:t>
                      </a:r>
                      <a:r>
                        <a:rPr sz="1500" i="1" spc="210" dirty="0">
                          <a:solidFill>
                            <a:schemeClr val="bg1"/>
                          </a:solidFill>
                          <a:latin typeface="Times New Roman"/>
                          <a:cs typeface="Times New Roman"/>
                        </a:rPr>
                        <a:t> </a:t>
                      </a:r>
                      <a:r>
                        <a:rPr sz="1500" i="1" dirty="0">
                          <a:solidFill>
                            <a:schemeClr val="bg1"/>
                          </a:solidFill>
                          <a:latin typeface="Times New Roman"/>
                          <a:cs typeface="Times New Roman"/>
                        </a:rPr>
                        <a:t>consumption</a:t>
                      </a:r>
                      <a:r>
                        <a:rPr sz="1500" i="1" spc="200" dirty="0">
                          <a:solidFill>
                            <a:schemeClr val="bg1"/>
                          </a:solidFill>
                          <a:latin typeface="Times New Roman"/>
                          <a:cs typeface="Times New Roman"/>
                        </a:rPr>
                        <a:t> </a:t>
                      </a:r>
                      <a:r>
                        <a:rPr sz="1500" spc="-10" dirty="0">
                          <a:solidFill>
                            <a:schemeClr val="bg1"/>
                          </a:solidFill>
                          <a:latin typeface="Times New Roman"/>
                          <a:cs typeface="Times New Roman"/>
                        </a:rPr>
                        <a:t>(</a:t>
                      </a:r>
                      <a:r>
                        <a:rPr sz="1500" i="1" spc="-10" dirty="0">
                          <a:solidFill>
                            <a:schemeClr val="bg1"/>
                          </a:solidFill>
                          <a:latin typeface="Times New Roman"/>
                          <a:cs typeface="Times New Roman"/>
                        </a:rPr>
                        <a:t>mpg</a:t>
                      </a:r>
                      <a:r>
                        <a:rPr sz="1500" spc="-10" dirty="0">
                          <a:solidFill>
                            <a:schemeClr val="bg1"/>
                          </a:solidFill>
                          <a:latin typeface="Times New Roman"/>
                          <a:cs typeface="Times New Roman"/>
                        </a:rPr>
                        <a:t>):</a:t>
                      </a:r>
                      <a:endParaRPr sz="1500">
                        <a:solidFill>
                          <a:schemeClr val="bg1"/>
                        </a:solidFill>
                        <a:latin typeface="Times New Roman"/>
                        <a:cs typeface="Times New Roman"/>
                      </a:endParaRPr>
                    </a:p>
                  </a:txBody>
                  <a:tcPr marL="0" marR="0" marT="56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5"/>
                  </a:ext>
                </a:extLst>
              </a:tr>
              <a:tr h="257735">
                <a:tc>
                  <a:txBody>
                    <a:bodyPr/>
                    <a:lstStyle/>
                    <a:p>
                      <a:pPr marL="46990">
                        <a:lnSpc>
                          <a:spcPct val="100000"/>
                        </a:lnSpc>
                        <a:spcBef>
                          <a:spcPts val="50"/>
                        </a:spcBef>
                        <a:tabLst>
                          <a:tab pos="740410" algn="l"/>
                        </a:tabLst>
                      </a:pPr>
                      <a:r>
                        <a:rPr sz="1500" spc="-25" dirty="0">
                          <a:solidFill>
                            <a:schemeClr val="bg1"/>
                          </a:solidFill>
                          <a:latin typeface="Times New Roman"/>
                          <a:cs typeface="Times New Roman"/>
                        </a:rPr>
                        <a:t>[N]</a:t>
                      </a:r>
                      <a:r>
                        <a:rPr sz="1500" dirty="0">
                          <a:solidFill>
                            <a:schemeClr val="bg1"/>
                          </a:solidFill>
                          <a:latin typeface="Times New Roman"/>
                          <a:cs typeface="Times New Roman"/>
                        </a:rPr>
                        <a:t>	</a:t>
                      </a:r>
                      <a:r>
                        <a:rPr sz="1500" i="1" dirty="0">
                          <a:solidFill>
                            <a:schemeClr val="bg1"/>
                          </a:solidFill>
                          <a:latin typeface="Times New Roman"/>
                          <a:cs typeface="Times New Roman"/>
                        </a:rPr>
                        <a:t>Seating</a:t>
                      </a:r>
                      <a:r>
                        <a:rPr sz="1500" i="1" spc="215" dirty="0">
                          <a:solidFill>
                            <a:schemeClr val="bg1"/>
                          </a:solidFill>
                          <a:latin typeface="Times New Roman"/>
                          <a:cs typeface="Times New Roman"/>
                        </a:rPr>
                        <a:t> </a:t>
                      </a:r>
                      <a:r>
                        <a:rPr sz="1500" i="1" spc="-10" dirty="0">
                          <a:solidFill>
                            <a:schemeClr val="bg1"/>
                          </a:solidFill>
                          <a:latin typeface="Times New Roman"/>
                          <a:cs typeface="Times New Roman"/>
                        </a:rPr>
                        <a:t>capacity</a:t>
                      </a:r>
                      <a:r>
                        <a:rPr sz="1500" spc="-10" dirty="0">
                          <a:solidFill>
                            <a:schemeClr val="bg1"/>
                          </a:solidFill>
                          <a:latin typeface="Times New Roman"/>
                          <a:cs typeface="Times New Roman"/>
                        </a:rPr>
                        <a:t>:</a:t>
                      </a:r>
                      <a:endParaRPr sz="1500" dirty="0">
                        <a:solidFill>
                          <a:schemeClr val="bg1"/>
                        </a:solidFill>
                        <a:latin typeface="Times New Roman"/>
                        <a:cs typeface="Times New Roman"/>
                      </a:endParaRPr>
                    </a:p>
                  </a:txBody>
                  <a:tcPr marL="0" marR="0" marT="5603" marB="0">
                    <a:lnL w="19050">
                      <a:solidFill>
                        <a:srgbClr val="000000"/>
                      </a:solidFill>
                      <a:prstDash val="solid"/>
                    </a:lnL>
                    <a:lnR w="19050">
                      <a:solidFill>
                        <a:srgbClr val="000000"/>
                      </a:solidFill>
                      <a:prstDash val="solid"/>
                    </a:lnR>
                    <a:lnT w="3175">
                      <a:solidFill>
                        <a:srgbClr val="000000"/>
                      </a:solidFill>
                      <a:prstDash val="solid"/>
                    </a:lnT>
                    <a:lnB w="19050">
                      <a:solidFill>
                        <a:srgbClr val="000000"/>
                      </a:solidFill>
                      <a:prstDash val="solid"/>
                    </a:lnB>
                    <a:solidFill>
                      <a:srgbClr val="FFFFFF"/>
                    </a:solidFill>
                  </a:tcPr>
                </a:tc>
                <a:extLst>
                  <a:ext uri="{0D108BD9-81ED-4DB2-BD59-A6C34878D82A}">
                    <a16:rowId xmlns:a16="http://schemas.microsoft.com/office/drawing/2014/main" val="10006"/>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advTm="43627"/>
    </mc:Choice>
    <mc:Fallback>
      <p:transition spd="slow" advTm="4362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661397" y="1048646"/>
            <a:ext cx="6936441" cy="5091953"/>
            <a:chOff x="1136650" y="1188466"/>
            <a:chExt cx="7861300" cy="5770880"/>
          </a:xfrm>
        </p:grpSpPr>
        <p:sp>
          <p:nvSpPr>
            <p:cNvPr id="3" name="object 3"/>
            <p:cNvSpPr/>
            <p:nvPr/>
          </p:nvSpPr>
          <p:spPr>
            <a:xfrm>
              <a:off x="1142999" y="1194815"/>
              <a:ext cx="7848600" cy="5759450"/>
            </a:xfrm>
            <a:custGeom>
              <a:avLst/>
              <a:gdLst/>
              <a:ahLst/>
              <a:cxnLst/>
              <a:rect l="l" t="t" r="r" b="b"/>
              <a:pathLst>
                <a:path w="7848600" h="5759450">
                  <a:moveTo>
                    <a:pt x="7848599" y="5759195"/>
                  </a:moveTo>
                  <a:lnTo>
                    <a:pt x="7848599" y="0"/>
                  </a:lnTo>
                  <a:lnTo>
                    <a:pt x="0" y="0"/>
                  </a:lnTo>
                  <a:lnTo>
                    <a:pt x="0" y="5759195"/>
                  </a:lnTo>
                  <a:lnTo>
                    <a:pt x="7848599" y="5759195"/>
                  </a:lnTo>
                  <a:close/>
                </a:path>
              </a:pathLst>
            </a:custGeom>
            <a:solidFill>
              <a:srgbClr val="FFFFFF"/>
            </a:solidFill>
          </p:spPr>
          <p:txBody>
            <a:bodyPr wrap="square" lIns="0" tIns="0" rIns="0" bIns="0" rtlCol="0"/>
            <a:lstStyle/>
            <a:p>
              <a:endParaRPr sz="1588"/>
            </a:p>
          </p:txBody>
        </p:sp>
        <p:sp>
          <p:nvSpPr>
            <p:cNvPr id="4" name="object 4"/>
            <p:cNvSpPr/>
            <p:nvPr/>
          </p:nvSpPr>
          <p:spPr>
            <a:xfrm>
              <a:off x="1142999" y="1194815"/>
              <a:ext cx="7848600" cy="5758180"/>
            </a:xfrm>
            <a:custGeom>
              <a:avLst/>
              <a:gdLst/>
              <a:ahLst/>
              <a:cxnLst/>
              <a:rect l="l" t="t" r="r" b="b"/>
              <a:pathLst>
                <a:path w="7848600" h="5758180">
                  <a:moveTo>
                    <a:pt x="0" y="0"/>
                  </a:moveTo>
                  <a:lnTo>
                    <a:pt x="0" y="5757671"/>
                  </a:lnTo>
                  <a:lnTo>
                    <a:pt x="7848599" y="5757671"/>
                  </a:lnTo>
                  <a:lnTo>
                    <a:pt x="7848599" y="0"/>
                  </a:lnTo>
                  <a:lnTo>
                    <a:pt x="0" y="0"/>
                  </a:lnTo>
                  <a:close/>
                </a:path>
              </a:pathLst>
            </a:custGeom>
            <a:ln w="12699">
              <a:solidFill>
                <a:srgbClr val="FFFFFF"/>
              </a:solidFill>
            </a:ln>
          </p:spPr>
          <p:txBody>
            <a:bodyPr wrap="square" lIns="0" tIns="0" rIns="0" bIns="0" rtlCol="0"/>
            <a:lstStyle/>
            <a:p>
              <a:endParaRPr sz="1588"/>
            </a:p>
          </p:txBody>
        </p:sp>
      </p:grpSp>
      <p:sp>
        <p:nvSpPr>
          <p:cNvPr id="5" name="object 5"/>
          <p:cNvSpPr txBox="1">
            <a:spLocks noGrp="1"/>
          </p:cNvSpPr>
          <p:nvPr>
            <p:ph type="title" idx="4294967295"/>
          </p:nvPr>
        </p:nvSpPr>
        <p:spPr>
          <a:xfrm>
            <a:off x="493693" y="279760"/>
            <a:ext cx="8871980" cy="687858"/>
          </a:xfrm>
          <a:prstGeom prst="rect">
            <a:avLst/>
          </a:prstGeom>
        </p:spPr>
        <p:txBody>
          <a:bodyPr vert="horz" wrap="square" lIns="0" tIns="10646" rIns="0" bIns="0" rtlCol="0" anchor="ctr">
            <a:spAutoFit/>
          </a:bodyPr>
          <a:lstStyle/>
          <a:p>
            <a:pPr marL="11206">
              <a:lnSpc>
                <a:spcPct val="100000"/>
              </a:lnSpc>
              <a:spcBef>
                <a:spcPts val="84"/>
              </a:spcBef>
            </a:pPr>
            <a:r>
              <a:rPr spc="115" dirty="0"/>
              <a:t>Inheritance</a:t>
            </a:r>
            <a:r>
              <a:rPr spc="53" dirty="0"/>
              <a:t> </a:t>
            </a:r>
            <a:r>
              <a:rPr dirty="0"/>
              <a:t>of</a:t>
            </a:r>
            <a:r>
              <a:rPr spc="49" dirty="0"/>
              <a:t> </a:t>
            </a:r>
            <a:r>
              <a:rPr dirty="0"/>
              <a:t>slot</a:t>
            </a:r>
            <a:r>
              <a:rPr spc="49" dirty="0"/>
              <a:t> values </a:t>
            </a:r>
            <a:r>
              <a:rPr spc="62" dirty="0"/>
              <a:t>(continued)</a:t>
            </a:r>
          </a:p>
        </p:txBody>
      </p:sp>
      <p:sp>
        <p:nvSpPr>
          <p:cNvPr id="9" name="object 9"/>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43</a:t>
            </a:fld>
            <a:endParaRPr spc="-22" dirty="0"/>
          </a:p>
        </p:txBody>
      </p:sp>
      <p:graphicFrame>
        <p:nvGraphicFramePr>
          <p:cNvPr id="6" name="object 6"/>
          <p:cNvGraphicFramePr>
            <a:graphicFrameLocks noGrp="1"/>
          </p:cNvGraphicFramePr>
          <p:nvPr>
            <p:extLst>
              <p:ext uri="{D42A27DB-BD31-4B8C-83A1-F6EECF244321}">
                <p14:modId xmlns:p14="http://schemas.microsoft.com/office/powerpoint/2010/main" val="3303560915"/>
              </p:ext>
            </p:extLst>
          </p:nvPr>
        </p:nvGraphicFramePr>
        <p:xfrm>
          <a:off x="2785230" y="1134828"/>
          <a:ext cx="3278841" cy="5633196"/>
        </p:xfrm>
        <a:graphic>
          <a:graphicData uri="http://schemas.openxmlformats.org/drawingml/2006/table">
            <a:tbl>
              <a:tblPr firstRow="1" bandRow="1">
                <a:tableStyleId>{2D5ABB26-0587-4C30-8999-92F81FD0307C}</a:tableStyleId>
              </a:tblPr>
              <a:tblGrid>
                <a:gridCol w="2434478">
                  <a:extLst>
                    <a:ext uri="{9D8B030D-6E8A-4147-A177-3AD203B41FA5}">
                      <a16:colId xmlns:a16="http://schemas.microsoft.com/office/drawing/2014/main" val="20000"/>
                    </a:ext>
                  </a:extLst>
                </a:gridCol>
                <a:gridCol w="844363">
                  <a:extLst>
                    <a:ext uri="{9D8B030D-6E8A-4147-A177-3AD203B41FA5}">
                      <a16:colId xmlns:a16="http://schemas.microsoft.com/office/drawing/2014/main" val="20001"/>
                    </a:ext>
                  </a:extLst>
                </a:gridCol>
              </a:tblGrid>
              <a:tr h="279587">
                <a:tc gridSpan="2">
                  <a:txBody>
                    <a:bodyPr/>
                    <a:lstStyle/>
                    <a:p>
                      <a:pPr marL="42545">
                        <a:lnSpc>
                          <a:spcPct val="100000"/>
                        </a:lnSpc>
                        <a:spcBef>
                          <a:spcPts val="200"/>
                        </a:spcBef>
                        <a:tabLst>
                          <a:tab pos="1285875" algn="l"/>
                        </a:tabLst>
                      </a:pPr>
                      <a:r>
                        <a:rPr sz="1300" spc="-10" dirty="0">
                          <a:solidFill>
                            <a:schemeClr val="bg1"/>
                          </a:solidFill>
                          <a:latin typeface="Times New Roman"/>
                          <a:cs typeface="Times New Roman"/>
                        </a:rPr>
                        <a:t>CLASS:</a:t>
                      </a:r>
                      <a:r>
                        <a:rPr sz="1300" dirty="0">
                          <a:solidFill>
                            <a:schemeClr val="bg1"/>
                          </a:solidFill>
                          <a:latin typeface="Times New Roman"/>
                          <a:cs typeface="Times New Roman"/>
                        </a:rPr>
                        <a:t>	</a:t>
                      </a:r>
                      <a:r>
                        <a:rPr sz="1300" i="1" dirty="0">
                          <a:solidFill>
                            <a:schemeClr val="bg1"/>
                          </a:solidFill>
                          <a:latin typeface="Times New Roman"/>
                          <a:cs typeface="Times New Roman"/>
                        </a:rPr>
                        <a:t>Mazda</a:t>
                      </a:r>
                      <a:r>
                        <a:rPr sz="1300" i="1" spc="65" dirty="0">
                          <a:solidFill>
                            <a:schemeClr val="bg1"/>
                          </a:solidFill>
                          <a:latin typeface="Times New Roman"/>
                          <a:cs typeface="Times New Roman"/>
                        </a:rPr>
                        <a:t> </a:t>
                      </a:r>
                      <a:r>
                        <a:rPr sz="1300" i="1" spc="-25" dirty="0">
                          <a:solidFill>
                            <a:schemeClr val="bg1"/>
                          </a:solidFill>
                          <a:latin typeface="Times New Roman"/>
                          <a:cs typeface="Times New Roman"/>
                        </a:rPr>
                        <a:t>626</a:t>
                      </a:r>
                      <a:endParaRPr sz="1300">
                        <a:solidFill>
                          <a:schemeClr val="bg1"/>
                        </a:solidFill>
                        <a:latin typeface="Times New Roman"/>
                        <a:cs typeface="Times New Roman"/>
                      </a:endParaRPr>
                    </a:p>
                  </a:txBody>
                  <a:tcPr marL="0" marR="0" marT="22412"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0"/>
                  </a:ext>
                </a:extLst>
              </a:tr>
              <a:tr h="237565">
                <a:tc gridSpan="2">
                  <a:txBody>
                    <a:bodyPr/>
                    <a:lstStyle/>
                    <a:p>
                      <a:pPr marL="42545">
                        <a:lnSpc>
                          <a:spcPct val="100000"/>
                        </a:lnSpc>
                        <a:spcBef>
                          <a:spcPts val="35"/>
                        </a:spcBef>
                        <a:tabLst>
                          <a:tab pos="1285875" algn="l"/>
                        </a:tabLst>
                      </a:pPr>
                      <a:r>
                        <a:rPr sz="1300" i="1" spc="-10" dirty="0">
                          <a:solidFill>
                            <a:schemeClr val="bg1"/>
                          </a:solidFill>
                          <a:latin typeface="Times New Roman"/>
                          <a:cs typeface="Times New Roman"/>
                        </a:rPr>
                        <a:t>Superclass</a:t>
                      </a:r>
                      <a:r>
                        <a:rPr sz="1300" spc="-10" dirty="0">
                          <a:solidFill>
                            <a:schemeClr val="bg1"/>
                          </a:solidFill>
                          <a:latin typeface="Times New Roman"/>
                          <a:cs typeface="Times New Roman"/>
                        </a:rPr>
                        <a:t>:</a:t>
                      </a:r>
                      <a:r>
                        <a:rPr sz="1300" dirty="0">
                          <a:solidFill>
                            <a:schemeClr val="bg1"/>
                          </a:solidFill>
                          <a:latin typeface="Times New Roman"/>
                          <a:cs typeface="Times New Roman"/>
                        </a:rPr>
                        <a:t>	</a:t>
                      </a:r>
                      <a:r>
                        <a:rPr sz="1300" i="1" spc="-10" dirty="0">
                          <a:solidFill>
                            <a:schemeClr val="bg1"/>
                          </a:solidFill>
                          <a:latin typeface="Times New Roman"/>
                          <a:cs typeface="Times New Roman"/>
                        </a:rPr>
                        <a:t>Mazda</a:t>
                      </a:r>
                      <a:endParaRPr sz="1300">
                        <a:solidFill>
                          <a:schemeClr val="bg1"/>
                        </a:solidFill>
                        <a:latin typeface="Times New Roman"/>
                        <a:cs typeface="Times New Roman"/>
                      </a:endParaRPr>
                    </a:p>
                  </a:txBody>
                  <a:tcPr marL="0" marR="0" marT="3922" marB="0">
                    <a:lnL w="12700">
                      <a:solidFill>
                        <a:srgbClr val="000000"/>
                      </a:solidFill>
                      <a:prstDash val="solid"/>
                    </a:lnL>
                    <a:lnR w="12700">
                      <a:solidFill>
                        <a:srgbClr val="000000"/>
                      </a:solidFill>
                      <a:prstDash val="solid"/>
                    </a:lnR>
                    <a:lnT w="12700">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1"/>
                  </a:ext>
                </a:extLst>
              </a:tr>
              <a:tr h="609040">
                <a:tc gridSpan="2">
                  <a:txBody>
                    <a:bodyPr/>
                    <a:lstStyle/>
                    <a:p>
                      <a:pPr marL="42545">
                        <a:lnSpc>
                          <a:spcPts val="1700"/>
                        </a:lnSpc>
                        <a:tabLst>
                          <a:tab pos="664210" algn="l"/>
                        </a:tabLst>
                      </a:pPr>
                      <a:r>
                        <a:rPr sz="1300" spc="-25" dirty="0">
                          <a:solidFill>
                            <a:schemeClr val="bg1"/>
                          </a:solidFill>
                          <a:latin typeface="Times New Roman"/>
                          <a:cs typeface="Times New Roman"/>
                        </a:rPr>
                        <a:t>[C]</a:t>
                      </a:r>
                      <a:r>
                        <a:rPr sz="1300" dirty="0">
                          <a:solidFill>
                            <a:schemeClr val="bg1"/>
                          </a:solidFill>
                          <a:latin typeface="Times New Roman"/>
                          <a:cs typeface="Times New Roman"/>
                        </a:rPr>
                        <a:t>	</a:t>
                      </a:r>
                      <a:r>
                        <a:rPr sz="1300" i="1" dirty="0">
                          <a:solidFill>
                            <a:schemeClr val="bg1"/>
                          </a:solidFill>
                          <a:latin typeface="Times New Roman"/>
                          <a:cs typeface="Times New Roman"/>
                        </a:rPr>
                        <a:t>Engine</a:t>
                      </a:r>
                      <a:r>
                        <a:rPr sz="1300" i="1" spc="210" dirty="0">
                          <a:solidFill>
                            <a:schemeClr val="bg1"/>
                          </a:solidFill>
                          <a:latin typeface="Times New Roman"/>
                          <a:cs typeface="Times New Roman"/>
                        </a:rPr>
                        <a:t> </a:t>
                      </a:r>
                      <a:r>
                        <a:rPr sz="1300" i="1" spc="-20" dirty="0">
                          <a:solidFill>
                            <a:schemeClr val="bg1"/>
                          </a:solidFill>
                          <a:latin typeface="Times New Roman"/>
                          <a:cs typeface="Times New Roman"/>
                        </a:rPr>
                        <a:t>type</a:t>
                      </a:r>
                      <a:endParaRPr sz="1300">
                        <a:solidFill>
                          <a:schemeClr val="bg1"/>
                        </a:solidFill>
                        <a:latin typeface="Times New Roman"/>
                        <a:cs typeface="Times New Roman"/>
                      </a:endParaRPr>
                    </a:p>
                    <a:p>
                      <a:pPr marL="760095" marR="1572895" indent="-635">
                        <a:lnSpc>
                          <a:spcPts val="1700"/>
                        </a:lnSpc>
                        <a:spcBef>
                          <a:spcPts val="110"/>
                        </a:spcBef>
                      </a:pPr>
                      <a:r>
                        <a:rPr sz="1300" i="1" spc="-10" dirty="0">
                          <a:solidFill>
                            <a:schemeClr val="bg1"/>
                          </a:solidFill>
                          <a:latin typeface="Times New Roman"/>
                          <a:cs typeface="Times New Roman"/>
                        </a:rPr>
                        <a:t>In-</a:t>
                      </a:r>
                      <a:r>
                        <a:rPr sz="1300" i="1" dirty="0">
                          <a:solidFill>
                            <a:schemeClr val="bg1"/>
                          </a:solidFill>
                          <a:latin typeface="Times New Roman"/>
                          <a:cs typeface="Times New Roman"/>
                        </a:rPr>
                        <a:t>line</a:t>
                      </a:r>
                      <a:r>
                        <a:rPr sz="1300" i="1" spc="-5" dirty="0">
                          <a:solidFill>
                            <a:schemeClr val="bg1"/>
                          </a:solidFill>
                          <a:latin typeface="Times New Roman"/>
                          <a:cs typeface="Times New Roman"/>
                        </a:rPr>
                        <a:t> </a:t>
                      </a:r>
                      <a:r>
                        <a:rPr sz="1300" i="1" dirty="0">
                          <a:solidFill>
                            <a:schemeClr val="bg1"/>
                          </a:solidFill>
                          <a:latin typeface="Times New Roman"/>
                          <a:cs typeface="Times New Roman"/>
                        </a:rPr>
                        <a:t>4 </a:t>
                      </a:r>
                      <a:r>
                        <a:rPr sz="1300" i="1" spc="-10" dirty="0">
                          <a:solidFill>
                            <a:schemeClr val="bg1"/>
                          </a:solidFill>
                          <a:latin typeface="Times New Roman"/>
                          <a:cs typeface="Times New Roman"/>
                        </a:rPr>
                        <a:t>cylinder</a:t>
                      </a:r>
                      <a:r>
                        <a:rPr sz="1300" spc="-10" dirty="0">
                          <a:solidFill>
                            <a:schemeClr val="bg1"/>
                          </a:solidFill>
                          <a:latin typeface="Times New Roman"/>
                          <a:cs typeface="Times New Roman"/>
                        </a:rPr>
                        <a:t>: </a:t>
                      </a:r>
                      <a:r>
                        <a:rPr sz="1300" i="1" spc="-25" dirty="0">
                          <a:solidFill>
                            <a:schemeClr val="bg1"/>
                          </a:solidFill>
                          <a:latin typeface="Times New Roman"/>
                          <a:cs typeface="Times New Roman"/>
                        </a:rPr>
                        <a:t>V6</a:t>
                      </a:r>
                      <a:r>
                        <a:rPr sz="1300" spc="-25"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2"/>
                  </a:ext>
                </a:extLst>
              </a:tr>
              <a:tr h="228040">
                <a:tc>
                  <a:txBody>
                    <a:bodyPr/>
                    <a:lstStyle/>
                    <a:p>
                      <a:pPr marL="42545">
                        <a:lnSpc>
                          <a:spcPts val="1775"/>
                        </a:lnSpc>
                        <a:tabLst>
                          <a:tab pos="664210" algn="l"/>
                        </a:tabLst>
                      </a:pPr>
                      <a:r>
                        <a:rPr sz="1300" spc="-25" dirty="0">
                          <a:solidFill>
                            <a:schemeClr val="bg1"/>
                          </a:solidFill>
                          <a:latin typeface="Times New Roman"/>
                          <a:cs typeface="Times New Roman"/>
                        </a:rPr>
                        <a:t>[N]</a:t>
                      </a:r>
                      <a:r>
                        <a:rPr sz="1300" dirty="0">
                          <a:solidFill>
                            <a:schemeClr val="bg1"/>
                          </a:solidFill>
                          <a:latin typeface="Times New Roman"/>
                          <a:cs typeface="Times New Roman"/>
                        </a:rPr>
                        <a:t>	</a:t>
                      </a:r>
                      <a:r>
                        <a:rPr sz="1300" i="1" spc="-10" dirty="0">
                          <a:solidFill>
                            <a:schemeClr val="bg1"/>
                          </a:solidFill>
                          <a:latin typeface="Times New Roman"/>
                          <a:cs typeface="Times New Roman"/>
                        </a:rPr>
                        <a:t>Horsepower</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106045">
                        <a:lnSpc>
                          <a:spcPts val="1775"/>
                        </a:lnSpc>
                      </a:pPr>
                      <a:r>
                        <a:rPr sz="1300" i="1" spc="-25" dirty="0">
                          <a:solidFill>
                            <a:schemeClr val="bg1"/>
                          </a:solidFill>
                          <a:latin typeface="Times New Roman"/>
                          <a:cs typeface="Times New Roman"/>
                        </a:rPr>
                        <a:t>125</a:t>
                      </a:r>
                      <a:endParaRPr sz="1300">
                        <a:solidFill>
                          <a:schemeClr val="bg1"/>
                        </a:solidFill>
                        <a:latin typeface="Times New Roman"/>
                        <a:cs typeface="Times New Roman"/>
                      </a:endParaRPr>
                    </a:p>
                  </a:txBody>
                  <a:tcPr marL="0" marR="0" marT="0" marB="0">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3"/>
                  </a:ext>
                </a:extLst>
              </a:tr>
              <a:tr h="806263">
                <a:tc gridSpan="2">
                  <a:txBody>
                    <a:bodyPr/>
                    <a:lstStyle/>
                    <a:p>
                      <a:pPr marL="760095" marR="1531620" indent="-718185">
                        <a:lnSpc>
                          <a:spcPct val="95800"/>
                        </a:lnSpc>
                        <a:spcBef>
                          <a:spcPts val="40"/>
                        </a:spcBef>
                        <a:tabLst>
                          <a:tab pos="664210" algn="l"/>
                        </a:tabLst>
                      </a:pPr>
                      <a:r>
                        <a:rPr sz="1300" spc="-25" dirty="0">
                          <a:solidFill>
                            <a:schemeClr val="bg1"/>
                          </a:solidFill>
                          <a:latin typeface="Times New Roman"/>
                          <a:cs typeface="Times New Roman"/>
                        </a:rPr>
                        <a:t>[C]</a:t>
                      </a:r>
                      <a:r>
                        <a:rPr sz="1300" dirty="0">
                          <a:solidFill>
                            <a:schemeClr val="bg1"/>
                          </a:solidFill>
                          <a:latin typeface="Times New Roman"/>
                          <a:cs typeface="Times New Roman"/>
                        </a:rPr>
                        <a:t>	</a:t>
                      </a:r>
                      <a:r>
                        <a:rPr sz="1300" i="1" dirty="0">
                          <a:solidFill>
                            <a:schemeClr val="bg1"/>
                          </a:solidFill>
                          <a:latin typeface="Times New Roman"/>
                          <a:cs typeface="Times New Roman"/>
                        </a:rPr>
                        <a:t>Drivetrain</a:t>
                      </a:r>
                      <a:r>
                        <a:rPr sz="1300" i="1" spc="30" dirty="0">
                          <a:solidFill>
                            <a:schemeClr val="bg1"/>
                          </a:solidFill>
                          <a:latin typeface="Times New Roman"/>
                          <a:cs typeface="Times New Roman"/>
                        </a:rPr>
                        <a:t> </a:t>
                      </a:r>
                      <a:r>
                        <a:rPr sz="1300" i="1" spc="-20" dirty="0">
                          <a:solidFill>
                            <a:schemeClr val="bg1"/>
                          </a:solidFill>
                          <a:latin typeface="Times New Roman"/>
                          <a:cs typeface="Times New Roman"/>
                        </a:rPr>
                        <a:t>type </a:t>
                      </a:r>
                      <a:r>
                        <a:rPr sz="1300" i="1" dirty="0">
                          <a:solidFill>
                            <a:schemeClr val="bg1"/>
                          </a:solidFill>
                          <a:latin typeface="Times New Roman"/>
                          <a:cs typeface="Times New Roman"/>
                        </a:rPr>
                        <a:t>Rear</a:t>
                      </a:r>
                      <a:r>
                        <a:rPr sz="1300" i="1" spc="-30" dirty="0">
                          <a:solidFill>
                            <a:schemeClr val="bg1"/>
                          </a:solidFill>
                          <a:latin typeface="Times New Roman"/>
                          <a:cs typeface="Times New Roman"/>
                        </a:rPr>
                        <a:t> </a:t>
                      </a:r>
                      <a:r>
                        <a:rPr sz="1300" i="1" dirty="0">
                          <a:solidFill>
                            <a:schemeClr val="bg1"/>
                          </a:solidFill>
                          <a:latin typeface="Times New Roman"/>
                          <a:cs typeface="Times New Roman"/>
                        </a:rPr>
                        <a:t>wheel</a:t>
                      </a:r>
                      <a:r>
                        <a:rPr sz="1300" i="1" spc="-15" dirty="0">
                          <a:solidFill>
                            <a:schemeClr val="bg1"/>
                          </a:solidFill>
                          <a:latin typeface="Times New Roman"/>
                          <a:cs typeface="Times New Roman"/>
                        </a:rPr>
                        <a:t> </a:t>
                      </a:r>
                      <a:r>
                        <a:rPr sz="1300" i="1" spc="-10" dirty="0">
                          <a:solidFill>
                            <a:schemeClr val="bg1"/>
                          </a:solidFill>
                          <a:latin typeface="Times New Roman"/>
                          <a:cs typeface="Times New Roman"/>
                        </a:rPr>
                        <a:t>drive</a:t>
                      </a:r>
                      <a:r>
                        <a:rPr sz="1300" spc="-10" dirty="0">
                          <a:solidFill>
                            <a:schemeClr val="bg1"/>
                          </a:solidFill>
                          <a:latin typeface="Times New Roman"/>
                          <a:cs typeface="Times New Roman"/>
                        </a:rPr>
                        <a:t>: </a:t>
                      </a:r>
                      <a:r>
                        <a:rPr sz="1300" i="1" dirty="0">
                          <a:solidFill>
                            <a:schemeClr val="bg1"/>
                          </a:solidFill>
                          <a:latin typeface="Times New Roman"/>
                          <a:cs typeface="Times New Roman"/>
                        </a:rPr>
                        <a:t>Front</a:t>
                      </a:r>
                      <a:r>
                        <a:rPr sz="1300" i="1" spc="-30" dirty="0">
                          <a:solidFill>
                            <a:schemeClr val="bg1"/>
                          </a:solidFill>
                          <a:latin typeface="Times New Roman"/>
                          <a:cs typeface="Times New Roman"/>
                        </a:rPr>
                        <a:t> </a:t>
                      </a:r>
                      <a:r>
                        <a:rPr sz="1300" i="1" dirty="0">
                          <a:solidFill>
                            <a:schemeClr val="bg1"/>
                          </a:solidFill>
                          <a:latin typeface="Times New Roman"/>
                          <a:cs typeface="Times New Roman"/>
                        </a:rPr>
                        <a:t>wheel</a:t>
                      </a:r>
                      <a:r>
                        <a:rPr sz="1300" i="1" spc="-25" dirty="0">
                          <a:solidFill>
                            <a:schemeClr val="bg1"/>
                          </a:solidFill>
                          <a:latin typeface="Times New Roman"/>
                          <a:cs typeface="Times New Roman"/>
                        </a:rPr>
                        <a:t> </a:t>
                      </a:r>
                      <a:r>
                        <a:rPr sz="1300" i="1" spc="-10" dirty="0">
                          <a:solidFill>
                            <a:schemeClr val="bg1"/>
                          </a:solidFill>
                          <a:latin typeface="Times New Roman"/>
                          <a:cs typeface="Times New Roman"/>
                        </a:rPr>
                        <a:t>drive</a:t>
                      </a:r>
                      <a:r>
                        <a:rPr sz="1300" spc="-10" dirty="0">
                          <a:solidFill>
                            <a:schemeClr val="bg1"/>
                          </a:solidFill>
                          <a:latin typeface="Times New Roman"/>
                          <a:cs typeface="Times New Roman"/>
                        </a:rPr>
                        <a:t>: </a:t>
                      </a:r>
                      <a:r>
                        <a:rPr sz="1300" i="1" dirty="0">
                          <a:solidFill>
                            <a:schemeClr val="bg1"/>
                          </a:solidFill>
                          <a:latin typeface="Times New Roman"/>
                          <a:cs typeface="Times New Roman"/>
                        </a:rPr>
                        <a:t>Four</a:t>
                      </a:r>
                      <a:r>
                        <a:rPr sz="1300" i="1" spc="-30" dirty="0">
                          <a:solidFill>
                            <a:schemeClr val="bg1"/>
                          </a:solidFill>
                          <a:latin typeface="Times New Roman"/>
                          <a:cs typeface="Times New Roman"/>
                        </a:rPr>
                        <a:t> </a:t>
                      </a:r>
                      <a:r>
                        <a:rPr sz="1300" i="1" dirty="0">
                          <a:solidFill>
                            <a:schemeClr val="bg1"/>
                          </a:solidFill>
                          <a:latin typeface="Times New Roman"/>
                          <a:cs typeface="Times New Roman"/>
                        </a:rPr>
                        <a:t>wheel</a:t>
                      </a:r>
                      <a:r>
                        <a:rPr sz="1300" i="1" spc="-15" dirty="0">
                          <a:solidFill>
                            <a:schemeClr val="bg1"/>
                          </a:solidFill>
                          <a:latin typeface="Times New Roman"/>
                          <a:cs typeface="Times New Roman"/>
                        </a:rPr>
                        <a:t> </a:t>
                      </a:r>
                      <a:r>
                        <a:rPr sz="1300" i="1" spc="-10" dirty="0">
                          <a:solidFill>
                            <a:schemeClr val="bg1"/>
                          </a:solidFill>
                          <a:latin typeface="Times New Roman"/>
                          <a:cs typeface="Times New Roman"/>
                        </a:rPr>
                        <a:t>drive</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4482" marB="0">
                    <a:lnL w="12700">
                      <a:solidFill>
                        <a:srgbClr val="000000"/>
                      </a:solidFill>
                      <a:prstDash val="solid"/>
                    </a:lnL>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4"/>
                  </a:ext>
                </a:extLst>
              </a:tr>
              <a:tr h="616884">
                <a:tc gridSpan="2">
                  <a:txBody>
                    <a:bodyPr/>
                    <a:lstStyle/>
                    <a:p>
                      <a:pPr marL="42545">
                        <a:lnSpc>
                          <a:spcPts val="1730"/>
                        </a:lnSpc>
                        <a:tabLst>
                          <a:tab pos="664210" algn="l"/>
                        </a:tabLst>
                      </a:pPr>
                      <a:r>
                        <a:rPr sz="1300" spc="-25" dirty="0">
                          <a:solidFill>
                            <a:schemeClr val="bg1"/>
                          </a:solidFill>
                          <a:latin typeface="Times New Roman"/>
                          <a:cs typeface="Times New Roman"/>
                        </a:rPr>
                        <a:t>[C]</a:t>
                      </a:r>
                      <a:r>
                        <a:rPr sz="1300" dirty="0">
                          <a:solidFill>
                            <a:schemeClr val="bg1"/>
                          </a:solidFill>
                          <a:latin typeface="Times New Roman"/>
                          <a:cs typeface="Times New Roman"/>
                        </a:rPr>
                        <a:t>	</a:t>
                      </a:r>
                      <a:r>
                        <a:rPr sz="1300" i="1" dirty="0">
                          <a:solidFill>
                            <a:schemeClr val="bg1"/>
                          </a:solidFill>
                          <a:latin typeface="Times New Roman"/>
                          <a:cs typeface="Times New Roman"/>
                        </a:rPr>
                        <a:t>Transmission</a:t>
                      </a:r>
                      <a:r>
                        <a:rPr sz="1300" i="1" spc="275" dirty="0">
                          <a:solidFill>
                            <a:schemeClr val="bg1"/>
                          </a:solidFill>
                          <a:latin typeface="Times New Roman"/>
                          <a:cs typeface="Times New Roman"/>
                        </a:rPr>
                        <a:t> </a:t>
                      </a:r>
                      <a:r>
                        <a:rPr sz="1300" i="1" spc="-20" dirty="0">
                          <a:solidFill>
                            <a:schemeClr val="bg1"/>
                          </a:solidFill>
                          <a:latin typeface="Times New Roman"/>
                          <a:cs typeface="Times New Roman"/>
                        </a:rPr>
                        <a:t>type</a:t>
                      </a:r>
                      <a:endParaRPr sz="1300">
                        <a:solidFill>
                          <a:schemeClr val="bg1"/>
                        </a:solidFill>
                        <a:latin typeface="Times New Roman"/>
                        <a:cs typeface="Times New Roman"/>
                      </a:endParaRPr>
                    </a:p>
                    <a:p>
                      <a:pPr marL="760095">
                        <a:lnSpc>
                          <a:spcPts val="1720"/>
                        </a:lnSpc>
                      </a:pPr>
                      <a:r>
                        <a:rPr sz="1300" i="1" spc="-10" dirty="0">
                          <a:solidFill>
                            <a:schemeClr val="bg1"/>
                          </a:solidFill>
                          <a:latin typeface="Times New Roman"/>
                          <a:cs typeface="Times New Roman"/>
                        </a:rPr>
                        <a:t>5-</a:t>
                      </a:r>
                      <a:r>
                        <a:rPr sz="1300" i="1" dirty="0">
                          <a:solidFill>
                            <a:schemeClr val="bg1"/>
                          </a:solidFill>
                          <a:latin typeface="Times New Roman"/>
                          <a:cs typeface="Times New Roman"/>
                        </a:rPr>
                        <a:t>speed</a:t>
                      </a:r>
                      <a:r>
                        <a:rPr sz="1300" i="1" spc="-10" dirty="0">
                          <a:solidFill>
                            <a:schemeClr val="bg1"/>
                          </a:solidFill>
                          <a:latin typeface="Times New Roman"/>
                          <a:cs typeface="Times New Roman"/>
                        </a:rPr>
                        <a:t> manual</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p>
                      <a:pPr marL="760095">
                        <a:lnSpc>
                          <a:spcPts val="1760"/>
                        </a:lnSpc>
                      </a:pPr>
                      <a:r>
                        <a:rPr sz="1300" i="1" spc="-10" dirty="0">
                          <a:solidFill>
                            <a:schemeClr val="bg1"/>
                          </a:solidFill>
                          <a:latin typeface="Times New Roman"/>
                          <a:cs typeface="Times New Roman"/>
                        </a:rPr>
                        <a:t>4-</a:t>
                      </a:r>
                      <a:r>
                        <a:rPr sz="1300" i="1" dirty="0">
                          <a:solidFill>
                            <a:schemeClr val="bg1"/>
                          </a:solidFill>
                          <a:latin typeface="Times New Roman"/>
                          <a:cs typeface="Times New Roman"/>
                        </a:rPr>
                        <a:t>speed</a:t>
                      </a:r>
                      <a:r>
                        <a:rPr sz="1300" i="1" spc="-10" dirty="0">
                          <a:solidFill>
                            <a:schemeClr val="bg1"/>
                          </a:solidFill>
                          <a:latin typeface="Times New Roman"/>
                          <a:cs typeface="Times New Roman"/>
                        </a:rPr>
                        <a:t> automatic</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5"/>
                  </a:ext>
                </a:extLst>
              </a:tr>
              <a:tr h="224118">
                <a:tc>
                  <a:txBody>
                    <a:bodyPr/>
                    <a:lstStyle/>
                    <a:p>
                      <a:pPr marL="42545">
                        <a:lnSpc>
                          <a:spcPts val="1739"/>
                        </a:lnSpc>
                        <a:tabLst>
                          <a:tab pos="664210" algn="l"/>
                        </a:tabLst>
                      </a:pPr>
                      <a:r>
                        <a:rPr sz="1300" spc="-25" dirty="0">
                          <a:solidFill>
                            <a:schemeClr val="bg1"/>
                          </a:solidFill>
                          <a:latin typeface="Times New Roman"/>
                          <a:cs typeface="Times New Roman"/>
                        </a:rPr>
                        <a:t>[N]</a:t>
                      </a:r>
                      <a:r>
                        <a:rPr sz="1300" dirty="0">
                          <a:solidFill>
                            <a:schemeClr val="bg1"/>
                          </a:solidFill>
                          <a:latin typeface="Times New Roman"/>
                          <a:cs typeface="Times New Roman"/>
                        </a:rPr>
                        <a:t>	</a:t>
                      </a:r>
                      <a:r>
                        <a:rPr sz="1300" i="1" dirty="0">
                          <a:solidFill>
                            <a:schemeClr val="bg1"/>
                          </a:solidFill>
                          <a:latin typeface="Times New Roman"/>
                          <a:cs typeface="Times New Roman"/>
                        </a:rPr>
                        <a:t>Fuel</a:t>
                      </a:r>
                      <a:r>
                        <a:rPr sz="1300" i="1" spc="220" dirty="0">
                          <a:solidFill>
                            <a:schemeClr val="bg1"/>
                          </a:solidFill>
                          <a:latin typeface="Times New Roman"/>
                          <a:cs typeface="Times New Roman"/>
                        </a:rPr>
                        <a:t> </a:t>
                      </a:r>
                      <a:r>
                        <a:rPr sz="1300" i="1" dirty="0">
                          <a:solidFill>
                            <a:schemeClr val="bg1"/>
                          </a:solidFill>
                          <a:latin typeface="Times New Roman"/>
                          <a:cs typeface="Times New Roman"/>
                        </a:rPr>
                        <a:t>consumption</a:t>
                      </a:r>
                      <a:r>
                        <a:rPr sz="1300" i="1" spc="195" dirty="0">
                          <a:solidFill>
                            <a:schemeClr val="bg1"/>
                          </a:solidFill>
                          <a:latin typeface="Times New Roman"/>
                          <a:cs typeface="Times New Roman"/>
                        </a:rPr>
                        <a:t> </a:t>
                      </a:r>
                      <a:r>
                        <a:rPr sz="1300" spc="-10" dirty="0">
                          <a:solidFill>
                            <a:schemeClr val="bg1"/>
                          </a:solidFill>
                          <a:latin typeface="Times New Roman"/>
                          <a:cs typeface="Times New Roman"/>
                        </a:rPr>
                        <a:t>(</a:t>
                      </a:r>
                      <a:r>
                        <a:rPr sz="1300" i="1" spc="-10" dirty="0">
                          <a:solidFill>
                            <a:schemeClr val="bg1"/>
                          </a:solidFill>
                          <a:latin typeface="Times New Roman"/>
                          <a:cs typeface="Times New Roman"/>
                        </a:rPr>
                        <a:t>mpg</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104139">
                        <a:lnSpc>
                          <a:spcPts val="1739"/>
                        </a:lnSpc>
                      </a:pPr>
                      <a:r>
                        <a:rPr sz="1300" i="1" spc="-25" dirty="0">
                          <a:solidFill>
                            <a:schemeClr val="bg1"/>
                          </a:solidFill>
                          <a:latin typeface="Times New Roman"/>
                          <a:cs typeface="Times New Roman"/>
                        </a:rPr>
                        <a:t>22</a:t>
                      </a:r>
                      <a:endParaRPr sz="1300">
                        <a:solidFill>
                          <a:schemeClr val="bg1"/>
                        </a:solidFill>
                        <a:latin typeface="Times New Roman"/>
                        <a:cs typeface="Times New Roman"/>
                      </a:endParaRPr>
                    </a:p>
                  </a:txBody>
                  <a:tcPr marL="0" marR="0" marT="0" marB="0">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6"/>
                  </a:ext>
                </a:extLst>
              </a:tr>
              <a:tr h="226919">
                <a:tc>
                  <a:txBody>
                    <a:bodyPr/>
                    <a:lstStyle/>
                    <a:p>
                      <a:pPr marL="42545">
                        <a:lnSpc>
                          <a:spcPts val="1764"/>
                        </a:lnSpc>
                        <a:tabLst>
                          <a:tab pos="664210" algn="l"/>
                        </a:tabLst>
                      </a:pPr>
                      <a:r>
                        <a:rPr sz="1300" spc="-25" dirty="0">
                          <a:solidFill>
                            <a:schemeClr val="bg1"/>
                          </a:solidFill>
                          <a:latin typeface="Times New Roman"/>
                          <a:cs typeface="Times New Roman"/>
                        </a:rPr>
                        <a:t>[N]</a:t>
                      </a:r>
                      <a:r>
                        <a:rPr sz="1300" dirty="0">
                          <a:solidFill>
                            <a:schemeClr val="bg1"/>
                          </a:solidFill>
                          <a:latin typeface="Times New Roman"/>
                          <a:cs typeface="Times New Roman"/>
                        </a:rPr>
                        <a:t>	</a:t>
                      </a:r>
                      <a:r>
                        <a:rPr sz="1300" i="1" dirty="0">
                          <a:solidFill>
                            <a:schemeClr val="bg1"/>
                          </a:solidFill>
                          <a:latin typeface="Times New Roman"/>
                          <a:cs typeface="Times New Roman"/>
                        </a:rPr>
                        <a:t>Seating</a:t>
                      </a:r>
                      <a:r>
                        <a:rPr sz="1300" i="1" spc="145" dirty="0">
                          <a:solidFill>
                            <a:schemeClr val="bg1"/>
                          </a:solidFill>
                          <a:latin typeface="Times New Roman"/>
                          <a:cs typeface="Times New Roman"/>
                        </a:rPr>
                        <a:t> </a:t>
                      </a:r>
                      <a:r>
                        <a:rPr sz="1300" i="1" spc="-10" dirty="0">
                          <a:solidFill>
                            <a:schemeClr val="bg1"/>
                          </a:solidFill>
                          <a:latin typeface="Times New Roman"/>
                          <a:cs typeface="Times New Roman"/>
                        </a:rPr>
                        <a:t>capacity</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106045">
                        <a:lnSpc>
                          <a:spcPts val="1764"/>
                        </a:lnSpc>
                      </a:pPr>
                      <a:r>
                        <a:rPr sz="1300" i="1" dirty="0">
                          <a:solidFill>
                            <a:schemeClr val="bg1"/>
                          </a:solidFill>
                          <a:latin typeface="Times New Roman"/>
                          <a:cs typeface="Times New Roman"/>
                        </a:rPr>
                        <a:t>5</a:t>
                      </a:r>
                      <a:endParaRPr sz="1300">
                        <a:solidFill>
                          <a:schemeClr val="bg1"/>
                        </a:solidFill>
                        <a:latin typeface="Times New Roman"/>
                        <a:cs typeface="Times New Roman"/>
                      </a:endParaRPr>
                    </a:p>
                  </a:txBody>
                  <a:tcPr marL="0" marR="0" marT="0" marB="0">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7"/>
                  </a:ext>
                </a:extLst>
              </a:tr>
              <a:tr h="229721">
                <a:tc>
                  <a:txBody>
                    <a:bodyPr/>
                    <a:lstStyle/>
                    <a:p>
                      <a:pPr marL="42545">
                        <a:lnSpc>
                          <a:spcPts val="1775"/>
                        </a:lnSpc>
                        <a:tabLst>
                          <a:tab pos="664210" algn="l"/>
                        </a:tabLst>
                      </a:pPr>
                      <a:r>
                        <a:rPr sz="1300" spc="-10" dirty="0">
                          <a:solidFill>
                            <a:schemeClr val="bg1"/>
                          </a:solidFill>
                          <a:latin typeface="Times New Roman"/>
                          <a:cs typeface="Times New Roman"/>
                        </a:rPr>
                        <a:t>[Str]</a:t>
                      </a:r>
                      <a:r>
                        <a:rPr sz="1300" dirty="0">
                          <a:solidFill>
                            <a:schemeClr val="bg1"/>
                          </a:solidFill>
                          <a:latin typeface="Times New Roman"/>
                          <a:cs typeface="Times New Roman"/>
                        </a:rPr>
                        <a:t>	</a:t>
                      </a:r>
                      <a:r>
                        <a:rPr sz="1300" i="1" dirty="0">
                          <a:solidFill>
                            <a:schemeClr val="bg1"/>
                          </a:solidFill>
                          <a:latin typeface="Times New Roman"/>
                          <a:cs typeface="Times New Roman"/>
                        </a:rPr>
                        <a:t>Country</a:t>
                      </a:r>
                      <a:r>
                        <a:rPr sz="1300" i="1" spc="100" dirty="0">
                          <a:solidFill>
                            <a:schemeClr val="bg1"/>
                          </a:solidFill>
                          <a:latin typeface="Times New Roman"/>
                          <a:cs typeface="Times New Roman"/>
                        </a:rPr>
                        <a:t> </a:t>
                      </a:r>
                      <a:r>
                        <a:rPr sz="1300" i="1" dirty="0">
                          <a:solidFill>
                            <a:schemeClr val="bg1"/>
                          </a:solidFill>
                          <a:latin typeface="Times New Roman"/>
                          <a:cs typeface="Times New Roman"/>
                        </a:rPr>
                        <a:t>of</a:t>
                      </a:r>
                      <a:r>
                        <a:rPr sz="1300" i="1" spc="85" dirty="0">
                          <a:solidFill>
                            <a:schemeClr val="bg1"/>
                          </a:solidFill>
                          <a:latin typeface="Times New Roman"/>
                          <a:cs typeface="Times New Roman"/>
                        </a:rPr>
                        <a:t> </a:t>
                      </a:r>
                      <a:r>
                        <a:rPr sz="1300" i="1" spc="-10" dirty="0">
                          <a:solidFill>
                            <a:schemeClr val="bg1"/>
                          </a:solidFill>
                          <a:latin typeface="Times New Roman"/>
                          <a:cs typeface="Times New Roman"/>
                        </a:rPr>
                        <a:t>manufacture</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84455">
                        <a:lnSpc>
                          <a:spcPts val="1775"/>
                        </a:lnSpc>
                      </a:pPr>
                      <a:r>
                        <a:rPr sz="1300" i="1" spc="-10" dirty="0">
                          <a:solidFill>
                            <a:schemeClr val="bg1"/>
                          </a:solidFill>
                          <a:latin typeface="Times New Roman"/>
                          <a:cs typeface="Times New Roman"/>
                        </a:rPr>
                        <a:t>Japan</a:t>
                      </a:r>
                      <a:endParaRPr sz="1300">
                        <a:solidFill>
                          <a:schemeClr val="bg1"/>
                        </a:solidFill>
                        <a:latin typeface="Times New Roman"/>
                        <a:cs typeface="Times New Roman"/>
                      </a:endParaRPr>
                    </a:p>
                  </a:txBody>
                  <a:tcPr marL="0" marR="0" marT="0" marB="0">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8"/>
                  </a:ext>
                </a:extLst>
              </a:tr>
              <a:tr h="226919">
                <a:tc gridSpan="2">
                  <a:txBody>
                    <a:bodyPr/>
                    <a:lstStyle/>
                    <a:p>
                      <a:pPr marL="42545">
                        <a:lnSpc>
                          <a:spcPts val="1750"/>
                        </a:lnSpc>
                        <a:tabLst>
                          <a:tab pos="664210" algn="l"/>
                        </a:tabLst>
                      </a:pPr>
                      <a:r>
                        <a:rPr sz="1300" spc="-10" dirty="0">
                          <a:solidFill>
                            <a:schemeClr val="bg1"/>
                          </a:solidFill>
                          <a:latin typeface="Times New Roman"/>
                          <a:cs typeface="Times New Roman"/>
                        </a:rPr>
                        <a:t>[Str]</a:t>
                      </a:r>
                      <a:r>
                        <a:rPr sz="1300" dirty="0">
                          <a:solidFill>
                            <a:schemeClr val="bg1"/>
                          </a:solidFill>
                          <a:latin typeface="Times New Roman"/>
                          <a:cs typeface="Times New Roman"/>
                        </a:rPr>
                        <a:t>	</a:t>
                      </a:r>
                      <a:r>
                        <a:rPr sz="1300" i="1" spc="-10" dirty="0">
                          <a:solidFill>
                            <a:schemeClr val="bg1"/>
                          </a:solidFill>
                          <a:latin typeface="Times New Roman"/>
                          <a:cs typeface="Times New Roman"/>
                        </a:rPr>
                        <a:t>Model</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9"/>
                  </a:ext>
                </a:extLst>
              </a:tr>
              <a:tr h="999004">
                <a:tc gridSpan="2">
                  <a:txBody>
                    <a:bodyPr/>
                    <a:lstStyle/>
                    <a:p>
                      <a:pPr marL="42545">
                        <a:lnSpc>
                          <a:spcPts val="1720"/>
                        </a:lnSpc>
                        <a:tabLst>
                          <a:tab pos="664210" algn="l"/>
                        </a:tabLst>
                      </a:pPr>
                      <a:r>
                        <a:rPr sz="1300" spc="-25" dirty="0">
                          <a:solidFill>
                            <a:schemeClr val="bg1"/>
                          </a:solidFill>
                          <a:latin typeface="Times New Roman"/>
                          <a:cs typeface="Times New Roman"/>
                        </a:rPr>
                        <a:t>[C]</a:t>
                      </a:r>
                      <a:r>
                        <a:rPr sz="1300" dirty="0">
                          <a:solidFill>
                            <a:schemeClr val="bg1"/>
                          </a:solidFill>
                          <a:latin typeface="Times New Roman"/>
                          <a:cs typeface="Times New Roman"/>
                        </a:rPr>
                        <a:t>	</a:t>
                      </a:r>
                      <a:r>
                        <a:rPr sz="1300" i="1" spc="-10" dirty="0">
                          <a:solidFill>
                            <a:schemeClr val="bg1"/>
                          </a:solidFill>
                          <a:latin typeface="Times New Roman"/>
                          <a:cs typeface="Times New Roman"/>
                        </a:rPr>
                        <a:t>Colour</a:t>
                      </a:r>
                      <a:endParaRPr sz="1300">
                        <a:solidFill>
                          <a:schemeClr val="bg1"/>
                        </a:solidFill>
                        <a:latin typeface="Times New Roman"/>
                        <a:cs typeface="Times New Roman"/>
                      </a:endParaRPr>
                    </a:p>
                    <a:p>
                      <a:pPr marL="760095">
                        <a:lnSpc>
                          <a:spcPts val="1720"/>
                        </a:lnSpc>
                      </a:pPr>
                      <a:r>
                        <a:rPr sz="1300" i="1" dirty="0">
                          <a:solidFill>
                            <a:schemeClr val="bg1"/>
                          </a:solidFill>
                          <a:latin typeface="Times New Roman"/>
                          <a:cs typeface="Times New Roman"/>
                        </a:rPr>
                        <a:t>Glacier</a:t>
                      </a:r>
                      <a:r>
                        <a:rPr sz="1300" i="1" spc="-35" dirty="0">
                          <a:solidFill>
                            <a:schemeClr val="bg1"/>
                          </a:solidFill>
                          <a:latin typeface="Times New Roman"/>
                          <a:cs typeface="Times New Roman"/>
                        </a:rPr>
                        <a:t> </a:t>
                      </a:r>
                      <a:r>
                        <a:rPr sz="1300" i="1" spc="-10" dirty="0">
                          <a:solidFill>
                            <a:schemeClr val="bg1"/>
                          </a:solidFill>
                          <a:latin typeface="Times New Roman"/>
                          <a:cs typeface="Times New Roman"/>
                        </a:rPr>
                        <a:t>White</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p>
                      <a:pPr marL="760095" marR="1203960">
                        <a:lnSpc>
                          <a:spcPts val="1720"/>
                        </a:lnSpc>
                        <a:spcBef>
                          <a:spcPts val="85"/>
                        </a:spcBef>
                      </a:pPr>
                      <a:r>
                        <a:rPr sz="1300" i="1" dirty="0">
                          <a:solidFill>
                            <a:schemeClr val="bg1"/>
                          </a:solidFill>
                          <a:latin typeface="Times New Roman"/>
                          <a:cs typeface="Times New Roman"/>
                        </a:rPr>
                        <a:t>Sage</a:t>
                      </a:r>
                      <a:r>
                        <a:rPr sz="1300" i="1" spc="-25" dirty="0">
                          <a:solidFill>
                            <a:schemeClr val="bg1"/>
                          </a:solidFill>
                          <a:latin typeface="Times New Roman"/>
                          <a:cs typeface="Times New Roman"/>
                        </a:rPr>
                        <a:t> </a:t>
                      </a:r>
                      <a:r>
                        <a:rPr sz="1300" i="1" dirty="0">
                          <a:solidFill>
                            <a:schemeClr val="bg1"/>
                          </a:solidFill>
                          <a:latin typeface="Times New Roman"/>
                          <a:cs typeface="Times New Roman"/>
                        </a:rPr>
                        <a:t>Green</a:t>
                      </a:r>
                      <a:r>
                        <a:rPr sz="1300" i="1" spc="-40" dirty="0">
                          <a:solidFill>
                            <a:schemeClr val="bg1"/>
                          </a:solidFill>
                          <a:latin typeface="Times New Roman"/>
                          <a:cs typeface="Times New Roman"/>
                        </a:rPr>
                        <a:t> </a:t>
                      </a:r>
                      <a:r>
                        <a:rPr sz="1300" i="1" spc="-10" dirty="0">
                          <a:solidFill>
                            <a:schemeClr val="bg1"/>
                          </a:solidFill>
                          <a:latin typeface="Times New Roman"/>
                          <a:cs typeface="Times New Roman"/>
                        </a:rPr>
                        <a:t>Metallic</a:t>
                      </a:r>
                      <a:r>
                        <a:rPr sz="1300" spc="-10" dirty="0">
                          <a:solidFill>
                            <a:schemeClr val="bg1"/>
                          </a:solidFill>
                          <a:latin typeface="Times New Roman"/>
                          <a:cs typeface="Times New Roman"/>
                        </a:rPr>
                        <a:t>: </a:t>
                      </a:r>
                      <a:r>
                        <a:rPr sz="1300" i="1" dirty="0">
                          <a:solidFill>
                            <a:schemeClr val="bg1"/>
                          </a:solidFill>
                          <a:latin typeface="Times New Roman"/>
                          <a:cs typeface="Times New Roman"/>
                        </a:rPr>
                        <a:t>Slate</a:t>
                      </a:r>
                      <a:r>
                        <a:rPr sz="1300" i="1" spc="-25" dirty="0">
                          <a:solidFill>
                            <a:schemeClr val="bg1"/>
                          </a:solidFill>
                          <a:latin typeface="Times New Roman"/>
                          <a:cs typeface="Times New Roman"/>
                        </a:rPr>
                        <a:t> </a:t>
                      </a:r>
                      <a:r>
                        <a:rPr sz="1300" i="1" dirty="0">
                          <a:solidFill>
                            <a:schemeClr val="bg1"/>
                          </a:solidFill>
                          <a:latin typeface="Times New Roman"/>
                          <a:cs typeface="Times New Roman"/>
                        </a:rPr>
                        <a:t>Blue</a:t>
                      </a:r>
                      <a:r>
                        <a:rPr sz="1300" i="1" spc="-30" dirty="0">
                          <a:solidFill>
                            <a:schemeClr val="bg1"/>
                          </a:solidFill>
                          <a:latin typeface="Times New Roman"/>
                          <a:cs typeface="Times New Roman"/>
                        </a:rPr>
                        <a:t> </a:t>
                      </a:r>
                      <a:r>
                        <a:rPr sz="1300" i="1" spc="-10" dirty="0">
                          <a:solidFill>
                            <a:schemeClr val="bg1"/>
                          </a:solidFill>
                          <a:latin typeface="Times New Roman"/>
                          <a:cs typeface="Times New Roman"/>
                        </a:rPr>
                        <a:t>Metallic</a:t>
                      </a:r>
                      <a:r>
                        <a:rPr sz="1300" spc="-10" dirty="0">
                          <a:solidFill>
                            <a:schemeClr val="bg1"/>
                          </a:solidFill>
                          <a:latin typeface="Times New Roman"/>
                          <a:cs typeface="Times New Roman"/>
                        </a:rPr>
                        <a:t>: </a:t>
                      </a:r>
                      <a:r>
                        <a:rPr sz="1300" i="1" dirty="0">
                          <a:solidFill>
                            <a:schemeClr val="bg1"/>
                          </a:solidFill>
                          <a:latin typeface="Times New Roman"/>
                          <a:cs typeface="Times New Roman"/>
                        </a:rPr>
                        <a:t>Black</a:t>
                      </a:r>
                      <a:r>
                        <a:rPr sz="1300" i="1" spc="-35" dirty="0">
                          <a:solidFill>
                            <a:schemeClr val="bg1"/>
                          </a:solidFill>
                          <a:latin typeface="Times New Roman"/>
                          <a:cs typeface="Times New Roman"/>
                        </a:rPr>
                        <a:t> </a:t>
                      </a:r>
                      <a:r>
                        <a:rPr sz="1300" i="1" dirty="0">
                          <a:solidFill>
                            <a:schemeClr val="bg1"/>
                          </a:solidFill>
                          <a:latin typeface="Times New Roman"/>
                          <a:cs typeface="Times New Roman"/>
                        </a:rPr>
                        <a:t>Onyx</a:t>
                      </a:r>
                      <a:r>
                        <a:rPr sz="1300" i="1" spc="-10" dirty="0">
                          <a:solidFill>
                            <a:schemeClr val="bg1"/>
                          </a:solidFill>
                          <a:latin typeface="Times New Roman"/>
                          <a:cs typeface="Times New Roman"/>
                        </a:rPr>
                        <a:t> Clearcoat</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10"/>
                  </a:ext>
                </a:extLst>
              </a:tr>
              <a:tr h="254934">
                <a:tc gridSpan="2">
                  <a:txBody>
                    <a:bodyPr/>
                    <a:lstStyle/>
                    <a:p>
                      <a:pPr marL="42545">
                        <a:lnSpc>
                          <a:spcPct val="100000"/>
                        </a:lnSpc>
                        <a:spcBef>
                          <a:spcPts val="20"/>
                        </a:spcBef>
                        <a:tabLst>
                          <a:tab pos="664210" algn="l"/>
                        </a:tabLst>
                      </a:pPr>
                      <a:r>
                        <a:rPr sz="1300" spc="-10" dirty="0">
                          <a:solidFill>
                            <a:schemeClr val="bg1"/>
                          </a:solidFill>
                          <a:latin typeface="Times New Roman"/>
                          <a:cs typeface="Times New Roman"/>
                        </a:rPr>
                        <a:t>[Str]</a:t>
                      </a:r>
                      <a:r>
                        <a:rPr sz="1300" dirty="0">
                          <a:solidFill>
                            <a:schemeClr val="bg1"/>
                          </a:solidFill>
                          <a:latin typeface="Times New Roman"/>
                          <a:cs typeface="Times New Roman"/>
                        </a:rPr>
                        <a:t>	</a:t>
                      </a:r>
                      <a:r>
                        <a:rPr sz="1300" i="1" spc="-10" dirty="0">
                          <a:solidFill>
                            <a:schemeClr val="bg1"/>
                          </a:solidFill>
                          <a:latin typeface="Times New Roman"/>
                          <a:cs typeface="Times New Roman"/>
                        </a:rPr>
                        <a:t>Owner</a:t>
                      </a:r>
                      <a:r>
                        <a:rPr sz="1300" spc="-10" dirty="0">
                          <a:solidFill>
                            <a:schemeClr val="bg1"/>
                          </a:solidFill>
                          <a:latin typeface="Times New Roman"/>
                          <a:cs typeface="Times New Roman"/>
                        </a:rPr>
                        <a:t>:</a:t>
                      </a:r>
                      <a:endParaRPr sz="1300" dirty="0">
                        <a:solidFill>
                          <a:schemeClr val="bg1"/>
                        </a:solidFill>
                        <a:latin typeface="Times New Roman"/>
                        <a:cs typeface="Times New Roman"/>
                      </a:endParaRPr>
                    </a:p>
                  </a:txBody>
                  <a:tcPr marL="0" marR="0" marT="2241" marB="0">
                    <a:lnL w="12700">
                      <a:solidFill>
                        <a:srgbClr val="000000"/>
                      </a:solidFill>
                      <a:prstDash val="solid"/>
                    </a:lnL>
                    <a:lnR w="12700">
                      <a:solidFill>
                        <a:srgbClr val="000000"/>
                      </a:solidFill>
                      <a:prstDash val="solid"/>
                    </a:lnR>
                    <a:lnT w="3175">
                      <a:solidFill>
                        <a:srgbClr val="000000"/>
                      </a:solidFill>
                      <a:prstDash val="solid"/>
                    </a:lnT>
                    <a:lnB w="12700">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11"/>
                  </a:ext>
                </a:extLst>
              </a:tr>
            </a:tbl>
          </a:graphicData>
        </a:graphic>
      </p:graphicFrame>
      <p:graphicFrame>
        <p:nvGraphicFramePr>
          <p:cNvPr id="7" name="object 7"/>
          <p:cNvGraphicFramePr>
            <a:graphicFrameLocks noGrp="1"/>
          </p:cNvGraphicFramePr>
          <p:nvPr>
            <p:extLst>
              <p:ext uri="{D42A27DB-BD31-4B8C-83A1-F6EECF244321}">
                <p14:modId xmlns:p14="http://schemas.microsoft.com/office/powerpoint/2010/main" val="3132897431"/>
              </p:ext>
            </p:extLst>
          </p:nvPr>
        </p:nvGraphicFramePr>
        <p:xfrm>
          <a:off x="6202128" y="1134828"/>
          <a:ext cx="3283884" cy="5410757"/>
        </p:xfrm>
        <a:graphic>
          <a:graphicData uri="http://schemas.openxmlformats.org/drawingml/2006/table">
            <a:tbl>
              <a:tblPr firstRow="1" bandRow="1">
                <a:tableStyleId>{2D5ABB26-0587-4C30-8999-92F81FD0307C}</a:tableStyleId>
              </a:tblPr>
              <a:tblGrid>
                <a:gridCol w="2435038">
                  <a:extLst>
                    <a:ext uri="{9D8B030D-6E8A-4147-A177-3AD203B41FA5}">
                      <a16:colId xmlns:a16="http://schemas.microsoft.com/office/drawing/2014/main" val="20000"/>
                    </a:ext>
                  </a:extLst>
                </a:gridCol>
                <a:gridCol w="848846">
                  <a:extLst>
                    <a:ext uri="{9D8B030D-6E8A-4147-A177-3AD203B41FA5}">
                      <a16:colId xmlns:a16="http://schemas.microsoft.com/office/drawing/2014/main" val="20001"/>
                    </a:ext>
                  </a:extLst>
                </a:gridCol>
              </a:tblGrid>
              <a:tr h="279587">
                <a:tc gridSpan="2">
                  <a:txBody>
                    <a:bodyPr/>
                    <a:lstStyle/>
                    <a:p>
                      <a:pPr marL="42545">
                        <a:lnSpc>
                          <a:spcPct val="100000"/>
                        </a:lnSpc>
                        <a:spcBef>
                          <a:spcPts val="200"/>
                        </a:spcBef>
                        <a:tabLst>
                          <a:tab pos="1287145" algn="l"/>
                        </a:tabLst>
                      </a:pPr>
                      <a:r>
                        <a:rPr sz="1300" spc="-10" dirty="0">
                          <a:solidFill>
                            <a:schemeClr val="bg1"/>
                          </a:solidFill>
                          <a:latin typeface="Times New Roman"/>
                          <a:cs typeface="Times New Roman"/>
                        </a:rPr>
                        <a:t>INSTANCE:</a:t>
                      </a:r>
                      <a:r>
                        <a:rPr sz="1300" dirty="0">
                          <a:solidFill>
                            <a:schemeClr val="bg1"/>
                          </a:solidFill>
                          <a:latin typeface="Times New Roman"/>
                          <a:cs typeface="Times New Roman"/>
                        </a:rPr>
                        <a:t>	</a:t>
                      </a:r>
                      <a:r>
                        <a:rPr sz="1300" i="1" dirty="0">
                          <a:solidFill>
                            <a:schemeClr val="bg1"/>
                          </a:solidFill>
                          <a:latin typeface="Times New Roman"/>
                          <a:cs typeface="Times New Roman"/>
                        </a:rPr>
                        <a:t>Mazda</a:t>
                      </a:r>
                      <a:r>
                        <a:rPr sz="1300" i="1" spc="110" dirty="0">
                          <a:solidFill>
                            <a:schemeClr val="bg1"/>
                          </a:solidFill>
                          <a:latin typeface="Times New Roman"/>
                          <a:cs typeface="Times New Roman"/>
                        </a:rPr>
                        <a:t> </a:t>
                      </a:r>
                      <a:r>
                        <a:rPr sz="1300" i="1" dirty="0">
                          <a:solidFill>
                            <a:schemeClr val="bg1"/>
                          </a:solidFill>
                          <a:latin typeface="Times New Roman"/>
                          <a:cs typeface="Times New Roman"/>
                        </a:rPr>
                        <a:t>DR-</a:t>
                      </a:r>
                      <a:r>
                        <a:rPr sz="1300" i="1" spc="-20" dirty="0">
                          <a:solidFill>
                            <a:schemeClr val="bg1"/>
                          </a:solidFill>
                          <a:latin typeface="Times New Roman"/>
                          <a:cs typeface="Times New Roman"/>
                        </a:rPr>
                        <a:t>1216</a:t>
                      </a:r>
                      <a:endParaRPr sz="1300">
                        <a:solidFill>
                          <a:schemeClr val="bg1"/>
                        </a:solidFill>
                        <a:latin typeface="Times New Roman"/>
                        <a:cs typeface="Times New Roman"/>
                      </a:endParaRPr>
                    </a:p>
                  </a:txBody>
                  <a:tcPr marL="0" marR="0" marT="22412"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0"/>
                  </a:ext>
                </a:extLst>
              </a:tr>
              <a:tr h="237565">
                <a:tc gridSpan="2">
                  <a:txBody>
                    <a:bodyPr/>
                    <a:lstStyle/>
                    <a:p>
                      <a:pPr marL="42545">
                        <a:lnSpc>
                          <a:spcPct val="100000"/>
                        </a:lnSpc>
                        <a:spcBef>
                          <a:spcPts val="35"/>
                        </a:spcBef>
                        <a:tabLst>
                          <a:tab pos="1287145" algn="l"/>
                        </a:tabLst>
                      </a:pPr>
                      <a:r>
                        <a:rPr sz="1300" i="1" spc="-10" dirty="0">
                          <a:solidFill>
                            <a:schemeClr val="bg1"/>
                          </a:solidFill>
                          <a:latin typeface="Times New Roman"/>
                          <a:cs typeface="Times New Roman"/>
                        </a:rPr>
                        <a:t>Class</a:t>
                      </a:r>
                      <a:r>
                        <a:rPr sz="1300" spc="-10" dirty="0">
                          <a:solidFill>
                            <a:schemeClr val="bg1"/>
                          </a:solidFill>
                          <a:latin typeface="Times New Roman"/>
                          <a:cs typeface="Times New Roman"/>
                        </a:rPr>
                        <a:t>:</a:t>
                      </a:r>
                      <a:r>
                        <a:rPr sz="1300" dirty="0">
                          <a:solidFill>
                            <a:schemeClr val="bg1"/>
                          </a:solidFill>
                          <a:latin typeface="Times New Roman"/>
                          <a:cs typeface="Times New Roman"/>
                        </a:rPr>
                        <a:t>	</a:t>
                      </a:r>
                      <a:r>
                        <a:rPr sz="1300" i="1" dirty="0">
                          <a:solidFill>
                            <a:schemeClr val="bg1"/>
                          </a:solidFill>
                          <a:latin typeface="Times New Roman"/>
                          <a:cs typeface="Times New Roman"/>
                        </a:rPr>
                        <a:t>Mazda</a:t>
                      </a:r>
                      <a:r>
                        <a:rPr sz="1300" i="1" spc="-40" dirty="0">
                          <a:solidFill>
                            <a:schemeClr val="bg1"/>
                          </a:solidFill>
                          <a:latin typeface="Times New Roman"/>
                          <a:cs typeface="Times New Roman"/>
                        </a:rPr>
                        <a:t> </a:t>
                      </a:r>
                      <a:r>
                        <a:rPr sz="1300" i="1" spc="-25" dirty="0">
                          <a:solidFill>
                            <a:schemeClr val="bg1"/>
                          </a:solidFill>
                          <a:latin typeface="Times New Roman"/>
                          <a:cs typeface="Times New Roman"/>
                        </a:rPr>
                        <a:t>626</a:t>
                      </a:r>
                      <a:endParaRPr sz="1300">
                        <a:solidFill>
                          <a:schemeClr val="bg1"/>
                        </a:solidFill>
                        <a:latin typeface="Times New Roman"/>
                        <a:cs typeface="Times New Roman"/>
                      </a:endParaRPr>
                    </a:p>
                  </a:txBody>
                  <a:tcPr marL="0" marR="0" marT="3922" marB="0">
                    <a:lnL w="12700">
                      <a:solidFill>
                        <a:srgbClr val="000000"/>
                      </a:solidFill>
                      <a:prstDash val="solid"/>
                    </a:lnL>
                    <a:lnR w="12700">
                      <a:solidFill>
                        <a:srgbClr val="000000"/>
                      </a:solidFill>
                      <a:prstDash val="solid"/>
                    </a:lnR>
                    <a:lnT w="12700">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1"/>
                  </a:ext>
                </a:extLst>
              </a:tr>
              <a:tr h="610160">
                <a:tc>
                  <a:txBody>
                    <a:bodyPr/>
                    <a:lstStyle/>
                    <a:p>
                      <a:pPr marL="42545">
                        <a:lnSpc>
                          <a:spcPts val="1700"/>
                        </a:lnSpc>
                        <a:tabLst>
                          <a:tab pos="664210" algn="l"/>
                        </a:tabLst>
                      </a:pPr>
                      <a:r>
                        <a:rPr sz="1300" spc="-25" dirty="0">
                          <a:solidFill>
                            <a:schemeClr val="bg1"/>
                          </a:solidFill>
                          <a:latin typeface="Times New Roman"/>
                          <a:cs typeface="Times New Roman"/>
                        </a:rPr>
                        <a:t>[C]</a:t>
                      </a:r>
                      <a:r>
                        <a:rPr sz="1300" dirty="0">
                          <a:solidFill>
                            <a:schemeClr val="bg1"/>
                          </a:solidFill>
                          <a:latin typeface="Times New Roman"/>
                          <a:cs typeface="Times New Roman"/>
                        </a:rPr>
                        <a:t>	</a:t>
                      </a:r>
                      <a:r>
                        <a:rPr sz="1300" i="1" dirty="0">
                          <a:solidFill>
                            <a:schemeClr val="bg1"/>
                          </a:solidFill>
                          <a:latin typeface="Times New Roman"/>
                          <a:cs typeface="Times New Roman"/>
                        </a:rPr>
                        <a:t>Engine</a:t>
                      </a:r>
                      <a:r>
                        <a:rPr sz="1300" i="1" spc="210" dirty="0">
                          <a:solidFill>
                            <a:schemeClr val="bg1"/>
                          </a:solidFill>
                          <a:latin typeface="Times New Roman"/>
                          <a:cs typeface="Times New Roman"/>
                        </a:rPr>
                        <a:t> </a:t>
                      </a:r>
                      <a:r>
                        <a:rPr sz="1300" i="1" spc="-20" dirty="0">
                          <a:solidFill>
                            <a:schemeClr val="bg1"/>
                          </a:solidFill>
                          <a:latin typeface="Times New Roman"/>
                          <a:cs typeface="Times New Roman"/>
                        </a:rPr>
                        <a:t>type</a:t>
                      </a:r>
                      <a:endParaRPr sz="1300">
                        <a:solidFill>
                          <a:schemeClr val="bg1"/>
                        </a:solidFill>
                        <a:latin typeface="Times New Roman"/>
                        <a:cs typeface="Times New Roman"/>
                      </a:endParaRPr>
                    </a:p>
                    <a:p>
                      <a:pPr marL="760095" marR="617220" indent="-635">
                        <a:lnSpc>
                          <a:spcPts val="1700"/>
                        </a:lnSpc>
                        <a:spcBef>
                          <a:spcPts val="110"/>
                        </a:spcBef>
                      </a:pPr>
                      <a:r>
                        <a:rPr sz="1300" i="1" spc="-10" dirty="0">
                          <a:solidFill>
                            <a:schemeClr val="bg1"/>
                          </a:solidFill>
                          <a:latin typeface="Times New Roman"/>
                          <a:cs typeface="Times New Roman"/>
                        </a:rPr>
                        <a:t>In-</a:t>
                      </a:r>
                      <a:r>
                        <a:rPr sz="1300" i="1" dirty="0">
                          <a:solidFill>
                            <a:schemeClr val="bg1"/>
                          </a:solidFill>
                          <a:latin typeface="Times New Roman"/>
                          <a:cs typeface="Times New Roman"/>
                        </a:rPr>
                        <a:t>line 4</a:t>
                      </a:r>
                      <a:r>
                        <a:rPr sz="1300" i="1" spc="5" dirty="0">
                          <a:solidFill>
                            <a:schemeClr val="bg1"/>
                          </a:solidFill>
                          <a:latin typeface="Times New Roman"/>
                          <a:cs typeface="Times New Roman"/>
                        </a:rPr>
                        <a:t> </a:t>
                      </a:r>
                      <a:r>
                        <a:rPr sz="1300" i="1" spc="-10" dirty="0">
                          <a:solidFill>
                            <a:schemeClr val="bg1"/>
                          </a:solidFill>
                          <a:latin typeface="Times New Roman"/>
                          <a:cs typeface="Times New Roman"/>
                        </a:rPr>
                        <a:t>cylinder</a:t>
                      </a:r>
                      <a:r>
                        <a:rPr sz="1300" spc="-10" dirty="0">
                          <a:solidFill>
                            <a:schemeClr val="bg1"/>
                          </a:solidFill>
                          <a:latin typeface="Times New Roman"/>
                          <a:cs typeface="Times New Roman"/>
                        </a:rPr>
                        <a:t>: </a:t>
                      </a:r>
                      <a:r>
                        <a:rPr sz="1300" i="1" spc="-25" dirty="0">
                          <a:solidFill>
                            <a:schemeClr val="bg1"/>
                          </a:solidFill>
                          <a:latin typeface="Times New Roman"/>
                          <a:cs typeface="Times New Roman"/>
                        </a:rPr>
                        <a:t>V6</a:t>
                      </a:r>
                      <a:r>
                        <a:rPr sz="1300" spc="-25"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a:lnSpc>
                          <a:spcPct val="100000"/>
                        </a:lnSpc>
                        <a:spcBef>
                          <a:spcPts val="25"/>
                        </a:spcBef>
                      </a:pPr>
                      <a:endParaRPr sz="1400">
                        <a:solidFill>
                          <a:schemeClr val="bg1"/>
                        </a:solidFill>
                        <a:latin typeface="Times New Roman"/>
                        <a:cs typeface="Times New Roman"/>
                      </a:endParaRPr>
                    </a:p>
                    <a:p>
                      <a:pPr marL="104775" marR="267335" indent="-1905">
                        <a:lnSpc>
                          <a:spcPts val="1700"/>
                        </a:lnSpc>
                      </a:pPr>
                      <a:r>
                        <a:rPr sz="1300" spc="-20" dirty="0">
                          <a:solidFill>
                            <a:schemeClr val="bg1"/>
                          </a:solidFill>
                          <a:latin typeface="Times New Roman"/>
                          <a:cs typeface="Times New Roman"/>
                        </a:rPr>
                        <a:t>TRUE </a:t>
                      </a:r>
                      <a:r>
                        <a:rPr sz="1300" spc="-10" dirty="0">
                          <a:solidFill>
                            <a:schemeClr val="bg1"/>
                          </a:solidFill>
                          <a:latin typeface="Times New Roman"/>
                          <a:cs typeface="Times New Roman"/>
                        </a:rPr>
                        <a:t>FALSE</a:t>
                      </a:r>
                      <a:endParaRPr sz="1300">
                        <a:solidFill>
                          <a:schemeClr val="bg1"/>
                        </a:solidFill>
                        <a:latin typeface="Times New Roman"/>
                        <a:cs typeface="Times New Roman"/>
                      </a:endParaRPr>
                    </a:p>
                  </a:txBody>
                  <a:tcPr marL="0" marR="0" marT="2801" marB="0">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2"/>
                  </a:ext>
                </a:extLst>
              </a:tr>
              <a:tr h="226919">
                <a:tc>
                  <a:txBody>
                    <a:bodyPr/>
                    <a:lstStyle/>
                    <a:p>
                      <a:pPr marL="42545">
                        <a:lnSpc>
                          <a:spcPts val="1764"/>
                        </a:lnSpc>
                        <a:tabLst>
                          <a:tab pos="664210" algn="l"/>
                        </a:tabLst>
                      </a:pPr>
                      <a:r>
                        <a:rPr sz="1300" spc="-25" dirty="0">
                          <a:solidFill>
                            <a:schemeClr val="bg1"/>
                          </a:solidFill>
                          <a:latin typeface="Times New Roman"/>
                          <a:cs typeface="Times New Roman"/>
                        </a:rPr>
                        <a:t>[N]</a:t>
                      </a:r>
                      <a:r>
                        <a:rPr sz="1300" dirty="0">
                          <a:solidFill>
                            <a:schemeClr val="bg1"/>
                          </a:solidFill>
                          <a:latin typeface="Times New Roman"/>
                          <a:cs typeface="Times New Roman"/>
                        </a:rPr>
                        <a:t>	</a:t>
                      </a:r>
                      <a:r>
                        <a:rPr sz="1300" i="1" spc="-10" dirty="0">
                          <a:solidFill>
                            <a:schemeClr val="bg1"/>
                          </a:solidFill>
                          <a:latin typeface="Times New Roman"/>
                          <a:cs typeface="Times New Roman"/>
                        </a:rPr>
                        <a:t>Horsepower</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104775">
                        <a:lnSpc>
                          <a:spcPts val="1764"/>
                        </a:lnSpc>
                      </a:pPr>
                      <a:r>
                        <a:rPr sz="1300" i="1" spc="-25" dirty="0">
                          <a:solidFill>
                            <a:schemeClr val="bg1"/>
                          </a:solidFill>
                          <a:latin typeface="Times New Roman"/>
                          <a:cs typeface="Times New Roman"/>
                        </a:rPr>
                        <a:t>125</a:t>
                      </a:r>
                      <a:endParaRPr sz="1300">
                        <a:solidFill>
                          <a:schemeClr val="bg1"/>
                        </a:solidFill>
                        <a:latin typeface="Times New Roman"/>
                        <a:cs typeface="Times New Roman"/>
                      </a:endParaRPr>
                    </a:p>
                  </a:txBody>
                  <a:tcPr marL="0" marR="0" marT="0" marB="0">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3"/>
                  </a:ext>
                </a:extLst>
              </a:tr>
              <a:tr h="203947">
                <a:tc>
                  <a:txBody>
                    <a:bodyPr/>
                    <a:lstStyle/>
                    <a:p>
                      <a:pPr marL="42545">
                        <a:lnSpc>
                          <a:spcPts val="1720"/>
                        </a:lnSpc>
                        <a:tabLst>
                          <a:tab pos="664210" algn="l"/>
                        </a:tabLst>
                      </a:pPr>
                      <a:r>
                        <a:rPr sz="1300" spc="-25" dirty="0">
                          <a:solidFill>
                            <a:schemeClr val="bg1"/>
                          </a:solidFill>
                          <a:latin typeface="Times New Roman"/>
                          <a:cs typeface="Times New Roman"/>
                        </a:rPr>
                        <a:t>[C]</a:t>
                      </a:r>
                      <a:r>
                        <a:rPr sz="1300" dirty="0">
                          <a:solidFill>
                            <a:schemeClr val="bg1"/>
                          </a:solidFill>
                          <a:latin typeface="Times New Roman"/>
                          <a:cs typeface="Times New Roman"/>
                        </a:rPr>
                        <a:t>	</a:t>
                      </a:r>
                      <a:r>
                        <a:rPr sz="1300" i="1" dirty="0">
                          <a:solidFill>
                            <a:schemeClr val="bg1"/>
                          </a:solidFill>
                          <a:latin typeface="Times New Roman"/>
                          <a:cs typeface="Times New Roman"/>
                        </a:rPr>
                        <a:t>Drivetrain</a:t>
                      </a:r>
                      <a:r>
                        <a:rPr sz="1300" i="1" spc="30" dirty="0">
                          <a:solidFill>
                            <a:schemeClr val="bg1"/>
                          </a:solidFill>
                          <a:latin typeface="Times New Roman"/>
                          <a:cs typeface="Times New Roman"/>
                        </a:rPr>
                        <a:t> </a:t>
                      </a:r>
                      <a:r>
                        <a:rPr sz="1300" i="1" spc="-20" dirty="0">
                          <a:solidFill>
                            <a:schemeClr val="bg1"/>
                          </a:solidFill>
                          <a:latin typeface="Times New Roman"/>
                          <a:cs typeface="Times New Roman"/>
                        </a:rPr>
                        <a:t>type</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solidFill>
                      <a:srgbClr val="FFFFFF"/>
                    </a:solidFill>
                  </a:tcPr>
                </a:tc>
                <a:tc>
                  <a:txBody>
                    <a:bodyPr/>
                    <a:lstStyle/>
                    <a:p>
                      <a:pPr>
                        <a:lnSpc>
                          <a:spcPct val="100000"/>
                        </a:lnSpc>
                      </a:pPr>
                      <a:endParaRPr sz="1200">
                        <a:solidFill>
                          <a:schemeClr val="bg1"/>
                        </a:solidFill>
                        <a:latin typeface="Times New Roman"/>
                        <a:cs typeface="Times New Roman"/>
                      </a:endParaRPr>
                    </a:p>
                  </a:txBody>
                  <a:tcPr marL="0" marR="0" marT="0" marB="0">
                    <a:lnR w="12700">
                      <a:solidFill>
                        <a:srgbClr val="000000"/>
                      </a:solidFill>
                      <a:prstDash val="solid"/>
                    </a:lnR>
                    <a:lnT w="3175">
                      <a:solidFill>
                        <a:srgbClr val="000000"/>
                      </a:solidFill>
                      <a:prstDash val="solid"/>
                    </a:lnT>
                    <a:solidFill>
                      <a:srgbClr val="FFFFFF"/>
                    </a:solidFill>
                  </a:tcPr>
                </a:tc>
                <a:extLst>
                  <a:ext uri="{0D108BD9-81ED-4DB2-BD59-A6C34878D82A}">
                    <a16:rowId xmlns:a16="http://schemas.microsoft.com/office/drawing/2014/main" val="10004"/>
                  </a:ext>
                </a:extLst>
              </a:tr>
              <a:tr h="192741">
                <a:tc>
                  <a:txBody>
                    <a:bodyPr/>
                    <a:lstStyle/>
                    <a:p>
                      <a:pPr marL="760095">
                        <a:lnSpc>
                          <a:spcPts val="1620"/>
                        </a:lnSpc>
                      </a:pPr>
                      <a:r>
                        <a:rPr sz="1300" i="1" dirty="0">
                          <a:solidFill>
                            <a:schemeClr val="bg1"/>
                          </a:solidFill>
                          <a:latin typeface="Times New Roman"/>
                          <a:cs typeface="Times New Roman"/>
                        </a:rPr>
                        <a:t>Rear</a:t>
                      </a:r>
                      <a:r>
                        <a:rPr sz="1300" i="1" spc="-20" dirty="0">
                          <a:solidFill>
                            <a:schemeClr val="bg1"/>
                          </a:solidFill>
                          <a:latin typeface="Times New Roman"/>
                          <a:cs typeface="Times New Roman"/>
                        </a:rPr>
                        <a:t> </a:t>
                      </a:r>
                      <a:r>
                        <a:rPr sz="1300" i="1" dirty="0">
                          <a:solidFill>
                            <a:schemeClr val="bg1"/>
                          </a:solidFill>
                          <a:latin typeface="Times New Roman"/>
                          <a:cs typeface="Times New Roman"/>
                        </a:rPr>
                        <a:t>wheel</a:t>
                      </a:r>
                      <a:r>
                        <a:rPr sz="1300" i="1" spc="-25" dirty="0">
                          <a:solidFill>
                            <a:schemeClr val="bg1"/>
                          </a:solidFill>
                          <a:latin typeface="Times New Roman"/>
                          <a:cs typeface="Times New Roman"/>
                        </a:rPr>
                        <a:t> </a:t>
                      </a:r>
                      <a:r>
                        <a:rPr sz="1300" i="1" spc="-10" dirty="0">
                          <a:solidFill>
                            <a:schemeClr val="bg1"/>
                          </a:solidFill>
                          <a:latin typeface="Times New Roman"/>
                          <a:cs typeface="Times New Roman"/>
                        </a:rPr>
                        <a:t>drive</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solidFill>
                      <a:srgbClr val="FFFFFF"/>
                    </a:solidFill>
                  </a:tcPr>
                </a:tc>
                <a:tc>
                  <a:txBody>
                    <a:bodyPr/>
                    <a:lstStyle/>
                    <a:p>
                      <a:pPr marL="104775">
                        <a:lnSpc>
                          <a:spcPts val="1620"/>
                        </a:lnSpc>
                      </a:pPr>
                      <a:r>
                        <a:rPr sz="1300" i="1" spc="-10" dirty="0">
                          <a:solidFill>
                            <a:schemeClr val="bg1"/>
                          </a:solidFill>
                          <a:latin typeface="Times New Roman"/>
                          <a:cs typeface="Times New Roman"/>
                        </a:rPr>
                        <a:t>FALSE</a:t>
                      </a:r>
                      <a:endParaRPr sz="1300">
                        <a:solidFill>
                          <a:schemeClr val="bg1"/>
                        </a:solidFill>
                        <a:latin typeface="Times New Roman"/>
                        <a:cs typeface="Times New Roman"/>
                      </a:endParaRPr>
                    </a:p>
                  </a:txBody>
                  <a:tcPr marL="0" marR="0" marT="0" marB="0">
                    <a:lnR w="12700">
                      <a:solidFill>
                        <a:srgbClr val="000000"/>
                      </a:solidFill>
                      <a:prstDash val="solid"/>
                    </a:lnR>
                    <a:solidFill>
                      <a:srgbClr val="FFFFFF"/>
                    </a:solidFill>
                  </a:tcPr>
                </a:tc>
                <a:extLst>
                  <a:ext uri="{0D108BD9-81ED-4DB2-BD59-A6C34878D82A}">
                    <a16:rowId xmlns:a16="http://schemas.microsoft.com/office/drawing/2014/main" val="10005"/>
                  </a:ext>
                </a:extLst>
              </a:tr>
              <a:tr h="192741">
                <a:tc>
                  <a:txBody>
                    <a:bodyPr/>
                    <a:lstStyle/>
                    <a:p>
                      <a:pPr marL="760095">
                        <a:lnSpc>
                          <a:spcPts val="1620"/>
                        </a:lnSpc>
                      </a:pPr>
                      <a:r>
                        <a:rPr sz="1300" i="1" dirty="0">
                          <a:solidFill>
                            <a:schemeClr val="bg1"/>
                          </a:solidFill>
                          <a:latin typeface="Times New Roman"/>
                          <a:cs typeface="Times New Roman"/>
                        </a:rPr>
                        <a:t>Front</a:t>
                      </a:r>
                      <a:r>
                        <a:rPr sz="1300" i="1" spc="-25" dirty="0">
                          <a:solidFill>
                            <a:schemeClr val="bg1"/>
                          </a:solidFill>
                          <a:latin typeface="Times New Roman"/>
                          <a:cs typeface="Times New Roman"/>
                        </a:rPr>
                        <a:t> </a:t>
                      </a:r>
                      <a:r>
                        <a:rPr sz="1300" i="1" dirty="0">
                          <a:solidFill>
                            <a:schemeClr val="bg1"/>
                          </a:solidFill>
                          <a:latin typeface="Times New Roman"/>
                          <a:cs typeface="Times New Roman"/>
                        </a:rPr>
                        <a:t>wheel</a:t>
                      </a:r>
                      <a:r>
                        <a:rPr sz="1300" i="1" spc="-35" dirty="0">
                          <a:solidFill>
                            <a:schemeClr val="bg1"/>
                          </a:solidFill>
                          <a:latin typeface="Times New Roman"/>
                          <a:cs typeface="Times New Roman"/>
                        </a:rPr>
                        <a:t> </a:t>
                      </a:r>
                      <a:r>
                        <a:rPr sz="1300" i="1" spc="-10" dirty="0">
                          <a:solidFill>
                            <a:schemeClr val="bg1"/>
                          </a:solidFill>
                          <a:latin typeface="Times New Roman"/>
                          <a:cs typeface="Times New Roman"/>
                        </a:rPr>
                        <a:t>drive</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solidFill>
                      <a:srgbClr val="FFFFFF"/>
                    </a:solidFill>
                  </a:tcPr>
                </a:tc>
                <a:tc>
                  <a:txBody>
                    <a:bodyPr/>
                    <a:lstStyle/>
                    <a:p>
                      <a:pPr marL="103505">
                        <a:lnSpc>
                          <a:spcPts val="1620"/>
                        </a:lnSpc>
                      </a:pPr>
                      <a:r>
                        <a:rPr sz="1300" spc="-20" dirty="0">
                          <a:solidFill>
                            <a:schemeClr val="bg1"/>
                          </a:solidFill>
                          <a:latin typeface="Times New Roman"/>
                          <a:cs typeface="Times New Roman"/>
                        </a:rPr>
                        <a:t>TRUE</a:t>
                      </a:r>
                      <a:endParaRPr sz="1300">
                        <a:solidFill>
                          <a:schemeClr val="bg1"/>
                        </a:solidFill>
                        <a:latin typeface="Times New Roman"/>
                        <a:cs typeface="Times New Roman"/>
                      </a:endParaRPr>
                    </a:p>
                  </a:txBody>
                  <a:tcPr marL="0" marR="0" marT="0" marB="0">
                    <a:lnR w="12700">
                      <a:solidFill>
                        <a:srgbClr val="000000"/>
                      </a:solidFill>
                      <a:prstDash val="solid"/>
                    </a:lnR>
                    <a:solidFill>
                      <a:srgbClr val="FFFFFF"/>
                    </a:solidFill>
                  </a:tcPr>
                </a:tc>
                <a:extLst>
                  <a:ext uri="{0D108BD9-81ED-4DB2-BD59-A6C34878D82A}">
                    <a16:rowId xmlns:a16="http://schemas.microsoft.com/office/drawing/2014/main" val="10006"/>
                  </a:ext>
                </a:extLst>
              </a:tr>
              <a:tr h="216274">
                <a:tc>
                  <a:txBody>
                    <a:bodyPr/>
                    <a:lstStyle/>
                    <a:p>
                      <a:pPr marL="760095">
                        <a:lnSpc>
                          <a:spcPts val="1670"/>
                        </a:lnSpc>
                      </a:pPr>
                      <a:r>
                        <a:rPr sz="1300" i="1" dirty="0">
                          <a:solidFill>
                            <a:schemeClr val="bg1"/>
                          </a:solidFill>
                          <a:latin typeface="Times New Roman"/>
                          <a:cs typeface="Times New Roman"/>
                        </a:rPr>
                        <a:t>Four</a:t>
                      </a:r>
                      <a:r>
                        <a:rPr sz="1300" i="1" spc="-20" dirty="0">
                          <a:solidFill>
                            <a:schemeClr val="bg1"/>
                          </a:solidFill>
                          <a:latin typeface="Times New Roman"/>
                          <a:cs typeface="Times New Roman"/>
                        </a:rPr>
                        <a:t> </a:t>
                      </a:r>
                      <a:r>
                        <a:rPr sz="1300" i="1" dirty="0">
                          <a:solidFill>
                            <a:schemeClr val="bg1"/>
                          </a:solidFill>
                          <a:latin typeface="Times New Roman"/>
                          <a:cs typeface="Times New Roman"/>
                        </a:rPr>
                        <a:t>wheel</a:t>
                      </a:r>
                      <a:r>
                        <a:rPr sz="1300" i="1" spc="-20" dirty="0">
                          <a:solidFill>
                            <a:schemeClr val="bg1"/>
                          </a:solidFill>
                          <a:latin typeface="Times New Roman"/>
                          <a:cs typeface="Times New Roman"/>
                        </a:rPr>
                        <a:t> </a:t>
                      </a:r>
                      <a:r>
                        <a:rPr sz="1300" i="1" spc="-10" dirty="0">
                          <a:solidFill>
                            <a:schemeClr val="bg1"/>
                          </a:solidFill>
                          <a:latin typeface="Times New Roman"/>
                          <a:cs typeface="Times New Roman"/>
                        </a:rPr>
                        <a:t>drive</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B w="3175">
                      <a:solidFill>
                        <a:srgbClr val="000000"/>
                      </a:solidFill>
                      <a:prstDash val="solid"/>
                    </a:lnB>
                    <a:solidFill>
                      <a:srgbClr val="FFFFFF"/>
                    </a:solidFill>
                  </a:tcPr>
                </a:tc>
                <a:tc>
                  <a:txBody>
                    <a:bodyPr/>
                    <a:lstStyle/>
                    <a:p>
                      <a:pPr marL="104775">
                        <a:lnSpc>
                          <a:spcPts val="1670"/>
                        </a:lnSpc>
                      </a:pPr>
                      <a:r>
                        <a:rPr sz="1300" spc="-10" dirty="0">
                          <a:solidFill>
                            <a:schemeClr val="bg1"/>
                          </a:solidFill>
                          <a:latin typeface="Times New Roman"/>
                          <a:cs typeface="Times New Roman"/>
                        </a:rPr>
                        <a:t>FALSE</a:t>
                      </a:r>
                      <a:endParaRPr sz="1300">
                        <a:solidFill>
                          <a:schemeClr val="bg1"/>
                        </a:solidFill>
                        <a:latin typeface="Times New Roman"/>
                        <a:cs typeface="Times New Roman"/>
                      </a:endParaRPr>
                    </a:p>
                  </a:txBody>
                  <a:tcPr marL="0" marR="0" marT="0" marB="0">
                    <a:lnR w="12700">
                      <a:solidFill>
                        <a:srgbClr val="000000"/>
                      </a:solidFill>
                      <a:prstDash val="solid"/>
                    </a:lnR>
                    <a:lnB w="3175">
                      <a:solidFill>
                        <a:srgbClr val="000000"/>
                      </a:solidFill>
                      <a:prstDash val="solid"/>
                    </a:lnB>
                    <a:solidFill>
                      <a:srgbClr val="FFFFFF"/>
                    </a:solidFill>
                  </a:tcPr>
                </a:tc>
                <a:extLst>
                  <a:ext uri="{0D108BD9-81ED-4DB2-BD59-A6C34878D82A}">
                    <a16:rowId xmlns:a16="http://schemas.microsoft.com/office/drawing/2014/main" val="10007"/>
                  </a:ext>
                </a:extLst>
              </a:tr>
              <a:tr h="616884">
                <a:tc>
                  <a:txBody>
                    <a:bodyPr/>
                    <a:lstStyle/>
                    <a:p>
                      <a:pPr marL="42545">
                        <a:lnSpc>
                          <a:spcPts val="1730"/>
                        </a:lnSpc>
                        <a:tabLst>
                          <a:tab pos="664210" algn="l"/>
                        </a:tabLst>
                      </a:pPr>
                      <a:r>
                        <a:rPr sz="1300" spc="-25" dirty="0">
                          <a:solidFill>
                            <a:schemeClr val="bg1"/>
                          </a:solidFill>
                          <a:latin typeface="Times New Roman"/>
                          <a:cs typeface="Times New Roman"/>
                        </a:rPr>
                        <a:t>[C]</a:t>
                      </a:r>
                      <a:r>
                        <a:rPr sz="1300" dirty="0">
                          <a:solidFill>
                            <a:schemeClr val="bg1"/>
                          </a:solidFill>
                          <a:latin typeface="Times New Roman"/>
                          <a:cs typeface="Times New Roman"/>
                        </a:rPr>
                        <a:t>	</a:t>
                      </a:r>
                      <a:r>
                        <a:rPr sz="1300" i="1" dirty="0">
                          <a:solidFill>
                            <a:schemeClr val="bg1"/>
                          </a:solidFill>
                          <a:latin typeface="Times New Roman"/>
                          <a:cs typeface="Times New Roman"/>
                        </a:rPr>
                        <a:t>Transmission</a:t>
                      </a:r>
                      <a:r>
                        <a:rPr sz="1300" i="1" spc="280" dirty="0">
                          <a:solidFill>
                            <a:schemeClr val="bg1"/>
                          </a:solidFill>
                          <a:latin typeface="Times New Roman"/>
                          <a:cs typeface="Times New Roman"/>
                        </a:rPr>
                        <a:t> </a:t>
                      </a:r>
                      <a:r>
                        <a:rPr sz="1300" i="1" spc="-20" dirty="0">
                          <a:solidFill>
                            <a:schemeClr val="bg1"/>
                          </a:solidFill>
                          <a:latin typeface="Times New Roman"/>
                          <a:cs typeface="Times New Roman"/>
                        </a:rPr>
                        <a:t>type</a:t>
                      </a:r>
                      <a:endParaRPr sz="1300">
                        <a:solidFill>
                          <a:schemeClr val="bg1"/>
                        </a:solidFill>
                        <a:latin typeface="Times New Roman"/>
                        <a:cs typeface="Times New Roman"/>
                      </a:endParaRPr>
                    </a:p>
                    <a:p>
                      <a:pPr marL="760095">
                        <a:lnSpc>
                          <a:spcPts val="1720"/>
                        </a:lnSpc>
                      </a:pPr>
                      <a:r>
                        <a:rPr sz="1300" i="1" dirty="0">
                          <a:solidFill>
                            <a:schemeClr val="bg1"/>
                          </a:solidFill>
                          <a:latin typeface="Times New Roman"/>
                          <a:cs typeface="Times New Roman"/>
                        </a:rPr>
                        <a:t>5-speed</a:t>
                      </a:r>
                      <a:r>
                        <a:rPr sz="1300" i="1" spc="-35" dirty="0">
                          <a:solidFill>
                            <a:schemeClr val="bg1"/>
                          </a:solidFill>
                          <a:latin typeface="Times New Roman"/>
                          <a:cs typeface="Times New Roman"/>
                        </a:rPr>
                        <a:t> </a:t>
                      </a:r>
                      <a:r>
                        <a:rPr sz="1300" i="1" spc="-10" dirty="0">
                          <a:solidFill>
                            <a:schemeClr val="bg1"/>
                          </a:solidFill>
                          <a:latin typeface="Times New Roman"/>
                          <a:cs typeface="Times New Roman"/>
                        </a:rPr>
                        <a:t>manual</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p>
                      <a:pPr marL="760095">
                        <a:lnSpc>
                          <a:spcPts val="1760"/>
                        </a:lnSpc>
                      </a:pPr>
                      <a:r>
                        <a:rPr sz="1300" i="1" dirty="0">
                          <a:solidFill>
                            <a:schemeClr val="bg1"/>
                          </a:solidFill>
                          <a:latin typeface="Times New Roman"/>
                          <a:cs typeface="Times New Roman"/>
                        </a:rPr>
                        <a:t>4-speed</a:t>
                      </a:r>
                      <a:r>
                        <a:rPr sz="1300" i="1" spc="-35" dirty="0">
                          <a:solidFill>
                            <a:schemeClr val="bg1"/>
                          </a:solidFill>
                          <a:latin typeface="Times New Roman"/>
                          <a:cs typeface="Times New Roman"/>
                        </a:rPr>
                        <a:t> </a:t>
                      </a:r>
                      <a:r>
                        <a:rPr sz="1300" i="1" spc="-10" dirty="0">
                          <a:solidFill>
                            <a:schemeClr val="bg1"/>
                          </a:solidFill>
                          <a:latin typeface="Times New Roman"/>
                          <a:cs typeface="Times New Roman"/>
                        </a:rPr>
                        <a:t>automatic</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a:lnSpc>
                          <a:spcPct val="100000"/>
                        </a:lnSpc>
                        <a:spcBef>
                          <a:spcPts val="30"/>
                        </a:spcBef>
                      </a:pPr>
                      <a:endParaRPr sz="1400">
                        <a:solidFill>
                          <a:schemeClr val="bg1"/>
                        </a:solidFill>
                        <a:latin typeface="Times New Roman"/>
                        <a:cs typeface="Times New Roman"/>
                      </a:endParaRPr>
                    </a:p>
                    <a:p>
                      <a:pPr marL="103505" marR="267335" indent="1270">
                        <a:lnSpc>
                          <a:spcPts val="1720"/>
                        </a:lnSpc>
                      </a:pPr>
                      <a:r>
                        <a:rPr sz="1300" spc="-10" dirty="0">
                          <a:solidFill>
                            <a:schemeClr val="bg1"/>
                          </a:solidFill>
                          <a:latin typeface="Times New Roman"/>
                          <a:cs typeface="Times New Roman"/>
                        </a:rPr>
                        <a:t>FALSE </a:t>
                      </a:r>
                      <a:r>
                        <a:rPr sz="1300" spc="-20" dirty="0">
                          <a:solidFill>
                            <a:schemeClr val="bg1"/>
                          </a:solidFill>
                          <a:latin typeface="Times New Roman"/>
                          <a:cs typeface="Times New Roman"/>
                        </a:rPr>
                        <a:t>TRUE</a:t>
                      </a:r>
                      <a:endParaRPr sz="1300">
                        <a:solidFill>
                          <a:schemeClr val="bg1"/>
                        </a:solidFill>
                        <a:latin typeface="Times New Roman"/>
                        <a:cs typeface="Times New Roman"/>
                      </a:endParaRPr>
                    </a:p>
                  </a:txBody>
                  <a:tcPr marL="0" marR="0" marT="3362" marB="0">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8"/>
                  </a:ext>
                </a:extLst>
              </a:tr>
              <a:tr h="224118">
                <a:tc>
                  <a:txBody>
                    <a:bodyPr/>
                    <a:lstStyle/>
                    <a:p>
                      <a:pPr marL="42545">
                        <a:lnSpc>
                          <a:spcPts val="1739"/>
                        </a:lnSpc>
                        <a:tabLst>
                          <a:tab pos="664210" algn="l"/>
                        </a:tabLst>
                      </a:pPr>
                      <a:r>
                        <a:rPr sz="1300" spc="-25" dirty="0">
                          <a:solidFill>
                            <a:schemeClr val="bg1"/>
                          </a:solidFill>
                          <a:latin typeface="Times New Roman"/>
                          <a:cs typeface="Times New Roman"/>
                        </a:rPr>
                        <a:t>[N]</a:t>
                      </a:r>
                      <a:r>
                        <a:rPr sz="1300" dirty="0">
                          <a:solidFill>
                            <a:schemeClr val="bg1"/>
                          </a:solidFill>
                          <a:latin typeface="Times New Roman"/>
                          <a:cs typeface="Times New Roman"/>
                        </a:rPr>
                        <a:t>	</a:t>
                      </a:r>
                      <a:r>
                        <a:rPr sz="1300" i="1" dirty="0">
                          <a:solidFill>
                            <a:schemeClr val="bg1"/>
                          </a:solidFill>
                          <a:latin typeface="Times New Roman"/>
                          <a:cs typeface="Times New Roman"/>
                        </a:rPr>
                        <a:t>Fuel</a:t>
                      </a:r>
                      <a:r>
                        <a:rPr sz="1300" i="1" spc="220" dirty="0">
                          <a:solidFill>
                            <a:schemeClr val="bg1"/>
                          </a:solidFill>
                          <a:latin typeface="Times New Roman"/>
                          <a:cs typeface="Times New Roman"/>
                        </a:rPr>
                        <a:t> </a:t>
                      </a:r>
                      <a:r>
                        <a:rPr sz="1300" i="1" dirty="0">
                          <a:solidFill>
                            <a:schemeClr val="bg1"/>
                          </a:solidFill>
                          <a:latin typeface="Times New Roman"/>
                          <a:cs typeface="Times New Roman"/>
                        </a:rPr>
                        <a:t>consumption</a:t>
                      </a:r>
                      <a:r>
                        <a:rPr sz="1300" i="1" spc="195" dirty="0">
                          <a:solidFill>
                            <a:schemeClr val="bg1"/>
                          </a:solidFill>
                          <a:latin typeface="Times New Roman"/>
                          <a:cs typeface="Times New Roman"/>
                        </a:rPr>
                        <a:t> </a:t>
                      </a:r>
                      <a:r>
                        <a:rPr sz="1300" spc="-10" dirty="0">
                          <a:solidFill>
                            <a:schemeClr val="bg1"/>
                          </a:solidFill>
                          <a:latin typeface="Times New Roman"/>
                          <a:cs typeface="Times New Roman"/>
                        </a:rPr>
                        <a:t>(</a:t>
                      </a:r>
                      <a:r>
                        <a:rPr sz="1300" i="1" spc="-10" dirty="0">
                          <a:solidFill>
                            <a:schemeClr val="bg1"/>
                          </a:solidFill>
                          <a:latin typeface="Times New Roman"/>
                          <a:cs typeface="Times New Roman"/>
                        </a:rPr>
                        <a:t>mpg</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109855">
                        <a:lnSpc>
                          <a:spcPts val="1739"/>
                        </a:lnSpc>
                      </a:pPr>
                      <a:r>
                        <a:rPr sz="1300" i="1" spc="-25" dirty="0">
                          <a:solidFill>
                            <a:schemeClr val="bg1"/>
                          </a:solidFill>
                          <a:latin typeface="Times New Roman"/>
                          <a:cs typeface="Times New Roman"/>
                        </a:rPr>
                        <a:t>28</a:t>
                      </a:r>
                      <a:endParaRPr sz="1300">
                        <a:solidFill>
                          <a:schemeClr val="bg1"/>
                        </a:solidFill>
                        <a:latin typeface="Times New Roman"/>
                        <a:cs typeface="Times New Roman"/>
                      </a:endParaRPr>
                    </a:p>
                  </a:txBody>
                  <a:tcPr marL="0" marR="0" marT="0" marB="0">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09"/>
                  </a:ext>
                </a:extLst>
              </a:tr>
              <a:tr h="226919">
                <a:tc>
                  <a:txBody>
                    <a:bodyPr/>
                    <a:lstStyle/>
                    <a:p>
                      <a:pPr marL="42545">
                        <a:lnSpc>
                          <a:spcPts val="1764"/>
                        </a:lnSpc>
                        <a:tabLst>
                          <a:tab pos="664210" algn="l"/>
                        </a:tabLst>
                      </a:pPr>
                      <a:r>
                        <a:rPr sz="1300" spc="-25" dirty="0">
                          <a:solidFill>
                            <a:schemeClr val="bg1"/>
                          </a:solidFill>
                          <a:latin typeface="Times New Roman"/>
                          <a:cs typeface="Times New Roman"/>
                        </a:rPr>
                        <a:t>[N]</a:t>
                      </a:r>
                      <a:r>
                        <a:rPr sz="1300" dirty="0">
                          <a:solidFill>
                            <a:schemeClr val="bg1"/>
                          </a:solidFill>
                          <a:latin typeface="Times New Roman"/>
                          <a:cs typeface="Times New Roman"/>
                        </a:rPr>
                        <a:t>	</a:t>
                      </a:r>
                      <a:r>
                        <a:rPr sz="1300" i="1" dirty="0">
                          <a:solidFill>
                            <a:schemeClr val="bg1"/>
                          </a:solidFill>
                          <a:latin typeface="Times New Roman"/>
                          <a:cs typeface="Times New Roman"/>
                        </a:rPr>
                        <a:t>Seating</a:t>
                      </a:r>
                      <a:r>
                        <a:rPr sz="1300" i="1" spc="145" dirty="0">
                          <a:solidFill>
                            <a:schemeClr val="bg1"/>
                          </a:solidFill>
                          <a:latin typeface="Times New Roman"/>
                          <a:cs typeface="Times New Roman"/>
                        </a:rPr>
                        <a:t> </a:t>
                      </a:r>
                      <a:r>
                        <a:rPr sz="1300" i="1" spc="-10" dirty="0">
                          <a:solidFill>
                            <a:schemeClr val="bg1"/>
                          </a:solidFill>
                          <a:latin typeface="Times New Roman"/>
                          <a:cs typeface="Times New Roman"/>
                        </a:rPr>
                        <a:t>capacity</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104775">
                        <a:lnSpc>
                          <a:spcPts val="1764"/>
                        </a:lnSpc>
                      </a:pPr>
                      <a:r>
                        <a:rPr sz="1300" i="1" dirty="0">
                          <a:solidFill>
                            <a:schemeClr val="bg1"/>
                          </a:solidFill>
                          <a:latin typeface="Times New Roman"/>
                          <a:cs typeface="Times New Roman"/>
                        </a:rPr>
                        <a:t>5</a:t>
                      </a:r>
                      <a:endParaRPr sz="1300">
                        <a:solidFill>
                          <a:schemeClr val="bg1"/>
                        </a:solidFill>
                        <a:latin typeface="Times New Roman"/>
                        <a:cs typeface="Times New Roman"/>
                      </a:endParaRPr>
                    </a:p>
                  </a:txBody>
                  <a:tcPr marL="0" marR="0" marT="0" marB="0">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0"/>
                  </a:ext>
                </a:extLst>
              </a:tr>
              <a:tr h="229721">
                <a:tc>
                  <a:txBody>
                    <a:bodyPr/>
                    <a:lstStyle/>
                    <a:p>
                      <a:pPr marL="42545">
                        <a:lnSpc>
                          <a:spcPts val="1775"/>
                        </a:lnSpc>
                        <a:tabLst>
                          <a:tab pos="664210" algn="l"/>
                        </a:tabLst>
                      </a:pPr>
                      <a:r>
                        <a:rPr sz="1300" spc="-10" dirty="0">
                          <a:solidFill>
                            <a:schemeClr val="bg1"/>
                          </a:solidFill>
                          <a:latin typeface="Times New Roman"/>
                          <a:cs typeface="Times New Roman"/>
                        </a:rPr>
                        <a:t>[Str]</a:t>
                      </a:r>
                      <a:r>
                        <a:rPr sz="1300" dirty="0">
                          <a:solidFill>
                            <a:schemeClr val="bg1"/>
                          </a:solidFill>
                          <a:latin typeface="Times New Roman"/>
                          <a:cs typeface="Times New Roman"/>
                        </a:rPr>
                        <a:t>	</a:t>
                      </a:r>
                      <a:r>
                        <a:rPr sz="1300" i="1" dirty="0">
                          <a:solidFill>
                            <a:schemeClr val="bg1"/>
                          </a:solidFill>
                          <a:latin typeface="Times New Roman"/>
                          <a:cs typeface="Times New Roman"/>
                        </a:rPr>
                        <a:t>Country</a:t>
                      </a:r>
                      <a:r>
                        <a:rPr sz="1300" i="1" spc="100" dirty="0">
                          <a:solidFill>
                            <a:schemeClr val="bg1"/>
                          </a:solidFill>
                          <a:latin typeface="Times New Roman"/>
                          <a:cs typeface="Times New Roman"/>
                        </a:rPr>
                        <a:t> </a:t>
                      </a:r>
                      <a:r>
                        <a:rPr sz="1300" i="1" dirty="0">
                          <a:solidFill>
                            <a:schemeClr val="bg1"/>
                          </a:solidFill>
                          <a:latin typeface="Times New Roman"/>
                          <a:cs typeface="Times New Roman"/>
                        </a:rPr>
                        <a:t>of</a:t>
                      </a:r>
                      <a:r>
                        <a:rPr sz="1300" i="1" spc="100" dirty="0">
                          <a:solidFill>
                            <a:schemeClr val="bg1"/>
                          </a:solidFill>
                          <a:latin typeface="Times New Roman"/>
                          <a:cs typeface="Times New Roman"/>
                        </a:rPr>
                        <a:t> </a:t>
                      </a:r>
                      <a:r>
                        <a:rPr sz="1300" i="1" spc="-10" dirty="0">
                          <a:solidFill>
                            <a:schemeClr val="bg1"/>
                          </a:solidFill>
                          <a:latin typeface="Times New Roman"/>
                          <a:cs typeface="Times New Roman"/>
                        </a:rPr>
                        <a:t>manufacture</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85090">
                        <a:lnSpc>
                          <a:spcPts val="1775"/>
                        </a:lnSpc>
                      </a:pPr>
                      <a:r>
                        <a:rPr sz="1300" i="1" spc="-10" dirty="0">
                          <a:solidFill>
                            <a:schemeClr val="bg1"/>
                          </a:solidFill>
                          <a:latin typeface="Times New Roman"/>
                          <a:cs typeface="Times New Roman"/>
                        </a:rPr>
                        <a:t>Japan</a:t>
                      </a:r>
                      <a:endParaRPr sz="1300">
                        <a:solidFill>
                          <a:schemeClr val="bg1"/>
                        </a:solidFill>
                        <a:latin typeface="Times New Roman"/>
                        <a:cs typeface="Times New Roman"/>
                      </a:endParaRPr>
                    </a:p>
                  </a:txBody>
                  <a:tcPr marL="0" marR="0" marT="0" marB="0">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1"/>
                  </a:ext>
                </a:extLst>
              </a:tr>
              <a:tr h="221316">
                <a:tc>
                  <a:txBody>
                    <a:bodyPr/>
                    <a:lstStyle/>
                    <a:p>
                      <a:pPr marL="42545">
                        <a:lnSpc>
                          <a:spcPts val="1750"/>
                        </a:lnSpc>
                        <a:tabLst>
                          <a:tab pos="664210" algn="l"/>
                        </a:tabLst>
                      </a:pPr>
                      <a:r>
                        <a:rPr sz="1300" spc="-10" dirty="0">
                          <a:solidFill>
                            <a:schemeClr val="bg1"/>
                          </a:solidFill>
                          <a:latin typeface="Times New Roman"/>
                          <a:cs typeface="Times New Roman"/>
                        </a:rPr>
                        <a:t>[Str]</a:t>
                      </a:r>
                      <a:r>
                        <a:rPr sz="1300" dirty="0">
                          <a:solidFill>
                            <a:schemeClr val="bg1"/>
                          </a:solidFill>
                          <a:latin typeface="Times New Roman"/>
                          <a:cs typeface="Times New Roman"/>
                        </a:rPr>
                        <a:t>	</a:t>
                      </a:r>
                      <a:r>
                        <a:rPr sz="1300" i="1" spc="-10" dirty="0">
                          <a:solidFill>
                            <a:schemeClr val="bg1"/>
                          </a:solidFill>
                          <a:latin typeface="Times New Roman"/>
                          <a:cs typeface="Times New Roman"/>
                        </a:rPr>
                        <a:t>Model</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104775">
                        <a:lnSpc>
                          <a:spcPts val="1750"/>
                        </a:lnSpc>
                      </a:pPr>
                      <a:r>
                        <a:rPr sz="1300" i="1" spc="-25" dirty="0">
                          <a:solidFill>
                            <a:schemeClr val="bg1"/>
                          </a:solidFill>
                          <a:latin typeface="Times New Roman"/>
                          <a:cs typeface="Times New Roman"/>
                        </a:rPr>
                        <a:t>DX</a:t>
                      </a:r>
                      <a:endParaRPr sz="1300">
                        <a:solidFill>
                          <a:schemeClr val="bg1"/>
                        </a:solidFill>
                        <a:latin typeface="Times New Roman"/>
                        <a:cs typeface="Times New Roman"/>
                      </a:endParaRPr>
                    </a:p>
                  </a:txBody>
                  <a:tcPr marL="0" marR="0" marT="0" marB="0">
                    <a:lnR w="1270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2"/>
                  </a:ext>
                </a:extLst>
              </a:tr>
              <a:tr h="208429">
                <a:tc>
                  <a:txBody>
                    <a:bodyPr/>
                    <a:lstStyle/>
                    <a:p>
                      <a:pPr marL="42545">
                        <a:lnSpc>
                          <a:spcPts val="1750"/>
                        </a:lnSpc>
                        <a:spcBef>
                          <a:spcPts val="10"/>
                        </a:spcBef>
                        <a:tabLst>
                          <a:tab pos="664210" algn="l"/>
                        </a:tabLst>
                      </a:pPr>
                      <a:r>
                        <a:rPr sz="1300" spc="-25" dirty="0">
                          <a:solidFill>
                            <a:schemeClr val="bg1"/>
                          </a:solidFill>
                          <a:latin typeface="Times New Roman"/>
                          <a:cs typeface="Times New Roman"/>
                        </a:rPr>
                        <a:t>[C]</a:t>
                      </a:r>
                      <a:r>
                        <a:rPr sz="1300" dirty="0">
                          <a:solidFill>
                            <a:schemeClr val="bg1"/>
                          </a:solidFill>
                          <a:latin typeface="Times New Roman"/>
                          <a:cs typeface="Times New Roman"/>
                        </a:rPr>
                        <a:t>	</a:t>
                      </a:r>
                      <a:r>
                        <a:rPr sz="1300" i="1" spc="-10" dirty="0">
                          <a:solidFill>
                            <a:schemeClr val="bg1"/>
                          </a:solidFill>
                          <a:latin typeface="Times New Roman"/>
                          <a:cs typeface="Times New Roman"/>
                        </a:rPr>
                        <a:t>Colour</a:t>
                      </a:r>
                      <a:endParaRPr sz="1300">
                        <a:solidFill>
                          <a:schemeClr val="bg1"/>
                        </a:solidFill>
                        <a:latin typeface="Times New Roman"/>
                        <a:cs typeface="Times New Roman"/>
                      </a:endParaRPr>
                    </a:p>
                  </a:txBody>
                  <a:tcPr marL="0" marR="0" marT="1121" marB="0">
                    <a:lnL w="12700">
                      <a:solidFill>
                        <a:srgbClr val="000000"/>
                      </a:solidFill>
                      <a:prstDash val="solid"/>
                    </a:lnL>
                    <a:lnT w="3175">
                      <a:solidFill>
                        <a:srgbClr val="000000"/>
                      </a:solidFill>
                      <a:prstDash val="solid"/>
                    </a:lnT>
                    <a:solidFill>
                      <a:srgbClr val="FFFFFF"/>
                    </a:solidFill>
                  </a:tcPr>
                </a:tc>
                <a:tc>
                  <a:txBody>
                    <a:bodyPr/>
                    <a:lstStyle/>
                    <a:p>
                      <a:pPr>
                        <a:lnSpc>
                          <a:spcPct val="100000"/>
                        </a:lnSpc>
                      </a:pPr>
                      <a:endParaRPr sz="1200">
                        <a:solidFill>
                          <a:schemeClr val="bg1"/>
                        </a:solidFill>
                        <a:latin typeface="Times New Roman"/>
                        <a:cs typeface="Times New Roman"/>
                      </a:endParaRPr>
                    </a:p>
                  </a:txBody>
                  <a:tcPr marL="0" marR="0" marT="0" marB="0">
                    <a:lnR w="12700">
                      <a:solidFill>
                        <a:srgbClr val="000000"/>
                      </a:solidFill>
                      <a:prstDash val="solid"/>
                    </a:lnR>
                    <a:lnT w="3175">
                      <a:solidFill>
                        <a:srgbClr val="000000"/>
                      </a:solidFill>
                      <a:prstDash val="solid"/>
                    </a:lnT>
                    <a:solidFill>
                      <a:srgbClr val="FFFFFF"/>
                    </a:solidFill>
                  </a:tcPr>
                </a:tc>
                <a:extLst>
                  <a:ext uri="{0D108BD9-81ED-4DB2-BD59-A6C34878D82A}">
                    <a16:rowId xmlns:a16="http://schemas.microsoft.com/office/drawing/2014/main" val="10013"/>
                  </a:ext>
                </a:extLst>
              </a:tr>
              <a:tr h="192741">
                <a:tc>
                  <a:txBody>
                    <a:bodyPr/>
                    <a:lstStyle/>
                    <a:p>
                      <a:pPr marL="760095">
                        <a:lnSpc>
                          <a:spcPts val="1620"/>
                        </a:lnSpc>
                      </a:pPr>
                      <a:r>
                        <a:rPr sz="1300" i="1" dirty="0">
                          <a:solidFill>
                            <a:schemeClr val="bg1"/>
                          </a:solidFill>
                          <a:latin typeface="Times New Roman"/>
                          <a:cs typeface="Times New Roman"/>
                        </a:rPr>
                        <a:t>Glacier</a:t>
                      </a:r>
                      <a:r>
                        <a:rPr sz="1300" i="1" spc="-20" dirty="0">
                          <a:solidFill>
                            <a:schemeClr val="bg1"/>
                          </a:solidFill>
                          <a:latin typeface="Times New Roman"/>
                          <a:cs typeface="Times New Roman"/>
                        </a:rPr>
                        <a:t> </a:t>
                      </a:r>
                      <a:r>
                        <a:rPr sz="1300" i="1" spc="-10" dirty="0">
                          <a:solidFill>
                            <a:schemeClr val="bg1"/>
                          </a:solidFill>
                          <a:latin typeface="Times New Roman"/>
                          <a:cs typeface="Times New Roman"/>
                        </a:rPr>
                        <a:t>White</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solidFill>
                      <a:srgbClr val="FFFFFF"/>
                    </a:solidFill>
                  </a:tcPr>
                </a:tc>
                <a:tc>
                  <a:txBody>
                    <a:bodyPr/>
                    <a:lstStyle/>
                    <a:p>
                      <a:pPr marL="104775">
                        <a:lnSpc>
                          <a:spcPts val="1620"/>
                        </a:lnSpc>
                      </a:pPr>
                      <a:r>
                        <a:rPr sz="1300" spc="-10" dirty="0">
                          <a:solidFill>
                            <a:schemeClr val="bg1"/>
                          </a:solidFill>
                          <a:latin typeface="Times New Roman"/>
                          <a:cs typeface="Times New Roman"/>
                        </a:rPr>
                        <a:t>FALSE</a:t>
                      </a:r>
                      <a:endParaRPr sz="1300">
                        <a:solidFill>
                          <a:schemeClr val="bg1"/>
                        </a:solidFill>
                        <a:latin typeface="Times New Roman"/>
                        <a:cs typeface="Times New Roman"/>
                      </a:endParaRPr>
                    </a:p>
                  </a:txBody>
                  <a:tcPr marL="0" marR="0" marT="0" marB="0">
                    <a:lnR w="12700">
                      <a:solidFill>
                        <a:srgbClr val="000000"/>
                      </a:solidFill>
                      <a:prstDash val="solid"/>
                    </a:lnR>
                    <a:solidFill>
                      <a:srgbClr val="FFFFFF"/>
                    </a:solidFill>
                  </a:tcPr>
                </a:tc>
                <a:extLst>
                  <a:ext uri="{0D108BD9-81ED-4DB2-BD59-A6C34878D82A}">
                    <a16:rowId xmlns:a16="http://schemas.microsoft.com/office/drawing/2014/main" val="10014"/>
                  </a:ext>
                </a:extLst>
              </a:tr>
              <a:tr h="192741">
                <a:tc>
                  <a:txBody>
                    <a:bodyPr/>
                    <a:lstStyle/>
                    <a:p>
                      <a:pPr marL="760095">
                        <a:lnSpc>
                          <a:spcPts val="1620"/>
                        </a:lnSpc>
                      </a:pPr>
                      <a:r>
                        <a:rPr sz="1300" i="1" dirty="0">
                          <a:solidFill>
                            <a:schemeClr val="bg1"/>
                          </a:solidFill>
                          <a:latin typeface="Times New Roman"/>
                          <a:cs typeface="Times New Roman"/>
                        </a:rPr>
                        <a:t>Sage</a:t>
                      </a:r>
                      <a:r>
                        <a:rPr sz="1300" i="1" spc="-25" dirty="0">
                          <a:solidFill>
                            <a:schemeClr val="bg1"/>
                          </a:solidFill>
                          <a:latin typeface="Times New Roman"/>
                          <a:cs typeface="Times New Roman"/>
                        </a:rPr>
                        <a:t> </a:t>
                      </a:r>
                      <a:r>
                        <a:rPr sz="1300" i="1" dirty="0">
                          <a:solidFill>
                            <a:schemeClr val="bg1"/>
                          </a:solidFill>
                          <a:latin typeface="Times New Roman"/>
                          <a:cs typeface="Times New Roman"/>
                        </a:rPr>
                        <a:t>Green</a:t>
                      </a:r>
                      <a:r>
                        <a:rPr sz="1300" i="1" spc="-40" dirty="0">
                          <a:solidFill>
                            <a:schemeClr val="bg1"/>
                          </a:solidFill>
                          <a:latin typeface="Times New Roman"/>
                          <a:cs typeface="Times New Roman"/>
                        </a:rPr>
                        <a:t> </a:t>
                      </a:r>
                      <a:r>
                        <a:rPr sz="1300" i="1" spc="-10" dirty="0">
                          <a:solidFill>
                            <a:schemeClr val="bg1"/>
                          </a:solidFill>
                          <a:latin typeface="Times New Roman"/>
                          <a:cs typeface="Times New Roman"/>
                        </a:rPr>
                        <a:t>Metallic</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solidFill>
                      <a:srgbClr val="FFFFFF"/>
                    </a:solidFill>
                  </a:tcPr>
                </a:tc>
                <a:tc>
                  <a:txBody>
                    <a:bodyPr/>
                    <a:lstStyle/>
                    <a:p>
                      <a:pPr marL="103505">
                        <a:lnSpc>
                          <a:spcPts val="1620"/>
                        </a:lnSpc>
                      </a:pPr>
                      <a:r>
                        <a:rPr sz="1300" spc="-20" dirty="0">
                          <a:solidFill>
                            <a:schemeClr val="bg1"/>
                          </a:solidFill>
                          <a:latin typeface="Times New Roman"/>
                          <a:cs typeface="Times New Roman"/>
                        </a:rPr>
                        <a:t>TRUE</a:t>
                      </a:r>
                      <a:endParaRPr sz="1300" dirty="0">
                        <a:solidFill>
                          <a:schemeClr val="bg1"/>
                        </a:solidFill>
                        <a:latin typeface="Times New Roman"/>
                        <a:cs typeface="Times New Roman"/>
                      </a:endParaRPr>
                    </a:p>
                  </a:txBody>
                  <a:tcPr marL="0" marR="0" marT="0" marB="0">
                    <a:lnR w="12700">
                      <a:solidFill>
                        <a:srgbClr val="000000"/>
                      </a:solidFill>
                      <a:prstDash val="solid"/>
                    </a:lnR>
                    <a:solidFill>
                      <a:srgbClr val="FFFFFF"/>
                    </a:solidFill>
                  </a:tcPr>
                </a:tc>
                <a:extLst>
                  <a:ext uri="{0D108BD9-81ED-4DB2-BD59-A6C34878D82A}">
                    <a16:rowId xmlns:a16="http://schemas.microsoft.com/office/drawing/2014/main" val="10015"/>
                  </a:ext>
                </a:extLst>
              </a:tr>
              <a:tr h="192180">
                <a:tc>
                  <a:txBody>
                    <a:bodyPr/>
                    <a:lstStyle/>
                    <a:p>
                      <a:pPr marL="760095">
                        <a:lnSpc>
                          <a:spcPts val="1614"/>
                        </a:lnSpc>
                      </a:pPr>
                      <a:r>
                        <a:rPr sz="1300" i="1" dirty="0">
                          <a:solidFill>
                            <a:schemeClr val="bg1"/>
                          </a:solidFill>
                          <a:latin typeface="Times New Roman"/>
                          <a:cs typeface="Times New Roman"/>
                        </a:rPr>
                        <a:t>Slate</a:t>
                      </a:r>
                      <a:r>
                        <a:rPr sz="1300" i="1" spc="-20" dirty="0">
                          <a:solidFill>
                            <a:schemeClr val="bg1"/>
                          </a:solidFill>
                          <a:latin typeface="Times New Roman"/>
                          <a:cs typeface="Times New Roman"/>
                        </a:rPr>
                        <a:t> </a:t>
                      </a:r>
                      <a:r>
                        <a:rPr sz="1300" i="1" dirty="0">
                          <a:solidFill>
                            <a:schemeClr val="bg1"/>
                          </a:solidFill>
                          <a:latin typeface="Times New Roman"/>
                          <a:cs typeface="Times New Roman"/>
                        </a:rPr>
                        <a:t>Blue</a:t>
                      </a:r>
                      <a:r>
                        <a:rPr sz="1300" i="1" spc="-40" dirty="0">
                          <a:solidFill>
                            <a:schemeClr val="bg1"/>
                          </a:solidFill>
                          <a:latin typeface="Times New Roman"/>
                          <a:cs typeface="Times New Roman"/>
                        </a:rPr>
                        <a:t> </a:t>
                      </a:r>
                      <a:r>
                        <a:rPr sz="1300" i="1" spc="-10" dirty="0">
                          <a:solidFill>
                            <a:schemeClr val="bg1"/>
                          </a:solidFill>
                          <a:latin typeface="Times New Roman"/>
                          <a:cs typeface="Times New Roman"/>
                        </a:rPr>
                        <a:t>Metallic</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solidFill>
                      <a:srgbClr val="FFFFFF"/>
                    </a:solidFill>
                  </a:tcPr>
                </a:tc>
                <a:tc>
                  <a:txBody>
                    <a:bodyPr/>
                    <a:lstStyle/>
                    <a:p>
                      <a:pPr marL="104775">
                        <a:lnSpc>
                          <a:spcPts val="1614"/>
                        </a:lnSpc>
                      </a:pPr>
                      <a:r>
                        <a:rPr sz="1300" spc="-10" dirty="0">
                          <a:solidFill>
                            <a:schemeClr val="bg1"/>
                          </a:solidFill>
                          <a:latin typeface="Times New Roman"/>
                          <a:cs typeface="Times New Roman"/>
                        </a:rPr>
                        <a:t>FALSE</a:t>
                      </a:r>
                      <a:endParaRPr sz="1300">
                        <a:solidFill>
                          <a:schemeClr val="bg1"/>
                        </a:solidFill>
                        <a:latin typeface="Times New Roman"/>
                        <a:cs typeface="Times New Roman"/>
                      </a:endParaRPr>
                    </a:p>
                  </a:txBody>
                  <a:tcPr marL="0" marR="0" marT="0" marB="0">
                    <a:lnR w="12700">
                      <a:solidFill>
                        <a:srgbClr val="000000"/>
                      </a:solidFill>
                      <a:prstDash val="solid"/>
                    </a:lnR>
                    <a:solidFill>
                      <a:srgbClr val="FFFFFF"/>
                    </a:solidFill>
                  </a:tcPr>
                </a:tc>
                <a:extLst>
                  <a:ext uri="{0D108BD9-81ED-4DB2-BD59-A6C34878D82A}">
                    <a16:rowId xmlns:a16="http://schemas.microsoft.com/office/drawing/2014/main" val="10016"/>
                  </a:ext>
                </a:extLst>
              </a:tr>
              <a:tr h="217393">
                <a:tc>
                  <a:txBody>
                    <a:bodyPr/>
                    <a:lstStyle/>
                    <a:p>
                      <a:pPr marL="760095">
                        <a:lnSpc>
                          <a:spcPts val="1664"/>
                        </a:lnSpc>
                      </a:pPr>
                      <a:r>
                        <a:rPr sz="1300" i="1" dirty="0">
                          <a:solidFill>
                            <a:schemeClr val="bg1"/>
                          </a:solidFill>
                          <a:latin typeface="Times New Roman"/>
                          <a:cs typeface="Times New Roman"/>
                        </a:rPr>
                        <a:t>Black</a:t>
                      </a:r>
                      <a:r>
                        <a:rPr sz="1300" i="1" spc="-30" dirty="0">
                          <a:solidFill>
                            <a:schemeClr val="bg1"/>
                          </a:solidFill>
                          <a:latin typeface="Times New Roman"/>
                          <a:cs typeface="Times New Roman"/>
                        </a:rPr>
                        <a:t> </a:t>
                      </a:r>
                      <a:r>
                        <a:rPr sz="1300" i="1" dirty="0">
                          <a:solidFill>
                            <a:schemeClr val="bg1"/>
                          </a:solidFill>
                          <a:latin typeface="Times New Roman"/>
                          <a:cs typeface="Times New Roman"/>
                        </a:rPr>
                        <a:t>Onyx</a:t>
                      </a:r>
                      <a:r>
                        <a:rPr sz="1300" i="1" spc="-15" dirty="0">
                          <a:solidFill>
                            <a:schemeClr val="bg1"/>
                          </a:solidFill>
                          <a:latin typeface="Times New Roman"/>
                          <a:cs typeface="Times New Roman"/>
                        </a:rPr>
                        <a:t> </a:t>
                      </a:r>
                      <a:r>
                        <a:rPr sz="1300" i="1" spc="-10" dirty="0">
                          <a:solidFill>
                            <a:schemeClr val="bg1"/>
                          </a:solidFill>
                          <a:latin typeface="Times New Roman"/>
                          <a:cs typeface="Times New Roman"/>
                        </a:rPr>
                        <a:t>Clearcoat</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0" marB="0">
                    <a:lnL w="12700">
                      <a:solidFill>
                        <a:srgbClr val="000000"/>
                      </a:solidFill>
                      <a:prstDash val="solid"/>
                    </a:lnL>
                    <a:lnB w="3175">
                      <a:solidFill>
                        <a:srgbClr val="000000"/>
                      </a:solidFill>
                      <a:prstDash val="solid"/>
                    </a:lnB>
                    <a:solidFill>
                      <a:srgbClr val="FFFFFF"/>
                    </a:solidFill>
                  </a:tcPr>
                </a:tc>
                <a:tc>
                  <a:txBody>
                    <a:bodyPr/>
                    <a:lstStyle/>
                    <a:p>
                      <a:pPr marL="104775">
                        <a:lnSpc>
                          <a:spcPts val="1664"/>
                        </a:lnSpc>
                      </a:pPr>
                      <a:r>
                        <a:rPr sz="1300" spc="-10" dirty="0">
                          <a:solidFill>
                            <a:schemeClr val="bg1"/>
                          </a:solidFill>
                          <a:latin typeface="Times New Roman"/>
                          <a:cs typeface="Times New Roman"/>
                        </a:rPr>
                        <a:t>FALSE</a:t>
                      </a:r>
                      <a:endParaRPr sz="1300">
                        <a:solidFill>
                          <a:schemeClr val="bg1"/>
                        </a:solidFill>
                        <a:latin typeface="Times New Roman"/>
                        <a:cs typeface="Times New Roman"/>
                      </a:endParaRPr>
                    </a:p>
                  </a:txBody>
                  <a:tcPr marL="0" marR="0" marT="0" marB="0">
                    <a:lnR w="12700">
                      <a:solidFill>
                        <a:srgbClr val="000000"/>
                      </a:solidFill>
                      <a:prstDash val="solid"/>
                    </a:lnR>
                    <a:lnB w="3175">
                      <a:solidFill>
                        <a:srgbClr val="000000"/>
                      </a:solidFill>
                      <a:prstDash val="solid"/>
                    </a:lnB>
                    <a:solidFill>
                      <a:srgbClr val="FFFFFF"/>
                    </a:solidFill>
                  </a:tcPr>
                </a:tc>
                <a:extLst>
                  <a:ext uri="{0D108BD9-81ED-4DB2-BD59-A6C34878D82A}">
                    <a16:rowId xmlns:a16="http://schemas.microsoft.com/office/drawing/2014/main" val="10017"/>
                  </a:ext>
                </a:extLst>
              </a:tr>
              <a:tr h="254934">
                <a:tc>
                  <a:txBody>
                    <a:bodyPr/>
                    <a:lstStyle/>
                    <a:p>
                      <a:pPr marL="42545">
                        <a:lnSpc>
                          <a:spcPct val="100000"/>
                        </a:lnSpc>
                        <a:spcBef>
                          <a:spcPts val="20"/>
                        </a:spcBef>
                        <a:tabLst>
                          <a:tab pos="664210" algn="l"/>
                        </a:tabLst>
                      </a:pPr>
                      <a:r>
                        <a:rPr sz="1300" spc="-10" dirty="0">
                          <a:solidFill>
                            <a:schemeClr val="bg1"/>
                          </a:solidFill>
                          <a:latin typeface="Times New Roman"/>
                          <a:cs typeface="Times New Roman"/>
                        </a:rPr>
                        <a:t>[Str]</a:t>
                      </a:r>
                      <a:r>
                        <a:rPr sz="1300" dirty="0">
                          <a:solidFill>
                            <a:schemeClr val="bg1"/>
                          </a:solidFill>
                          <a:latin typeface="Times New Roman"/>
                          <a:cs typeface="Times New Roman"/>
                        </a:rPr>
                        <a:t>	</a:t>
                      </a:r>
                      <a:r>
                        <a:rPr sz="1300" i="1" spc="-10" dirty="0">
                          <a:solidFill>
                            <a:schemeClr val="bg1"/>
                          </a:solidFill>
                          <a:latin typeface="Times New Roman"/>
                          <a:cs typeface="Times New Roman"/>
                        </a:rPr>
                        <a:t>Owner</a:t>
                      </a:r>
                      <a:r>
                        <a:rPr sz="1300" spc="-10" dirty="0">
                          <a:solidFill>
                            <a:schemeClr val="bg1"/>
                          </a:solidFill>
                          <a:latin typeface="Times New Roman"/>
                          <a:cs typeface="Times New Roman"/>
                        </a:rPr>
                        <a:t>:</a:t>
                      </a:r>
                      <a:endParaRPr sz="1300">
                        <a:solidFill>
                          <a:schemeClr val="bg1"/>
                        </a:solidFill>
                        <a:latin typeface="Times New Roman"/>
                        <a:cs typeface="Times New Roman"/>
                      </a:endParaRPr>
                    </a:p>
                  </a:txBody>
                  <a:tcPr marL="0" marR="0" marT="2241" marB="0">
                    <a:lnL w="12700">
                      <a:solidFill>
                        <a:srgbClr val="000000"/>
                      </a:solidFill>
                      <a:prstDash val="solid"/>
                    </a:lnL>
                    <a:lnT w="3175">
                      <a:solidFill>
                        <a:srgbClr val="000000"/>
                      </a:solidFill>
                      <a:prstDash val="solid"/>
                    </a:lnT>
                    <a:lnB w="12700">
                      <a:solidFill>
                        <a:srgbClr val="000000"/>
                      </a:solidFill>
                      <a:prstDash val="solid"/>
                    </a:lnB>
                    <a:solidFill>
                      <a:srgbClr val="FFFFFF"/>
                    </a:solidFill>
                  </a:tcPr>
                </a:tc>
                <a:tc>
                  <a:txBody>
                    <a:bodyPr/>
                    <a:lstStyle/>
                    <a:p>
                      <a:pPr marL="104775">
                        <a:lnSpc>
                          <a:spcPct val="100000"/>
                        </a:lnSpc>
                        <a:spcBef>
                          <a:spcPts val="20"/>
                        </a:spcBef>
                      </a:pPr>
                      <a:r>
                        <a:rPr sz="1300" i="1" dirty="0">
                          <a:solidFill>
                            <a:schemeClr val="bg1"/>
                          </a:solidFill>
                          <a:latin typeface="Times New Roman"/>
                          <a:cs typeface="Times New Roman"/>
                        </a:rPr>
                        <a:t>Mr</a:t>
                      </a:r>
                      <a:r>
                        <a:rPr sz="1300" i="1" spc="-10" dirty="0">
                          <a:solidFill>
                            <a:schemeClr val="bg1"/>
                          </a:solidFill>
                          <a:latin typeface="Times New Roman"/>
                          <a:cs typeface="Times New Roman"/>
                        </a:rPr>
                        <a:t> Black</a:t>
                      </a:r>
                      <a:endParaRPr sz="1300" dirty="0">
                        <a:solidFill>
                          <a:schemeClr val="bg1"/>
                        </a:solidFill>
                        <a:latin typeface="Times New Roman"/>
                        <a:cs typeface="Times New Roman"/>
                      </a:endParaRPr>
                    </a:p>
                  </a:txBody>
                  <a:tcPr marL="0" marR="0" marT="2241" marB="0">
                    <a:lnR w="12700">
                      <a:solidFill>
                        <a:srgbClr val="000000"/>
                      </a:solidFill>
                      <a:prstDash val="solid"/>
                    </a:lnR>
                    <a:lnT w="3175">
                      <a:solidFill>
                        <a:srgbClr val="000000"/>
                      </a:solidFill>
                      <a:prstDash val="solid"/>
                    </a:lnT>
                    <a:lnB w="12700">
                      <a:solidFill>
                        <a:srgbClr val="000000"/>
                      </a:solidFill>
                      <a:prstDash val="solid"/>
                    </a:lnB>
                    <a:solidFill>
                      <a:srgbClr val="FFFFFF"/>
                    </a:solidFill>
                  </a:tcPr>
                </a:tc>
                <a:extLst>
                  <a:ext uri="{0D108BD9-81ED-4DB2-BD59-A6C34878D82A}">
                    <a16:rowId xmlns:a16="http://schemas.microsoft.com/office/drawing/2014/main" val="10018"/>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advTm="102365"/>
    </mc:Choice>
    <mc:Fallback>
      <p:transition spd="slow" advTm="10236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19679" y="344137"/>
            <a:ext cx="9277350" cy="626869"/>
          </a:xfrm>
          <a:prstGeom prst="rect">
            <a:avLst/>
          </a:prstGeom>
        </p:spPr>
        <p:txBody>
          <a:bodyPr vert="horz" wrap="square" lIns="0" tIns="11206" rIns="0" bIns="0" rtlCol="0" anchor="ctr">
            <a:spAutoFit/>
          </a:bodyPr>
          <a:lstStyle/>
          <a:p>
            <a:pPr marL="951990">
              <a:lnSpc>
                <a:spcPct val="100000"/>
              </a:lnSpc>
              <a:spcBef>
                <a:spcPts val="88"/>
              </a:spcBef>
            </a:pPr>
            <a:r>
              <a:rPr sz="4000" b="1" spc="75" dirty="0"/>
              <a:t>Relationships</a:t>
            </a:r>
            <a:r>
              <a:rPr sz="4000" b="1" spc="-4" dirty="0"/>
              <a:t> </a:t>
            </a:r>
            <a:r>
              <a:rPr sz="4000" b="1" spc="97" dirty="0"/>
              <a:t>among</a:t>
            </a:r>
            <a:r>
              <a:rPr sz="4000" b="1" spc="4" dirty="0"/>
              <a:t> </a:t>
            </a:r>
            <a:r>
              <a:rPr sz="4000" b="1" spc="62" dirty="0"/>
              <a:t>objects</a:t>
            </a:r>
            <a:endParaRPr sz="4000" b="1" dirty="0"/>
          </a:p>
        </p:txBody>
      </p:sp>
      <p:sp>
        <p:nvSpPr>
          <p:cNvPr id="47" name="object 47"/>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44</a:t>
            </a:fld>
            <a:endParaRPr spc="-22" dirty="0"/>
          </a:p>
        </p:txBody>
      </p:sp>
      <p:grpSp>
        <p:nvGrpSpPr>
          <p:cNvPr id="3" name="object 3"/>
          <p:cNvGrpSpPr/>
          <p:nvPr/>
        </p:nvGrpSpPr>
        <p:grpSpPr>
          <a:xfrm>
            <a:off x="2274121" y="3405916"/>
            <a:ext cx="7642412" cy="2465294"/>
            <a:chOff x="697737" y="3860038"/>
            <a:chExt cx="8661400" cy="2794000"/>
          </a:xfrm>
        </p:grpSpPr>
        <p:sp>
          <p:nvSpPr>
            <p:cNvPr id="4" name="object 4"/>
            <p:cNvSpPr/>
            <p:nvPr/>
          </p:nvSpPr>
          <p:spPr>
            <a:xfrm>
              <a:off x="705611" y="3867912"/>
              <a:ext cx="8648700" cy="2781300"/>
            </a:xfrm>
            <a:custGeom>
              <a:avLst/>
              <a:gdLst/>
              <a:ahLst/>
              <a:cxnLst/>
              <a:rect l="l" t="t" r="r" b="b"/>
              <a:pathLst>
                <a:path w="8648700" h="2781300">
                  <a:moveTo>
                    <a:pt x="8648699" y="2781299"/>
                  </a:moveTo>
                  <a:lnTo>
                    <a:pt x="8648699" y="0"/>
                  </a:lnTo>
                  <a:lnTo>
                    <a:pt x="0" y="0"/>
                  </a:lnTo>
                  <a:lnTo>
                    <a:pt x="0" y="2781299"/>
                  </a:lnTo>
                  <a:lnTo>
                    <a:pt x="8648699" y="2781299"/>
                  </a:lnTo>
                  <a:close/>
                </a:path>
              </a:pathLst>
            </a:custGeom>
            <a:solidFill>
              <a:srgbClr val="FFFFFF"/>
            </a:solidFill>
          </p:spPr>
          <p:txBody>
            <a:bodyPr wrap="square" lIns="0" tIns="0" rIns="0" bIns="0" rtlCol="0"/>
            <a:lstStyle/>
            <a:p>
              <a:endParaRPr sz="1588"/>
            </a:p>
          </p:txBody>
        </p:sp>
        <p:sp>
          <p:nvSpPr>
            <p:cNvPr id="5" name="object 5"/>
            <p:cNvSpPr/>
            <p:nvPr/>
          </p:nvSpPr>
          <p:spPr>
            <a:xfrm>
              <a:off x="704087" y="3866388"/>
              <a:ext cx="8648700" cy="2781300"/>
            </a:xfrm>
            <a:custGeom>
              <a:avLst/>
              <a:gdLst/>
              <a:ahLst/>
              <a:cxnLst/>
              <a:rect l="l" t="t" r="r" b="b"/>
              <a:pathLst>
                <a:path w="8648700" h="2781300">
                  <a:moveTo>
                    <a:pt x="0" y="0"/>
                  </a:moveTo>
                  <a:lnTo>
                    <a:pt x="0" y="2781299"/>
                  </a:lnTo>
                  <a:lnTo>
                    <a:pt x="8648699" y="2781299"/>
                  </a:lnTo>
                  <a:lnTo>
                    <a:pt x="8648699" y="0"/>
                  </a:lnTo>
                  <a:lnTo>
                    <a:pt x="0" y="0"/>
                  </a:lnTo>
                  <a:close/>
                </a:path>
              </a:pathLst>
            </a:custGeom>
            <a:ln w="12699">
              <a:solidFill>
                <a:srgbClr val="FFFFFF"/>
              </a:solidFill>
            </a:ln>
          </p:spPr>
          <p:txBody>
            <a:bodyPr wrap="square" lIns="0" tIns="0" rIns="0" bIns="0" rtlCol="0"/>
            <a:lstStyle/>
            <a:p>
              <a:endParaRPr sz="1588"/>
            </a:p>
          </p:txBody>
        </p:sp>
        <p:sp>
          <p:nvSpPr>
            <p:cNvPr id="6" name="object 6"/>
            <p:cNvSpPr/>
            <p:nvPr/>
          </p:nvSpPr>
          <p:spPr>
            <a:xfrm>
              <a:off x="2020823" y="4946904"/>
              <a:ext cx="1420495" cy="713740"/>
            </a:xfrm>
            <a:custGeom>
              <a:avLst/>
              <a:gdLst/>
              <a:ahLst/>
              <a:cxnLst/>
              <a:rect l="l" t="t" r="r" b="b"/>
              <a:pathLst>
                <a:path w="1420495" h="713739">
                  <a:moveTo>
                    <a:pt x="0" y="713231"/>
                  </a:moveTo>
                  <a:lnTo>
                    <a:pt x="1420367" y="0"/>
                  </a:lnTo>
                </a:path>
              </a:pathLst>
            </a:custGeom>
            <a:ln w="3175">
              <a:solidFill>
                <a:srgbClr val="000000"/>
              </a:solidFill>
            </a:ln>
          </p:spPr>
          <p:txBody>
            <a:bodyPr wrap="square" lIns="0" tIns="0" rIns="0" bIns="0" rtlCol="0"/>
            <a:lstStyle/>
            <a:p>
              <a:endParaRPr sz="1588"/>
            </a:p>
          </p:txBody>
        </p:sp>
        <p:sp>
          <p:nvSpPr>
            <p:cNvPr id="7" name="object 7"/>
            <p:cNvSpPr/>
            <p:nvPr/>
          </p:nvSpPr>
          <p:spPr>
            <a:xfrm>
              <a:off x="3364991" y="4901183"/>
              <a:ext cx="169545" cy="123825"/>
            </a:xfrm>
            <a:custGeom>
              <a:avLst/>
              <a:gdLst/>
              <a:ahLst/>
              <a:cxnLst/>
              <a:rect l="l" t="t" r="r" b="b"/>
              <a:pathLst>
                <a:path w="169545" h="123825">
                  <a:moveTo>
                    <a:pt x="169163" y="0"/>
                  </a:moveTo>
                  <a:lnTo>
                    <a:pt x="0" y="27431"/>
                  </a:lnTo>
                  <a:lnTo>
                    <a:pt x="71627" y="50291"/>
                  </a:lnTo>
                  <a:lnTo>
                    <a:pt x="48767" y="123443"/>
                  </a:lnTo>
                  <a:lnTo>
                    <a:pt x="169163" y="0"/>
                  </a:lnTo>
                  <a:close/>
                </a:path>
              </a:pathLst>
            </a:custGeom>
            <a:solidFill>
              <a:srgbClr val="000000"/>
            </a:solidFill>
          </p:spPr>
          <p:txBody>
            <a:bodyPr wrap="square" lIns="0" tIns="0" rIns="0" bIns="0" rtlCol="0"/>
            <a:lstStyle/>
            <a:p>
              <a:endParaRPr sz="1588"/>
            </a:p>
          </p:txBody>
        </p:sp>
        <p:sp>
          <p:nvSpPr>
            <p:cNvPr id="8" name="object 8"/>
            <p:cNvSpPr/>
            <p:nvPr/>
          </p:nvSpPr>
          <p:spPr>
            <a:xfrm>
              <a:off x="3887711" y="4123943"/>
              <a:ext cx="2292350" cy="413384"/>
            </a:xfrm>
            <a:custGeom>
              <a:avLst/>
              <a:gdLst/>
              <a:ahLst/>
              <a:cxnLst/>
              <a:rect l="l" t="t" r="r" b="b"/>
              <a:pathLst>
                <a:path w="2292350" h="413385">
                  <a:moveTo>
                    <a:pt x="2292096" y="0"/>
                  </a:moveTo>
                  <a:lnTo>
                    <a:pt x="0" y="0"/>
                  </a:lnTo>
                  <a:lnTo>
                    <a:pt x="0" y="321564"/>
                  </a:lnTo>
                  <a:lnTo>
                    <a:pt x="0" y="413004"/>
                  </a:lnTo>
                  <a:lnTo>
                    <a:pt x="2292096" y="413004"/>
                  </a:lnTo>
                  <a:lnTo>
                    <a:pt x="2292096" y="321564"/>
                  </a:lnTo>
                  <a:lnTo>
                    <a:pt x="2292096" y="0"/>
                  </a:lnTo>
                  <a:close/>
                </a:path>
              </a:pathLst>
            </a:custGeom>
            <a:solidFill>
              <a:srgbClr val="7F7F7F"/>
            </a:solidFill>
          </p:spPr>
          <p:txBody>
            <a:bodyPr wrap="square" lIns="0" tIns="0" rIns="0" bIns="0" rtlCol="0"/>
            <a:lstStyle/>
            <a:p>
              <a:endParaRPr sz="1588"/>
            </a:p>
          </p:txBody>
        </p:sp>
        <p:sp>
          <p:nvSpPr>
            <p:cNvPr id="9" name="object 9"/>
            <p:cNvSpPr/>
            <p:nvPr/>
          </p:nvSpPr>
          <p:spPr>
            <a:xfrm>
              <a:off x="3809999" y="4047744"/>
              <a:ext cx="2278380" cy="398145"/>
            </a:xfrm>
            <a:custGeom>
              <a:avLst/>
              <a:gdLst/>
              <a:ahLst/>
              <a:cxnLst/>
              <a:rect l="l" t="t" r="r" b="b"/>
              <a:pathLst>
                <a:path w="2278379" h="398145">
                  <a:moveTo>
                    <a:pt x="2278379" y="397763"/>
                  </a:moveTo>
                  <a:lnTo>
                    <a:pt x="2278379" y="0"/>
                  </a:lnTo>
                  <a:lnTo>
                    <a:pt x="0" y="0"/>
                  </a:lnTo>
                  <a:lnTo>
                    <a:pt x="0" y="397763"/>
                  </a:lnTo>
                  <a:lnTo>
                    <a:pt x="2278379" y="397763"/>
                  </a:lnTo>
                  <a:close/>
                </a:path>
              </a:pathLst>
            </a:custGeom>
            <a:solidFill>
              <a:srgbClr val="FFFFFF"/>
            </a:solidFill>
          </p:spPr>
          <p:txBody>
            <a:bodyPr wrap="square" lIns="0" tIns="0" rIns="0" bIns="0" rtlCol="0"/>
            <a:lstStyle/>
            <a:p>
              <a:endParaRPr sz="1588"/>
            </a:p>
          </p:txBody>
        </p:sp>
      </p:grpSp>
      <p:sp>
        <p:nvSpPr>
          <p:cNvPr id="10" name="object 10"/>
          <p:cNvSpPr txBox="1"/>
          <p:nvPr/>
        </p:nvSpPr>
        <p:spPr>
          <a:xfrm>
            <a:off x="5020235" y="3571539"/>
            <a:ext cx="2010335" cy="301599"/>
          </a:xfrm>
          <a:prstGeom prst="rect">
            <a:avLst/>
          </a:prstGeom>
          <a:ln w="15179">
            <a:solidFill>
              <a:srgbClr val="000000"/>
            </a:solidFill>
          </a:ln>
        </p:spPr>
        <p:txBody>
          <a:bodyPr vert="horz" wrap="square" lIns="0" tIns="29696" rIns="0" bIns="0" rtlCol="0">
            <a:spAutoFit/>
          </a:bodyPr>
          <a:lstStyle/>
          <a:p>
            <a:pPr marL="206760">
              <a:spcBef>
                <a:spcPts val="234"/>
              </a:spcBef>
            </a:pPr>
            <a:r>
              <a:rPr sz="1765" dirty="0">
                <a:solidFill>
                  <a:schemeClr val="bg1"/>
                </a:solidFill>
                <a:latin typeface="Times New Roman"/>
                <a:cs typeface="Times New Roman"/>
              </a:rPr>
              <a:t>CLASS:</a:t>
            </a:r>
            <a:r>
              <a:rPr sz="1765" spc="119" dirty="0">
                <a:solidFill>
                  <a:schemeClr val="bg1"/>
                </a:solidFill>
                <a:latin typeface="Times New Roman"/>
                <a:cs typeface="Times New Roman"/>
              </a:rPr>
              <a:t>  </a:t>
            </a:r>
            <a:r>
              <a:rPr sz="1765" i="1" spc="-9" dirty="0">
                <a:solidFill>
                  <a:schemeClr val="bg1"/>
                </a:solidFill>
                <a:latin typeface="Times New Roman"/>
                <a:cs typeface="Times New Roman"/>
              </a:rPr>
              <a:t>Vehicle</a:t>
            </a:r>
            <a:endParaRPr sz="1765" dirty="0">
              <a:solidFill>
                <a:schemeClr val="bg1"/>
              </a:solidFill>
              <a:latin typeface="Times New Roman"/>
              <a:cs typeface="Times New Roman"/>
            </a:endParaRPr>
          </a:p>
        </p:txBody>
      </p:sp>
      <p:grpSp>
        <p:nvGrpSpPr>
          <p:cNvPr id="11" name="object 11"/>
          <p:cNvGrpSpPr/>
          <p:nvPr/>
        </p:nvGrpSpPr>
        <p:grpSpPr>
          <a:xfrm>
            <a:off x="2379232" y="3920265"/>
            <a:ext cx="6331883" cy="1782856"/>
            <a:chOff x="816863" y="4442967"/>
            <a:chExt cx="7176134" cy="2020570"/>
          </a:xfrm>
        </p:grpSpPr>
        <p:sp>
          <p:nvSpPr>
            <p:cNvPr id="12" name="object 12"/>
            <p:cNvSpPr/>
            <p:nvPr/>
          </p:nvSpPr>
          <p:spPr>
            <a:xfrm>
              <a:off x="4952999" y="4550663"/>
              <a:ext cx="0" cy="1109980"/>
            </a:xfrm>
            <a:custGeom>
              <a:avLst/>
              <a:gdLst/>
              <a:ahLst/>
              <a:cxnLst/>
              <a:rect l="l" t="t" r="r" b="b"/>
              <a:pathLst>
                <a:path h="1109979">
                  <a:moveTo>
                    <a:pt x="0" y="1109471"/>
                  </a:moveTo>
                  <a:lnTo>
                    <a:pt x="0" y="0"/>
                  </a:lnTo>
                </a:path>
              </a:pathLst>
            </a:custGeom>
            <a:ln w="5059">
              <a:solidFill>
                <a:srgbClr val="000000"/>
              </a:solidFill>
            </a:ln>
          </p:spPr>
          <p:txBody>
            <a:bodyPr wrap="square" lIns="0" tIns="0" rIns="0" bIns="0" rtlCol="0"/>
            <a:lstStyle/>
            <a:p>
              <a:endParaRPr sz="1588"/>
            </a:p>
          </p:txBody>
        </p:sp>
        <p:sp>
          <p:nvSpPr>
            <p:cNvPr id="13" name="object 13"/>
            <p:cNvSpPr/>
            <p:nvPr/>
          </p:nvSpPr>
          <p:spPr>
            <a:xfrm>
              <a:off x="4899659" y="4445507"/>
              <a:ext cx="109855" cy="165100"/>
            </a:xfrm>
            <a:custGeom>
              <a:avLst/>
              <a:gdLst/>
              <a:ahLst/>
              <a:cxnLst/>
              <a:rect l="l" t="t" r="r" b="b"/>
              <a:pathLst>
                <a:path w="109854" h="165100">
                  <a:moveTo>
                    <a:pt x="109727" y="164591"/>
                  </a:moveTo>
                  <a:lnTo>
                    <a:pt x="53339" y="0"/>
                  </a:lnTo>
                  <a:lnTo>
                    <a:pt x="0" y="164591"/>
                  </a:lnTo>
                  <a:lnTo>
                    <a:pt x="53339" y="111251"/>
                  </a:lnTo>
                  <a:lnTo>
                    <a:pt x="109727" y="164591"/>
                  </a:lnTo>
                  <a:close/>
                </a:path>
              </a:pathLst>
            </a:custGeom>
            <a:solidFill>
              <a:srgbClr val="000000"/>
            </a:solidFill>
          </p:spPr>
          <p:txBody>
            <a:bodyPr wrap="square" lIns="0" tIns="0" rIns="0" bIns="0" rtlCol="0"/>
            <a:lstStyle/>
            <a:p>
              <a:endParaRPr sz="1588"/>
            </a:p>
          </p:txBody>
        </p:sp>
        <p:sp>
          <p:nvSpPr>
            <p:cNvPr id="14" name="object 14"/>
            <p:cNvSpPr/>
            <p:nvPr/>
          </p:nvSpPr>
          <p:spPr>
            <a:xfrm>
              <a:off x="6521196" y="4948427"/>
              <a:ext cx="1469390" cy="707390"/>
            </a:xfrm>
            <a:custGeom>
              <a:avLst/>
              <a:gdLst/>
              <a:ahLst/>
              <a:cxnLst/>
              <a:rect l="l" t="t" r="r" b="b"/>
              <a:pathLst>
                <a:path w="1469390" h="707389">
                  <a:moveTo>
                    <a:pt x="1469135" y="707135"/>
                  </a:moveTo>
                  <a:lnTo>
                    <a:pt x="0" y="0"/>
                  </a:lnTo>
                </a:path>
              </a:pathLst>
            </a:custGeom>
            <a:ln w="3175">
              <a:solidFill>
                <a:srgbClr val="000000"/>
              </a:solidFill>
            </a:ln>
          </p:spPr>
          <p:txBody>
            <a:bodyPr wrap="square" lIns="0" tIns="0" rIns="0" bIns="0" rtlCol="0"/>
            <a:lstStyle/>
            <a:p>
              <a:endParaRPr sz="1588"/>
            </a:p>
          </p:txBody>
        </p:sp>
        <p:sp>
          <p:nvSpPr>
            <p:cNvPr id="15" name="object 15"/>
            <p:cNvSpPr/>
            <p:nvPr/>
          </p:nvSpPr>
          <p:spPr>
            <a:xfrm>
              <a:off x="6425183" y="4901183"/>
              <a:ext cx="172720" cy="119380"/>
            </a:xfrm>
            <a:custGeom>
              <a:avLst/>
              <a:gdLst/>
              <a:ahLst/>
              <a:cxnLst/>
              <a:rect l="l" t="t" r="r" b="b"/>
              <a:pathLst>
                <a:path w="172720" h="119379">
                  <a:moveTo>
                    <a:pt x="172211" y="19811"/>
                  </a:moveTo>
                  <a:lnTo>
                    <a:pt x="0" y="0"/>
                  </a:lnTo>
                  <a:lnTo>
                    <a:pt x="126491" y="118871"/>
                  </a:lnTo>
                  <a:lnTo>
                    <a:pt x="100583" y="47243"/>
                  </a:lnTo>
                  <a:lnTo>
                    <a:pt x="172211" y="19811"/>
                  </a:lnTo>
                  <a:close/>
                </a:path>
              </a:pathLst>
            </a:custGeom>
            <a:solidFill>
              <a:srgbClr val="000000"/>
            </a:solidFill>
          </p:spPr>
          <p:txBody>
            <a:bodyPr wrap="square" lIns="0" tIns="0" rIns="0" bIns="0" rtlCol="0"/>
            <a:lstStyle/>
            <a:p>
              <a:endParaRPr sz="1588"/>
            </a:p>
          </p:txBody>
        </p:sp>
        <p:sp>
          <p:nvSpPr>
            <p:cNvPr id="16" name="object 16"/>
            <p:cNvSpPr/>
            <p:nvPr/>
          </p:nvSpPr>
          <p:spPr>
            <a:xfrm>
              <a:off x="2034539" y="4445507"/>
              <a:ext cx="5956300" cy="1214755"/>
            </a:xfrm>
            <a:custGeom>
              <a:avLst/>
              <a:gdLst/>
              <a:ahLst/>
              <a:cxnLst/>
              <a:rect l="l" t="t" r="r" b="b"/>
              <a:pathLst>
                <a:path w="5956300" h="1214754">
                  <a:moveTo>
                    <a:pt x="5955791" y="1210055"/>
                  </a:moveTo>
                  <a:lnTo>
                    <a:pt x="3438143" y="0"/>
                  </a:lnTo>
                </a:path>
                <a:path w="5956300" h="1214754">
                  <a:moveTo>
                    <a:pt x="0" y="1214627"/>
                  </a:moveTo>
                  <a:lnTo>
                    <a:pt x="2398775" y="0"/>
                  </a:lnTo>
                </a:path>
              </a:pathLst>
            </a:custGeom>
            <a:ln w="5059">
              <a:solidFill>
                <a:srgbClr val="000000"/>
              </a:solidFill>
            </a:ln>
          </p:spPr>
          <p:txBody>
            <a:bodyPr wrap="square" lIns="0" tIns="0" rIns="0" bIns="0" rtlCol="0"/>
            <a:lstStyle/>
            <a:p>
              <a:endParaRPr sz="1588"/>
            </a:p>
          </p:txBody>
        </p:sp>
        <p:sp>
          <p:nvSpPr>
            <p:cNvPr id="17" name="object 17"/>
            <p:cNvSpPr/>
            <p:nvPr/>
          </p:nvSpPr>
          <p:spPr>
            <a:xfrm>
              <a:off x="900671" y="5737859"/>
              <a:ext cx="2443480" cy="725805"/>
            </a:xfrm>
            <a:custGeom>
              <a:avLst/>
              <a:gdLst/>
              <a:ahLst/>
              <a:cxnLst/>
              <a:rect l="l" t="t" r="r" b="b"/>
              <a:pathLst>
                <a:path w="2443479" h="725804">
                  <a:moveTo>
                    <a:pt x="2442972" y="0"/>
                  </a:moveTo>
                  <a:lnTo>
                    <a:pt x="0" y="0"/>
                  </a:lnTo>
                  <a:lnTo>
                    <a:pt x="0" y="633984"/>
                  </a:lnTo>
                  <a:lnTo>
                    <a:pt x="0" y="725424"/>
                  </a:lnTo>
                  <a:lnTo>
                    <a:pt x="2442972" y="725424"/>
                  </a:lnTo>
                  <a:lnTo>
                    <a:pt x="2442972" y="633984"/>
                  </a:lnTo>
                  <a:lnTo>
                    <a:pt x="2442972" y="0"/>
                  </a:lnTo>
                  <a:close/>
                </a:path>
              </a:pathLst>
            </a:custGeom>
            <a:solidFill>
              <a:srgbClr val="7F7F7F"/>
            </a:solidFill>
          </p:spPr>
          <p:txBody>
            <a:bodyPr wrap="square" lIns="0" tIns="0" rIns="0" bIns="0" rtlCol="0"/>
            <a:lstStyle/>
            <a:p>
              <a:endParaRPr sz="1588"/>
            </a:p>
          </p:txBody>
        </p:sp>
        <p:sp>
          <p:nvSpPr>
            <p:cNvPr id="18" name="object 18"/>
            <p:cNvSpPr/>
            <p:nvPr/>
          </p:nvSpPr>
          <p:spPr>
            <a:xfrm>
              <a:off x="824483" y="5660135"/>
              <a:ext cx="2426335" cy="711835"/>
            </a:xfrm>
            <a:custGeom>
              <a:avLst/>
              <a:gdLst/>
              <a:ahLst/>
              <a:cxnLst/>
              <a:rect l="l" t="t" r="r" b="b"/>
              <a:pathLst>
                <a:path w="2426335" h="711835">
                  <a:moveTo>
                    <a:pt x="2426207" y="711707"/>
                  </a:moveTo>
                  <a:lnTo>
                    <a:pt x="2426207" y="0"/>
                  </a:lnTo>
                  <a:lnTo>
                    <a:pt x="0" y="0"/>
                  </a:lnTo>
                  <a:lnTo>
                    <a:pt x="0" y="711707"/>
                  </a:lnTo>
                  <a:lnTo>
                    <a:pt x="2426207" y="711707"/>
                  </a:lnTo>
                  <a:close/>
                </a:path>
              </a:pathLst>
            </a:custGeom>
            <a:solidFill>
              <a:srgbClr val="FFFFFF"/>
            </a:solidFill>
          </p:spPr>
          <p:txBody>
            <a:bodyPr wrap="square" lIns="0" tIns="0" rIns="0" bIns="0" rtlCol="0"/>
            <a:lstStyle/>
            <a:p>
              <a:endParaRPr sz="1588"/>
            </a:p>
          </p:txBody>
        </p:sp>
        <p:sp>
          <p:nvSpPr>
            <p:cNvPr id="19" name="object 19"/>
            <p:cNvSpPr/>
            <p:nvPr/>
          </p:nvSpPr>
          <p:spPr>
            <a:xfrm>
              <a:off x="824483" y="5660135"/>
              <a:ext cx="2426335" cy="711835"/>
            </a:xfrm>
            <a:custGeom>
              <a:avLst/>
              <a:gdLst/>
              <a:ahLst/>
              <a:cxnLst/>
              <a:rect l="l" t="t" r="r" b="b"/>
              <a:pathLst>
                <a:path w="2426335" h="711835">
                  <a:moveTo>
                    <a:pt x="0" y="0"/>
                  </a:moveTo>
                  <a:lnTo>
                    <a:pt x="0" y="711707"/>
                  </a:lnTo>
                  <a:lnTo>
                    <a:pt x="2426207" y="711707"/>
                  </a:lnTo>
                  <a:lnTo>
                    <a:pt x="2426207" y="0"/>
                  </a:lnTo>
                  <a:lnTo>
                    <a:pt x="0" y="0"/>
                  </a:lnTo>
                  <a:close/>
                </a:path>
              </a:pathLst>
            </a:custGeom>
            <a:ln w="15179">
              <a:solidFill>
                <a:srgbClr val="000000"/>
              </a:solidFill>
            </a:ln>
          </p:spPr>
          <p:txBody>
            <a:bodyPr wrap="square" lIns="0" tIns="0" rIns="0" bIns="0" rtlCol="0"/>
            <a:lstStyle/>
            <a:p>
              <a:endParaRPr sz="1588">
                <a:solidFill>
                  <a:schemeClr val="bg1"/>
                </a:solidFill>
              </a:endParaRPr>
            </a:p>
          </p:txBody>
        </p:sp>
        <p:sp>
          <p:nvSpPr>
            <p:cNvPr id="20" name="object 20"/>
            <p:cNvSpPr/>
            <p:nvPr/>
          </p:nvSpPr>
          <p:spPr>
            <a:xfrm>
              <a:off x="824483" y="6038087"/>
              <a:ext cx="2417445" cy="0"/>
            </a:xfrm>
            <a:custGeom>
              <a:avLst/>
              <a:gdLst/>
              <a:ahLst/>
              <a:cxnLst/>
              <a:rect l="l" t="t" r="r" b="b"/>
              <a:pathLst>
                <a:path w="2417445">
                  <a:moveTo>
                    <a:pt x="0" y="0"/>
                  </a:moveTo>
                  <a:lnTo>
                    <a:pt x="1929383" y="0"/>
                  </a:lnTo>
                  <a:lnTo>
                    <a:pt x="2417063" y="0"/>
                  </a:lnTo>
                </a:path>
              </a:pathLst>
            </a:custGeom>
            <a:ln w="5059">
              <a:solidFill>
                <a:srgbClr val="000000"/>
              </a:solidFill>
            </a:ln>
          </p:spPr>
          <p:txBody>
            <a:bodyPr wrap="square" lIns="0" tIns="0" rIns="0" bIns="0" rtlCol="0"/>
            <a:lstStyle/>
            <a:p>
              <a:endParaRPr sz="1588"/>
            </a:p>
          </p:txBody>
        </p:sp>
      </p:grpSp>
      <p:sp>
        <p:nvSpPr>
          <p:cNvPr id="21" name="object 21"/>
          <p:cNvSpPr txBox="1"/>
          <p:nvPr/>
        </p:nvSpPr>
        <p:spPr>
          <a:xfrm>
            <a:off x="2453191" y="5062817"/>
            <a:ext cx="2156012" cy="528093"/>
          </a:xfrm>
          <a:prstGeom prst="rect">
            <a:avLst/>
          </a:prstGeom>
        </p:spPr>
        <p:txBody>
          <a:bodyPr vert="horz" wrap="square" lIns="0" tIns="0" rIns="0" bIns="0" rtlCol="0">
            <a:spAutoFit/>
          </a:bodyPr>
          <a:lstStyle/>
          <a:p>
            <a:pPr marL="12887">
              <a:lnSpc>
                <a:spcPts val="1730"/>
              </a:lnSpc>
            </a:pPr>
            <a:r>
              <a:rPr sz="1765" dirty="0">
                <a:solidFill>
                  <a:schemeClr val="bg1"/>
                </a:solidFill>
                <a:latin typeface="Times New Roman"/>
                <a:cs typeface="Times New Roman"/>
              </a:rPr>
              <a:t>CLASS:</a:t>
            </a:r>
            <a:r>
              <a:rPr sz="1765" spc="115" dirty="0">
                <a:solidFill>
                  <a:schemeClr val="bg1"/>
                </a:solidFill>
                <a:latin typeface="Times New Roman"/>
                <a:cs typeface="Times New Roman"/>
              </a:rPr>
              <a:t>  </a:t>
            </a:r>
            <a:r>
              <a:rPr sz="1765" i="1" spc="-18" dirty="0">
                <a:solidFill>
                  <a:schemeClr val="bg1"/>
                </a:solidFill>
                <a:latin typeface="Times New Roman"/>
                <a:cs typeface="Times New Roman"/>
              </a:rPr>
              <a:t>Boat</a:t>
            </a:r>
            <a:endParaRPr sz="1765" dirty="0">
              <a:solidFill>
                <a:schemeClr val="bg1"/>
              </a:solidFill>
              <a:latin typeface="Times New Roman"/>
              <a:cs typeface="Times New Roman"/>
            </a:endParaRPr>
          </a:p>
          <a:p>
            <a:pPr marL="12887">
              <a:spcBef>
                <a:spcPts val="326"/>
              </a:spcBef>
            </a:pPr>
            <a:r>
              <a:rPr sz="1765" i="1" dirty="0">
                <a:solidFill>
                  <a:schemeClr val="bg1"/>
                </a:solidFill>
                <a:latin typeface="Times New Roman"/>
                <a:cs typeface="Times New Roman"/>
              </a:rPr>
              <a:t>Superclass</a:t>
            </a:r>
            <a:r>
              <a:rPr sz="1765" dirty="0">
                <a:solidFill>
                  <a:schemeClr val="bg1"/>
                </a:solidFill>
                <a:latin typeface="Times New Roman"/>
                <a:cs typeface="Times New Roman"/>
              </a:rPr>
              <a:t>:</a:t>
            </a:r>
            <a:r>
              <a:rPr sz="1765" spc="97" dirty="0">
                <a:solidFill>
                  <a:schemeClr val="bg1"/>
                </a:solidFill>
                <a:latin typeface="Times New Roman"/>
                <a:cs typeface="Times New Roman"/>
              </a:rPr>
              <a:t>  </a:t>
            </a:r>
            <a:r>
              <a:rPr sz="1765" i="1" spc="-9" dirty="0">
                <a:solidFill>
                  <a:schemeClr val="bg1"/>
                </a:solidFill>
                <a:latin typeface="Times New Roman"/>
                <a:cs typeface="Times New Roman"/>
              </a:rPr>
              <a:t>Vehicle</a:t>
            </a:r>
            <a:endParaRPr sz="1765" dirty="0">
              <a:solidFill>
                <a:schemeClr val="bg1"/>
              </a:solidFill>
              <a:latin typeface="Times New Roman"/>
              <a:cs typeface="Times New Roman"/>
            </a:endParaRPr>
          </a:p>
        </p:txBody>
      </p:sp>
      <p:grpSp>
        <p:nvGrpSpPr>
          <p:cNvPr id="22" name="object 22"/>
          <p:cNvGrpSpPr/>
          <p:nvPr/>
        </p:nvGrpSpPr>
        <p:grpSpPr>
          <a:xfrm>
            <a:off x="4975861" y="4987513"/>
            <a:ext cx="2227169" cy="715496"/>
            <a:chOff x="3759708" y="5652515"/>
            <a:chExt cx="2524125" cy="810895"/>
          </a:xfrm>
        </p:grpSpPr>
        <p:sp>
          <p:nvSpPr>
            <p:cNvPr id="23" name="object 23"/>
            <p:cNvSpPr/>
            <p:nvPr/>
          </p:nvSpPr>
          <p:spPr>
            <a:xfrm>
              <a:off x="3845039" y="5737859"/>
              <a:ext cx="2438400" cy="725805"/>
            </a:xfrm>
            <a:custGeom>
              <a:avLst/>
              <a:gdLst/>
              <a:ahLst/>
              <a:cxnLst/>
              <a:rect l="l" t="t" r="r" b="b"/>
              <a:pathLst>
                <a:path w="2438400" h="725804">
                  <a:moveTo>
                    <a:pt x="2438400" y="0"/>
                  </a:moveTo>
                  <a:lnTo>
                    <a:pt x="0" y="0"/>
                  </a:lnTo>
                  <a:lnTo>
                    <a:pt x="0" y="633984"/>
                  </a:lnTo>
                  <a:lnTo>
                    <a:pt x="0" y="725424"/>
                  </a:lnTo>
                  <a:lnTo>
                    <a:pt x="2438400" y="725424"/>
                  </a:lnTo>
                  <a:lnTo>
                    <a:pt x="2438400" y="633984"/>
                  </a:lnTo>
                  <a:lnTo>
                    <a:pt x="2438400" y="0"/>
                  </a:lnTo>
                  <a:close/>
                </a:path>
              </a:pathLst>
            </a:custGeom>
            <a:solidFill>
              <a:srgbClr val="7F7F7F"/>
            </a:solidFill>
          </p:spPr>
          <p:txBody>
            <a:bodyPr wrap="square" lIns="0" tIns="0" rIns="0" bIns="0" rtlCol="0"/>
            <a:lstStyle/>
            <a:p>
              <a:endParaRPr sz="1588"/>
            </a:p>
          </p:txBody>
        </p:sp>
        <p:sp>
          <p:nvSpPr>
            <p:cNvPr id="24" name="object 24"/>
            <p:cNvSpPr/>
            <p:nvPr/>
          </p:nvSpPr>
          <p:spPr>
            <a:xfrm>
              <a:off x="3767328" y="5660135"/>
              <a:ext cx="2425065" cy="711835"/>
            </a:xfrm>
            <a:custGeom>
              <a:avLst/>
              <a:gdLst/>
              <a:ahLst/>
              <a:cxnLst/>
              <a:rect l="l" t="t" r="r" b="b"/>
              <a:pathLst>
                <a:path w="2425065" h="711835">
                  <a:moveTo>
                    <a:pt x="2424683" y="711707"/>
                  </a:moveTo>
                  <a:lnTo>
                    <a:pt x="2424683" y="0"/>
                  </a:lnTo>
                  <a:lnTo>
                    <a:pt x="0" y="0"/>
                  </a:lnTo>
                  <a:lnTo>
                    <a:pt x="0" y="711707"/>
                  </a:lnTo>
                  <a:lnTo>
                    <a:pt x="2424683" y="711707"/>
                  </a:lnTo>
                  <a:close/>
                </a:path>
              </a:pathLst>
            </a:custGeom>
            <a:solidFill>
              <a:srgbClr val="FFFFFF"/>
            </a:solidFill>
          </p:spPr>
          <p:txBody>
            <a:bodyPr wrap="square" lIns="0" tIns="0" rIns="0" bIns="0" rtlCol="0"/>
            <a:lstStyle/>
            <a:p>
              <a:endParaRPr sz="1588"/>
            </a:p>
          </p:txBody>
        </p:sp>
        <p:sp>
          <p:nvSpPr>
            <p:cNvPr id="25" name="object 25"/>
            <p:cNvSpPr/>
            <p:nvPr/>
          </p:nvSpPr>
          <p:spPr>
            <a:xfrm>
              <a:off x="3767328" y="5660135"/>
              <a:ext cx="2425065" cy="711835"/>
            </a:xfrm>
            <a:custGeom>
              <a:avLst/>
              <a:gdLst/>
              <a:ahLst/>
              <a:cxnLst/>
              <a:rect l="l" t="t" r="r" b="b"/>
              <a:pathLst>
                <a:path w="2425065" h="711835">
                  <a:moveTo>
                    <a:pt x="0" y="0"/>
                  </a:moveTo>
                  <a:lnTo>
                    <a:pt x="0" y="711707"/>
                  </a:lnTo>
                  <a:lnTo>
                    <a:pt x="2424683" y="711707"/>
                  </a:lnTo>
                  <a:lnTo>
                    <a:pt x="2424683" y="0"/>
                  </a:lnTo>
                  <a:lnTo>
                    <a:pt x="0" y="0"/>
                  </a:lnTo>
                  <a:close/>
                </a:path>
              </a:pathLst>
            </a:custGeom>
            <a:ln w="15179">
              <a:solidFill>
                <a:srgbClr val="000000"/>
              </a:solidFill>
            </a:ln>
          </p:spPr>
          <p:txBody>
            <a:bodyPr wrap="square" lIns="0" tIns="0" rIns="0" bIns="0" rtlCol="0"/>
            <a:lstStyle/>
            <a:p>
              <a:endParaRPr sz="1588"/>
            </a:p>
          </p:txBody>
        </p:sp>
        <p:sp>
          <p:nvSpPr>
            <p:cNvPr id="26" name="object 26"/>
            <p:cNvSpPr/>
            <p:nvPr/>
          </p:nvSpPr>
          <p:spPr>
            <a:xfrm>
              <a:off x="3767328" y="6038087"/>
              <a:ext cx="2414270" cy="0"/>
            </a:xfrm>
            <a:custGeom>
              <a:avLst/>
              <a:gdLst/>
              <a:ahLst/>
              <a:cxnLst/>
              <a:rect l="l" t="t" r="r" b="b"/>
              <a:pathLst>
                <a:path w="2414270">
                  <a:moveTo>
                    <a:pt x="0" y="0"/>
                  </a:moveTo>
                  <a:lnTo>
                    <a:pt x="1927859" y="0"/>
                  </a:lnTo>
                </a:path>
                <a:path w="2414270">
                  <a:moveTo>
                    <a:pt x="1930907" y="0"/>
                  </a:moveTo>
                  <a:lnTo>
                    <a:pt x="2414015" y="0"/>
                  </a:lnTo>
                </a:path>
              </a:pathLst>
            </a:custGeom>
            <a:ln w="5059">
              <a:solidFill>
                <a:srgbClr val="000000"/>
              </a:solidFill>
            </a:ln>
          </p:spPr>
          <p:txBody>
            <a:bodyPr wrap="square" lIns="0" tIns="0" rIns="0" bIns="0" rtlCol="0"/>
            <a:lstStyle/>
            <a:p>
              <a:endParaRPr sz="1588"/>
            </a:p>
          </p:txBody>
        </p:sp>
      </p:grpSp>
      <p:sp>
        <p:nvSpPr>
          <p:cNvPr id="27" name="object 27"/>
          <p:cNvSpPr txBox="1"/>
          <p:nvPr/>
        </p:nvSpPr>
        <p:spPr>
          <a:xfrm>
            <a:off x="5051163" y="5062817"/>
            <a:ext cx="2151529" cy="528093"/>
          </a:xfrm>
          <a:prstGeom prst="rect">
            <a:avLst/>
          </a:prstGeom>
        </p:spPr>
        <p:txBody>
          <a:bodyPr vert="horz" wrap="square" lIns="0" tIns="0" rIns="0" bIns="0" rtlCol="0">
            <a:spAutoFit/>
          </a:bodyPr>
          <a:lstStyle/>
          <a:p>
            <a:pPr marL="12887">
              <a:lnSpc>
                <a:spcPts val="1730"/>
              </a:lnSpc>
            </a:pPr>
            <a:r>
              <a:rPr sz="1765" dirty="0">
                <a:solidFill>
                  <a:schemeClr val="bg1"/>
                </a:solidFill>
                <a:latin typeface="Times New Roman"/>
                <a:cs typeface="Times New Roman"/>
              </a:rPr>
              <a:t>CLASS:</a:t>
            </a:r>
            <a:r>
              <a:rPr sz="1765" spc="110" dirty="0">
                <a:solidFill>
                  <a:schemeClr val="bg1"/>
                </a:solidFill>
                <a:latin typeface="Times New Roman"/>
                <a:cs typeface="Times New Roman"/>
              </a:rPr>
              <a:t>  </a:t>
            </a:r>
            <a:r>
              <a:rPr sz="1765" i="1" spc="-22" dirty="0">
                <a:solidFill>
                  <a:schemeClr val="bg1"/>
                </a:solidFill>
                <a:latin typeface="Times New Roman"/>
                <a:cs typeface="Times New Roman"/>
              </a:rPr>
              <a:t>Car</a:t>
            </a:r>
            <a:endParaRPr sz="1765" dirty="0">
              <a:solidFill>
                <a:schemeClr val="bg1"/>
              </a:solidFill>
              <a:latin typeface="Times New Roman"/>
              <a:cs typeface="Times New Roman"/>
            </a:endParaRPr>
          </a:p>
          <a:p>
            <a:pPr marL="12887">
              <a:spcBef>
                <a:spcPts val="326"/>
              </a:spcBef>
            </a:pPr>
            <a:r>
              <a:rPr sz="1765" i="1" dirty="0">
                <a:solidFill>
                  <a:schemeClr val="bg1"/>
                </a:solidFill>
                <a:latin typeface="Times New Roman"/>
                <a:cs typeface="Times New Roman"/>
              </a:rPr>
              <a:t>Superclass</a:t>
            </a:r>
            <a:r>
              <a:rPr sz="1765" dirty="0">
                <a:solidFill>
                  <a:schemeClr val="bg1"/>
                </a:solidFill>
                <a:latin typeface="Times New Roman"/>
                <a:cs typeface="Times New Roman"/>
              </a:rPr>
              <a:t>:</a:t>
            </a:r>
            <a:r>
              <a:rPr sz="1765" spc="88" dirty="0">
                <a:solidFill>
                  <a:schemeClr val="bg1"/>
                </a:solidFill>
                <a:latin typeface="Times New Roman"/>
                <a:cs typeface="Times New Roman"/>
              </a:rPr>
              <a:t>  </a:t>
            </a:r>
            <a:r>
              <a:rPr sz="1765" i="1" spc="-9" dirty="0">
                <a:solidFill>
                  <a:schemeClr val="bg1"/>
                </a:solidFill>
                <a:latin typeface="Times New Roman"/>
                <a:cs typeface="Times New Roman"/>
              </a:rPr>
              <a:t>Vehicle</a:t>
            </a:r>
            <a:endParaRPr sz="1765" dirty="0">
              <a:solidFill>
                <a:schemeClr val="bg1"/>
              </a:solidFill>
              <a:latin typeface="Times New Roman"/>
              <a:cs typeface="Times New Roman"/>
            </a:endParaRPr>
          </a:p>
        </p:txBody>
      </p:sp>
      <p:grpSp>
        <p:nvGrpSpPr>
          <p:cNvPr id="28" name="object 28"/>
          <p:cNvGrpSpPr/>
          <p:nvPr/>
        </p:nvGrpSpPr>
        <p:grpSpPr>
          <a:xfrm>
            <a:off x="7626275" y="4987513"/>
            <a:ext cx="2227169" cy="715496"/>
            <a:chOff x="6763511" y="5652515"/>
            <a:chExt cx="2524125" cy="810895"/>
          </a:xfrm>
        </p:grpSpPr>
        <p:sp>
          <p:nvSpPr>
            <p:cNvPr id="29" name="object 29"/>
            <p:cNvSpPr/>
            <p:nvPr/>
          </p:nvSpPr>
          <p:spPr>
            <a:xfrm>
              <a:off x="6848843" y="5737859"/>
              <a:ext cx="2438400" cy="725805"/>
            </a:xfrm>
            <a:custGeom>
              <a:avLst/>
              <a:gdLst/>
              <a:ahLst/>
              <a:cxnLst/>
              <a:rect l="l" t="t" r="r" b="b"/>
              <a:pathLst>
                <a:path w="2438400" h="725804">
                  <a:moveTo>
                    <a:pt x="2438400" y="0"/>
                  </a:moveTo>
                  <a:lnTo>
                    <a:pt x="0" y="0"/>
                  </a:lnTo>
                  <a:lnTo>
                    <a:pt x="0" y="633984"/>
                  </a:lnTo>
                  <a:lnTo>
                    <a:pt x="0" y="725424"/>
                  </a:lnTo>
                  <a:lnTo>
                    <a:pt x="2438400" y="725424"/>
                  </a:lnTo>
                  <a:lnTo>
                    <a:pt x="2438400" y="633984"/>
                  </a:lnTo>
                  <a:lnTo>
                    <a:pt x="2438400" y="0"/>
                  </a:lnTo>
                  <a:close/>
                </a:path>
              </a:pathLst>
            </a:custGeom>
            <a:solidFill>
              <a:srgbClr val="7F7F7F"/>
            </a:solidFill>
          </p:spPr>
          <p:txBody>
            <a:bodyPr wrap="square" lIns="0" tIns="0" rIns="0" bIns="0" rtlCol="0"/>
            <a:lstStyle/>
            <a:p>
              <a:endParaRPr sz="1588"/>
            </a:p>
          </p:txBody>
        </p:sp>
        <p:sp>
          <p:nvSpPr>
            <p:cNvPr id="30" name="object 30"/>
            <p:cNvSpPr/>
            <p:nvPr/>
          </p:nvSpPr>
          <p:spPr>
            <a:xfrm>
              <a:off x="6771131" y="5660135"/>
              <a:ext cx="2425065" cy="711835"/>
            </a:xfrm>
            <a:custGeom>
              <a:avLst/>
              <a:gdLst/>
              <a:ahLst/>
              <a:cxnLst/>
              <a:rect l="l" t="t" r="r" b="b"/>
              <a:pathLst>
                <a:path w="2425065" h="711835">
                  <a:moveTo>
                    <a:pt x="2424683" y="711707"/>
                  </a:moveTo>
                  <a:lnTo>
                    <a:pt x="2424683" y="0"/>
                  </a:lnTo>
                  <a:lnTo>
                    <a:pt x="0" y="0"/>
                  </a:lnTo>
                  <a:lnTo>
                    <a:pt x="0" y="711707"/>
                  </a:lnTo>
                  <a:lnTo>
                    <a:pt x="2424683" y="711707"/>
                  </a:lnTo>
                  <a:close/>
                </a:path>
              </a:pathLst>
            </a:custGeom>
            <a:solidFill>
              <a:srgbClr val="FFFFFF"/>
            </a:solidFill>
          </p:spPr>
          <p:txBody>
            <a:bodyPr wrap="square" lIns="0" tIns="0" rIns="0" bIns="0" rtlCol="0"/>
            <a:lstStyle/>
            <a:p>
              <a:endParaRPr sz="1588"/>
            </a:p>
          </p:txBody>
        </p:sp>
        <p:sp>
          <p:nvSpPr>
            <p:cNvPr id="31" name="object 31"/>
            <p:cNvSpPr/>
            <p:nvPr/>
          </p:nvSpPr>
          <p:spPr>
            <a:xfrm>
              <a:off x="6771131" y="5660135"/>
              <a:ext cx="2425065" cy="711835"/>
            </a:xfrm>
            <a:custGeom>
              <a:avLst/>
              <a:gdLst/>
              <a:ahLst/>
              <a:cxnLst/>
              <a:rect l="l" t="t" r="r" b="b"/>
              <a:pathLst>
                <a:path w="2425065" h="711835">
                  <a:moveTo>
                    <a:pt x="0" y="0"/>
                  </a:moveTo>
                  <a:lnTo>
                    <a:pt x="0" y="711707"/>
                  </a:lnTo>
                  <a:lnTo>
                    <a:pt x="2424683" y="711707"/>
                  </a:lnTo>
                  <a:lnTo>
                    <a:pt x="2424683" y="0"/>
                  </a:lnTo>
                  <a:lnTo>
                    <a:pt x="0" y="0"/>
                  </a:lnTo>
                  <a:close/>
                </a:path>
              </a:pathLst>
            </a:custGeom>
            <a:ln w="15179">
              <a:solidFill>
                <a:srgbClr val="000000"/>
              </a:solidFill>
            </a:ln>
          </p:spPr>
          <p:txBody>
            <a:bodyPr wrap="square" lIns="0" tIns="0" rIns="0" bIns="0" rtlCol="0"/>
            <a:lstStyle/>
            <a:p>
              <a:endParaRPr sz="1588"/>
            </a:p>
          </p:txBody>
        </p:sp>
        <p:sp>
          <p:nvSpPr>
            <p:cNvPr id="32" name="object 32"/>
            <p:cNvSpPr/>
            <p:nvPr/>
          </p:nvSpPr>
          <p:spPr>
            <a:xfrm>
              <a:off x="6769607" y="6038087"/>
              <a:ext cx="2415540" cy="0"/>
            </a:xfrm>
            <a:custGeom>
              <a:avLst/>
              <a:gdLst/>
              <a:ahLst/>
              <a:cxnLst/>
              <a:rect l="l" t="t" r="r" b="b"/>
              <a:pathLst>
                <a:path w="2415540">
                  <a:moveTo>
                    <a:pt x="0" y="0"/>
                  </a:moveTo>
                  <a:lnTo>
                    <a:pt x="1929383" y="0"/>
                  </a:lnTo>
                </a:path>
                <a:path w="2415540">
                  <a:moveTo>
                    <a:pt x="1932431" y="0"/>
                  </a:moveTo>
                  <a:lnTo>
                    <a:pt x="2415539" y="0"/>
                  </a:lnTo>
                </a:path>
              </a:pathLst>
            </a:custGeom>
            <a:ln w="5059">
              <a:solidFill>
                <a:srgbClr val="000000"/>
              </a:solidFill>
            </a:ln>
          </p:spPr>
          <p:txBody>
            <a:bodyPr wrap="square" lIns="0" tIns="0" rIns="0" bIns="0" rtlCol="0"/>
            <a:lstStyle/>
            <a:p>
              <a:endParaRPr sz="1588"/>
            </a:p>
          </p:txBody>
        </p:sp>
      </p:grpSp>
      <p:sp>
        <p:nvSpPr>
          <p:cNvPr id="33" name="object 33"/>
          <p:cNvSpPr txBox="1"/>
          <p:nvPr/>
        </p:nvSpPr>
        <p:spPr>
          <a:xfrm>
            <a:off x="7701578" y="5062817"/>
            <a:ext cx="2151529" cy="528093"/>
          </a:xfrm>
          <a:prstGeom prst="rect">
            <a:avLst/>
          </a:prstGeom>
        </p:spPr>
        <p:txBody>
          <a:bodyPr vert="horz" wrap="square" lIns="0" tIns="0" rIns="0" bIns="0" rtlCol="0">
            <a:spAutoFit/>
          </a:bodyPr>
          <a:lstStyle/>
          <a:p>
            <a:pPr marL="12887">
              <a:lnSpc>
                <a:spcPts val="1730"/>
              </a:lnSpc>
            </a:pPr>
            <a:r>
              <a:rPr sz="1765" dirty="0">
                <a:solidFill>
                  <a:schemeClr val="bg1"/>
                </a:solidFill>
                <a:latin typeface="Times New Roman"/>
                <a:cs typeface="Times New Roman"/>
              </a:rPr>
              <a:t>CLASS:</a:t>
            </a:r>
            <a:r>
              <a:rPr sz="1765" spc="110" dirty="0">
                <a:solidFill>
                  <a:schemeClr val="bg1"/>
                </a:solidFill>
                <a:latin typeface="Times New Roman"/>
                <a:cs typeface="Times New Roman"/>
              </a:rPr>
              <a:t>  </a:t>
            </a:r>
            <a:r>
              <a:rPr sz="1765" i="1" spc="-9" dirty="0">
                <a:solidFill>
                  <a:schemeClr val="bg1"/>
                </a:solidFill>
                <a:latin typeface="Times New Roman"/>
                <a:cs typeface="Times New Roman"/>
              </a:rPr>
              <a:t>Airplane</a:t>
            </a:r>
            <a:endParaRPr sz="1765" dirty="0">
              <a:solidFill>
                <a:schemeClr val="bg1"/>
              </a:solidFill>
              <a:latin typeface="Times New Roman"/>
              <a:cs typeface="Times New Roman"/>
            </a:endParaRPr>
          </a:p>
          <a:p>
            <a:pPr marL="12887">
              <a:spcBef>
                <a:spcPts val="326"/>
              </a:spcBef>
            </a:pPr>
            <a:r>
              <a:rPr sz="1765" i="1" dirty="0">
                <a:solidFill>
                  <a:schemeClr val="bg1"/>
                </a:solidFill>
                <a:latin typeface="Times New Roman"/>
                <a:cs typeface="Times New Roman"/>
              </a:rPr>
              <a:t>Superclass</a:t>
            </a:r>
            <a:r>
              <a:rPr sz="1765" dirty="0">
                <a:solidFill>
                  <a:schemeClr val="bg1"/>
                </a:solidFill>
                <a:latin typeface="Times New Roman"/>
                <a:cs typeface="Times New Roman"/>
              </a:rPr>
              <a:t>:</a:t>
            </a:r>
            <a:r>
              <a:rPr sz="1765" spc="88" dirty="0">
                <a:solidFill>
                  <a:schemeClr val="bg1"/>
                </a:solidFill>
                <a:latin typeface="Times New Roman"/>
                <a:cs typeface="Times New Roman"/>
              </a:rPr>
              <a:t>  </a:t>
            </a:r>
            <a:r>
              <a:rPr sz="1765" i="1" spc="-9" dirty="0">
                <a:solidFill>
                  <a:schemeClr val="bg1"/>
                </a:solidFill>
                <a:latin typeface="Times New Roman"/>
                <a:cs typeface="Times New Roman"/>
              </a:rPr>
              <a:t>Vehicle</a:t>
            </a:r>
            <a:endParaRPr sz="1765" dirty="0">
              <a:solidFill>
                <a:schemeClr val="bg1"/>
              </a:solidFill>
              <a:latin typeface="Times New Roman"/>
              <a:cs typeface="Times New Roman"/>
            </a:endParaRPr>
          </a:p>
        </p:txBody>
      </p:sp>
      <p:grpSp>
        <p:nvGrpSpPr>
          <p:cNvPr id="34" name="object 34"/>
          <p:cNvGrpSpPr/>
          <p:nvPr/>
        </p:nvGrpSpPr>
        <p:grpSpPr>
          <a:xfrm>
            <a:off x="4259359" y="4159403"/>
            <a:ext cx="3671047" cy="450476"/>
            <a:chOff x="2947674" y="4713990"/>
            <a:chExt cx="4160520" cy="510540"/>
          </a:xfrm>
        </p:grpSpPr>
        <p:pic>
          <p:nvPicPr>
            <p:cNvPr id="35" name="object 35"/>
            <p:cNvPicPr/>
            <p:nvPr/>
          </p:nvPicPr>
          <p:blipFill>
            <a:blip r:embed="rId2" cstate="print"/>
            <a:stretch>
              <a:fillRect/>
            </a:stretch>
          </p:blipFill>
          <p:spPr>
            <a:xfrm>
              <a:off x="2947674" y="4767330"/>
              <a:ext cx="403341" cy="292089"/>
            </a:xfrm>
            <a:prstGeom prst="rect">
              <a:avLst/>
            </a:prstGeom>
          </p:spPr>
        </p:pic>
        <p:sp>
          <p:nvSpPr>
            <p:cNvPr id="36" name="object 36"/>
            <p:cNvSpPr/>
            <p:nvPr/>
          </p:nvSpPr>
          <p:spPr>
            <a:xfrm>
              <a:off x="4777740" y="5103876"/>
              <a:ext cx="125095" cy="119380"/>
            </a:xfrm>
            <a:custGeom>
              <a:avLst/>
              <a:gdLst/>
              <a:ahLst/>
              <a:cxnLst/>
              <a:rect l="l" t="t" r="r" b="b"/>
              <a:pathLst>
                <a:path w="125095" h="119379">
                  <a:moveTo>
                    <a:pt x="18288" y="24384"/>
                  </a:moveTo>
                  <a:lnTo>
                    <a:pt x="18288" y="15240"/>
                  </a:lnTo>
                  <a:lnTo>
                    <a:pt x="15240" y="7620"/>
                  </a:lnTo>
                  <a:lnTo>
                    <a:pt x="7620" y="0"/>
                  </a:lnTo>
                  <a:lnTo>
                    <a:pt x="6096" y="0"/>
                  </a:lnTo>
                  <a:lnTo>
                    <a:pt x="3048" y="1524"/>
                  </a:lnTo>
                  <a:lnTo>
                    <a:pt x="0" y="7620"/>
                  </a:lnTo>
                  <a:lnTo>
                    <a:pt x="0" y="19812"/>
                  </a:lnTo>
                  <a:lnTo>
                    <a:pt x="3048" y="24384"/>
                  </a:lnTo>
                  <a:lnTo>
                    <a:pt x="6096" y="30480"/>
                  </a:lnTo>
                  <a:lnTo>
                    <a:pt x="7620" y="32004"/>
                  </a:lnTo>
                  <a:lnTo>
                    <a:pt x="13716" y="32004"/>
                  </a:lnTo>
                  <a:lnTo>
                    <a:pt x="15240" y="30480"/>
                  </a:lnTo>
                  <a:lnTo>
                    <a:pt x="18288" y="24384"/>
                  </a:lnTo>
                  <a:close/>
                </a:path>
                <a:path w="125095" h="119379">
                  <a:moveTo>
                    <a:pt x="114300" y="117348"/>
                  </a:moveTo>
                  <a:lnTo>
                    <a:pt x="114300" y="88392"/>
                  </a:lnTo>
                  <a:lnTo>
                    <a:pt x="111252" y="91440"/>
                  </a:lnTo>
                  <a:lnTo>
                    <a:pt x="111252" y="88392"/>
                  </a:lnTo>
                  <a:lnTo>
                    <a:pt x="106680" y="85344"/>
                  </a:lnTo>
                  <a:lnTo>
                    <a:pt x="102108" y="83820"/>
                  </a:lnTo>
                  <a:lnTo>
                    <a:pt x="68580" y="54864"/>
                  </a:lnTo>
                  <a:lnTo>
                    <a:pt x="36576" y="24384"/>
                  </a:lnTo>
                  <a:lnTo>
                    <a:pt x="38100" y="54864"/>
                  </a:lnTo>
                  <a:lnTo>
                    <a:pt x="41148" y="83820"/>
                  </a:lnTo>
                  <a:lnTo>
                    <a:pt x="44196" y="83820"/>
                  </a:lnTo>
                  <a:lnTo>
                    <a:pt x="44196" y="70104"/>
                  </a:lnTo>
                  <a:lnTo>
                    <a:pt x="45720" y="65532"/>
                  </a:lnTo>
                  <a:lnTo>
                    <a:pt x="45720" y="62484"/>
                  </a:lnTo>
                  <a:lnTo>
                    <a:pt x="48768" y="62484"/>
                  </a:lnTo>
                  <a:lnTo>
                    <a:pt x="53340" y="65532"/>
                  </a:lnTo>
                  <a:lnTo>
                    <a:pt x="60960" y="73152"/>
                  </a:lnTo>
                  <a:lnTo>
                    <a:pt x="83820" y="92964"/>
                  </a:lnTo>
                  <a:lnTo>
                    <a:pt x="103632" y="111252"/>
                  </a:lnTo>
                  <a:lnTo>
                    <a:pt x="111252" y="115824"/>
                  </a:lnTo>
                  <a:lnTo>
                    <a:pt x="114300" y="117348"/>
                  </a:lnTo>
                  <a:close/>
                </a:path>
                <a:path w="125095" h="119379">
                  <a:moveTo>
                    <a:pt x="45720" y="85344"/>
                  </a:moveTo>
                  <a:lnTo>
                    <a:pt x="45720" y="76200"/>
                  </a:lnTo>
                  <a:lnTo>
                    <a:pt x="44196" y="70104"/>
                  </a:lnTo>
                  <a:lnTo>
                    <a:pt x="44196" y="83820"/>
                  </a:lnTo>
                  <a:lnTo>
                    <a:pt x="45720" y="85344"/>
                  </a:lnTo>
                  <a:close/>
                </a:path>
                <a:path w="125095" h="119379">
                  <a:moveTo>
                    <a:pt x="124968" y="111252"/>
                  </a:moveTo>
                  <a:lnTo>
                    <a:pt x="124968" y="105156"/>
                  </a:lnTo>
                  <a:lnTo>
                    <a:pt x="121920" y="96012"/>
                  </a:lnTo>
                  <a:lnTo>
                    <a:pt x="118872" y="83820"/>
                  </a:lnTo>
                  <a:lnTo>
                    <a:pt x="111252" y="65532"/>
                  </a:lnTo>
                  <a:lnTo>
                    <a:pt x="103632" y="50292"/>
                  </a:lnTo>
                  <a:lnTo>
                    <a:pt x="102108" y="53340"/>
                  </a:lnTo>
                  <a:lnTo>
                    <a:pt x="102108" y="54864"/>
                  </a:lnTo>
                  <a:lnTo>
                    <a:pt x="106680" y="68580"/>
                  </a:lnTo>
                  <a:lnTo>
                    <a:pt x="114300" y="83820"/>
                  </a:lnTo>
                  <a:lnTo>
                    <a:pt x="114300" y="117348"/>
                  </a:lnTo>
                  <a:lnTo>
                    <a:pt x="117348" y="118872"/>
                  </a:lnTo>
                  <a:lnTo>
                    <a:pt x="118872" y="118872"/>
                  </a:lnTo>
                  <a:lnTo>
                    <a:pt x="121920" y="115824"/>
                  </a:lnTo>
                  <a:lnTo>
                    <a:pt x="124968" y="111252"/>
                  </a:lnTo>
                  <a:close/>
                </a:path>
              </a:pathLst>
            </a:custGeom>
            <a:solidFill>
              <a:srgbClr val="000000"/>
            </a:solidFill>
          </p:spPr>
          <p:txBody>
            <a:bodyPr wrap="square" lIns="0" tIns="0" rIns="0" bIns="0" rtlCol="0"/>
            <a:lstStyle/>
            <a:p>
              <a:endParaRPr sz="1588"/>
            </a:p>
          </p:txBody>
        </p:sp>
        <p:sp>
          <p:nvSpPr>
            <p:cNvPr id="37" name="object 37"/>
            <p:cNvSpPr/>
            <p:nvPr/>
          </p:nvSpPr>
          <p:spPr>
            <a:xfrm>
              <a:off x="4777739" y="5103875"/>
              <a:ext cx="125095" cy="119380"/>
            </a:xfrm>
            <a:custGeom>
              <a:avLst/>
              <a:gdLst/>
              <a:ahLst/>
              <a:cxnLst/>
              <a:rect l="l" t="t" r="r" b="b"/>
              <a:pathLst>
                <a:path w="125095" h="119379">
                  <a:moveTo>
                    <a:pt x="0" y="12191"/>
                  </a:moveTo>
                  <a:lnTo>
                    <a:pt x="0" y="7619"/>
                  </a:lnTo>
                  <a:lnTo>
                    <a:pt x="3047" y="1523"/>
                  </a:lnTo>
                  <a:lnTo>
                    <a:pt x="6095" y="0"/>
                  </a:lnTo>
                  <a:lnTo>
                    <a:pt x="7619" y="0"/>
                  </a:lnTo>
                  <a:lnTo>
                    <a:pt x="15239" y="7619"/>
                  </a:lnTo>
                  <a:lnTo>
                    <a:pt x="18287" y="15239"/>
                  </a:lnTo>
                  <a:lnTo>
                    <a:pt x="18287" y="24383"/>
                  </a:lnTo>
                  <a:lnTo>
                    <a:pt x="15239" y="30479"/>
                  </a:lnTo>
                  <a:lnTo>
                    <a:pt x="13715" y="32003"/>
                  </a:lnTo>
                  <a:lnTo>
                    <a:pt x="7619" y="32003"/>
                  </a:lnTo>
                  <a:lnTo>
                    <a:pt x="6095" y="30479"/>
                  </a:lnTo>
                  <a:lnTo>
                    <a:pt x="3047" y="24383"/>
                  </a:lnTo>
                  <a:lnTo>
                    <a:pt x="0" y="19811"/>
                  </a:lnTo>
                  <a:lnTo>
                    <a:pt x="0" y="12191"/>
                  </a:lnTo>
                  <a:close/>
                </a:path>
                <a:path w="125095" h="119379">
                  <a:moveTo>
                    <a:pt x="36575" y="24383"/>
                  </a:moveTo>
                  <a:lnTo>
                    <a:pt x="68579" y="54863"/>
                  </a:lnTo>
                  <a:lnTo>
                    <a:pt x="102107" y="83819"/>
                  </a:lnTo>
                  <a:lnTo>
                    <a:pt x="106679" y="85343"/>
                  </a:lnTo>
                  <a:lnTo>
                    <a:pt x="111251" y="88391"/>
                  </a:lnTo>
                  <a:lnTo>
                    <a:pt x="111251" y="91439"/>
                  </a:lnTo>
                  <a:lnTo>
                    <a:pt x="114299" y="88391"/>
                  </a:lnTo>
                  <a:lnTo>
                    <a:pt x="114299" y="83819"/>
                  </a:lnTo>
                  <a:lnTo>
                    <a:pt x="111251" y="77723"/>
                  </a:lnTo>
                  <a:lnTo>
                    <a:pt x="106679" y="68579"/>
                  </a:lnTo>
                  <a:lnTo>
                    <a:pt x="102107" y="54863"/>
                  </a:lnTo>
                  <a:lnTo>
                    <a:pt x="102107" y="53339"/>
                  </a:lnTo>
                  <a:lnTo>
                    <a:pt x="103631" y="50291"/>
                  </a:lnTo>
                  <a:lnTo>
                    <a:pt x="111251" y="65531"/>
                  </a:lnTo>
                  <a:lnTo>
                    <a:pt x="118871" y="83819"/>
                  </a:lnTo>
                  <a:lnTo>
                    <a:pt x="121919" y="96011"/>
                  </a:lnTo>
                  <a:lnTo>
                    <a:pt x="124967" y="105155"/>
                  </a:lnTo>
                  <a:lnTo>
                    <a:pt x="124967" y="111251"/>
                  </a:lnTo>
                  <a:lnTo>
                    <a:pt x="121919" y="115823"/>
                  </a:lnTo>
                  <a:lnTo>
                    <a:pt x="118871" y="118871"/>
                  </a:lnTo>
                  <a:lnTo>
                    <a:pt x="117347" y="118871"/>
                  </a:lnTo>
                  <a:lnTo>
                    <a:pt x="111251" y="115823"/>
                  </a:lnTo>
                  <a:lnTo>
                    <a:pt x="103631" y="111251"/>
                  </a:lnTo>
                  <a:lnTo>
                    <a:pt x="83819" y="92963"/>
                  </a:lnTo>
                  <a:lnTo>
                    <a:pt x="60959" y="73151"/>
                  </a:lnTo>
                  <a:lnTo>
                    <a:pt x="53339" y="65531"/>
                  </a:lnTo>
                  <a:lnTo>
                    <a:pt x="48767" y="62483"/>
                  </a:lnTo>
                  <a:lnTo>
                    <a:pt x="45719" y="62483"/>
                  </a:lnTo>
                  <a:lnTo>
                    <a:pt x="45719" y="65531"/>
                  </a:lnTo>
                  <a:lnTo>
                    <a:pt x="44195" y="70103"/>
                  </a:lnTo>
                  <a:lnTo>
                    <a:pt x="45719" y="76199"/>
                  </a:lnTo>
                  <a:lnTo>
                    <a:pt x="45719" y="85343"/>
                  </a:lnTo>
                  <a:lnTo>
                    <a:pt x="44195" y="83819"/>
                  </a:lnTo>
                  <a:lnTo>
                    <a:pt x="41147" y="83819"/>
                  </a:lnTo>
                  <a:lnTo>
                    <a:pt x="38099" y="54863"/>
                  </a:lnTo>
                  <a:lnTo>
                    <a:pt x="36575" y="24383"/>
                  </a:lnTo>
                  <a:close/>
                </a:path>
              </a:pathLst>
            </a:custGeom>
            <a:ln w="3175">
              <a:solidFill>
                <a:srgbClr val="000000"/>
              </a:solidFill>
            </a:ln>
          </p:spPr>
          <p:txBody>
            <a:bodyPr wrap="square" lIns="0" tIns="0" rIns="0" bIns="0" rtlCol="0"/>
            <a:lstStyle/>
            <a:p>
              <a:endParaRPr sz="1588"/>
            </a:p>
          </p:txBody>
        </p:sp>
        <p:sp>
          <p:nvSpPr>
            <p:cNvPr id="38" name="object 38"/>
            <p:cNvSpPr/>
            <p:nvPr/>
          </p:nvSpPr>
          <p:spPr>
            <a:xfrm>
              <a:off x="4815839" y="4992623"/>
              <a:ext cx="86995" cy="157480"/>
            </a:xfrm>
            <a:custGeom>
              <a:avLst/>
              <a:gdLst/>
              <a:ahLst/>
              <a:cxnLst/>
              <a:rect l="l" t="t" r="r" b="b"/>
              <a:pathLst>
                <a:path w="86995" h="157479">
                  <a:moveTo>
                    <a:pt x="86867" y="156971"/>
                  </a:moveTo>
                  <a:lnTo>
                    <a:pt x="86867" y="150875"/>
                  </a:lnTo>
                  <a:lnTo>
                    <a:pt x="83819" y="146303"/>
                  </a:lnTo>
                  <a:lnTo>
                    <a:pt x="80771" y="138683"/>
                  </a:lnTo>
                  <a:lnTo>
                    <a:pt x="83819" y="135635"/>
                  </a:lnTo>
                  <a:lnTo>
                    <a:pt x="83819" y="131063"/>
                  </a:lnTo>
                  <a:lnTo>
                    <a:pt x="86867" y="118871"/>
                  </a:lnTo>
                  <a:lnTo>
                    <a:pt x="86867" y="105155"/>
                  </a:lnTo>
                  <a:lnTo>
                    <a:pt x="83819" y="85343"/>
                  </a:lnTo>
                  <a:lnTo>
                    <a:pt x="79247" y="65531"/>
                  </a:lnTo>
                  <a:lnTo>
                    <a:pt x="71627" y="51815"/>
                  </a:lnTo>
                  <a:lnTo>
                    <a:pt x="64007" y="44195"/>
                  </a:lnTo>
                  <a:lnTo>
                    <a:pt x="56387" y="44195"/>
                  </a:lnTo>
                  <a:lnTo>
                    <a:pt x="51815" y="47243"/>
                  </a:lnTo>
                  <a:lnTo>
                    <a:pt x="41147" y="51815"/>
                  </a:lnTo>
                  <a:lnTo>
                    <a:pt x="28955" y="65531"/>
                  </a:lnTo>
                  <a:lnTo>
                    <a:pt x="25907" y="70103"/>
                  </a:lnTo>
                  <a:lnTo>
                    <a:pt x="21335" y="73151"/>
                  </a:lnTo>
                  <a:lnTo>
                    <a:pt x="18287" y="74675"/>
                  </a:lnTo>
                  <a:lnTo>
                    <a:pt x="15239" y="73151"/>
                  </a:lnTo>
                  <a:lnTo>
                    <a:pt x="13715" y="70103"/>
                  </a:lnTo>
                  <a:lnTo>
                    <a:pt x="7619" y="65531"/>
                  </a:lnTo>
                  <a:lnTo>
                    <a:pt x="6095" y="57911"/>
                  </a:lnTo>
                  <a:lnTo>
                    <a:pt x="6095" y="38099"/>
                  </a:lnTo>
                  <a:lnTo>
                    <a:pt x="10667" y="30479"/>
                  </a:lnTo>
                  <a:lnTo>
                    <a:pt x="18287" y="24383"/>
                  </a:lnTo>
                  <a:lnTo>
                    <a:pt x="28955" y="27431"/>
                  </a:lnTo>
                  <a:lnTo>
                    <a:pt x="28955" y="19811"/>
                  </a:lnTo>
                  <a:lnTo>
                    <a:pt x="15239" y="9143"/>
                  </a:lnTo>
                  <a:lnTo>
                    <a:pt x="0" y="0"/>
                  </a:lnTo>
                  <a:lnTo>
                    <a:pt x="0" y="4571"/>
                  </a:lnTo>
                  <a:lnTo>
                    <a:pt x="6095" y="19811"/>
                  </a:lnTo>
                  <a:lnTo>
                    <a:pt x="6095" y="22859"/>
                  </a:lnTo>
                  <a:lnTo>
                    <a:pt x="3047" y="30479"/>
                  </a:lnTo>
                  <a:lnTo>
                    <a:pt x="0" y="35051"/>
                  </a:lnTo>
                  <a:lnTo>
                    <a:pt x="0" y="65531"/>
                  </a:lnTo>
                  <a:lnTo>
                    <a:pt x="6095" y="80771"/>
                  </a:lnTo>
                  <a:lnTo>
                    <a:pt x="13715" y="92963"/>
                  </a:lnTo>
                  <a:lnTo>
                    <a:pt x="21335" y="97535"/>
                  </a:lnTo>
                  <a:lnTo>
                    <a:pt x="30479" y="97535"/>
                  </a:lnTo>
                  <a:lnTo>
                    <a:pt x="38099" y="92963"/>
                  </a:lnTo>
                  <a:lnTo>
                    <a:pt x="56387" y="74675"/>
                  </a:lnTo>
                  <a:lnTo>
                    <a:pt x="60959" y="73151"/>
                  </a:lnTo>
                  <a:lnTo>
                    <a:pt x="65531" y="70103"/>
                  </a:lnTo>
                  <a:lnTo>
                    <a:pt x="68579" y="73151"/>
                  </a:lnTo>
                  <a:lnTo>
                    <a:pt x="73151" y="74675"/>
                  </a:lnTo>
                  <a:lnTo>
                    <a:pt x="79247" y="82295"/>
                  </a:lnTo>
                  <a:lnTo>
                    <a:pt x="80771" y="92963"/>
                  </a:lnTo>
                  <a:lnTo>
                    <a:pt x="83819" y="103631"/>
                  </a:lnTo>
                  <a:lnTo>
                    <a:pt x="80771" y="118871"/>
                  </a:lnTo>
                  <a:lnTo>
                    <a:pt x="76199" y="128015"/>
                  </a:lnTo>
                  <a:lnTo>
                    <a:pt x="68579" y="131063"/>
                  </a:lnTo>
                  <a:lnTo>
                    <a:pt x="64007" y="131063"/>
                  </a:lnTo>
                  <a:lnTo>
                    <a:pt x="56387" y="128015"/>
                  </a:lnTo>
                  <a:lnTo>
                    <a:pt x="56387" y="135635"/>
                  </a:lnTo>
                  <a:lnTo>
                    <a:pt x="86867" y="156971"/>
                  </a:lnTo>
                  <a:close/>
                </a:path>
              </a:pathLst>
            </a:custGeom>
            <a:solidFill>
              <a:srgbClr val="000000"/>
            </a:solidFill>
          </p:spPr>
          <p:txBody>
            <a:bodyPr wrap="square" lIns="0" tIns="0" rIns="0" bIns="0" rtlCol="0"/>
            <a:lstStyle/>
            <a:p>
              <a:endParaRPr sz="1588"/>
            </a:p>
          </p:txBody>
        </p:sp>
        <p:sp>
          <p:nvSpPr>
            <p:cNvPr id="39" name="object 39"/>
            <p:cNvSpPr/>
            <p:nvPr/>
          </p:nvSpPr>
          <p:spPr>
            <a:xfrm>
              <a:off x="4815839" y="4992623"/>
              <a:ext cx="86995" cy="157480"/>
            </a:xfrm>
            <a:custGeom>
              <a:avLst/>
              <a:gdLst/>
              <a:ahLst/>
              <a:cxnLst/>
              <a:rect l="l" t="t" r="r" b="b"/>
              <a:pathLst>
                <a:path w="86995" h="157479">
                  <a:moveTo>
                    <a:pt x="0" y="0"/>
                  </a:moveTo>
                  <a:lnTo>
                    <a:pt x="15239" y="9143"/>
                  </a:lnTo>
                  <a:lnTo>
                    <a:pt x="28955" y="19811"/>
                  </a:lnTo>
                  <a:lnTo>
                    <a:pt x="28955" y="27431"/>
                  </a:lnTo>
                  <a:lnTo>
                    <a:pt x="18287" y="24383"/>
                  </a:lnTo>
                  <a:lnTo>
                    <a:pt x="10667" y="30479"/>
                  </a:lnTo>
                  <a:lnTo>
                    <a:pt x="6095" y="38099"/>
                  </a:lnTo>
                  <a:lnTo>
                    <a:pt x="6095" y="57911"/>
                  </a:lnTo>
                  <a:lnTo>
                    <a:pt x="7619" y="65531"/>
                  </a:lnTo>
                  <a:lnTo>
                    <a:pt x="13715" y="70103"/>
                  </a:lnTo>
                  <a:lnTo>
                    <a:pt x="15239" y="73151"/>
                  </a:lnTo>
                  <a:lnTo>
                    <a:pt x="18287" y="74675"/>
                  </a:lnTo>
                  <a:lnTo>
                    <a:pt x="21335" y="73151"/>
                  </a:lnTo>
                  <a:lnTo>
                    <a:pt x="25907" y="70103"/>
                  </a:lnTo>
                  <a:lnTo>
                    <a:pt x="28955" y="65531"/>
                  </a:lnTo>
                  <a:lnTo>
                    <a:pt x="41147" y="51815"/>
                  </a:lnTo>
                  <a:lnTo>
                    <a:pt x="51815" y="47243"/>
                  </a:lnTo>
                  <a:lnTo>
                    <a:pt x="56387" y="44195"/>
                  </a:lnTo>
                  <a:lnTo>
                    <a:pt x="64007" y="44195"/>
                  </a:lnTo>
                  <a:lnTo>
                    <a:pt x="71627" y="51815"/>
                  </a:lnTo>
                  <a:lnTo>
                    <a:pt x="79247" y="65531"/>
                  </a:lnTo>
                  <a:lnTo>
                    <a:pt x="83819" y="85343"/>
                  </a:lnTo>
                  <a:lnTo>
                    <a:pt x="86867" y="105155"/>
                  </a:lnTo>
                  <a:lnTo>
                    <a:pt x="86867" y="118871"/>
                  </a:lnTo>
                  <a:lnTo>
                    <a:pt x="83819" y="131063"/>
                  </a:lnTo>
                  <a:lnTo>
                    <a:pt x="83819" y="135635"/>
                  </a:lnTo>
                  <a:lnTo>
                    <a:pt x="80771" y="138683"/>
                  </a:lnTo>
                  <a:lnTo>
                    <a:pt x="83819" y="146303"/>
                  </a:lnTo>
                  <a:lnTo>
                    <a:pt x="86867" y="150875"/>
                  </a:lnTo>
                  <a:lnTo>
                    <a:pt x="86867" y="156971"/>
                  </a:lnTo>
                  <a:lnTo>
                    <a:pt x="71627" y="146303"/>
                  </a:lnTo>
                  <a:lnTo>
                    <a:pt x="56387" y="135635"/>
                  </a:lnTo>
                  <a:lnTo>
                    <a:pt x="56387" y="128015"/>
                  </a:lnTo>
                  <a:lnTo>
                    <a:pt x="64007" y="131063"/>
                  </a:lnTo>
                  <a:lnTo>
                    <a:pt x="68579" y="131063"/>
                  </a:lnTo>
                  <a:lnTo>
                    <a:pt x="76199" y="128015"/>
                  </a:lnTo>
                  <a:lnTo>
                    <a:pt x="80771" y="118871"/>
                  </a:lnTo>
                  <a:lnTo>
                    <a:pt x="83819" y="103631"/>
                  </a:lnTo>
                  <a:lnTo>
                    <a:pt x="80771" y="92963"/>
                  </a:lnTo>
                  <a:lnTo>
                    <a:pt x="79247" y="82295"/>
                  </a:lnTo>
                  <a:lnTo>
                    <a:pt x="73151" y="74675"/>
                  </a:lnTo>
                  <a:lnTo>
                    <a:pt x="68579" y="73151"/>
                  </a:lnTo>
                  <a:lnTo>
                    <a:pt x="65531" y="70103"/>
                  </a:lnTo>
                  <a:lnTo>
                    <a:pt x="60959" y="73151"/>
                  </a:lnTo>
                  <a:lnTo>
                    <a:pt x="56387" y="74675"/>
                  </a:lnTo>
                  <a:lnTo>
                    <a:pt x="45719" y="85343"/>
                  </a:lnTo>
                  <a:lnTo>
                    <a:pt x="38099" y="92963"/>
                  </a:lnTo>
                  <a:lnTo>
                    <a:pt x="30479" y="97535"/>
                  </a:lnTo>
                  <a:lnTo>
                    <a:pt x="21335" y="97535"/>
                  </a:lnTo>
                  <a:lnTo>
                    <a:pt x="13715" y="92963"/>
                  </a:lnTo>
                  <a:lnTo>
                    <a:pt x="6095" y="80771"/>
                  </a:lnTo>
                  <a:lnTo>
                    <a:pt x="0" y="65531"/>
                  </a:lnTo>
                  <a:lnTo>
                    <a:pt x="0" y="35051"/>
                  </a:lnTo>
                  <a:lnTo>
                    <a:pt x="3047" y="30479"/>
                  </a:lnTo>
                  <a:lnTo>
                    <a:pt x="6095" y="22859"/>
                  </a:lnTo>
                  <a:lnTo>
                    <a:pt x="6095" y="19811"/>
                  </a:lnTo>
                  <a:lnTo>
                    <a:pt x="3047" y="12191"/>
                  </a:lnTo>
                  <a:lnTo>
                    <a:pt x="0" y="4571"/>
                  </a:lnTo>
                  <a:lnTo>
                    <a:pt x="0" y="0"/>
                  </a:lnTo>
                  <a:close/>
                </a:path>
              </a:pathLst>
            </a:custGeom>
            <a:ln w="3175">
              <a:solidFill>
                <a:srgbClr val="000000"/>
              </a:solidFill>
            </a:ln>
          </p:spPr>
          <p:txBody>
            <a:bodyPr wrap="square" lIns="0" tIns="0" rIns="0" bIns="0" rtlCol="0"/>
            <a:lstStyle/>
            <a:p>
              <a:endParaRPr sz="1588"/>
            </a:p>
          </p:txBody>
        </p:sp>
        <p:sp>
          <p:nvSpPr>
            <p:cNvPr id="40" name="object 40"/>
            <p:cNvSpPr/>
            <p:nvPr/>
          </p:nvSpPr>
          <p:spPr>
            <a:xfrm>
              <a:off x="4853939" y="4898135"/>
              <a:ext cx="13970" cy="96520"/>
            </a:xfrm>
            <a:custGeom>
              <a:avLst/>
              <a:gdLst/>
              <a:ahLst/>
              <a:cxnLst/>
              <a:rect l="l" t="t" r="r" b="b"/>
              <a:pathLst>
                <a:path w="13970" h="96520">
                  <a:moveTo>
                    <a:pt x="13715" y="96011"/>
                  </a:moveTo>
                  <a:lnTo>
                    <a:pt x="13715" y="10667"/>
                  </a:lnTo>
                  <a:lnTo>
                    <a:pt x="7619" y="4571"/>
                  </a:lnTo>
                  <a:lnTo>
                    <a:pt x="0" y="0"/>
                  </a:lnTo>
                  <a:lnTo>
                    <a:pt x="0" y="83819"/>
                  </a:lnTo>
                  <a:lnTo>
                    <a:pt x="6095" y="91439"/>
                  </a:lnTo>
                  <a:lnTo>
                    <a:pt x="13715" y="96011"/>
                  </a:lnTo>
                  <a:close/>
                </a:path>
              </a:pathLst>
            </a:custGeom>
            <a:solidFill>
              <a:srgbClr val="000000"/>
            </a:solidFill>
          </p:spPr>
          <p:txBody>
            <a:bodyPr wrap="square" lIns="0" tIns="0" rIns="0" bIns="0" rtlCol="0"/>
            <a:lstStyle/>
            <a:p>
              <a:endParaRPr sz="1588"/>
            </a:p>
          </p:txBody>
        </p:sp>
        <p:sp>
          <p:nvSpPr>
            <p:cNvPr id="41" name="object 41"/>
            <p:cNvSpPr/>
            <p:nvPr/>
          </p:nvSpPr>
          <p:spPr>
            <a:xfrm>
              <a:off x="4853939" y="4898135"/>
              <a:ext cx="13970" cy="96520"/>
            </a:xfrm>
            <a:custGeom>
              <a:avLst/>
              <a:gdLst/>
              <a:ahLst/>
              <a:cxnLst/>
              <a:rect l="l" t="t" r="r" b="b"/>
              <a:pathLst>
                <a:path w="13970" h="96520">
                  <a:moveTo>
                    <a:pt x="0" y="0"/>
                  </a:moveTo>
                  <a:lnTo>
                    <a:pt x="7619" y="4571"/>
                  </a:lnTo>
                  <a:lnTo>
                    <a:pt x="13715" y="10667"/>
                  </a:lnTo>
                  <a:lnTo>
                    <a:pt x="13715" y="96011"/>
                  </a:lnTo>
                  <a:lnTo>
                    <a:pt x="6095" y="91439"/>
                  </a:lnTo>
                  <a:lnTo>
                    <a:pt x="0" y="83819"/>
                  </a:lnTo>
                  <a:lnTo>
                    <a:pt x="0" y="0"/>
                  </a:lnTo>
                  <a:close/>
                </a:path>
              </a:pathLst>
            </a:custGeom>
            <a:ln w="3175">
              <a:solidFill>
                <a:srgbClr val="000000"/>
              </a:solidFill>
            </a:ln>
          </p:spPr>
          <p:txBody>
            <a:bodyPr wrap="square" lIns="0" tIns="0" rIns="0" bIns="0" rtlCol="0"/>
            <a:lstStyle/>
            <a:p>
              <a:endParaRPr sz="1588"/>
            </a:p>
          </p:txBody>
        </p:sp>
        <p:sp>
          <p:nvSpPr>
            <p:cNvPr id="42" name="object 42"/>
            <p:cNvSpPr/>
            <p:nvPr/>
          </p:nvSpPr>
          <p:spPr>
            <a:xfrm>
              <a:off x="4818888" y="4715256"/>
              <a:ext cx="85725" cy="175260"/>
            </a:xfrm>
            <a:custGeom>
              <a:avLst/>
              <a:gdLst/>
              <a:ahLst/>
              <a:cxnLst/>
              <a:rect l="l" t="t" r="r" b="b"/>
              <a:pathLst>
                <a:path w="85725" h="175260">
                  <a:moveTo>
                    <a:pt x="77724" y="94488"/>
                  </a:moveTo>
                  <a:lnTo>
                    <a:pt x="77724" y="64008"/>
                  </a:lnTo>
                  <a:lnTo>
                    <a:pt x="76200" y="64008"/>
                  </a:lnTo>
                  <a:lnTo>
                    <a:pt x="76200" y="67056"/>
                  </a:lnTo>
                  <a:lnTo>
                    <a:pt x="73152" y="64008"/>
                  </a:lnTo>
                  <a:lnTo>
                    <a:pt x="68580" y="60960"/>
                  </a:lnTo>
                  <a:lnTo>
                    <a:pt x="62484" y="56388"/>
                  </a:lnTo>
                  <a:lnTo>
                    <a:pt x="33528" y="28956"/>
                  </a:lnTo>
                  <a:lnTo>
                    <a:pt x="0" y="0"/>
                  </a:lnTo>
                  <a:lnTo>
                    <a:pt x="3048" y="13716"/>
                  </a:lnTo>
                  <a:lnTo>
                    <a:pt x="3048" y="25908"/>
                  </a:lnTo>
                  <a:lnTo>
                    <a:pt x="7620" y="30480"/>
                  </a:lnTo>
                  <a:lnTo>
                    <a:pt x="12192" y="36576"/>
                  </a:lnTo>
                  <a:lnTo>
                    <a:pt x="12192" y="44196"/>
                  </a:lnTo>
                  <a:lnTo>
                    <a:pt x="19812" y="45720"/>
                  </a:lnTo>
                  <a:lnTo>
                    <a:pt x="30480" y="51816"/>
                  </a:lnTo>
                  <a:lnTo>
                    <a:pt x="41148" y="60960"/>
                  </a:lnTo>
                  <a:lnTo>
                    <a:pt x="50292" y="74676"/>
                  </a:lnTo>
                  <a:lnTo>
                    <a:pt x="60960" y="89916"/>
                  </a:lnTo>
                  <a:lnTo>
                    <a:pt x="60960" y="79248"/>
                  </a:lnTo>
                  <a:lnTo>
                    <a:pt x="65532" y="82296"/>
                  </a:lnTo>
                  <a:lnTo>
                    <a:pt x="68580" y="83820"/>
                  </a:lnTo>
                  <a:lnTo>
                    <a:pt x="73152" y="89916"/>
                  </a:lnTo>
                  <a:lnTo>
                    <a:pt x="77724" y="94488"/>
                  </a:lnTo>
                  <a:close/>
                </a:path>
                <a:path w="85725" h="175260">
                  <a:moveTo>
                    <a:pt x="12192" y="44196"/>
                  </a:moveTo>
                  <a:lnTo>
                    <a:pt x="12192" y="36576"/>
                  </a:lnTo>
                  <a:lnTo>
                    <a:pt x="7620" y="38100"/>
                  </a:lnTo>
                  <a:lnTo>
                    <a:pt x="3048" y="44196"/>
                  </a:lnTo>
                  <a:lnTo>
                    <a:pt x="0" y="48768"/>
                  </a:lnTo>
                  <a:lnTo>
                    <a:pt x="0" y="59436"/>
                  </a:lnTo>
                  <a:lnTo>
                    <a:pt x="3048" y="76200"/>
                  </a:lnTo>
                  <a:lnTo>
                    <a:pt x="4572" y="83312"/>
                  </a:lnTo>
                  <a:lnTo>
                    <a:pt x="4572" y="51816"/>
                  </a:lnTo>
                  <a:lnTo>
                    <a:pt x="7620" y="45720"/>
                  </a:lnTo>
                  <a:lnTo>
                    <a:pt x="12192" y="44196"/>
                  </a:lnTo>
                  <a:close/>
                </a:path>
                <a:path w="85725" h="175260">
                  <a:moveTo>
                    <a:pt x="76200" y="174040"/>
                  </a:moveTo>
                  <a:lnTo>
                    <a:pt x="76200" y="135636"/>
                  </a:lnTo>
                  <a:lnTo>
                    <a:pt x="70104" y="144780"/>
                  </a:lnTo>
                  <a:lnTo>
                    <a:pt x="65532" y="147828"/>
                  </a:lnTo>
                  <a:lnTo>
                    <a:pt x="60960" y="147828"/>
                  </a:lnTo>
                  <a:lnTo>
                    <a:pt x="54864" y="144780"/>
                  </a:lnTo>
                  <a:lnTo>
                    <a:pt x="48768" y="140208"/>
                  </a:lnTo>
                  <a:lnTo>
                    <a:pt x="33528" y="121920"/>
                  </a:lnTo>
                  <a:lnTo>
                    <a:pt x="19812" y="105156"/>
                  </a:lnTo>
                  <a:lnTo>
                    <a:pt x="10668" y="83820"/>
                  </a:lnTo>
                  <a:lnTo>
                    <a:pt x="4572" y="71628"/>
                  </a:lnTo>
                  <a:lnTo>
                    <a:pt x="4572" y="83312"/>
                  </a:lnTo>
                  <a:lnTo>
                    <a:pt x="7620" y="97536"/>
                  </a:lnTo>
                  <a:lnTo>
                    <a:pt x="18288" y="121920"/>
                  </a:lnTo>
                  <a:lnTo>
                    <a:pt x="33528" y="147828"/>
                  </a:lnTo>
                  <a:lnTo>
                    <a:pt x="50292" y="164592"/>
                  </a:lnTo>
                  <a:lnTo>
                    <a:pt x="65532" y="175260"/>
                  </a:lnTo>
                  <a:lnTo>
                    <a:pt x="73152" y="175260"/>
                  </a:lnTo>
                  <a:lnTo>
                    <a:pt x="76200" y="174040"/>
                  </a:lnTo>
                  <a:close/>
                </a:path>
                <a:path w="85725" h="175260">
                  <a:moveTo>
                    <a:pt x="85344" y="155448"/>
                  </a:moveTo>
                  <a:lnTo>
                    <a:pt x="85344" y="143256"/>
                  </a:lnTo>
                  <a:lnTo>
                    <a:pt x="80772" y="128016"/>
                  </a:lnTo>
                  <a:lnTo>
                    <a:pt x="73152" y="105156"/>
                  </a:lnTo>
                  <a:lnTo>
                    <a:pt x="60960" y="79248"/>
                  </a:lnTo>
                  <a:lnTo>
                    <a:pt x="60960" y="89916"/>
                  </a:lnTo>
                  <a:lnTo>
                    <a:pt x="73152" y="114300"/>
                  </a:lnTo>
                  <a:lnTo>
                    <a:pt x="76200" y="135636"/>
                  </a:lnTo>
                  <a:lnTo>
                    <a:pt x="76200" y="174040"/>
                  </a:lnTo>
                  <a:lnTo>
                    <a:pt x="80772" y="172212"/>
                  </a:lnTo>
                  <a:lnTo>
                    <a:pt x="83820" y="164592"/>
                  </a:lnTo>
                  <a:lnTo>
                    <a:pt x="85344" y="155448"/>
                  </a:lnTo>
                  <a:close/>
                </a:path>
                <a:path w="85725" h="175260">
                  <a:moveTo>
                    <a:pt x="85344" y="91440"/>
                  </a:moveTo>
                  <a:lnTo>
                    <a:pt x="85344" y="71628"/>
                  </a:lnTo>
                  <a:lnTo>
                    <a:pt x="83820" y="59436"/>
                  </a:lnTo>
                  <a:lnTo>
                    <a:pt x="68580" y="28956"/>
                  </a:lnTo>
                  <a:lnTo>
                    <a:pt x="65532" y="30480"/>
                  </a:lnTo>
                  <a:lnTo>
                    <a:pt x="65532" y="33528"/>
                  </a:lnTo>
                  <a:lnTo>
                    <a:pt x="73152" y="45720"/>
                  </a:lnTo>
                  <a:lnTo>
                    <a:pt x="76200" y="56388"/>
                  </a:lnTo>
                  <a:lnTo>
                    <a:pt x="77724" y="59436"/>
                  </a:lnTo>
                  <a:lnTo>
                    <a:pt x="77724" y="94488"/>
                  </a:lnTo>
                  <a:lnTo>
                    <a:pt x="83820" y="94488"/>
                  </a:lnTo>
                  <a:lnTo>
                    <a:pt x="85344" y="91440"/>
                  </a:lnTo>
                  <a:close/>
                </a:path>
              </a:pathLst>
            </a:custGeom>
            <a:solidFill>
              <a:srgbClr val="000000"/>
            </a:solidFill>
          </p:spPr>
          <p:txBody>
            <a:bodyPr wrap="square" lIns="0" tIns="0" rIns="0" bIns="0" rtlCol="0"/>
            <a:lstStyle/>
            <a:p>
              <a:endParaRPr sz="1588"/>
            </a:p>
          </p:txBody>
        </p:sp>
        <p:sp>
          <p:nvSpPr>
            <p:cNvPr id="43" name="object 43"/>
            <p:cNvSpPr/>
            <p:nvPr/>
          </p:nvSpPr>
          <p:spPr>
            <a:xfrm>
              <a:off x="4818887" y="4715255"/>
              <a:ext cx="85725" cy="175260"/>
            </a:xfrm>
            <a:custGeom>
              <a:avLst/>
              <a:gdLst/>
              <a:ahLst/>
              <a:cxnLst/>
              <a:rect l="l" t="t" r="r" b="b"/>
              <a:pathLst>
                <a:path w="85725" h="175260">
                  <a:moveTo>
                    <a:pt x="0" y="0"/>
                  </a:moveTo>
                  <a:lnTo>
                    <a:pt x="33527" y="28955"/>
                  </a:lnTo>
                  <a:lnTo>
                    <a:pt x="62483" y="56387"/>
                  </a:lnTo>
                  <a:lnTo>
                    <a:pt x="68579" y="60959"/>
                  </a:lnTo>
                  <a:lnTo>
                    <a:pt x="73151" y="64007"/>
                  </a:lnTo>
                  <a:lnTo>
                    <a:pt x="76199" y="67055"/>
                  </a:lnTo>
                  <a:lnTo>
                    <a:pt x="76199" y="64007"/>
                  </a:lnTo>
                  <a:lnTo>
                    <a:pt x="77723" y="64007"/>
                  </a:lnTo>
                  <a:lnTo>
                    <a:pt x="77723" y="59435"/>
                  </a:lnTo>
                  <a:lnTo>
                    <a:pt x="76199" y="56387"/>
                  </a:lnTo>
                  <a:lnTo>
                    <a:pt x="73151" y="45719"/>
                  </a:lnTo>
                  <a:lnTo>
                    <a:pt x="65531" y="33527"/>
                  </a:lnTo>
                  <a:lnTo>
                    <a:pt x="65531" y="30479"/>
                  </a:lnTo>
                  <a:lnTo>
                    <a:pt x="68579" y="28955"/>
                  </a:lnTo>
                  <a:lnTo>
                    <a:pt x="83819" y="59435"/>
                  </a:lnTo>
                  <a:lnTo>
                    <a:pt x="85343" y="71627"/>
                  </a:lnTo>
                  <a:lnTo>
                    <a:pt x="85343" y="91439"/>
                  </a:lnTo>
                  <a:lnTo>
                    <a:pt x="83819" y="94487"/>
                  </a:lnTo>
                  <a:lnTo>
                    <a:pt x="77723" y="94487"/>
                  </a:lnTo>
                  <a:lnTo>
                    <a:pt x="73151" y="89915"/>
                  </a:lnTo>
                  <a:lnTo>
                    <a:pt x="68579" y="83819"/>
                  </a:lnTo>
                  <a:lnTo>
                    <a:pt x="65531" y="82295"/>
                  </a:lnTo>
                  <a:lnTo>
                    <a:pt x="60959" y="79247"/>
                  </a:lnTo>
                  <a:lnTo>
                    <a:pt x="73151" y="105155"/>
                  </a:lnTo>
                  <a:lnTo>
                    <a:pt x="80771" y="128015"/>
                  </a:lnTo>
                  <a:lnTo>
                    <a:pt x="85343" y="143255"/>
                  </a:lnTo>
                  <a:lnTo>
                    <a:pt x="85343" y="155447"/>
                  </a:lnTo>
                  <a:lnTo>
                    <a:pt x="83819" y="164591"/>
                  </a:lnTo>
                  <a:lnTo>
                    <a:pt x="80771" y="172211"/>
                  </a:lnTo>
                  <a:lnTo>
                    <a:pt x="73151" y="175259"/>
                  </a:lnTo>
                  <a:lnTo>
                    <a:pt x="65531" y="175259"/>
                  </a:lnTo>
                  <a:lnTo>
                    <a:pt x="33527" y="147827"/>
                  </a:lnTo>
                  <a:lnTo>
                    <a:pt x="7619" y="97535"/>
                  </a:lnTo>
                  <a:lnTo>
                    <a:pt x="0" y="59435"/>
                  </a:lnTo>
                  <a:lnTo>
                    <a:pt x="0" y="48767"/>
                  </a:lnTo>
                  <a:lnTo>
                    <a:pt x="3047" y="44195"/>
                  </a:lnTo>
                  <a:lnTo>
                    <a:pt x="7619" y="38099"/>
                  </a:lnTo>
                  <a:lnTo>
                    <a:pt x="12191" y="36575"/>
                  </a:lnTo>
                  <a:lnTo>
                    <a:pt x="7619" y="30479"/>
                  </a:lnTo>
                  <a:lnTo>
                    <a:pt x="3047" y="25907"/>
                  </a:lnTo>
                  <a:lnTo>
                    <a:pt x="3047" y="13715"/>
                  </a:lnTo>
                  <a:lnTo>
                    <a:pt x="0" y="0"/>
                  </a:lnTo>
                  <a:close/>
                </a:path>
                <a:path w="85725" h="175260">
                  <a:moveTo>
                    <a:pt x="4571" y="59435"/>
                  </a:moveTo>
                  <a:lnTo>
                    <a:pt x="4571" y="71627"/>
                  </a:lnTo>
                  <a:lnTo>
                    <a:pt x="10667" y="83819"/>
                  </a:lnTo>
                  <a:lnTo>
                    <a:pt x="19811" y="105155"/>
                  </a:lnTo>
                  <a:lnTo>
                    <a:pt x="33527" y="121919"/>
                  </a:lnTo>
                  <a:lnTo>
                    <a:pt x="48767" y="140207"/>
                  </a:lnTo>
                  <a:lnTo>
                    <a:pt x="54863" y="144779"/>
                  </a:lnTo>
                  <a:lnTo>
                    <a:pt x="60959" y="147827"/>
                  </a:lnTo>
                  <a:lnTo>
                    <a:pt x="65531" y="147827"/>
                  </a:lnTo>
                  <a:lnTo>
                    <a:pt x="70103" y="144779"/>
                  </a:lnTo>
                  <a:lnTo>
                    <a:pt x="73151" y="140207"/>
                  </a:lnTo>
                  <a:lnTo>
                    <a:pt x="76199" y="135635"/>
                  </a:lnTo>
                  <a:lnTo>
                    <a:pt x="73151" y="114299"/>
                  </a:lnTo>
                  <a:lnTo>
                    <a:pt x="60959" y="89915"/>
                  </a:lnTo>
                  <a:lnTo>
                    <a:pt x="50291" y="74675"/>
                  </a:lnTo>
                  <a:lnTo>
                    <a:pt x="41147" y="60959"/>
                  </a:lnTo>
                  <a:lnTo>
                    <a:pt x="30479" y="51815"/>
                  </a:lnTo>
                  <a:lnTo>
                    <a:pt x="19811" y="45719"/>
                  </a:lnTo>
                  <a:lnTo>
                    <a:pt x="12191" y="44195"/>
                  </a:lnTo>
                  <a:lnTo>
                    <a:pt x="7619" y="45719"/>
                  </a:lnTo>
                  <a:lnTo>
                    <a:pt x="4571" y="51815"/>
                  </a:lnTo>
                  <a:lnTo>
                    <a:pt x="4571" y="59435"/>
                  </a:lnTo>
                  <a:close/>
                </a:path>
              </a:pathLst>
            </a:custGeom>
            <a:ln w="3175">
              <a:solidFill>
                <a:srgbClr val="000000"/>
              </a:solidFill>
            </a:ln>
          </p:spPr>
          <p:txBody>
            <a:bodyPr wrap="square" lIns="0" tIns="0" rIns="0" bIns="0" rtlCol="0"/>
            <a:lstStyle/>
            <a:p>
              <a:endParaRPr sz="1588"/>
            </a:p>
          </p:txBody>
        </p:sp>
        <p:pic>
          <p:nvPicPr>
            <p:cNvPr id="44" name="object 44"/>
            <p:cNvPicPr/>
            <p:nvPr/>
          </p:nvPicPr>
          <p:blipFill>
            <a:blip r:embed="rId3" cstate="print"/>
            <a:stretch>
              <a:fillRect/>
            </a:stretch>
          </p:blipFill>
          <p:spPr>
            <a:xfrm>
              <a:off x="6638802" y="4797810"/>
              <a:ext cx="468873" cy="240273"/>
            </a:xfrm>
            <a:prstGeom prst="rect">
              <a:avLst/>
            </a:prstGeom>
          </p:spPr>
        </p:pic>
      </p:grpSp>
      <p:sp>
        <p:nvSpPr>
          <p:cNvPr id="45" name="object 45"/>
          <p:cNvSpPr txBox="1"/>
          <p:nvPr/>
        </p:nvSpPr>
        <p:spPr>
          <a:xfrm>
            <a:off x="2378699" y="1448258"/>
            <a:ext cx="7292787" cy="1981575"/>
          </a:xfrm>
          <a:prstGeom prst="rect">
            <a:avLst/>
          </a:prstGeom>
        </p:spPr>
        <p:txBody>
          <a:bodyPr vert="horz" wrap="square" lIns="0" tIns="12326" rIns="0" bIns="0" rtlCol="0">
            <a:spAutoFit/>
          </a:bodyPr>
          <a:lstStyle/>
          <a:p>
            <a:pPr marL="313221" marR="4483" indent="-302575">
              <a:lnSpc>
                <a:spcPct val="99800"/>
              </a:lnSpc>
              <a:spcBef>
                <a:spcPts val="97"/>
              </a:spcBef>
              <a:buSzPct val="75862"/>
              <a:buFont typeface="Arial"/>
              <a:buChar char="■"/>
              <a:tabLst>
                <a:tab pos="313221" algn="l"/>
                <a:tab pos="313781" algn="l"/>
                <a:tab pos="5423936" algn="l"/>
              </a:tabLst>
            </a:pPr>
            <a:r>
              <a:rPr sz="2559" spc="75" dirty="0">
                <a:solidFill>
                  <a:schemeClr val="bg1"/>
                </a:solidFill>
                <a:latin typeface="Times New Roman"/>
                <a:cs typeface="Times New Roman"/>
              </a:rPr>
              <a:t>Generalisation</a:t>
            </a:r>
            <a:r>
              <a:rPr sz="2559" spc="-13" dirty="0">
                <a:solidFill>
                  <a:schemeClr val="bg1"/>
                </a:solidFill>
                <a:latin typeface="Times New Roman"/>
                <a:cs typeface="Times New Roman"/>
              </a:rPr>
              <a:t> </a:t>
            </a:r>
            <a:r>
              <a:rPr sz="2559" dirty="0">
                <a:solidFill>
                  <a:schemeClr val="bg1"/>
                </a:solidFill>
                <a:latin typeface="Times New Roman"/>
                <a:cs typeface="Times New Roman"/>
              </a:rPr>
              <a:t>denotes </a:t>
            </a:r>
            <a:r>
              <a:rPr sz="2559" i="1" spc="-9" dirty="0">
                <a:solidFill>
                  <a:schemeClr val="bg1"/>
                </a:solidFill>
                <a:latin typeface="Times New Roman"/>
                <a:cs typeface="Times New Roman"/>
              </a:rPr>
              <a:t>a-</a:t>
            </a:r>
            <a:r>
              <a:rPr sz="2559" i="1" spc="49" dirty="0">
                <a:solidFill>
                  <a:schemeClr val="bg1"/>
                </a:solidFill>
                <a:latin typeface="Times New Roman"/>
                <a:cs typeface="Times New Roman"/>
              </a:rPr>
              <a:t>kind-</a:t>
            </a:r>
            <a:r>
              <a:rPr sz="2559" i="1" spc="62" dirty="0">
                <a:solidFill>
                  <a:schemeClr val="bg1"/>
                </a:solidFill>
                <a:latin typeface="Times New Roman"/>
                <a:cs typeface="Times New Roman"/>
              </a:rPr>
              <a:t>of</a:t>
            </a:r>
            <a:r>
              <a:rPr sz="2559" i="1" spc="-4" dirty="0">
                <a:solidFill>
                  <a:schemeClr val="bg1"/>
                </a:solidFill>
                <a:latin typeface="Times New Roman"/>
                <a:cs typeface="Times New Roman"/>
              </a:rPr>
              <a:t> </a:t>
            </a:r>
            <a:r>
              <a:rPr sz="2559" dirty="0">
                <a:solidFill>
                  <a:schemeClr val="bg1"/>
                </a:solidFill>
                <a:latin typeface="Times New Roman"/>
                <a:cs typeface="Times New Roman"/>
              </a:rPr>
              <a:t>or</a:t>
            </a:r>
            <a:r>
              <a:rPr sz="2559" spc="-4" dirty="0">
                <a:solidFill>
                  <a:schemeClr val="bg1"/>
                </a:solidFill>
                <a:latin typeface="Times New Roman"/>
                <a:cs typeface="Times New Roman"/>
              </a:rPr>
              <a:t> </a:t>
            </a:r>
            <a:r>
              <a:rPr sz="2559" i="1" spc="-18" dirty="0">
                <a:solidFill>
                  <a:schemeClr val="bg1"/>
                </a:solidFill>
                <a:latin typeface="Times New Roman"/>
                <a:cs typeface="Times New Roman"/>
              </a:rPr>
              <a:t>is-</a:t>
            </a:r>
            <a:r>
              <a:rPr sz="2559" i="1" dirty="0">
                <a:solidFill>
                  <a:schemeClr val="bg1"/>
                </a:solidFill>
                <a:latin typeface="Times New Roman"/>
                <a:cs typeface="Times New Roman"/>
              </a:rPr>
              <a:t>a</a:t>
            </a:r>
            <a:r>
              <a:rPr sz="2559" i="1" spc="-9" dirty="0">
                <a:solidFill>
                  <a:schemeClr val="bg1"/>
                </a:solidFill>
                <a:latin typeface="Times New Roman"/>
                <a:cs typeface="Times New Roman"/>
              </a:rPr>
              <a:t> </a:t>
            </a:r>
            <a:r>
              <a:rPr sz="2559" spc="-9" dirty="0">
                <a:solidFill>
                  <a:schemeClr val="bg1"/>
                </a:solidFill>
                <a:latin typeface="Times New Roman"/>
                <a:cs typeface="Times New Roman"/>
              </a:rPr>
              <a:t>relationship </a:t>
            </a:r>
            <a:r>
              <a:rPr sz="2559" dirty="0">
                <a:solidFill>
                  <a:schemeClr val="bg1"/>
                </a:solidFill>
                <a:latin typeface="Times New Roman"/>
                <a:cs typeface="Times New Roman"/>
              </a:rPr>
              <a:t>between</a:t>
            </a:r>
            <a:r>
              <a:rPr sz="2559" spc="-44" dirty="0">
                <a:solidFill>
                  <a:schemeClr val="bg1"/>
                </a:solidFill>
                <a:latin typeface="Times New Roman"/>
                <a:cs typeface="Times New Roman"/>
              </a:rPr>
              <a:t> </a:t>
            </a:r>
            <a:r>
              <a:rPr sz="2559" dirty="0">
                <a:solidFill>
                  <a:schemeClr val="bg1"/>
                </a:solidFill>
                <a:latin typeface="Times New Roman"/>
                <a:cs typeface="Times New Roman"/>
              </a:rPr>
              <a:t>superclass</a:t>
            </a:r>
            <a:r>
              <a:rPr sz="2559" spc="-57" dirty="0">
                <a:solidFill>
                  <a:schemeClr val="bg1"/>
                </a:solidFill>
                <a:latin typeface="Times New Roman"/>
                <a:cs typeface="Times New Roman"/>
              </a:rPr>
              <a:t> </a:t>
            </a:r>
            <a:r>
              <a:rPr sz="2559" dirty="0">
                <a:solidFill>
                  <a:schemeClr val="bg1"/>
                </a:solidFill>
                <a:latin typeface="Times New Roman"/>
                <a:cs typeface="Times New Roman"/>
              </a:rPr>
              <a:t>and</a:t>
            </a:r>
            <a:r>
              <a:rPr sz="2559" spc="-35" dirty="0">
                <a:solidFill>
                  <a:schemeClr val="bg1"/>
                </a:solidFill>
                <a:latin typeface="Times New Roman"/>
                <a:cs typeface="Times New Roman"/>
              </a:rPr>
              <a:t> </a:t>
            </a:r>
            <a:r>
              <a:rPr sz="2559" dirty="0">
                <a:solidFill>
                  <a:schemeClr val="bg1"/>
                </a:solidFill>
                <a:latin typeface="Times New Roman"/>
                <a:cs typeface="Times New Roman"/>
              </a:rPr>
              <a:t>its</a:t>
            </a:r>
            <a:r>
              <a:rPr sz="2559" spc="-31" dirty="0">
                <a:solidFill>
                  <a:schemeClr val="bg1"/>
                </a:solidFill>
                <a:latin typeface="Times New Roman"/>
                <a:cs typeface="Times New Roman"/>
              </a:rPr>
              <a:t> </a:t>
            </a:r>
            <a:r>
              <a:rPr sz="2559" spc="-9" dirty="0">
                <a:solidFill>
                  <a:schemeClr val="bg1"/>
                </a:solidFill>
                <a:latin typeface="Times New Roman"/>
                <a:cs typeface="Times New Roman"/>
              </a:rPr>
              <a:t>subclasses.</a:t>
            </a:r>
            <a:r>
              <a:rPr sz="2559" dirty="0">
                <a:solidFill>
                  <a:schemeClr val="bg1"/>
                </a:solidFill>
                <a:latin typeface="Times New Roman"/>
                <a:cs typeface="Times New Roman"/>
              </a:rPr>
              <a:t>	For</a:t>
            </a:r>
            <a:r>
              <a:rPr sz="2559" spc="-13" dirty="0">
                <a:solidFill>
                  <a:schemeClr val="bg1"/>
                </a:solidFill>
                <a:latin typeface="Times New Roman"/>
                <a:cs typeface="Times New Roman"/>
              </a:rPr>
              <a:t> </a:t>
            </a:r>
            <a:r>
              <a:rPr sz="2559" spc="-9" dirty="0">
                <a:solidFill>
                  <a:schemeClr val="bg1"/>
                </a:solidFill>
                <a:latin typeface="Times New Roman"/>
                <a:cs typeface="Times New Roman"/>
              </a:rPr>
              <a:t>example, </a:t>
            </a:r>
            <a:r>
              <a:rPr sz="2559" dirty="0">
                <a:solidFill>
                  <a:schemeClr val="bg1"/>
                </a:solidFill>
                <a:latin typeface="Times New Roman"/>
                <a:cs typeface="Times New Roman"/>
              </a:rPr>
              <a:t>a</a:t>
            </a:r>
            <a:r>
              <a:rPr sz="2559" spc="-31" dirty="0">
                <a:solidFill>
                  <a:schemeClr val="bg1"/>
                </a:solidFill>
                <a:latin typeface="Times New Roman"/>
                <a:cs typeface="Times New Roman"/>
              </a:rPr>
              <a:t> </a:t>
            </a:r>
            <a:r>
              <a:rPr sz="2559" dirty="0">
                <a:solidFill>
                  <a:schemeClr val="bg1"/>
                </a:solidFill>
                <a:latin typeface="Times New Roman"/>
                <a:cs typeface="Times New Roman"/>
              </a:rPr>
              <a:t>car</a:t>
            </a:r>
            <a:r>
              <a:rPr sz="2559" spc="-18" dirty="0">
                <a:solidFill>
                  <a:schemeClr val="bg1"/>
                </a:solidFill>
                <a:latin typeface="Times New Roman"/>
                <a:cs typeface="Times New Roman"/>
              </a:rPr>
              <a:t> </a:t>
            </a:r>
            <a:r>
              <a:rPr sz="2559" i="1" dirty="0">
                <a:solidFill>
                  <a:schemeClr val="bg1"/>
                </a:solidFill>
                <a:latin typeface="Times New Roman"/>
                <a:cs typeface="Times New Roman"/>
              </a:rPr>
              <a:t>is</a:t>
            </a:r>
            <a:r>
              <a:rPr sz="2559" i="1" spc="-22" dirty="0">
                <a:solidFill>
                  <a:schemeClr val="bg1"/>
                </a:solidFill>
                <a:latin typeface="Times New Roman"/>
                <a:cs typeface="Times New Roman"/>
              </a:rPr>
              <a:t> </a:t>
            </a:r>
            <a:r>
              <a:rPr sz="2559" i="1" dirty="0">
                <a:solidFill>
                  <a:schemeClr val="bg1"/>
                </a:solidFill>
                <a:latin typeface="Times New Roman"/>
                <a:cs typeface="Times New Roman"/>
              </a:rPr>
              <a:t>a</a:t>
            </a:r>
            <a:r>
              <a:rPr sz="2559" i="1" spc="-35" dirty="0">
                <a:solidFill>
                  <a:schemeClr val="bg1"/>
                </a:solidFill>
                <a:latin typeface="Times New Roman"/>
                <a:cs typeface="Times New Roman"/>
              </a:rPr>
              <a:t> </a:t>
            </a:r>
            <a:r>
              <a:rPr sz="2559" dirty="0">
                <a:solidFill>
                  <a:schemeClr val="bg1"/>
                </a:solidFill>
                <a:latin typeface="Times New Roman"/>
                <a:cs typeface="Times New Roman"/>
              </a:rPr>
              <a:t>vehicle,</a:t>
            </a:r>
            <a:r>
              <a:rPr sz="2559" spc="-13" dirty="0">
                <a:solidFill>
                  <a:schemeClr val="bg1"/>
                </a:solidFill>
                <a:latin typeface="Times New Roman"/>
                <a:cs typeface="Times New Roman"/>
              </a:rPr>
              <a:t> </a:t>
            </a:r>
            <a:r>
              <a:rPr sz="2559" dirty="0">
                <a:solidFill>
                  <a:schemeClr val="bg1"/>
                </a:solidFill>
                <a:latin typeface="Times New Roman"/>
                <a:cs typeface="Times New Roman"/>
              </a:rPr>
              <a:t>or</a:t>
            </a:r>
            <a:r>
              <a:rPr sz="2559" spc="-22" dirty="0">
                <a:solidFill>
                  <a:schemeClr val="bg1"/>
                </a:solidFill>
                <a:latin typeface="Times New Roman"/>
                <a:cs typeface="Times New Roman"/>
              </a:rPr>
              <a:t> </a:t>
            </a:r>
            <a:r>
              <a:rPr sz="2559" dirty="0">
                <a:solidFill>
                  <a:schemeClr val="bg1"/>
                </a:solidFill>
                <a:latin typeface="Times New Roman"/>
                <a:cs typeface="Times New Roman"/>
              </a:rPr>
              <a:t>in</a:t>
            </a:r>
            <a:r>
              <a:rPr sz="2559" spc="-31" dirty="0">
                <a:solidFill>
                  <a:schemeClr val="bg1"/>
                </a:solidFill>
                <a:latin typeface="Times New Roman"/>
                <a:cs typeface="Times New Roman"/>
              </a:rPr>
              <a:t> </a:t>
            </a:r>
            <a:r>
              <a:rPr sz="2559" dirty="0">
                <a:solidFill>
                  <a:schemeClr val="bg1"/>
                </a:solidFill>
                <a:latin typeface="Times New Roman"/>
                <a:cs typeface="Times New Roman"/>
              </a:rPr>
              <a:t>other</a:t>
            </a:r>
            <a:r>
              <a:rPr sz="2559" spc="-26" dirty="0">
                <a:solidFill>
                  <a:schemeClr val="bg1"/>
                </a:solidFill>
                <a:latin typeface="Times New Roman"/>
                <a:cs typeface="Times New Roman"/>
              </a:rPr>
              <a:t> </a:t>
            </a:r>
            <a:r>
              <a:rPr sz="2559" dirty="0">
                <a:solidFill>
                  <a:schemeClr val="bg1"/>
                </a:solidFill>
                <a:latin typeface="Times New Roman"/>
                <a:cs typeface="Times New Roman"/>
              </a:rPr>
              <a:t>words,</a:t>
            </a:r>
            <a:r>
              <a:rPr sz="2559" spc="-22" dirty="0">
                <a:solidFill>
                  <a:schemeClr val="bg1"/>
                </a:solidFill>
                <a:latin typeface="Times New Roman"/>
                <a:cs typeface="Times New Roman"/>
              </a:rPr>
              <a:t> </a:t>
            </a:r>
            <a:r>
              <a:rPr sz="2559" i="1" dirty="0">
                <a:solidFill>
                  <a:schemeClr val="bg1"/>
                </a:solidFill>
                <a:latin typeface="Times New Roman"/>
                <a:cs typeface="Times New Roman"/>
              </a:rPr>
              <a:t>Car</a:t>
            </a:r>
            <a:r>
              <a:rPr sz="2559" i="1" spc="-31" dirty="0">
                <a:solidFill>
                  <a:schemeClr val="bg1"/>
                </a:solidFill>
                <a:latin typeface="Times New Roman"/>
                <a:cs typeface="Times New Roman"/>
              </a:rPr>
              <a:t> </a:t>
            </a:r>
            <a:r>
              <a:rPr sz="2559" dirty="0">
                <a:solidFill>
                  <a:schemeClr val="bg1"/>
                </a:solidFill>
                <a:latin typeface="Times New Roman"/>
                <a:cs typeface="Times New Roman"/>
              </a:rPr>
              <a:t>represents</a:t>
            </a:r>
            <a:r>
              <a:rPr sz="2559" spc="-18" dirty="0">
                <a:solidFill>
                  <a:schemeClr val="bg1"/>
                </a:solidFill>
                <a:latin typeface="Times New Roman"/>
                <a:cs typeface="Times New Roman"/>
              </a:rPr>
              <a:t> </a:t>
            </a:r>
            <a:r>
              <a:rPr sz="2559" spc="-44" dirty="0">
                <a:solidFill>
                  <a:schemeClr val="bg1"/>
                </a:solidFill>
                <a:latin typeface="Times New Roman"/>
                <a:cs typeface="Times New Roman"/>
              </a:rPr>
              <a:t>a </a:t>
            </a:r>
            <a:r>
              <a:rPr sz="2559" dirty="0">
                <a:solidFill>
                  <a:schemeClr val="bg1"/>
                </a:solidFill>
                <a:latin typeface="Times New Roman"/>
                <a:cs typeface="Times New Roman"/>
              </a:rPr>
              <a:t>subclass</a:t>
            </a:r>
            <a:r>
              <a:rPr sz="2559" spc="-53" dirty="0">
                <a:solidFill>
                  <a:schemeClr val="bg1"/>
                </a:solidFill>
                <a:latin typeface="Times New Roman"/>
                <a:cs typeface="Times New Roman"/>
              </a:rPr>
              <a:t> </a:t>
            </a:r>
            <a:r>
              <a:rPr sz="2559" dirty="0">
                <a:solidFill>
                  <a:schemeClr val="bg1"/>
                </a:solidFill>
                <a:latin typeface="Times New Roman"/>
                <a:cs typeface="Times New Roman"/>
              </a:rPr>
              <a:t>of</a:t>
            </a:r>
            <a:r>
              <a:rPr sz="2559" spc="-40" dirty="0">
                <a:solidFill>
                  <a:schemeClr val="bg1"/>
                </a:solidFill>
                <a:latin typeface="Times New Roman"/>
                <a:cs typeface="Times New Roman"/>
              </a:rPr>
              <a:t> </a:t>
            </a:r>
            <a:r>
              <a:rPr sz="2559" dirty="0">
                <a:solidFill>
                  <a:schemeClr val="bg1"/>
                </a:solidFill>
                <a:latin typeface="Times New Roman"/>
                <a:cs typeface="Times New Roman"/>
              </a:rPr>
              <a:t>the</a:t>
            </a:r>
            <a:r>
              <a:rPr sz="2559" spc="-35" dirty="0">
                <a:solidFill>
                  <a:schemeClr val="bg1"/>
                </a:solidFill>
                <a:latin typeface="Times New Roman"/>
                <a:cs typeface="Times New Roman"/>
              </a:rPr>
              <a:t> </a:t>
            </a:r>
            <a:r>
              <a:rPr sz="2559" dirty="0">
                <a:solidFill>
                  <a:schemeClr val="bg1"/>
                </a:solidFill>
                <a:latin typeface="Times New Roman"/>
                <a:cs typeface="Times New Roman"/>
              </a:rPr>
              <a:t>more</a:t>
            </a:r>
            <a:r>
              <a:rPr sz="2559" spc="-22" dirty="0">
                <a:solidFill>
                  <a:schemeClr val="bg1"/>
                </a:solidFill>
                <a:latin typeface="Times New Roman"/>
                <a:cs typeface="Times New Roman"/>
              </a:rPr>
              <a:t> </a:t>
            </a:r>
            <a:r>
              <a:rPr sz="2559" dirty="0">
                <a:solidFill>
                  <a:schemeClr val="bg1"/>
                </a:solidFill>
                <a:latin typeface="Times New Roman"/>
                <a:cs typeface="Times New Roman"/>
              </a:rPr>
              <a:t>general</a:t>
            </a:r>
            <a:r>
              <a:rPr sz="2559" spc="-49" dirty="0">
                <a:solidFill>
                  <a:schemeClr val="bg1"/>
                </a:solidFill>
                <a:latin typeface="Times New Roman"/>
                <a:cs typeface="Times New Roman"/>
              </a:rPr>
              <a:t> </a:t>
            </a:r>
            <a:r>
              <a:rPr sz="2559" dirty="0">
                <a:solidFill>
                  <a:schemeClr val="bg1"/>
                </a:solidFill>
                <a:latin typeface="Times New Roman"/>
                <a:cs typeface="Times New Roman"/>
              </a:rPr>
              <a:t>superclass</a:t>
            </a:r>
            <a:r>
              <a:rPr sz="2559" spc="-53" dirty="0">
                <a:solidFill>
                  <a:schemeClr val="bg1"/>
                </a:solidFill>
                <a:latin typeface="Times New Roman"/>
                <a:cs typeface="Times New Roman"/>
              </a:rPr>
              <a:t> </a:t>
            </a:r>
            <a:r>
              <a:rPr sz="2559" i="1" spc="-9" dirty="0">
                <a:solidFill>
                  <a:schemeClr val="bg1"/>
                </a:solidFill>
                <a:latin typeface="Times New Roman"/>
                <a:cs typeface="Times New Roman"/>
              </a:rPr>
              <a:t>Vehicle</a:t>
            </a:r>
            <a:r>
              <a:rPr sz="2559" spc="-9" dirty="0">
                <a:solidFill>
                  <a:schemeClr val="bg1"/>
                </a:solidFill>
                <a:latin typeface="Times New Roman"/>
                <a:cs typeface="Times New Roman"/>
              </a:rPr>
              <a:t>.</a:t>
            </a:r>
            <a:r>
              <a:rPr sz="2559" spc="640" dirty="0">
                <a:solidFill>
                  <a:schemeClr val="bg1"/>
                </a:solidFill>
                <a:latin typeface="Times New Roman"/>
                <a:cs typeface="Times New Roman"/>
              </a:rPr>
              <a:t> </a:t>
            </a:r>
            <a:r>
              <a:rPr sz="2559" dirty="0">
                <a:solidFill>
                  <a:schemeClr val="bg1"/>
                </a:solidFill>
                <a:latin typeface="Times New Roman"/>
                <a:cs typeface="Times New Roman"/>
              </a:rPr>
              <a:t>Each</a:t>
            </a:r>
            <a:r>
              <a:rPr sz="2559" spc="-44" dirty="0">
                <a:solidFill>
                  <a:schemeClr val="bg1"/>
                </a:solidFill>
                <a:latin typeface="Times New Roman"/>
                <a:cs typeface="Times New Roman"/>
              </a:rPr>
              <a:t> </a:t>
            </a:r>
            <a:r>
              <a:rPr sz="2559" dirty="0">
                <a:solidFill>
                  <a:schemeClr val="bg1"/>
                </a:solidFill>
                <a:latin typeface="Times New Roman"/>
                <a:cs typeface="Times New Roman"/>
              </a:rPr>
              <a:t>subclass</a:t>
            </a:r>
            <a:r>
              <a:rPr sz="2559" spc="-31" dirty="0">
                <a:solidFill>
                  <a:schemeClr val="bg1"/>
                </a:solidFill>
                <a:latin typeface="Times New Roman"/>
                <a:cs typeface="Times New Roman"/>
              </a:rPr>
              <a:t> </a:t>
            </a:r>
            <a:r>
              <a:rPr sz="2559" dirty="0">
                <a:solidFill>
                  <a:schemeClr val="bg1"/>
                </a:solidFill>
                <a:latin typeface="Times New Roman"/>
                <a:cs typeface="Times New Roman"/>
              </a:rPr>
              <a:t>inherits</a:t>
            </a:r>
            <a:r>
              <a:rPr sz="2559" spc="-31" dirty="0">
                <a:solidFill>
                  <a:schemeClr val="bg1"/>
                </a:solidFill>
                <a:latin typeface="Times New Roman"/>
                <a:cs typeface="Times New Roman"/>
              </a:rPr>
              <a:t> </a:t>
            </a:r>
            <a:r>
              <a:rPr sz="2559" dirty="0">
                <a:solidFill>
                  <a:schemeClr val="bg1"/>
                </a:solidFill>
                <a:latin typeface="Times New Roman"/>
                <a:cs typeface="Times New Roman"/>
              </a:rPr>
              <a:t>all</a:t>
            </a:r>
            <a:r>
              <a:rPr sz="2559" spc="-40" dirty="0">
                <a:solidFill>
                  <a:schemeClr val="bg1"/>
                </a:solidFill>
                <a:latin typeface="Times New Roman"/>
                <a:cs typeface="Times New Roman"/>
              </a:rPr>
              <a:t> </a:t>
            </a:r>
            <a:r>
              <a:rPr sz="2559" dirty="0">
                <a:solidFill>
                  <a:schemeClr val="bg1"/>
                </a:solidFill>
                <a:latin typeface="Times New Roman"/>
                <a:cs typeface="Times New Roman"/>
              </a:rPr>
              <a:t>features</a:t>
            </a:r>
            <a:r>
              <a:rPr sz="2559" spc="-40" dirty="0">
                <a:solidFill>
                  <a:schemeClr val="bg1"/>
                </a:solidFill>
                <a:latin typeface="Times New Roman"/>
                <a:cs typeface="Times New Roman"/>
              </a:rPr>
              <a:t> </a:t>
            </a:r>
            <a:r>
              <a:rPr sz="2559" dirty="0">
                <a:solidFill>
                  <a:schemeClr val="bg1"/>
                </a:solidFill>
                <a:latin typeface="Times New Roman"/>
                <a:cs typeface="Times New Roman"/>
              </a:rPr>
              <a:t>of</a:t>
            </a:r>
            <a:r>
              <a:rPr sz="2559" spc="-40" dirty="0">
                <a:solidFill>
                  <a:schemeClr val="bg1"/>
                </a:solidFill>
                <a:latin typeface="Times New Roman"/>
                <a:cs typeface="Times New Roman"/>
              </a:rPr>
              <a:t> </a:t>
            </a:r>
            <a:r>
              <a:rPr sz="2559" dirty="0">
                <a:solidFill>
                  <a:schemeClr val="bg1"/>
                </a:solidFill>
                <a:latin typeface="Times New Roman"/>
                <a:cs typeface="Times New Roman"/>
              </a:rPr>
              <a:t>the</a:t>
            </a:r>
            <a:r>
              <a:rPr sz="2559" spc="-57" dirty="0">
                <a:solidFill>
                  <a:schemeClr val="bg1"/>
                </a:solidFill>
                <a:latin typeface="Times New Roman"/>
                <a:cs typeface="Times New Roman"/>
              </a:rPr>
              <a:t> </a:t>
            </a:r>
            <a:r>
              <a:rPr sz="2559" spc="-9" dirty="0">
                <a:solidFill>
                  <a:schemeClr val="bg1"/>
                </a:solidFill>
                <a:latin typeface="Times New Roman"/>
                <a:cs typeface="Times New Roman"/>
              </a:rPr>
              <a:t>superclass.</a:t>
            </a:r>
            <a:endParaRPr sz="2559" dirty="0">
              <a:solidFill>
                <a:schemeClr val="bg1"/>
              </a:solidFill>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2000" advTm="71329"/>
    </mc:Choice>
    <mc:Fallback>
      <p:transition spd="slow" advTm="7132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291603" y="3204210"/>
            <a:ext cx="7642412" cy="2465294"/>
            <a:chOff x="717550" y="3631438"/>
            <a:chExt cx="8661400" cy="2794000"/>
          </a:xfrm>
        </p:grpSpPr>
        <p:sp>
          <p:nvSpPr>
            <p:cNvPr id="3" name="object 3"/>
            <p:cNvSpPr/>
            <p:nvPr/>
          </p:nvSpPr>
          <p:spPr>
            <a:xfrm>
              <a:off x="723900" y="3639312"/>
              <a:ext cx="8648700" cy="2781300"/>
            </a:xfrm>
            <a:custGeom>
              <a:avLst/>
              <a:gdLst/>
              <a:ahLst/>
              <a:cxnLst/>
              <a:rect l="l" t="t" r="r" b="b"/>
              <a:pathLst>
                <a:path w="8648700" h="2781300">
                  <a:moveTo>
                    <a:pt x="8648699" y="2781299"/>
                  </a:moveTo>
                  <a:lnTo>
                    <a:pt x="8648699" y="0"/>
                  </a:lnTo>
                  <a:lnTo>
                    <a:pt x="0" y="0"/>
                  </a:lnTo>
                  <a:lnTo>
                    <a:pt x="0" y="2781299"/>
                  </a:lnTo>
                  <a:lnTo>
                    <a:pt x="8648699" y="2781299"/>
                  </a:lnTo>
                  <a:close/>
                </a:path>
              </a:pathLst>
            </a:custGeom>
            <a:solidFill>
              <a:srgbClr val="FFFFFF"/>
            </a:solidFill>
          </p:spPr>
          <p:txBody>
            <a:bodyPr wrap="square" lIns="0" tIns="0" rIns="0" bIns="0" rtlCol="0"/>
            <a:lstStyle/>
            <a:p>
              <a:endParaRPr sz="1588"/>
            </a:p>
          </p:txBody>
        </p:sp>
        <p:sp>
          <p:nvSpPr>
            <p:cNvPr id="4" name="object 4"/>
            <p:cNvSpPr/>
            <p:nvPr/>
          </p:nvSpPr>
          <p:spPr>
            <a:xfrm>
              <a:off x="723900" y="3637788"/>
              <a:ext cx="8648700" cy="2781300"/>
            </a:xfrm>
            <a:custGeom>
              <a:avLst/>
              <a:gdLst/>
              <a:ahLst/>
              <a:cxnLst/>
              <a:rect l="l" t="t" r="r" b="b"/>
              <a:pathLst>
                <a:path w="8648700" h="2781300">
                  <a:moveTo>
                    <a:pt x="0" y="0"/>
                  </a:moveTo>
                  <a:lnTo>
                    <a:pt x="0" y="2781299"/>
                  </a:lnTo>
                  <a:lnTo>
                    <a:pt x="8648699" y="2781299"/>
                  </a:lnTo>
                  <a:lnTo>
                    <a:pt x="8648699" y="0"/>
                  </a:lnTo>
                  <a:lnTo>
                    <a:pt x="0" y="0"/>
                  </a:lnTo>
                  <a:close/>
                </a:path>
              </a:pathLst>
            </a:custGeom>
            <a:ln w="12699">
              <a:solidFill>
                <a:srgbClr val="FFFFFF"/>
              </a:solidFill>
            </a:ln>
          </p:spPr>
          <p:txBody>
            <a:bodyPr wrap="square" lIns="0" tIns="0" rIns="0" bIns="0" rtlCol="0"/>
            <a:lstStyle/>
            <a:p>
              <a:endParaRPr sz="1588"/>
            </a:p>
          </p:txBody>
        </p:sp>
        <p:sp>
          <p:nvSpPr>
            <p:cNvPr id="5" name="object 5"/>
            <p:cNvSpPr/>
            <p:nvPr/>
          </p:nvSpPr>
          <p:spPr>
            <a:xfrm>
              <a:off x="3899903" y="3887723"/>
              <a:ext cx="2299970" cy="416559"/>
            </a:xfrm>
            <a:custGeom>
              <a:avLst/>
              <a:gdLst/>
              <a:ahLst/>
              <a:cxnLst/>
              <a:rect l="l" t="t" r="r" b="b"/>
              <a:pathLst>
                <a:path w="2299970" h="416560">
                  <a:moveTo>
                    <a:pt x="2299716" y="0"/>
                  </a:moveTo>
                  <a:lnTo>
                    <a:pt x="0" y="0"/>
                  </a:lnTo>
                  <a:lnTo>
                    <a:pt x="0" y="323088"/>
                  </a:lnTo>
                  <a:lnTo>
                    <a:pt x="0" y="416052"/>
                  </a:lnTo>
                  <a:lnTo>
                    <a:pt x="2299716" y="416052"/>
                  </a:lnTo>
                  <a:lnTo>
                    <a:pt x="2299716" y="323088"/>
                  </a:lnTo>
                  <a:lnTo>
                    <a:pt x="2299716" y="0"/>
                  </a:lnTo>
                  <a:close/>
                </a:path>
              </a:pathLst>
            </a:custGeom>
            <a:solidFill>
              <a:srgbClr val="7F7F7F"/>
            </a:solidFill>
          </p:spPr>
          <p:txBody>
            <a:bodyPr wrap="square" lIns="0" tIns="0" rIns="0" bIns="0" rtlCol="0"/>
            <a:lstStyle/>
            <a:p>
              <a:endParaRPr sz="1588"/>
            </a:p>
          </p:txBody>
        </p:sp>
        <p:sp>
          <p:nvSpPr>
            <p:cNvPr id="6" name="object 6"/>
            <p:cNvSpPr/>
            <p:nvPr/>
          </p:nvSpPr>
          <p:spPr>
            <a:xfrm>
              <a:off x="3823716" y="3810000"/>
              <a:ext cx="2286000" cy="401320"/>
            </a:xfrm>
            <a:custGeom>
              <a:avLst/>
              <a:gdLst/>
              <a:ahLst/>
              <a:cxnLst/>
              <a:rect l="l" t="t" r="r" b="b"/>
              <a:pathLst>
                <a:path w="2286000" h="401320">
                  <a:moveTo>
                    <a:pt x="2285999" y="400811"/>
                  </a:moveTo>
                  <a:lnTo>
                    <a:pt x="2285999" y="0"/>
                  </a:lnTo>
                  <a:lnTo>
                    <a:pt x="0" y="0"/>
                  </a:lnTo>
                  <a:lnTo>
                    <a:pt x="0" y="400811"/>
                  </a:lnTo>
                  <a:lnTo>
                    <a:pt x="2285999" y="400811"/>
                  </a:lnTo>
                  <a:close/>
                </a:path>
              </a:pathLst>
            </a:custGeom>
            <a:solidFill>
              <a:srgbClr val="FFFFFF"/>
            </a:solidFill>
          </p:spPr>
          <p:txBody>
            <a:bodyPr wrap="square" lIns="0" tIns="0" rIns="0" bIns="0" rtlCol="0"/>
            <a:lstStyle/>
            <a:p>
              <a:endParaRPr sz="1588"/>
            </a:p>
          </p:txBody>
        </p:sp>
      </p:grpSp>
      <p:sp>
        <p:nvSpPr>
          <p:cNvPr id="7" name="object 7"/>
          <p:cNvSpPr txBox="1"/>
          <p:nvPr/>
        </p:nvSpPr>
        <p:spPr>
          <a:xfrm>
            <a:off x="2400410" y="1349477"/>
            <a:ext cx="8313772" cy="1640736"/>
          </a:xfrm>
          <a:prstGeom prst="rect">
            <a:avLst/>
          </a:prstGeom>
        </p:spPr>
        <p:txBody>
          <a:bodyPr vert="horz" wrap="square" lIns="0" tIns="11206" rIns="0" bIns="0" rtlCol="0">
            <a:spAutoFit/>
          </a:bodyPr>
          <a:lstStyle/>
          <a:p>
            <a:pPr marL="313221" marR="4483" indent="-302575">
              <a:spcBef>
                <a:spcPts val="88"/>
              </a:spcBef>
              <a:buSzPct val="76666"/>
              <a:buFont typeface="Arial"/>
              <a:buChar char="■"/>
              <a:tabLst>
                <a:tab pos="313781" algn="l"/>
                <a:tab pos="4818226" algn="l"/>
              </a:tabLst>
            </a:pPr>
            <a:r>
              <a:rPr sz="2647" spc="62" dirty="0">
                <a:solidFill>
                  <a:schemeClr val="bg1"/>
                </a:solidFill>
                <a:latin typeface="Times New Roman"/>
                <a:cs typeface="Times New Roman"/>
              </a:rPr>
              <a:t>Aggregation</a:t>
            </a:r>
            <a:r>
              <a:rPr sz="2647" spc="4" dirty="0">
                <a:solidFill>
                  <a:schemeClr val="bg1"/>
                </a:solidFill>
                <a:latin typeface="Times New Roman"/>
                <a:cs typeface="Times New Roman"/>
              </a:rPr>
              <a:t> </a:t>
            </a:r>
            <a:r>
              <a:rPr sz="2647" dirty="0">
                <a:solidFill>
                  <a:schemeClr val="bg1"/>
                </a:solidFill>
                <a:latin typeface="Times New Roman"/>
                <a:cs typeface="Times New Roman"/>
              </a:rPr>
              <a:t>is </a:t>
            </a:r>
            <a:r>
              <a:rPr sz="2647" i="1" spc="-9" dirty="0">
                <a:solidFill>
                  <a:schemeClr val="bg1"/>
                </a:solidFill>
                <a:latin typeface="Times New Roman"/>
                <a:cs typeface="Times New Roman"/>
              </a:rPr>
              <a:t>a-part-</a:t>
            </a:r>
            <a:r>
              <a:rPr sz="2647" i="1" spc="71" dirty="0">
                <a:solidFill>
                  <a:schemeClr val="bg1"/>
                </a:solidFill>
                <a:latin typeface="Times New Roman"/>
                <a:cs typeface="Times New Roman"/>
              </a:rPr>
              <a:t>of</a:t>
            </a:r>
            <a:r>
              <a:rPr sz="2647" i="1" spc="4" dirty="0">
                <a:solidFill>
                  <a:schemeClr val="bg1"/>
                </a:solidFill>
                <a:latin typeface="Times New Roman"/>
                <a:cs typeface="Times New Roman"/>
              </a:rPr>
              <a:t> </a:t>
            </a:r>
            <a:r>
              <a:rPr sz="2647" dirty="0">
                <a:solidFill>
                  <a:schemeClr val="bg1"/>
                </a:solidFill>
                <a:latin typeface="Times New Roman"/>
                <a:cs typeface="Times New Roman"/>
              </a:rPr>
              <a:t>or</a:t>
            </a:r>
            <a:r>
              <a:rPr sz="2647" spc="13" dirty="0">
                <a:solidFill>
                  <a:schemeClr val="bg1"/>
                </a:solidFill>
                <a:latin typeface="Times New Roman"/>
                <a:cs typeface="Times New Roman"/>
              </a:rPr>
              <a:t> </a:t>
            </a:r>
            <a:r>
              <a:rPr sz="2647" i="1" spc="-9" dirty="0">
                <a:solidFill>
                  <a:schemeClr val="bg1"/>
                </a:solidFill>
                <a:latin typeface="Times New Roman"/>
                <a:cs typeface="Times New Roman"/>
              </a:rPr>
              <a:t>part-whole </a:t>
            </a:r>
            <a:r>
              <a:rPr sz="2647" dirty="0">
                <a:solidFill>
                  <a:schemeClr val="bg1"/>
                </a:solidFill>
                <a:latin typeface="Times New Roman"/>
                <a:cs typeface="Times New Roman"/>
              </a:rPr>
              <a:t>relationship</a:t>
            </a:r>
            <a:r>
              <a:rPr sz="2647" spc="-26" dirty="0">
                <a:solidFill>
                  <a:schemeClr val="bg1"/>
                </a:solidFill>
                <a:latin typeface="Times New Roman"/>
                <a:cs typeface="Times New Roman"/>
              </a:rPr>
              <a:t> </a:t>
            </a:r>
            <a:r>
              <a:rPr sz="2647" dirty="0">
                <a:solidFill>
                  <a:schemeClr val="bg1"/>
                </a:solidFill>
                <a:latin typeface="Times New Roman"/>
                <a:cs typeface="Times New Roman"/>
              </a:rPr>
              <a:t>in</a:t>
            </a:r>
            <a:r>
              <a:rPr sz="2647" spc="-18" dirty="0">
                <a:solidFill>
                  <a:schemeClr val="bg1"/>
                </a:solidFill>
                <a:latin typeface="Times New Roman"/>
                <a:cs typeface="Times New Roman"/>
              </a:rPr>
              <a:t> </a:t>
            </a:r>
            <a:r>
              <a:rPr sz="2647" dirty="0">
                <a:solidFill>
                  <a:schemeClr val="bg1"/>
                </a:solidFill>
                <a:latin typeface="Times New Roman"/>
                <a:cs typeface="Times New Roman"/>
              </a:rPr>
              <a:t>which</a:t>
            </a:r>
            <a:r>
              <a:rPr sz="2647" spc="-13" dirty="0">
                <a:solidFill>
                  <a:schemeClr val="bg1"/>
                </a:solidFill>
                <a:latin typeface="Times New Roman"/>
                <a:cs typeface="Times New Roman"/>
              </a:rPr>
              <a:t> </a:t>
            </a:r>
            <a:r>
              <a:rPr sz="2647" dirty="0">
                <a:solidFill>
                  <a:schemeClr val="bg1"/>
                </a:solidFill>
                <a:latin typeface="Times New Roman"/>
                <a:cs typeface="Times New Roman"/>
              </a:rPr>
              <a:t>several</a:t>
            </a:r>
            <a:r>
              <a:rPr sz="2647" spc="-18" dirty="0">
                <a:solidFill>
                  <a:schemeClr val="bg1"/>
                </a:solidFill>
                <a:latin typeface="Times New Roman"/>
                <a:cs typeface="Times New Roman"/>
              </a:rPr>
              <a:t> </a:t>
            </a:r>
            <a:r>
              <a:rPr sz="2647" spc="-9" dirty="0">
                <a:solidFill>
                  <a:schemeClr val="bg1"/>
                </a:solidFill>
                <a:latin typeface="Times New Roman"/>
                <a:cs typeface="Times New Roman"/>
              </a:rPr>
              <a:t>subclasses </a:t>
            </a:r>
            <a:r>
              <a:rPr sz="2647" dirty="0">
                <a:solidFill>
                  <a:schemeClr val="bg1"/>
                </a:solidFill>
                <a:latin typeface="Times New Roman"/>
                <a:cs typeface="Times New Roman"/>
              </a:rPr>
              <a:t>representing</a:t>
            </a:r>
            <a:r>
              <a:rPr sz="2647" spc="-35" dirty="0">
                <a:solidFill>
                  <a:schemeClr val="bg1"/>
                </a:solidFill>
                <a:latin typeface="Times New Roman"/>
                <a:cs typeface="Times New Roman"/>
              </a:rPr>
              <a:t> </a:t>
            </a:r>
            <a:r>
              <a:rPr sz="2647" i="1" dirty="0">
                <a:solidFill>
                  <a:schemeClr val="bg1"/>
                </a:solidFill>
                <a:latin typeface="Times New Roman"/>
                <a:cs typeface="Times New Roman"/>
              </a:rPr>
              <a:t>components</a:t>
            </a:r>
            <a:r>
              <a:rPr sz="2647" i="1" spc="-22" dirty="0">
                <a:solidFill>
                  <a:schemeClr val="bg1"/>
                </a:solidFill>
                <a:latin typeface="Times New Roman"/>
                <a:cs typeface="Times New Roman"/>
              </a:rPr>
              <a:t> </a:t>
            </a:r>
            <a:r>
              <a:rPr sz="2647" dirty="0">
                <a:solidFill>
                  <a:schemeClr val="bg1"/>
                </a:solidFill>
                <a:latin typeface="Times New Roman"/>
                <a:cs typeface="Times New Roman"/>
              </a:rPr>
              <a:t>are</a:t>
            </a:r>
            <a:r>
              <a:rPr sz="2647" spc="-26" dirty="0">
                <a:solidFill>
                  <a:schemeClr val="bg1"/>
                </a:solidFill>
                <a:latin typeface="Times New Roman"/>
                <a:cs typeface="Times New Roman"/>
              </a:rPr>
              <a:t> </a:t>
            </a:r>
            <a:r>
              <a:rPr sz="2647" dirty="0">
                <a:solidFill>
                  <a:schemeClr val="bg1"/>
                </a:solidFill>
                <a:latin typeface="Times New Roman"/>
                <a:cs typeface="Times New Roman"/>
              </a:rPr>
              <a:t>associated</a:t>
            </a:r>
            <a:r>
              <a:rPr sz="2647" spc="-22" dirty="0">
                <a:solidFill>
                  <a:schemeClr val="bg1"/>
                </a:solidFill>
                <a:latin typeface="Times New Roman"/>
                <a:cs typeface="Times New Roman"/>
              </a:rPr>
              <a:t> </a:t>
            </a:r>
            <a:r>
              <a:rPr sz="2647" dirty="0">
                <a:solidFill>
                  <a:schemeClr val="bg1"/>
                </a:solidFill>
                <a:latin typeface="Times New Roman"/>
                <a:cs typeface="Times New Roman"/>
              </a:rPr>
              <a:t>with</a:t>
            </a:r>
            <a:r>
              <a:rPr sz="2647" spc="-22" dirty="0">
                <a:solidFill>
                  <a:schemeClr val="bg1"/>
                </a:solidFill>
                <a:latin typeface="Times New Roman"/>
                <a:cs typeface="Times New Roman"/>
              </a:rPr>
              <a:t> </a:t>
            </a:r>
            <a:r>
              <a:rPr sz="2647" spc="-44" dirty="0">
                <a:solidFill>
                  <a:schemeClr val="bg1"/>
                </a:solidFill>
                <a:latin typeface="Times New Roman"/>
                <a:cs typeface="Times New Roman"/>
              </a:rPr>
              <a:t>a </a:t>
            </a:r>
            <a:r>
              <a:rPr sz="2647" dirty="0">
                <a:solidFill>
                  <a:schemeClr val="bg1"/>
                </a:solidFill>
                <a:latin typeface="Times New Roman"/>
                <a:cs typeface="Times New Roman"/>
              </a:rPr>
              <a:t>superclass</a:t>
            </a:r>
            <a:r>
              <a:rPr sz="2647" spc="-35" dirty="0">
                <a:solidFill>
                  <a:schemeClr val="bg1"/>
                </a:solidFill>
                <a:latin typeface="Times New Roman"/>
                <a:cs typeface="Times New Roman"/>
              </a:rPr>
              <a:t> </a:t>
            </a:r>
            <a:r>
              <a:rPr sz="2647" dirty="0">
                <a:solidFill>
                  <a:schemeClr val="bg1"/>
                </a:solidFill>
                <a:latin typeface="Times New Roman"/>
                <a:cs typeface="Times New Roman"/>
              </a:rPr>
              <a:t>representing</a:t>
            </a:r>
            <a:r>
              <a:rPr sz="2647" spc="-22" dirty="0">
                <a:solidFill>
                  <a:schemeClr val="bg1"/>
                </a:solidFill>
                <a:latin typeface="Times New Roman"/>
                <a:cs typeface="Times New Roman"/>
              </a:rPr>
              <a:t> </a:t>
            </a:r>
            <a:r>
              <a:rPr sz="2647" dirty="0">
                <a:solidFill>
                  <a:schemeClr val="bg1"/>
                </a:solidFill>
                <a:latin typeface="Times New Roman"/>
                <a:cs typeface="Times New Roman"/>
              </a:rPr>
              <a:t>a</a:t>
            </a:r>
            <a:r>
              <a:rPr sz="2647" spc="-22" dirty="0">
                <a:solidFill>
                  <a:schemeClr val="bg1"/>
                </a:solidFill>
                <a:latin typeface="Times New Roman"/>
                <a:cs typeface="Times New Roman"/>
              </a:rPr>
              <a:t> </a:t>
            </a:r>
            <a:r>
              <a:rPr sz="2647" i="1" spc="-9" dirty="0">
                <a:solidFill>
                  <a:schemeClr val="bg1"/>
                </a:solidFill>
                <a:latin typeface="Times New Roman"/>
                <a:cs typeface="Times New Roman"/>
              </a:rPr>
              <a:t>whole</a:t>
            </a:r>
            <a:r>
              <a:rPr sz="2647" spc="-9" dirty="0">
                <a:solidFill>
                  <a:schemeClr val="bg1"/>
                </a:solidFill>
                <a:latin typeface="Times New Roman"/>
                <a:cs typeface="Times New Roman"/>
              </a:rPr>
              <a:t>.</a:t>
            </a:r>
            <a:r>
              <a:rPr sz="2647" dirty="0">
                <a:solidFill>
                  <a:schemeClr val="bg1"/>
                </a:solidFill>
                <a:latin typeface="Times New Roman"/>
                <a:cs typeface="Times New Roman"/>
              </a:rPr>
              <a:t>	For</a:t>
            </a:r>
            <a:r>
              <a:rPr sz="2647" spc="-31" dirty="0">
                <a:solidFill>
                  <a:schemeClr val="bg1"/>
                </a:solidFill>
                <a:latin typeface="Times New Roman"/>
                <a:cs typeface="Times New Roman"/>
              </a:rPr>
              <a:t> </a:t>
            </a:r>
            <a:r>
              <a:rPr sz="2647" dirty="0">
                <a:solidFill>
                  <a:schemeClr val="bg1"/>
                </a:solidFill>
                <a:latin typeface="Times New Roman"/>
                <a:cs typeface="Times New Roman"/>
              </a:rPr>
              <a:t>example,</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an </a:t>
            </a:r>
            <a:r>
              <a:rPr sz="2647" dirty="0">
                <a:solidFill>
                  <a:schemeClr val="bg1"/>
                </a:solidFill>
                <a:latin typeface="Times New Roman"/>
                <a:cs typeface="Times New Roman"/>
              </a:rPr>
              <a:t>engine</a:t>
            </a:r>
            <a:r>
              <a:rPr sz="2647" spc="-9" dirty="0">
                <a:solidFill>
                  <a:schemeClr val="bg1"/>
                </a:solidFill>
                <a:latin typeface="Times New Roman"/>
                <a:cs typeface="Times New Roman"/>
              </a:rPr>
              <a:t> </a:t>
            </a:r>
            <a:r>
              <a:rPr sz="2647" dirty="0">
                <a:solidFill>
                  <a:schemeClr val="bg1"/>
                </a:solidFill>
                <a:latin typeface="Times New Roman"/>
                <a:cs typeface="Times New Roman"/>
              </a:rPr>
              <a:t>is</a:t>
            </a:r>
            <a:r>
              <a:rPr sz="2647" spc="-13" dirty="0">
                <a:solidFill>
                  <a:schemeClr val="bg1"/>
                </a:solidFill>
                <a:latin typeface="Times New Roman"/>
                <a:cs typeface="Times New Roman"/>
              </a:rPr>
              <a:t> </a:t>
            </a:r>
            <a:r>
              <a:rPr sz="2647" i="1" dirty="0">
                <a:solidFill>
                  <a:schemeClr val="bg1"/>
                </a:solidFill>
                <a:latin typeface="Times New Roman"/>
                <a:cs typeface="Times New Roman"/>
              </a:rPr>
              <a:t>a</a:t>
            </a:r>
            <a:r>
              <a:rPr sz="2647" i="1" spc="-9" dirty="0">
                <a:solidFill>
                  <a:schemeClr val="bg1"/>
                </a:solidFill>
                <a:latin typeface="Times New Roman"/>
                <a:cs typeface="Times New Roman"/>
              </a:rPr>
              <a:t> </a:t>
            </a:r>
            <a:r>
              <a:rPr sz="2647" i="1" dirty="0">
                <a:solidFill>
                  <a:schemeClr val="bg1"/>
                </a:solidFill>
                <a:latin typeface="Times New Roman"/>
                <a:cs typeface="Times New Roman"/>
              </a:rPr>
              <a:t>part</a:t>
            </a:r>
            <a:r>
              <a:rPr sz="2647" i="1" spc="-13" dirty="0">
                <a:solidFill>
                  <a:schemeClr val="bg1"/>
                </a:solidFill>
                <a:latin typeface="Times New Roman"/>
                <a:cs typeface="Times New Roman"/>
              </a:rPr>
              <a:t> </a:t>
            </a:r>
            <a:r>
              <a:rPr sz="2647" i="1" dirty="0">
                <a:solidFill>
                  <a:schemeClr val="bg1"/>
                </a:solidFill>
                <a:latin typeface="Times New Roman"/>
                <a:cs typeface="Times New Roman"/>
              </a:rPr>
              <a:t>of</a:t>
            </a:r>
            <a:r>
              <a:rPr sz="2647" i="1" spc="-9" dirty="0">
                <a:solidFill>
                  <a:schemeClr val="bg1"/>
                </a:solidFill>
                <a:latin typeface="Times New Roman"/>
                <a:cs typeface="Times New Roman"/>
              </a:rPr>
              <a:t> </a:t>
            </a:r>
            <a:r>
              <a:rPr sz="2647" dirty="0">
                <a:solidFill>
                  <a:schemeClr val="bg1"/>
                </a:solidFill>
                <a:latin typeface="Times New Roman"/>
                <a:cs typeface="Times New Roman"/>
              </a:rPr>
              <a:t>a</a:t>
            </a:r>
            <a:r>
              <a:rPr sz="2647" spc="-4" dirty="0">
                <a:solidFill>
                  <a:schemeClr val="bg1"/>
                </a:solidFill>
                <a:latin typeface="Times New Roman"/>
                <a:cs typeface="Times New Roman"/>
              </a:rPr>
              <a:t> </a:t>
            </a:r>
            <a:r>
              <a:rPr sz="2647" spc="-18" dirty="0">
                <a:solidFill>
                  <a:schemeClr val="bg1"/>
                </a:solidFill>
                <a:latin typeface="Times New Roman"/>
                <a:cs typeface="Times New Roman"/>
              </a:rPr>
              <a:t>car.</a:t>
            </a:r>
            <a:endParaRPr sz="2647" dirty="0">
              <a:solidFill>
                <a:schemeClr val="bg1"/>
              </a:solidFill>
              <a:latin typeface="Times New Roman"/>
              <a:cs typeface="Times New Roman"/>
            </a:endParaRPr>
          </a:p>
        </p:txBody>
      </p:sp>
      <p:sp>
        <p:nvSpPr>
          <p:cNvPr id="8" name="object 8"/>
          <p:cNvSpPr txBox="1"/>
          <p:nvPr/>
        </p:nvSpPr>
        <p:spPr>
          <a:xfrm>
            <a:off x="5032337" y="3361765"/>
            <a:ext cx="2017059" cy="304427"/>
          </a:xfrm>
          <a:prstGeom prst="rect">
            <a:avLst/>
          </a:prstGeom>
          <a:ln w="15215">
            <a:solidFill>
              <a:srgbClr val="000000"/>
            </a:solidFill>
          </a:ln>
        </p:spPr>
        <p:txBody>
          <a:bodyPr vert="horz" wrap="square" lIns="0" tIns="32497" rIns="0" bIns="0" rtlCol="0">
            <a:spAutoFit/>
          </a:bodyPr>
          <a:lstStyle/>
          <a:p>
            <a:pPr marL="365331">
              <a:spcBef>
                <a:spcPts val="256"/>
              </a:spcBef>
            </a:pPr>
            <a:r>
              <a:rPr sz="1765" spc="44" dirty="0">
                <a:solidFill>
                  <a:schemeClr val="bg1"/>
                </a:solidFill>
                <a:latin typeface="Times New Roman"/>
                <a:cs typeface="Times New Roman"/>
              </a:rPr>
              <a:t>CLASS:</a:t>
            </a:r>
            <a:r>
              <a:rPr sz="1765" spc="4" dirty="0">
                <a:solidFill>
                  <a:schemeClr val="bg1"/>
                </a:solidFill>
                <a:latin typeface="Times New Roman"/>
                <a:cs typeface="Times New Roman"/>
              </a:rPr>
              <a:t>  </a:t>
            </a:r>
            <a:r>
              <a:rPr sz="1765" i="1" spc="-22" dirty="0">
                <a:solidFill>
                  <a:schemeClr val="bg1"/>
                </a:solidFill>
                <a:latin typeface="Times New Roman"/>
                <a:cs typeface="Times New Roman"/>
              </a:rPr>
              <a:t>Car</a:t>
            </a:r>
            <a:endParaRPr sz="1765" dirty="0">
              <a:solidFill>
                <a:schemeClr val="bg1"/>
              </a:solidFill>
              <a:latin typeface="Times New Roman"/>
              <a:cs typeface="Times New Roman"/>
            </a:endParaRPr>
          </a:p>
        </p:txBody>
      </p:sp>
      <p:grpSp>
        <p:nvGrpSpPr>
          <p:cNvPr id="9" name="object 9"/>
          <p:cNvGrpSpPr/>
          <p:nvPr/>
        </p:nvGrpSpPr>
        <p:grpSpPr>
          <a:xfrm>
            <a:off x="2375198" y="4836906"/>
            <a:ext cx="2236694" cy="717176"/>
            <a:chOff x="812291" y="5481827"/>
            <a:chExt cx="2534920" cy="812800"/>
          </a:xfrm>
        </p:grpSpPr>
        <p:sp>
          <p:nvSpPr>
            <p:cNvPr id="10" name="object 10"/>
            <p:cNvSpPr/>
            <p:nvPr/>
          </p:nvSpPr>
          <p:spPr>
            <a:xfrm>
              <a:off x="897623" y="5565647"/>
              <a:ext cx="2449195" cy="728980"/>
            </a:xfrm>
            <a:custGeom>
              <a:avLst/>
              <a:gdLst/>
              <a:ahLst/>
              <a:cxnLst/>
              <a:rect l="l" t="t" r="r" b="b"/>
              <a:pathLst>
                <a:path w="2449195" h="728979">
                  <a:moveTo>
                    <a:pt x="2449068" y="0"/>
                  </a:moveTo>
                  <a:lnTo>
                    <a:pt x="0" y="0"/>
                  </a:lnTo>
                  <a:lnTo>
                    <a:pt x="0" y="637032"/>
                  </a:lnTo>
                  <a:lnTo>
                    <a:pt x="0" y="728472"/>
                  </a:lnTo>
                  <a:lnTo>
                    <a:pt x="2449068" y="728472"/>
                  </a:lnTo>
                  <a:lnTo>
                    <a:pt x="2449068" y="637032"/>
                  </a:lnTo>
                  <a:lnTo>
                    <a:pt x="2449068" y="0"/>
                  </a:lnTo>
                  <a:close/>
                </a:path>
              </a:pathLst>
            </a:custGeom>
            <a:solidFill>
              <a:srgbClr val="7F7F7F"/>
            </a:solidFill>
          </p:spPr>
          <p:txBody>
            <a:bodyPr wrap="square" lIns="0" tIns="0" rIns="0" bIns="0" rtlCol="0"/>
            <a:lstStyle/>
            <a:p>
              <a:endParaRPr sz="1588"/>
            </a:p>
          </p:txBody>
        </p:sp>
        <p:sp>
          <p:nvSpPr>
            <p:cNvPr id="11" name="object 11"/>
            <p:cNvSpPr/>
            <p:nvPr/>
          </p:nvSpPr>
          <p:spPr>
            <a:xfrm>
              <a:off x="819911" y="5489447"/>
              <a:ext cx="2433955" cy="713740"/>
            </a:xfrm>
            <a:custGeom>
              <a:avLst/>
              <a:gdLst/>
              <a:ahLst/>
              <a:cxnLst/>
              <a:rect l="l" t="t" r="r" b="b"/>
              <a:pathLst>
                <a:path w="2433954" h="713739">
                  <a:moveTo>
                    <a:pt x="2433827" y="713231"/>
                  </a:moveTo>
                  <a:lnTo>
                    <a:pt x="2433827" y="0"/>
                  </a:lnTo>
                  <a:lnTo>
                    <a:pt x="0" y="0"/>
                  </a:lnTo>
                  <a:lnTo>
                    <a:pt x="0" y="713231"/>
                  </a:lnTo>
                  <a:lnTo>
                    <a:pt x="2433827" y="713231"/>
                  </a:lnTo>
                  <a:close/>
                </a:path>
              </a:pathLst>
            </a:custGeom>
            <a:solidFill>
              <a:srgbClr val="FFFFFF"/>
            </a:solidFill>
          </p:spPr>
          <p:txBody>
            <a:bodyPr wrap="square" lIns="0" tIns="0" rIns="0" bIns="0" rtlCol="0"/>
            <a:lstStyle/>
            <a:p>
              <a:endParaRPr sz="1588"/>
            </a:p>
          </p:txBody>
        </p:sp>
        <p:sp>
          <p:nvSpPr>
            <p:cNvPr id="12" name="object 12"/>
            <p:cNvSpPr/>
            <p:nvPr/>
          </p:nvSpPr>
          <p:spPr>
            <a:xfrm>
              <a:off x="819911" y="5489447"/>
              <a:ext cx="2433955" cy="713740"/>
            </a:xfrm>
            <a:custGeom>
              <a:avLst/>
              <a:gdLst/>
              <a:ahLst/>
              <a:cxnLst/>
              <a:rect l="l" t="t" r="r" b="b"/>
              <a:pathLst>
                <a:path w="2433954" h="713739">
                  <a:moveTo>
                    <a:pt x="0" y="0"/>
                  </a:moveTo>
                  <a:lnTo>
                    <a:pt x="0" y="713231"/>
                  </a:lnTo>
                  <a:lnTo>
                    <a:pt x="2433827" y="713231"/>
                  </a:lnTo>
                  <a:lnTo>
                    <a:pt x="2433827" y="0"/>
                  </a:lnTo>
                  <a:lnTo>
                    <a:pt x="0" y="0"/>
                  </a:lnTo>
                  <a:close/>
                </a:path>
              </a:pathLst>
            </a:custGeom>
            <a:ln w="15215">
              <a:solidFill>
                <a:srgbClr val="000000"/>
              </a:solidFill>
            </a:ln>
          </p:spPr>
          <p:txBody>
            <a:bodyPr wrap="square" lIns="0" tIns="0" rIns="0" bIns="0" rtlCol="0"/>
            <a:lstStyle/>
            <a:p>
              <a:endParaRPr sz="1588"/>
            </a:p>
          </p:txBody>
        </p:sp>
        <p:sp>
          <p:nvSpPr>
            <p:cNvPr id="13" name="object 13"/>
            <p:cNvSpPr/>
            <p:nvPr/>
          </p:nvSpPr>
          <p:spPr>
            <a:xfrm>
              <a:off x="819911" y="5867399"/>
              <a:ext cx="2425065" cy="0"/>
            </a:xfrm>
            <a:custGeom>
              <a:avLst/>
              <a:gdLst/>
              <a:ahLst/>
              <a:cxnLst/>
              <a:rect l="l" t="t" r="r" b="b"/>
              <a:pathLst>
                <a:path w="2425065">
                  <a:moveTo>
                    <a:pt x="0" y="0"/>
                  </a:moveTo>
                  <a:lnTo>
                    <a:pt x="1937003" y="0"/>
                  </a:lnTo>
                </a:path>
                <a:path w="2425065">
                  <a:moveTo>
                    <a:pt x="1938527" y="0"/>
                  </a:moveTo>
                  <a:lnTo>
                    <a:pt x="2424683" y="0"/>
                  </a:lnTo>
                </a:path>
              </a:pathLst>
            </a:custGeom>
            <a:ln w="5071">
              <a:solidFill>
                <a:srgbClr val="000000"/>
              </a:solidFill>
            </a:ln>
          </p:spPr>
          <p:txBody>
            <a:bodyPr wrap="square" lIns="0" tIns="0" rIns="0" bIns="0" rtlCol="0"/>
            <a:lstStyle/>
            <a:p>
              <a:endParaRPr sz="1588"/>
            </a:p>
          </p:txBody>
        </p:sp>
      </p:grpSp>
      <p:sp>
        <p:nvSpPr>
          <p:cNvPr id="14" name="object 14"/>
          <p:cNvSpPr txBox="1"/>
          <p:nvPr/>
        </p:nvSpPr>
        <p:spPr>
          <a:xfrm>
            <a:off x="2450503" y="4910865"/>
            <a:ext cx="2161054" cy="540917"/>
          </a:xfrm>
          <a:prstGeom prst="rect">
            <a:avLst/>
          </a:prstGeom>
        </p:spPr>
        <p:txBody>
          <a:bodyPr vert="horz" wrap="square" lIns="0" tIns="0" rIns="0" bIns="0" rtlCol="0">
            <a:spAutoFit/>
          </a:bodyPr>
          <a:lstStyle/>
          <a:p>
            <a:pPr marL="14568">
              <a:lnSpc>
                <a:spcPts val="1752"/>
              </a:lnSpc>
            </a:pPr>
            <a:r>
              <a:rPr sz="1765" spc="44" dirty="0">
                <a:solidFill>
                  <a:schemeClr val="bg1"/>
                </a:solidFill>
                <a:latin typeface="Times New Roman"/>
                <a:cs typeface="Times New Roman"/>
              </a:rPr>
              <a:t>CLASS:</a:t>
            </a:r>
            <a:r>
              <a:rPr sz="1765" spc="4" dirty="0">
                <a:solidFill>
                  <a:schemeClr val="bg1"/>
                </a:solidFill>
                <a:latin typeface="Times New Roman"/>
                <a:cs typeface="Times New Roman"/>
              </a:rPr>
              <a:t>  </a:t>
            </a:r>
            <a:r>
              <a:rPr sz="1765" i="1" spc="-9" dirty="0">
                <a:solidFill>
                  <a:schemeClr val="bg1"/>
                </a:solidFill>
                <a:latin typeface="Times New Roman"/>
                <a:cs typeface="Times New Roman"/>
              </a:rPr>
              <a:t>Chassis</a:t>
            </a:r>
            <a:endParaRPr sz="1765" dirty="0">
              <a:solidFill>
                <a:schemeClr val="bg1"/>
              </a:solidFill>
              <a:latin typeface="Times New Roman"/>
              <a:cs typeface="Times New Roman"/>
            </a:endParaRPr>
          </a:p>
          <a:p>
            <a:pPr marL="14568">
              <a:spcBef>
                <a:spcPts val="335"/>
              </a:spcBef>
              <a:tabLst>
                <a:tab pos="1199093" algn="l"/>
              </a:tabLst>
            </a:pPr>
            <a:r>
              <a:rPr sz="1765" i="1" spc="-9" dirty="0">
                <a:solidFill>
                  <a:schemeClr val="bg1"/>
                </a:solidFill>
                <a:latin typeface="Times New Roman"/>
                <a:cs typeface="Times New Roman"/>
              </a:rPr>
              <a:t>Superclass</a:t>
            </a:r>
            <a:r>
              <a:rPr sz="1765" spc="-9" dirty="0">
                <a:solidFill>
                  <a:schemeClr val="bg1"/>
                </a:solidFill>
                <a:latin typeface="Times New Roman"/>
                <a:cs typeface="Times New Roman"/>
              </a:rPr>
              <a:t>:</a:t>
            </a:r>
            <a:r>
              <a:rPr sz="1765" dirty="0">
                <a:solidFill>
                  <a:schemeClr val="bg1"/>
                </a:solidFill>
                <a:latin typeface="Times New Roman"/>
                <a:cs typeface="Times New Roman"/>
              </a:rPr>
              <a:t>	</a:t>
            </a:r>
            <a:r>
              <a:rPr sz="1765" i="1" spc="-22" dirty="0">
                <a:solidFill>
                  <a:schemeClr val="bg1"/>
                </a:solidFill>
                <a:latin typeface="Times New Roman"/>
                <a:cs typeface="Times New Roman"/>
              </a:rPr>
              <a:t>Car</a:t>
            </a:r>
            <a:endParaRPr sz="1765" dirty="0">
              <a:solidFill>
                <a:schemeClr val="bg1"/>
              </a:solidFill>
              <a:latin typeface="Times New Roman"/>
              <a:cs typeface="Times New Roman"/>
            </a:endParaRPr>
          </a:p>
        </p:txBody>
      </p:sp>
      <p:grpSp>
        <p:nvGrpSpPr>
          <p:cNvPr id="15" name="object 15"/>
          <p:cNvGrpSpPr/>
          <p:nvPr/>
        </p:nvGrpSpPr>
        <p:grpSpPr>
          <a:xfrm>
            <a:off x="4948965" y="4836906"/>
            <a:ext cx="2236694" cy="717176"/>
            <a:chOff x="3729227" y="5481827"/>
            <a:chExt cx="2534920" cy="812800"/>
          </a:xfrm>
        </p:grpSpPr>
        <p:sp>
          <p:nvSpPr>
            <p:cNvPr id="16" name="object 16"/>
            <p:cNvSpPr/>
            <p:nvPr/>
          </p:nvSpPr>
          <p:spPr>
            <a:xfrm>
              <a:off x="3814559" y="5565647"/>
              <a:ext cx="2449195" cy="728980"/>
            </a:xfrm>
            <a:custGeom>
              <a:avLst/>
              <a:gdLst/>
              <a:ahLst/>
              <a:cxnLst/>
              <a:rect l="l" t="t" r="r" b="b"/>
              <a:pathLst>
                <a:path w="2449195" h="728979">
                  <a:moveTo>
                    <a:pt x="2449068" y="0"/>
                  </a:moveTo>
                  <a:lnTo>
                    <a:pt x="0" y="0"/>
                  </a:lnTo>
                  <a:lnTo>
                    <a:pt x="0" y="637032"/>
                  </a:lnTo>
                  <a:lnTo>
                    <a:pt x="0" y="728472"/>
                  </a:lnTo>
                  <a:lnTo>
                    <a:pt x="2449068" y="728472"/>
                  </a:lnTo>
                  <a:lnTo>
                    <a:pt x="2449068" y="637032"/>
                  </a:lnTo>
                  <a:lnTo>
                    <a:pt x="2449068" y="0"/>
                  </a:lnTo>
                  <a:close/>
                </a:path>
              </a:pathLst>
            </a:custGeom>
            <a:solidFill>
              <a:srgbClr val="7F7F7F"/>
            </a:solidFill>
          </p:spPr>
          <p:txBody>
            <a:bodyPr wrap="square" lIns="0" tIns="0" rIns="0" bIns="0" rtlCol="0"/>
            <a:lstStyle/>
            <a:p>
              <a:endParaRPr sz="1588"/>
            </a:p>
          </p:txBody>
        </p:sp>
        <p:sp>
          <p:nvSpPr>
            <p:cNvPr id="17" name="object 17"/>
            <p:cNvSpPr/>
            <p:nvPr/>
          </p:nvSpPr>
          <p:spPr>
            <a:xfrm>
              <a:off x="3736847" y="5489447"/>
              <a:ext cx="2433955" cy="713740"/>
            </a:xfrm>
            <a:custGeom>
              <a:avLst/>
              <a:gdLst/>
              <a:ahLst/>
              <a:cxnLst/>
              <a:rect l="l" t="t" r="r" b="b"/>
              <a:pathLst>
                <a:path w="2433954" h="713739">
                  <a:moveTo>
                    <a:pt x="2433827" y="713231"/>
                  </a:moveTo>
                  <a:lnTo>
                    <a:pt x="2433827" y="0"/>
                  </a:lnTo>
                  <a:lnTo>
                    <a:pt x="0" y="0"/>
                  </a:lnTo>
                  <a:lnTo>
                    <a:pt x="0" y="713231"/>
                  </a:lnTo>
                  <a:lnTo>
                    <a:pt x="2433827" y="713231"/>
                  </a:lnTo>
                  <a:close/>
                </a:path>
              </a:pathLst>
            </a:custGeom>
            <a:solidFill>
              <a:srgbClr val="FFFFFF"/>
            </a:solidFill>
          </p:spPr>
          <p:txBody>
            <a:bodyPr wrap="square" lIns="0" tIns="0" rIns="0" bIns="0" rtlCol="0"/>
            <a:lstStyle/>
            <a:p>
              <a:endParaRPr sz="1588"/>
            </a:p>
          </p:txBody>
        </p:sp>
        <p:sp>
          <p:nvSpPr>
            <p:cNvPr id="18" name="object 18"/>
            <p:cNvSpPr/>
            <p:nvPr/>
          </p:nvSpPr>
          <p:spPr>
            <a:xfrm>
              <a:off x="3736847" y="5489447"/>
              <a:ext cx="2433955" cy="713740"/>
            </a:xfrm>
            <a:custGeom>
              <a:avLst/>
              <a:gdLst/>
              <a:ahLst/>
              <a:cxnLst/>
              <a:rect l="l" t="t" r="r" b="b"/>
              <a:pathLst>
                <a:path w="2433954" h="713739">
                  <a:moveTo>
                    <a:pt x="0" y="0"/>
                  </a:moveTo>
                  <a:lnTo>
                    <a:pt x="0" y="713231"/>
                  </a:lnTo>
                  <a:lnTo>
                    <a:pt x="2433827" y="713231"/>
                  </a:lnTo>
                  <a:lnTo>
                    <a:pt x="2433827" y="0"/>
                  </a:lnTo>
                  <a:lnTo>
                    <a:pt x="0" y="0"/>
                  </a:lnTo>
                  <a:close/>
                </a:path>
              </a:pathLst>
            </a:custGeom>
            <a:ln w="15215">
              <a:solidFill>
                <a:srgbClr val="000000"/>
              </a:solidFill>
            </a:ln>
          </p:spPr>
          <p:txBody>
            <a:bodyPr wrap="square" lIns="0" tIns="0" rIns="0" bIns="0" rtlCol="0"/>
            <a:lstStyle/>
            <a:p>
              <a:endParaRPr sz="1588"/>
            </a:p>
          </p:txBody>
        </p:sp>
        <p:sp>
          <p:nvSpPr>
            <p:cNvPr id="19" name="object 19"/>
            <p:cNvSpPr/>
            <p:nvPr/>
          </p:nvSpPr>
          <p:spPr>
            <a:xfrm>
              <a:off x="3736847" y="5867399"/>
              <a:ext cx="2425065" cy="0"/>
            </a:xfrm>
            <a:custGeom>
              <a:avLst/>
              <a:gdLst/>
              <a:ahLst/>
              <a:cxnLst/>
              <a:rect l="l" t="t" r="r" b="b"/>
              <a:pathLst>
                <a:path w="2425065">
                  <a:moveTo>
                    <a:pt x="0" y="0"/>
                  </a:moveTo>
                  <a:lnTo>
                    <a:pt x="1937003" y="0"/>
                  </a:lnTo>
                </a:path>
                <a:path w="2425065">
                  <a:moveTo>
                    <a:pt x="1938527" y="0"/>
                  </a:moveTo>
                  <a:lnTo>
                    <a:pt x="2424683" y="0"/>
                  </a:lnTo>
                </a:path>
              </a:pathLst>
            </a:custGeom>
            <a:ln w="5071">
              <a:solidFill>
                <a:srgbClr val="000000"/>
              </a:solidFill>
            </a:ln>
          </p:spPr>
          <p:txBody>
            <a:bodyPr wrap="square" lIns="0" tIns="0" rIns="0" bIns="0" rtlCol="0"/>
            <a:lstStyle/>
            <a:p>
              <a:endParaRPr sz="1588"/>
            </a:p>
          </p:txBody>
        </p:sp>
      </p:grpSp>
      <p:sp>
        <p:nvSpPr>
          <p:cNvPr id="20" name="object 20"/>
          <p:cNvSpPr txBox="1"/>
          <p:nvPr/>
        </p:nvSpPr>
        <p:spPr>
          <a:xfrm>
            <a:off x="5024269" y="4910865"/>
            <a:ext cx="2161054" cy="540917"/>
          </a:xfrm>
          <a:prstGeom prst="rect">
            <a:avLst/>
          </a:prstGeom>
        </p:spPr>
        <p:txBody>
          <a:bodyPr vert="horz" wrap="square" lIns="0" tIns="0" rIns="0" bIns="0" rtlCol="0">
            <a:spAutoFit/>
          </a:bodyPr>
          <a:lstStyle/>
          <a:p>
            <a:pPr marL="12887">
              <a:lnSpc>
                <a:spcPts val="1752"/>
              </a:lnSpc>
              <a:tabLst>
                <a:tab pos="923414" algn="l"/>
              </a:tabLst>
            </a:pPr>
            <a:r>
              <a:rPr sz="1765" spc="35" dirty="0">
                <a:solidFill>
                  <a:schemeClr val="bg1"/>
                </a:solidFill>
                <a:latin typeface="Times New Roman"/>
                <a:cs typeface="Times New Roman"/>
              </a:rPr>
              <a:t>CLASS:</a:t>
            </a:r>
            <a:r>
              <a:rPr sz="1765" dirty="0">
                <a:solidFill>
                  <a:schemeClr val="bg1"/>
                </a:solidFill>
                <a:latin typeface="Times New Roman"/>
                <a:cs typeface="Times New Roman"/>
              </a:rPr>
              <a:t>	</a:t>
            </a:r>
            <a:r>
              <a:rPr sz="1765" i="1" spc="-9" dirty="0">
                <a:solidFill>
                  <a:schemeClr val="bg1"/>
                </a:solidFill>
                <a:latin typeface="Times New Roman"/>
                <a:cs typeface="Times New Roman"/>
              </a:rPr>
              <a:t>Engine</a:t>
            </a:r>
            <a:endParaRPr sz="1765" dirty="0">
              <a:solidFill>
                <a:schemeClr val="bg1"/>
              </a:solidFill>
              <a:latin typeface="Times New Roman"/>
              <a:cs typeface="Times New Roman"/>
            </a:endParaRPr>
          </a:p>
          <a:p>
            <a:pPr marL="12887">
              <a:spcBef>
                <a:spcPts val="335"/>
              </a:spcBef>
            </a:pPr>
            <a:r>
              <a:rPr sz="1765" i="1" dirty="0">
                <a:solidFill>
                  <a:schemeClr val="bg1"/>
                </a:solidFill>
                <a:latin typeface="Times New Roman"/>
                <a:cs typeface="Times New Roman"/>
              </a:rPr>
              <a:t>Superclass</a:t>
            </a:r>
            <a:r>
              <a:rPr sz="1765" dirty="0">
                <a:solidFill>
                  <a:schemeClr val="bg1"/>
                </a:solidFill>
                <a:latin typeface="Times New Roman"/>
                <a:cs typeface="Times New Roman"/>
              </a:rPr>
              <a:t>:</a:t>
            </a:r>
            <a:r>
              <a:rPr sz="1765" spc="132" dirty="0">
                <a:solidFill>
                  <a:schemeClr val="bg1"/>
                </a:solidFill>
                <a:latin typeface="Times New Roman"/>
                <a:cs typeface="Times New Roman"/>
              </a:rPr>
              <a:t>  </a:t>
            </a:r>
            <a:r>
              <a:rPr sz="1765" i="1" spc="-22" dirty="0">
                <a:solidFill>
                  <a:schemeClr val="bg1"/>
                </a:solidFill>
                <a:latin typeface="Times New Roman"/>
                <a:cs typeface="Times New Roman"/>
              </a:rPr>
              <a:t>Car</a:t>
            </a:r>
            <a:endParaRPr sz="1765" dirty="0">
              <a:solidFill>
                <a:schemeClr val="bg1"/>
              </a:solidFill>
              <a:latin typeface="Times New Roman"/>
              <a:cs typeface="Times New Roman"/>
            </a:endParaRPr>
          </a:p>
        </p:txBody>
      </p:sp>
      <p:grpSp>
        <p:nvGrpSpPr>
          <p:cNvPr id="21" name="object 21"/>
          <p:cNvGrpSpPr/>
          <p:nvPr/>
        </p:nvGrpSpPr>
        <p:grpSpPr>
          <a:xfrm>
            <a:off x="7608795" y="4836906"/>
            <a:ext cx="2235013" cy="717176"/>
            <a:chOff x="6743700" y="5481827"/>
            <a:chExt cx="2533015" cy="812800"/>
          </a:xfrm>
        </p:grpSpPr>
        <p:sp>
          <p:nvSpPr>
            <p:cNvPr id="22" name="object 22"/>
            <p:cNvSpPr/>
            <p:nvPr/>
          </p:nvSpPr>
          <p:spPr>
            <a:xfrm>
              <a:off x="6827507" y="5565647"/>
              <a:ext cx="2449195" cy="728980"/>
            </a:xfrm>
            <a:custGeom>
              <a:avLst/>
              <a:gdLst/>
              <a:ahLst/>
              <a:cxnLst/>
              <a:rect l="l" t="t" r="r" b="b"/>
              <a:pathLst>
                <a:path w="2449195" h="728979">
                  <a:moveTo>
                    <a:pt x="2449068" y="0"/>
                  </a:moveTo>
                  <a:lnTo>
                    <a:pt x="0" y="0"/>
                  </a:lnTo>
                  <a:lnTo>
                    <a:pt x="0" y="637032"/>
                  </a:lnTo>
                  <a:lnTo>
                    <a:pt x="0" y="728472"/>
                  </a:lnTo>
                  <a:lnTo>
                    <a:pt x="2449068" y="728472"/>
                  </a:lnTo>
                  <a:lnTo>
                    <a:pt x="2449068" y="637032"/>
                  </a:lnTo>
                  <a:lnTo>
                    <a:pt x="2449068" y="0"/>
                  </a:lnTo>
                  <a:close/>
                </a:path>
              </a:pathLst>
            </a:custGeom>
            <a:solidFill>
              <a:srgbClr val="7F7F7F"/>
            </a:solidFill>
          </p:spPr>
          <p:txBody>
            <a:bodyPr wrap="square" lIns="0" tIns="0" rIns="0" bIns="0" rtlCol="0"/>
            <a:lstStyle/>
            <a:p>
              <a:endParaRPr sz="1588"/>
            </a:p>
          </p:txBody>
        </p:sp>
        <p:sp>
          <p:nvSpPr>
            <p:cNvPr id="23" name="object 23"/>
            <p:cNvSpPr/>
            <p:nvPr/>
          </p:nvSpPr>
          <p:spPr>
            <a:xfrm>
              <a:off x="6751320" y="5489447"/>
              <a:ext cx="2433955" cy="713740"/>
            </a:xfrm>
            <a:custGeom>
              <a:avLst/>
              <a:gdLst/>
              <a:ahLst/>
              <a:cxnLst/>
              <a:rect l="l" t="t" r="r" b="b"/>
              <a:pathLst>
                <a:path w="2433954" h="713739">
                  <a:moveTo>
                    <a:pt x="2433827" y="713231"/>
                  </a:moveTo>
                  <a:lnTo>
                    <a:pt x="2433827" y="0"/>
                  </a:lnTo>
                  <a:lnTo>
                    <a:pt x="0" y="0"/>
                  </a:lnTo>
                  <a:lnTo>
                    <a:pt x="0" y="713231"/>
                  </a:lnTo>
                  <a:lnTo>
                    <a:pt x="2433827" y="713231"/>
                  </a:lnTo>
                  <a:close/>
                </a:path>
              </a:pathLst>
            </a:custGeom>
            <a:solidFill>
              <a:srgbClr val="FFFFFF"/>
            </a:solidFill>
          </p:spPr>
          <p:txBody>
            <a:bodyPr wrap="square" lIns="0" tIns="0" rIns="0" bIns="0" rtlCol="0"/>
            <a:lstStyle/>
            <a:p>
              <a:endParaRPr sz="1588"/>
            </a:p>
          </p:txBody>
        </p:sp>
        <p:sp>
          <p:nvSpPr>
            <p:cNvPr id="24" name="object 24"/>
            <p:cNvSpPr/>
            <p:nvPr/>
          </p:nvSpPr>
          <p:spPr>
            <a:xfrm>
              <a:off x="6751320" y="5489447"/>
              <a:ext cx="2433955" cy="713740"/>
            </a:xfrm>
            <a:custGeom>
              <a:avLst/>
              <a:gdLst/>
              <a:ahLst/>
              <a:cxnLst/>
              <a:rect l="l" t="t" r="r" b="b"/>
              <a:pathLst>
                <a:path w="2433954" h="713739">
                  <a:moveTo>
                    <a:pt x="0" y="0"/>
                  </a:moveTo>
                  <a:lnTo>
                    <a:pt x="0" y="713231"/>
                  </a:lnTo>
                  <a:lnTo>
                    <a:pt x="2433827" y="713231"/>
                  </a:lnTo>
                  <a:lnTo>
                    <a:pt x="2433827" y="0"/>
                  </a:lnTo>
                  <a:lnTo>
                    <a:pt x="0" y="0"/>
                  </a:lnTo>
                  <a:close/>
                </a:path>
              </a:pathLst>
            </a:custGeom>
            <a:ln w="15215">
              <a:solidFill>
                <a:srgbClr val="000000"/>
              </a:solidFill>
            </a:ln>
          </p:spPr>
          <p:txBody>
            <a:bodyPr wrap="square" lIns="0" tIns="0" rIns="0" bIns="0" rtlCol="0"/>
            <a:lstStyle/>
            <a:p>
              <a:endParaRPr sz="1588"/>
            </a:p>
          </p:txBody>
        </p:sp>
        <p:sp>
          <p:nvSpPr>
            <p:cNvPr id="25" name="object 25"/>
            <p:cNvSpPr/>
            <p:nvPr/>
          </p:nvSpPr>
          <p:spPr>
            <a:xfrm>
              <a:off x="6751320" y="5867399"/>
              <a:ext cx="2423160" cy="0"/>
            </a:xfrm>
            <a:custGeom>
              <a:avLst/>
              <a:gdLst/>
              <a:ahLst/>
              <a:cxnLst/>
              <a:rect l="l" t="t" r="r" b="b"/>
              <a:pathLst>
                <a:path w="2423159">
                  <a:moveTo>
                    <a:pt x="0" y="0"/>
                  </a:moveTo>
                  <a:lnTo>
                    <a:pt x="1935479" y="0"/>
                  </a:lnTo>
                  <a:lnTo>
                    <a:pt x="2423159" y="0"/>
                  </a:lnTo>
                </a:path>
              </a:pathLst>
            </a:custGeom>
            <a:ln w="5071">
              <a:solidFill>
                <a:srgbClr val="000000"/>
              </a:solidFill>
            </a:ln>
          </p:spPr>
          <p:txBody>
            <a:bodyPr wrap="square" lIns="0" tIns="0" rIns="0" bIns="0" rtlCol="0"/>
            <a:lstStyle/>
            <a:p>
              <a:endParaRPr sz="1588"/>
            </a:p>
          </p:txBody>
        </p:sp>
      </p:grpSp>
      <p:sp>
        <p:nvSpPr>
          <p:cNvPr id="26" name="object 26"/>
          <p:cNvSpPr txBox="1"/>
          <p:nvPr/>
        </p:nvSpPr>
        <p:spPr>
          <a:xfrm>
            <a:off x="7682753" y="4910865"/>
            <a:ext cx="2161054" cy="540917"/>
          </a:xfrm>
          <a:prstGeom prst="rect">
            <a:avLst/>
          </a:prstGeom>
        </p:spPr>
        <p:txBody>
          <a:bodyPr vert="horz" wrap="square" lIns="0" tIns="0" rIns="0" bIns="0" rtlCol="0">
            <a:spAutoFit/>
          </a:bodyPr>
          <a:lstStyle/>
          <a:p>
            <a:pPr>
              <a:lnSpc>
                <a:spcPts val="1752"/>
              </a:lnSpc>
            </a:pPr>
            <a:r>
              <a:rPr sz="1765" spc="44" dirty="0">
                <a:solidFill>
                  <a:schemeClr val="bg1"/>
                </a:solidFill>
                <a:latin typeface="Times New Roman"/>
                <a:cs typeface="Times New Roman"/>
              </a:rPr>
              <a:t>CLASS:</a:t>
            </a:r>
            <a:r>
              <a:rPr sz="1765" spc="-71" dirty="0">
                <a:solidFill>
                  <a:schemeClr val="bg1"/>
                </a:solidFill>
                <a:latin typeface="Times New Roman"/>
                <a:cs typeface="Times New Roman"/>
              </a:rPr>
              <a:t> </a:t>
            </a:r>
            <a:r>
              <a:rPr sz="1765" i="1" spc="-9" dirty="0">
                <a:solidFill>
                  <a:schemeClr val="bg1"/>
                </a:solidFill>
                <a:latin typeface="Times New Roman"/>
                <a:cs typeface="Times New Roman"/>
              </a:rPr>
              <a:t>Transmission</a:t>
            </a:r>
            <a:endParaRPr sz="1765" dirty="0">
              <a:solidFill>
                <a:schemeClr val="bg1"/>
              </a:solidFill>
              <a:latin typeface="Times New Roman"/>
              <a:cs typeface="Times New Roman"/>
            </a:endParaRPr>
          </a:p>
          <a:p>
            <a:pPr>
              <a:spcBef>
                <a:spcPts val="335"/>
              </a:spcBef>
            </a:pPr>
            <a:r>
              <a:rPr sz="1765" i="1" dirty="0">
                <a:solidFill>
                  <a:schemeClr val="bg1"/>
                </a:solidFill>
                <a:latin typeface="Times New Roman"/>
                <a:cs typeface="Times New Roman"/>
              </a:rPr>
              <a:t>Superclass</a:t>
            </a:r>
            <a:r>
              <a:rPr sz="1765" dirty="0">
                <a:solidFill>
                  <a:schemeClr val="bg1"/>
                </a:solidFill>
                <a:latin typeface="Times New Roman"/>
                <a:cs typeface="Times New Roman"/>
              </a:rPr>
              <a:t>:</a:t>
            </a:r>
            <a:r>
              <a:rPr sz="1765" spc="132" dirty="0">
                <a:solidFill>
                  <a:schemeClr val="bg1"/>
                </a:solidFill>
                <a:latin typeface="Times New Roman"/>
                <a:cs typeface="Times New Roman"/>
              </a:rPr>
              <a:t>  </a:t>
            </a:r>
            <a:r>
              <a:rPr sz="1765" i="1" spc="-22" dirty="0">
                <a:solidFill>
                  <a:schemeClr val="bg1"/>
                </a:solidFill>
                <a:latin typeface="Times New Roman"/>
                <a:cs typeface="Times New Roman"/>
              </a:rPr>
              <a:t>Car</a:t>
            </a:r>
            <a:endParaRPr sz="1765" dirty="0">
              <a:solidFill>
                <a:schemeClr val="bg1"/>
              </a:solidFill>
              <a:latin typeface="Times New Roman"/>
              <a:cs typeface="Times New Roman"/>
            </a:endParaRPr>
          </a:p>
        </p:txBody>
      </p:sp>
      <p:grpSp>
        <p:nvGrpSpPr>
          <p:cNvPr id="27" name="object 27"/>
          <p:cNvGrpSpPr/>
          <p:nvPr/>
        </p:nvGrpSpPr>
        <p:grpSpPr>
          <a:xfrm>
            <a:off x="3445810" y="3715873"/>
            <a:ext cx="5252197" cy="1131794"/>
            <a:chOff x="2025651" y="4211323"/>
            <a:chExt cx="5952490" cy="1282700"/>
          </a:xfrm>
        </p:grpSpPr>
        <p:sp>
          <p:nvSpPr>
            <p:cNvPr id="28" name="object 28"/>
            <p:cNvSpPr/>
            <p:nvPr/>
          </p:nvSpPr>
          <p:spPr>
            <a:xfrm>
              <a:off x="4966715" y="4320539"/>
              <a:ext cx="0" cy="1170940"/>
            </a:xfrm>
            <a:custGeom>
              <a:avLst/>
              <a:gdLst/>
              <a:ahLst/>
              <a:cxnLst/>
              <a:rect l="l" t="t" r="r" b="b"/>
              <a:pathLst>
                <a:path h="1170939">
                  <a:moveTo>
                    <a:pt x="0" y="1170431"/>
                  </a:moveTo>
                  <a:lnTo>
                    <a:pt x="0" y="0"/>
                  </a:lnTo>
                </a:path>
              </a:pathLst>
            </a:custGeom>
            <a:ln w="5071">
              <a:solidFill>
                <a:srgbClr val="000000"/>
              </a:solidFill>
            </a:ln>
          </p:spPr>
          <p:txBody>
            <a:bodyPr wrap="square" lIns="0" tIns="0" rIns="0" bIns="0" rtlCol="0"/>
            <a:lstStyle/>
            <a:p>
              <a:endParaRPr sz="1588"/>
            </a:p>
          </p:txBody>
        </p:sp>
        <p:sp>
          <p:nvSpPr>
            <p:cNvPr id="29" name="object 29"/>
            <p:cNvSpPr/>
            <p:nvPr/>
          </p:nvSpPr>
          <p:spPr>
            <a:xfrm>
              <a:off x="4913375" y="4213859"/>
              <a:ext cx="109855" cy="165100"/>
            </a:xfrm>
            <a:custGeom>
              <a:avLst/>
              <a:gdLst/>
              <a:ahLst/>
              <a:cxnLst/>
              <a:rect l="l" t="t" r="r" b="b"/>
              <a:pathLst>
                <a:path w="109854" h="165100">
                  <a:moveTo>
                    <a:pt x="109727" y="164591"/>
                  </a:moveTo>
                  <a:lnTo>
                    <a:pt x="53339" y="0"/>
                  </a:lnTo>
                  <a:lnTo>
                    <a:pt x="0" y="164591"/>
                  </a:lnTo>
                  <a:lnTo>
                    <a:pt x="53339" y="111251"/>
                  </a:lnTo>
                  <a:lnTo>
                    <a:pt x="109727" y="164591"/>
                  </a:lnTo>
                  <a:close/>
                </a:path>
              </a:pathLst>
            </a:custGeom>
            <a:solidFill>
              <a:srgbClr val="000000"/>
            </a:solidFill>
          </p:spPr>
          <p:txBody>
            <a:bodyPr wrap="square" lIns="0" tIns="0" rIns="0" bIns="0" rtlCol="0"/>
            <a:lstStyle/>
            <a:p>
              <a:endParaRPr sz="1588"/>
            </a:p>
          </p:txBody>
        </p:sp>
        <p:sp>
          <p:nvSpPr>
            <p:cNvPr id="30" name="object 30"/>
            <p:cNvSpPr/>
            <p:nvPr/>
          </p:nvSpPr>
          <p:spPr>
            <a:xfrm>
              <a:off x="6524243" y="4739639"/>
              <a:ext cx="1450975" cy="751840"/>
            </a:xfrm>
            <a:custGeom>
              <a:avLst/>
              <a:gdLst/>
              <a:ahLst/>
              <a:cxnLst/>
              <a:rect l="l" t="t" r="r" b="b"/>
              <a:pathLst>
                <a:path w="1450975" h="751839">
                  <a:moveTo>
                    <a:pt x="1450847" y="751331"/>
                  </a:moveTo>
                  <a:lnTo>
                    <a:pt x="0" y="0"/>
                  </a:lnTo>
                </a:path>
              </a:pathLst>
            </a:custGeom>
            <a:ln w="3175">
              <a:solidFill>
                <a:srgbClr val="000000"/>
              </a:solidFill>
            </a:ln>
          </p:spPr>
          <p:txBody>
            <a:bodyPr wrap="square" lIns="0" tIns="0" rIns="0" bIns="0" rtlCol="0"/>
            <a:lstStyle/>
            <a:p>
              <a:endParaRPr sz="1588"/>
            </a:p>
          </p:txBody>
        </p:sp>
        <p:sp>
          <p:nvSpPr>
            <p:cNvPr id="31" name="object 31"/>
            <p:cNvSpPr/>
            <p:nvPr/>
          </p:nvSpPr>
          <p:spPr>
            <a:xfrm>
              <a:off x="6431279" y="4693919"/>
              <a:ext cx="172720" cy="121920"/>
            </a:xfrm>
            <a:custGeom>
              <a:avLst/>
              <a:gdLst/>
              <a:ahLst/>
              <a:cxnLst/>
              <a:rect l="l" t="t" r="r" b="b"/>
              <a:pathLst>
                <a:path w="172720" h="121920">
                  <a:moveTo>
                    <a:pt x="172211" y="25907"/>
                  </a:moveTo>
                  <a:lnTo>
                    <a:pt x="0" y="0"/>
                  </a:lnTo>
                  <a:lnTo>
                    <a:pt x="121919" y="121919"/>
                  </a:lnTo>
                  <a:lnTo>
                    <a:pt x="99059" y="50291"/>
                  </a:lnTo>
                  <a:lnTo>
                    <a:pt x="172211" y="25907"/>
                  </a:lnTo>
                  <a:close/>
                </a:path>
              </a:pathLst>
            </a:custGeom>
            <a:solidFill>
              <a:srgbClr val="000000"/>
            </a:solidFill>
          </p:spPr>
          <p:txBody>
            <a:bodyPr wrap="square" lIns="0" tIns="0" rIns="0" bIns="0" rtlCol="0"/>
            <a:lstStyle/>
            <a:p>
              <a:endParaRPr sz="1588"/>
            </a:p>
          </p:txBody>
        </p:sp>
        <p:sp>
          <p:nvSpPr>
            <p:cNvPr id="32" name="object 32"/>
            <p:cNvSpPr/>
            <p:nvPr/>
          </p:nvSpPr>
          <p:spPr>
            <a:xfrm>
              <a:off x="5487923" y="4213859"/>
              <a:ext cx="2487295" cy="1277620"/>
            </a:xfrm>
            <a:custGeom>
              <a:avLst/>
              <a:gdLst/>
              <a:ahLst/>
              <a:cxnLst/>
              <a:rect l="l" t="t" r="r" b="b"/>
              <a:pathLst>
                <a:path w="2487295" h="1277620">
                  <a:moveTo>
                    <a:pt x="2487167" y="1277111"/>
                  </a:moveTo>
                  <a:lnTo>
                    <a:pt x="0" y="0"/>
                  </a:lnTo>
                </a:path>
              </a:pathLst>
            </a:custGeom>
            <a:ln w="5071">
              <a:solidFill>
                <a:srgbClr val="000000"/>
              </a:solidFill>
            </a:ln>
          </p:spPr>
          <p:txBody>
            <a:bodyPr wrap="square" lIns="0" tIns="0" rIns="0" bIns="0" rtlCol="0"/>
            <a:lstStyle/>
            <a:p>
              <a:endParaRPr sz="1588"/>
            </a:p>
          </p:txBody>
        </p:sp>
        <p:sp>
          <p:nvSpPr>
            <p:cNvPr id="33" name="object 33"/>
            <p:cNvSpPr/>
            <p:nvPr/>
          </p:nvSpPr>
          <p:spPr>
            <a:xfrm>
              <a:off x="2026919" y="4739639"/>
              <a:ext cx="1424940" cy="751840"/>
            </a:xfrm>
            <a:custGeom>
              <a:avLst/>
              <a:gdLst/>
              <a:ahLst/>
              <a:cxnLst/>
              <a:rect l="l" t="t" r="r" b="b"/>
              <a:pathLst>
                <a:path w="1424939" h="751839">
                  <a:moveTo>
                    <a:pt x="0" y="751331"/>
                  </a:moveTo>
                  <a:lnTo>
                    <a:pt x="1424939" y="0"/>
                  </a:lnTo>
                </a:path>
              </a:pathLst>
            </a:custGeom>
            <a:ln w="3175">
              <a:solidFill>
                <a:srgbClr val="000000"/>
              </a:solidFill>
            </a:ln>
          </p:spPr>
          <p:txBody>
            <a:bodyPr wrap="square" lIns="0" tIns="0" rIns="0" bIns="0" rtlCol="0"/>
            <a:lstStyle/>
            <a:p>
              <a:endParaRPr sz="1588"/>
            </a:p>
          </p:txBody>
        </p:sp>
        <p:sp>
          <p:nvSpPr>
            <p:cNvPr id="34" name="object 34"/>
            <p:cNvSpPr/>
            <p:nvPr/>
          </p:nvSpPr>
          <p:spPr>
            <a:xfrm>
              <a:off x="3375659" y="4690871"/>
              <a:ext cx="170815" cy="128270"/>
            </a:xfrm>
            <a:custGeom>
              <a:avLst/>
              <a:gdLst/>
              <a:ahLst/>
              <a:cxnLst/>
              <a:rect l="l" t="t" r="r" b="b"/>
              <a:pathLst>
                <a:path w="170814" h="128270">
                  <a:moveTo>
                    <a:pt x="170687" y="0"/>
                  </a:moveTo>
                  <a:lnTo>
                    <a:pt x="0" y="30479"/>
                  </a:lnTo>
                  <a:lnTo>
                    <a:pt x="71627" y="53339"/>
                  </a:lnTo>
                  <a:lnTo>
                    <a:pt x="51815" y="128015"/>
                  </a:lnTo>
                  <a:lnTo>
                    <a:pt x="170687" y="0"/>
                  </a:lnTo>
                  <a:close/>
                </a:path>
              </a:pathLst>
            </a:custGeom>
            <a:solidFill>
              <a:srgbClr val="000000"/>
            </a:solidFill>
          </p:spPr>
          <p:txBody>
            <a:bodyPr wrap="square" lIns="0" tIns="0" rIns="0" bIns="0" rtlCol="0"/>
            <a:lstStyle/>
            <a:p>
              <a:endParaRPr sz="1588"/>
            </a:p>
          </p:txBody>
        </p:sp>
        <p:sp>
          <p:nvSpPr>
            <p:cNvPr id="35" name="object 35"/>
            <p:cNvSpPr/>
            <p:nvPr/>
          </p:nvSpPr>
          <p:spPr>
            <a:xfrm>
              <a:off x="2042159" y="4213859"/>
              <a:ext cx="2406650" cy="1277620"/>
            </a:xfrm>
            <a:custGeom>
              <a:avLst/>
              <a:gdLst/>
              <a:ahLst/>
              <a:cxnLst/>
              <a:rect l="l" t="t" r="r" b="b"/>
              <a:pathLst>
                <a:path w="2406650" h="1277620">
                  <a:moveTo>
                    <a:pt x="0" y="1277111"/>
                  </a:moveTo>
                  <a:lnTo>
                    <a:pt x="2406395" y="0"/>
                  </a:lnTo>
                </a:path>
              </a:pathLst>
            </a:custGeom>
            <a:ln w="5071">
              <a:solidFill>
                <a:srgbClr val="000000"/>
              </a:solidFill>
            </a:ln>
          </p:spPr>
          <p:txBody>
            <a:bodyPr wrap="square" lIns="0" tIns="0" rIns="0" bIns="0" rtlCol="0"/>
            <a:lstStyle/>
            <a:p>
              <a:endParaRPr sz="1588"/>
            </a:p>
          </p:txBody>
        </p:sp>
        <p:pic>
          <p:nvPicPr>
            <p:cNvPr id="36" name="object 36"/>
            <p:cNvPicPr/>
            <p:nvPr/>
          </p:nvPicPr>
          <p:blipFill>
            <a:blip r:embed="rId2" cstate="print"/>
            <a:stretch>
              <a:fillRect/>
            </a:stretch>
          </p:blipFill>
          <p:spPr>
            <a:xfrm>
              <a:off x="2437131" y="4390899"/>
              <a:ext cx="947415" cy="695955"/>
            </a:xfrm>
            <a:prstGeom prst="rect">
              <a:avLst/>
            </a:prstGeom>
          </p:spPr>
        </p:pic>
        <p:pic>
          <p:nvPicPr>
            <p:cNvPr id="37" name="object 37"/>
            <p:cNvPicPr/>
            <p:nvPr/>
          </p:nvPicPr>
          <p:blipFill>
            <a:blip r:embed="rId3" cstate="print"/>
            <a:stretch>
              <a:fillRect/>
            </a:stretch>
          </p:blipFill>
          <p:spPr>
            <a:xfrm>
              <a:off x="4698747" y="4375659"/>
              <a:ext cx="228087" cy="1032759"/>
            </a:xfrm>
            <a:prstGeom prst="rect">
              <a:avLst/>
            </a:prstGeom>
          </p:spPr>
        </p:pic>
        <p:pic>
          <p:nvPicPr>
            <p:cNvPr id="38" name="object 38"/>
            <p:cNvPicPr/>
            <p:nvPr/>
          </p:nvPicPr>
          <p:blipFill>
            <a:blip r:embed="rId4" cstate="print"/>
            <a:stretch>
              <a:fillRect/>
            </a:stretch>
          </p:blipFill>
          <p:spPr>
            <a:xfrm>
              <a:off x="6529072" y="4448811"/>
              <a:ext cx="1031235" cy="525267"/>
            </a:xfrm>
            <a:prstGeom prst="rect">
              <a:avLst/>
            </a:prstGeom>
          </p:spPr>
        </p:pic>
      </p:grpSp>
      <p:sp>
        <p:nvSpPr>
          <p:cNvPr id="40" name="object 40"/>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45</a:t>
            </a:fld>
            <a:endParaRPr spc="-22" dirty="0"/>
          </a:p>
        </p:txBody>
      </p:sp>
    </p:spTree>
  </p:cSld>
  <p:clrMapOvr>
    <a:masterClrMapping/>
  </p:clrMapOvr>
  <mc:AlternateContent xmlns:mc="http://schemas.openxmlformats.org/markup-compatibility/2006">
    <mc:Choice xmlns:p14="http://schemas.microsoft.com/office/powerpoint/2010/main" Requires="p14">
      <p:transition spd="slow" p14:dur="2000" advTm="50055"/>
    </mc:Choice>
    <mc:Fallback>
      <p:transition spd="slow" advTm="5005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259312" y="1467479"/>
            <a:ext cx="9929091" cy="2048091"/>
          </a:xfrm>
          <a:prstGeom prst="rect">
            <a:avLst/>
          </a:prstGeom>
        </p:spPr>
        <p:txBody>
          <a:bodyPr vert="horz" wrap="square" lIns="0" tIns="11206" rIns="0" bIns="0" rtlCol="0">
            <a:spAutoFit/>
          </a:bodyPr>
          <a:lstStyle/>
          <a:p>
            <a:pPr marL="313221" marR="4483" indent="-302575">
              <a:spcBef>
                <a:spcPts val="88"/>
              </a:spcBef>
              <a:buSzPct val="76666"/>
              <a:buFont typeface="Arial"/>
              <a:buChar char="■"/>
              <a:tabLst>
                <a:tab pos="313781" algn="l"/>
                <a:tab pos="1874844" algn="l"/>
                <a:tab pos="3138935" algn="l"/>
              </a:tabLst>
            </a:pPr>
            <a:r>
              <a:rPr sz="2647" dirty="0">
                <a:solidFill>
                  <a:schemeClr val="bg1"/>
                </a:solidFill>
                <a:latin typeface="Times New Roman"/>
                <a:cs typeface="Times New Roman"/>
              </a:rPr>
              <a:t>Association</a:t>
            </a:r>
            <a:r>
              <a:rPr sz="2647" spc="79" dirty="0">
                <a:solidFill>
                  <a:schemeClr val="bg1"/>
                </a:solidFill>
                <a:latin typeface="Times New Roman"/>
                <a:cs typeface="Times New Roman"/>
              </a:rPr>
              <a:t> </a:t>
            </a:r>
            <a:r>
              <a:rPr sz="2647" dirty="0">
                <a:solidFill>
                  <a:schemeClr val="bg1"/>
                </a:solidFill>
                <a:latin typeface="Times New Roman"/>
                <a:cs typeface="Times New Roman"/>
              </a:rPr>
              <a:t>describes</a:t>
            </a:r>
            <a:r>
              <a:rPr sz="2647" spc="75" dirty="0">
                <a:solidFill>
                  <a:schemeClr val="bg1"/>
                </a:solidFill>
                <a:latin typeface="Times New Roman"/>
                <a:cs typeface="Times New Roman"/>
              </a:rPr>
              <a:t> </a:t>
            </a:r>
            <a:r>
              <a:rPr sz="2647" dirty="0">
                <a:solidFill>
                  <a:schemeClr val="bg1"/>
                </a:solidFill>
                <a:latin typeface="Times New Roman"/>
                <a:cs typeface="Times New Roman"/>
              </a:rPr>
              <a:t>some</a:t>
            </a:r>
            <a:r>
              <a:rPr sz="2647" spc="79" dirty="0">
                <a:solidFill>
                  <a:schemeClr val="bg1"/>
                </a:solidFill>
                <a:latin typeface="Times New Roman"/>
                <a:cs typeface="Times New Roman"/>
              </a:rPr>
              <a:t> </a:t>
            </a:r>
            <a:r>
              <a:rPr sz="2647" dirty="0">
                <a:solidFill>
                  <a:schemeClr val="bg1"/>
                </a:solidFill>
                <a:latin typeface="Times New Roman"/>
                <a:cs typeface="Times New Roman"/>
              </a:rPr>
              <a:t>semantic</a:t>
            </a:r>
            <a:r>
              <a:rPr sz="2647" spc="79" dirty="0">
                <a:solidFill>
                  <a:schemeClr val="bg1"/>
                </a:solidFill>
                <a:latin typeface="Times New Roman"/>
                <a:cs typeface="Times New Roman"/>
              </a:rPr>
              <a:t> </a:t>
            </a:r>
            <a:r>
              <a:rPr sz="2647" spc="-9" dirty="0">
                <a:solidFill>
                  <a:schemeClr val="bg1"/>
                </a:solidFill>
                <a:latin typeface="Times New Roman"/>
                <a:cs typeface="Times New Roman"/>
              </a:rPr>
              <a:t>relationship </a:t>
            </a:r>
            <a:r>
              <a:rPr sz="2647" dirty="0">
                <a:solidFill>
                  <a:schemeClr val="bg1"/>
                </a:solidFill>
                <a:latin typeface="Times New Roman"/>
                <a:cs typeface="Times New Roman"/>
              </a:rPr>
              <a:t>between</a:t>
            </a:r>
            <a:r>
              <a:rPr sz="2647" spc="-26" dirty="0">
                <a:solidFill>
                  <a:schemeClr val="bg1"/>
                </a:solidFill>
                <a:latin typeface="Times New Roman"/>
                <a:cs typeface="Times New Roman"/>
              </a:rPr>
              <a:t> </a:t>
            </a:r>
            <a:r>
              <a:rPr sz="2647" dirty="0">
                <a:solidFill>
                  <a:schemeClr val="bg1"/>
                </a:solidFill>
                <a:latin typeface="Times New Roman"/>
                <a:cs typeface="Times New Roman"/>
              </a:rPr>
              <a:t>different</a:t>
            </a:r>
            <a:r>
              <a:rPr sz="2647" spc="-22" dirty="0">
                <a:solidFill>
                  <a:schemeClr val="bg1"/>
                </a:solidFill>
                <a:latin typeface="Times New Roman"/>
                <a:cs typeface="Times New Roman"/>
              </a:rPr>
              <a:t> </a:t>
            </a:r>
            <a:r>
              <a:rPr sz="2647" dirty="0">
                <a:solidFill>
                  <a:schemeClr val="bg1"/>
                </a:solidFill>
                <a:latin typeface="Times New Roman"/>
                <a:cs typeface="Times New Roman"/>
              </a:rPr>
              <a:t>classes</a:t>
            </a:r>
            <a:r>
              <a:rPr sz="2647" spc="-18" dirty="0">
                <a:solidFill>
                  <a:schemeClr val="bg1"/>
                </a:solidFill>
                <a:latin typeface="Times New Roman"/>
                <a:cs typeface="Times New Roman"/>
              </a:rPr>
              <a:t> </a:t>
            </a:r>
            <a:r>
              <a:rPr sz="2647" dirty="0">
                <a:solidFill>
                  <a:schemeClr val="bg1"/>
                </a:solidFill>
                <a:latin typeface="Times New Roman"/>
                <a:cs typeface="Times New Roman"/>
              </a:rPr>
              <a:t>which</a:t>
            </a:r>
            <a:r>
              <a:rPr sz="2647" spc="-18" dirty="0">
                <a:solidFill>
                  <a:schemeClr val="bg1"/>
                </a:solidFill>
                <a:latin typeface="Times New Roman"/>
                <a:cs typeface="Times New Roman"/>
              </a:rPr>
              <a:t> </a:t>
            </a:r>
            <a:r>
              <a:rPr sz="2647" dirty="0">
                <a:solidFill>
                  <a:schemeClr val="bg1"/>
                </a:solidFill>
                <a:latin typeface="Times New Roman"/>
                <a:cs typeface="Times New Roman"/>
              </a:rPr>
              <a:t>are</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unrelated otherwise.</a:t>
            </a:r>
            <a:r>
              <a:rPr sz="2647" dirty="0">
                <a:solidFill>
                  <a:schemeClr val="bg1"/>
                </a:solidFill>
                <a:latin typeface="Times New Roman"/>
                <a:cs typeface="Times New Roman"/>
              </a:rPr>
              <a:t>	For</a:t>
            </a:r>
            <a:r>
              <a:rPr sz="2647" spc="-26" dirty="0">
                <a:solidFill>
                  <a:schemeClr val="bg1"/>
                </a:solidFill>
                <a:latin typeface="Times New Roman"/>
                <a:cs typeface="Times New Roman"/>
              </a:rPr>
              <a:t> </a:t>
            </a:r>
            <a:r>
              <a:rPr sz="2647" dirty="0">
                <a:solidFill>
                  <a:schemeClr val="bg1"/>
                </a:solidFill>
                <a:latin typeface="Times New Roman"/>
                <a:cs typeface="Times New Roman"/>
              </a:rPr>
              <a:t>example,</a:t>
            </a:r>
            <a:r>
              <a:rPr sz="2647" spc="-9" dirty="0">
                <a:solidFill>
                  <a:schemeClr val="bg1"/>
                </a:solidFill>
                <a:latin typeface="Times New Roman"/>
                <a:cs typeface="Times New Roman"/>
              </a:rPr>
              <a:t> </a:t>
            </a:r>
            <a:r>
              <a:rPr sz="2647" dirty="0">
                <a:solidFill>
                  <a:schemeClr val="bg1"/>
                </a:solidFill>
                <a:latin typeface="Times New Roman"/>
                <a:cs typeface="Times New Roman"/>
              </a:rPr>
              <a:t>Mr</a:t>
            </a:r>
            <a:r>
              <a:rPr sz="2647" spc="-18" dirty="0">
                <a:solidFill>
                  <a:schemeClr val="bg1"/>
                </a:solidFill>
                <a:latin typeface="Times New Roman"/>
                <a:cs typeface="Times New Roman"/>
              </a:rPr>
              <a:t> </a:t>
            </a:r>
            <a:r>
              <a:rPr sz="2647" dirty="0">
                <a:solidFill>
                  <a:schemeClr val="bg1"/>
                </a:solidFill>
                <a:latin typeface="Times New Roman"/>
                <a:cs typeface="Times New Roman"/>
              </a:rPr>
              <a:t>Black</a:t>
            </a:r>
            <a:r>
              <a:rPr sz="2647" spc="-13" dirty="0">
                <a:solidFill>
                  <a:schemeClr val="bg1"/>
                </a:solidFill>
                <a:latin typeface="Times New Roman"/>
                <a:cs typeface="Times New Roman"/>
              </a:rPr>
              <a:t> </a:t>
            </a:r>
            <a:r>
              <a:rPr sz="2647" dirty="0">
                <a:solidFill>
                  <a:schemeClr val="bg1"/>
                </a:solidFill>
                <a:latin typeface="Times New Roman"/>
                <a:cs typeface="Times New Roman"/>
              </a:rPr>
              <a:t>owns</a:t>
            </a:r>
            <a:r>
              <a:rPr sz="2647" spc="-22" dirty="0">
                <a:solidFill>
                  <a:schemeClr val="bg1"/>
                </a:solidFill>
                <a:latin typeface="Times New Roman"/>
                <a:cs typeface="Times New Roman"/>
              </a:rPr>
              <a:t> </a:t>
            </a:r>
            <a:r>
              <a:rPr sz="2647" dirty="0">
                <a:solidFill>
                  <a:schemeClr val="bg1"/>
                </a:solidFill>
                <a:latin typeface="Times New Roman"/>
                <a:cs typeface="Times New Roman"/>
              </a:rPr>
              <a:t>a</a:t>
            </a:r>
            <a:r>
              <a:rPr sz="2647" spc="-18" dirty="0">
                <a:solidFill>
                  <a:schemeClr val="bg1"/>
                </a:solidFill>
                <a:latin typeface="Times New Roman"/>
                <a:cs typeface="Times New Roman"/>
              </a:rPr>
              <a:t> </a:t>
            </a:r>
            <a:r>
              <a:rPr sz="2647" dirty="0">
                <a:solidFill>
                  <a:schemeClr val="bg1"/>
                </a:solidFill>
                <a:latin typeface="Times New Roman"/>
                <a:cs typeface="Times New Roman"/>
              </a:rPr>
              <a:t>house,</a:t>
            </a:r>
            <a:r>
              <a:rPr sz="2647" spc="-4" dirty="0">
                <a:solidFill>
                  <a:schemeClr val="bg1"/>
                </a:solidFill>
                <a:latin typeface="Times New Roman"/>
                <a:cs typeface="Times New Roman"/>
              </a:rPr>
              <a:t> </a:t>
            </a:r>
            <a:r>
              <a:rPr sz="2647" spc="-44" dirty="0">
                <a:solidFill>
                  <a:schemeClr val="bg1"/>
                </a:solidFill>
                <a:latin typeface="Times New Roman"/>
                <a:cs typeface="Times New Roman"/>
              </a:rPr>
              <a:t>a </a:t>
            </a:r>
            <a:r>
              <a:rPr sz="2647" dirty="0">
                <a:solidFill>
                  <a:schemeClr val="bg1"/>
                </a:solidFill>
                <a:latin typeface="Times New Roman"/>
                <a:cs typeface="Times New Roman"/>
              </a:rPr>
              <a:t>car</a:t>
            </a:r>
            <a:r>
              <a:rPr sz="2647" spc="-9" dirty="0">
                <a:solidFill>
                  <a:schemeClr val="bg1"/>
                </a:solidFill>
                <a:latin typeface="Times New Roman"/>
                <a:cs typeface="Times New Roman"/>
              </a:rPr>
              <a:t> </a:t>
            </a:r>
            <a:r>
              <a:rPr sz="2647" dirty="0">
                <a:solidFill>
                  <a:schemeClr val="bg1"/>
                </a:solidFill>
                <a:latin typeface="Times New Roman"/>
                <a:cs typeface="Times New Roman"/>
              </a:rPr>
              <a:t>and</a:t>
            </a:r>
            <a:r>
              <a:rPr sz="2647" spc="-4"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a:t>
            </a:r>
            <a:r>
              <a:rPr sz="2647" spc="-9" dirty="0">
                <a:solidFill>
                  <a:schemeClr val="bg1"/>
                </a:solidFill>
                <a:latin typeface="Times New Roman"/>
                <a:cs typeface="Times New Roman"/>
              </a:rPr>
              <a:t>computer.</a:t>
            </a:r>
            <a:r>
              <a:rPr sz="2647" dirty="0">
                <a:solidFill>
                  <a:schemeClr val="bg1"/>
                </a:solidFill>
                <a:latin typeface="Times New Roman"/>
                <a:cs typeface="Times New Roman"/>
              </a:rPr>
              <a:t>	Such</a:t>
            </a:r>
            <a:r>
              <a:rPr sz="2647" spc="-35" dirty="0">
                <a:solidFill>
                  <a:schemeClr val="bg1"/>
                </a:solidFill>
                <a:latin typeface="Times New Roman"/>
                <a:cs typeface="Times New Roman"/>
              </a:rPr>
              <a:t> </a:t>
            </a:r>
            <a:r>
              <a:rPr sz="2647" dirty="0">
                <a:solidFill>
                  <a:schemeClr val="bg1"/>
                </a:solidFill>
                <a:latin typeface="Times New Roman"/>
                <a:cs typeface="Times New Roman"/>
              </a:rPr>
              <a:t>classes</a:t>
            </a:r>
            <a:r>
              <a:rPr sz="2647" spc="-22" dirty="0">
                <a:solidFill>
                  <a:schemeClr val="bg1"/>
                </a:solidFill>
                <a:latin typeface="Times New Roman"/>
                <a:cs typeface="Times New Roman"/>
              </a:rPr>
              <a:t> </a:t>
            </a:r>
            <a:r>
              <a:rPr sz="2647" dirty="0">
                <a:solidFill>
                  <a:schemeClr val="bg1"/>
                </a:solidFill>
                <a:latin typeface="Times New Roman"/>
                <a:cs typeface="Times New Roman"/>
              </a:rPr>
              <a:t>as</a:t>
            </a:r>
            <a:r>
              <a:rPr sz="2647" spc="-26" dirty="0">
                <a:solidFill>
                  <a:schemeClr val="bg1"/>
                </a:solidFill>
                <a:latin typeface="Times New Roman"/>
                <a:cs typeface="Times New Roman"/>
              </a:rPr>
              <a:t> </a:t>
            </a:r>
            <a:r>
              <a:rPr sz="2647" i="1" dirty="0">
                <a:solidFill>
                  <a:schemeClr val="bg1"/>
                </a:solidFill>
                <a:latin typeface="Times New Roman"/>
                <a:cs typeface="Times New Roman"/>
              </a:rPr>
              <a:t>House</a:t>
            </a:r>
            <a:r>
              <a:rPr sz="2647" dirty="0">
                <a:solidFill>
                  <a:schemeClr val="bg1"/>
                </a:solidFill>
                <a:latin typeface="Times New Roman"/>
                <a:cs typeface="Times New Roman"/>
              </a:rPr>
              <a:t>,</a:t>
            </a:r>
            <a:r>
              <a:rPr sz="2647" spc="-9" dirty="0">
                <a:solidFill>
                  <a:schemeClr val="bg1"/>
                </a:solidFill>
                <a:latin typeface="Times New Roman"/>
                <a:cs typeface="Times New Roman"/>
              </a:rPr>
              <a:t> </a:t>
            </a:r>
            <a:r>
              <a:rPr sz="2647" i="1" spc="-22" dirty="0">
                <a:solidFill>
                  <a:schemeClr val="bg1"/>
                </a:solidFill>
                <a:latin typeface="Times New Roman"/>
                <a:cs typeface="Times New Roman"/>
              </a:rPr>
              <a:t>Car </a:t>
            </a:r>
            <a:r>
              <a:rPr sz="2647" dirty="0">
                <a:solidFill>
                  <a:schemeClr val="bg1"/>
                </a:solidFill>
                <a:latin typeface="Times New Roman"/>
                <a:cs typeface="Times New Roman"/>
              </a:rPr>
              <a:t>and</a:t>
            </a:r>
            <a:r>
              <a:rPr sz="2647" spc="-26" dirty="0">
                <a:solidFill>
                  <a:schemeClr val="bg1"/>
                </a:solidFill>
                <a:latin typeface="Times New Roman"/>
                <a:cs typeface="Times New Roman"/>
              </a:rPr>
              <a:t> </a:t>
            </a:r>
            <a:r>
              <a:rPr sz="2647" i="1" dirty="0">
                <a:solidFill>
                  <a:schemeClr val="bg1"/>
                </a:solidFill>
                <a:latin typeface="Times New Roman"/>
                <a:cs typeface="Times New Roman"/>
              </a:rPr>
              <a:t>Computer</a:t>
            </a:r>
            <a:r>
              <a:rPr sz="2647" i="1" spc="-22" dirty="0">
                <a:solidFill>
                  <a:schemeClr val="bg1"/>
                </a:solidFill>
                <a:latin typeface="Times New Roman"/>
                <a:cs typeface="Times New Roman"/>
              </a:rPr>
              <a:t> </a:t>
            </a:r>
            <a:r>
              <a:rPr sz="2647" dirty="0">
                <a:solidFill>
                  <a:schemeClr val="bg1"/>
                </a:solidFill>
                <a:latin typeface="Times New Roman"/>
                <a:cs typeface="Times New Roman"/>
              </a:rPr>
              <a:t>are</a:t>
            </a:r>
            <a:r>
              <a:rPr sz="2647" spc="-18" dirty="0">
                <a:solidFill>
                  <a:schemeClr val="bg1"/>
                </a:solidFill>
                <a:latin typeface="Times New Roman"/>
                <a:cs typeface="Times New Roman"/>
              </a:rPr>
              <a:t> </a:t>
            </a:r>
            <a:r>
              <a:rPr sz="2647" dirty="0">
                <a:solidFill>
                  <a:schemeClr val="bg1"/>
                </a:solidFill>
                <a:latin typeface="Times New Roman"/>
                <a:cs typeface="Times New Roman"/>
              </a:rPr>
              <a:t>mutually</a:t>
            </a:r>
            <a:r>
              <a:rPr sz="2647" spc="-18" dirty="0">
                <a:solidFill>
                  <a:schemeClr val="bg1"/>
                </a:solidFill>
                <a:latin typeface="Times New Roman"/>
                <a:cs typeface="Times New Roman"/>
              </a:rPr>
              <a:t> </a:t>
            </a:r>
            <a:r>
              <a:rPr sz="2647" dirty="0">
                <a:solidFill>
                  <a:schemeClr val="bg1"/>
                </a:solidFill>
                <a:latin typeface="Times New Roman"/>
                <a:cs typeface="Times New Roman"/>
              </a:rPr>
              <a:t>independent,</a:t>
            </a:r>
            <a:r>
              <a:rPr sz="2647" spc="-18" dirty="0">
                <a:solidFill>
                  <a:schemeClr val="bg1"/>
                </a:solidFill>
                <a:latin typeface="Times New Roman"/>
                <a:cs typeface="Times New Roman"/>
              </a:rPr>
              <a:t> </a:t>
            </a:r>
            <a:r>
              <a:rPr sz="2647" dirty="0">
                <a:solidFill>
                  <a:schemeClr val="bg1"/>
                </a:solidFill>
                <a:latin typeface="Times New Roman"/>
                <a:cs typeface="Times New Roman"/>
              </a:rPr>
              <a:t>but</a:t>
            </a:r>
            <a:r>
              <a:rPr sz="2647" spc="-18" dirty="0">
                <a:solidFill>
                  <a:schemeClr val="bg1"/>
                </a:solidFill>
                <a:latin typeface="Times New Roman"/>
                <a:cs typeface="Times New Roman"/>
              </a:rPr>
              <a:t> they </a:t>
            </a:r>
            <a:r>
              <a:rPr sz="2647" dirty="0">
                <a:solidFill>
                  <a:schemeClr val="bg1"/>
                </a:solidFill>
                <a:latin typeface="Times New Roman"/>
                <a:cs typeface="Times New Roman"/>
              </a:rPr>
              <a:t>are</a:t>
            </a:r>
            <a:r>
              <a:rPr sz="2647" spc="-9" dirty="0">
                <a:solidFill>
                  <a:schemeClr val="bg1"/>
                </a:solidFill>
                <a:latin typeface="Times New Roman"/>
                <a:cs typeface="Times New Roman"/>
              </a:rPr>
              <a:t> </a:t>
            </a:r>
            <a:r>
              <a:rPr sz="2647" dirty="0">
                <a:solidFill>
                  <a:schemeClr val="bg1"/>
                </a:solidFill>
                <a:latin typeface="Times New Roman"/>
                <a:cs typeface="Times New Roman"/>
              </a:rPr>
              <a:t>linked with</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frame</a:t>
            </a:r>
            <a:r>
              <a:rPr sz="2647" spc="-13" dirty="0">
                <a:solidFill>
                  <a:schemeClr val="bg1"/>
                </a:solidFill>
                <a:latin typeface="Times New Roman"/>
                <a:cs typeface="Times New Roman"/>
              </a:rPr>
              <a:t> </a:t>
            </a:r>
            <a:r>
              <a:rPr sz="2647" i="1" dirty="0">
                <a:solidFill>
                  <a:schemeClr val="bg1"/>
                </a:solidFill>
                <a:latin typeface="Times New Roman"/>
                <a:cs typeface="Times New Roman"/>
              </a:rPr>
              <a:t>Mr</a:t>
            </a:r>
            <a:r>
              <a:rPr sz="2647" i="1" spc="-18" dirty="0">
                <a:solidFill>
                  <a:schemeClr val="bg1"/>
                </a:solidFill>
                <a:latin typeface="Times New Roman"/>
                <a:cs typeface="Times New Roman"/>
              </a:rPr>
              <a:t> </a:t>
            </a:r>
            <a:r>
              <a:rPr sz="2647" i="1" dirty="0">
                <a:solidFill>
                  <a:schemeClr val="bg1"/>
                </a:solidFill>
                <a:latin typeface="Times New Roman"/>
                <a:cs typeface="Times New Roman"/>
              </a:rPr>
              <a:t>Black</a:t>
            </a:r>
            <a:r>
              <a:rPr sz="2647" i="1" spc="-13" dirty="0">
                <a:solidFill>
                  <a:schemeClr val="bg1"/>
                </a:solidFill>
                <a:latin typeface="Times New Roman"/>
                <a:cs typeface="Times New Roman"/>
              </a:rPr>
              <a:t> </a:t>
            </a:r>
            <a:r>
              <a:rPr sz="2647" dirty="0">
                <a:solidFill>
                  <a:schemeClr val="bg1"/>
                </a:solidFill>
                <a:latin typeface="Times New Roman"/>
                <a:cs typeface="Times New Roman"/>
              </a:rPr>
              <a:t>through</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the </a:t>
            </a:r>
            <a:r>
              <a:rPr sz="2647" dirty="0">
                <a:solidFill>
                  <a:schemeClr val="bg1"/>
                </a:solidFill>
                <a:latin typeface="Times New Roman"/>
                <a:cs typeface="Times New Roman"/>
              </a:rPr>
              <a:t>semantic</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association.</a:t>
            </a:r>
            <a:endParaRPr sz="2647" dirty="0">
              <a:solidFill>
                <a:schemeClr val="bg1"/>
              </a:solidFill>
              <a:latin typeface="Times New Roman"/>
              <a:cs typeface="Times New Roman"/>
            </a:endParaRPr>
          </a:p>
        </p:txBody>
      </p:sp>
      <p:grpSp>
        <p:nvGrpSpPr>
          <p:cNvPr id="3" name="object 3"/>
          <p:cNvGrpSpPr/>
          <p:nvPr/>
        </p:nvGrpSpPr>
        <p:grpSpPr>
          <a:xfrm>
            <a:off x="2274121" y="3658721"/>
            <a:ext cx="7642412" cy="2364441"/>
            <a:chOff x="697737" y="4146550"/>
            <a:chExt cx="8661400" cy="2679700"/>
          </a:xfrm>
        </p:grpSpPr>
        <p:sp>
          <p:nvSpPr>
            <p:cNvPr id="4" name="object 4"/>
            <p:cNvSpPr/>
            <p:nvPr/>
          </p:nvSpPr>
          <p:spPr>
            <a:xfrm>
              <a:off x="705611" y="4152900"/>
              <a:ext cx="8648700" cy="2667000"/>
            </a:xfrm>
            <a:custGeom>
              <a:avLst/>
              <a:gdLst/>
              <a:ahLst/>
              <a:cxnLst/>
              <a:rect l="l" t="t" r="r" b="b"/>
              <a:pathLst>
                <a:path w="8648700" h="2667000">
                  <a:moveTo>
                    <a:pt x="8648699" y="2666999"/>
                  </a:moveTo>
                  <a:lnTo>
                    <a:pt x="8648699" y="0"/>
                  </a:lnTo>
                  <a:lnTo>
                    <a:pt x="0" y="0"/>
                  </a:lnTo>
                  <a:lnTo>
                    <a:pt x="0" y="2666999"/>
                  </a:lnTo>
                  <a:lnTo>
                    <a:pt x="8648699" y="2666999"/>
                  </a:lnTo>
                  <a:close/>
                </a:path>
              </a:pathLst>
            </a:custGeom>
            <a:solidFill>
              <a:srgbClr val="FFFFFF"/>
            </a:solidFill>
          </p:spPr>
          <p:txBody>
            <a:bodyPr wrap="square" lIns="0" tIns="0" rIns="0" bIns="0" rtlCol="0"/>
            <a:lstStyle/>
            <a:p>
              <a:endParaRPr sz="1588"/>
            </a:p>
          </p:txBody>
        </p:sp>
        <p:sp>
          <p:nvSpPr>
            <p:cNvPr id="5" name="object 5"/>
            <p:cNvSpPr/>
            <p:nvPr/>
          </p:nvSpPr>
          <p:spPr>
            <a:xfrm>
              <a:off x="704087" y="4152900"/>
              <a:ext cx="8648700" cy="2667000"/>
            </a:xfrm>
            <a:custGeom>
              <a:avLst/>
              <a:gdLst/>
              <a:ahLst/>
              <a:cxnLst/>
              <a:rect l="l" t="t" r="r" b="b"/>
              <a:pathLst>
                <a:path w="8648700" h="2667000">
                  <a:moveTo>
                    <a:pt x="0" y="0"/>
                  </a:moveTo>
                  <a:lnTo>
                    <a:pt x="0" y="2666999"/>
                  </a:lnTo>
                  <a:lnTo>
                    <a:pt x="8648699" y="2666999"/>
                  </a:lnTo>
                  <a:lnTo>
                    <a:pt x="8648699" y="0"/>
                  </a:lnTo>
                  <a:lnTo>
                    <a:pt x="0" y="0"/>
                  </a:lnTo>
                  <a:close/>
                </a:path>
              </a:pathLst>
            </a:custGeom>
            <a:ln w="12699">
              <a:solidFill>
                <a:srgbClr val="FFFFFF"/>
              </a:solidFill>
            </a:ln>
          </p:spPr>
          <p:txBody>
            <a:bodyPr wrap="square" lIns="0" tIns="0" rIns="0" bIns="0" rtlCol="0"/>
            <a:lstStyle/>
            <a:p>
              <a:endParaRPr sz="1588"/>
            </a:p>
          </p:txBody>
        </p:sp>
        <p:sp>
          <p:nvSpPr>
            <p:cNvPr id="6" name="object 6"/>
            <p:cNvSpPr/>
            <p:nvPr/>
          </p:nvSpPr>
          <p:spPr>
            <a:xfrm>
              <a:off x="3910571" y="4340351"/>
              <a:ext cx="2303145" cy="416559"/>
            </a:xfrm>
            <a:custGeom>
              <a:avLst/>
              <a:gdLst/>
              <a:ahLst/>
              <a:cxnLst/>
              <a:rect l="l" t="t" r="r" b="b"/>
              <a:pathLst>
                <a:path w="2303145" h="416560">
                  <a:moveTo>
                    <a:pt x="2302764" y="0"/>
                  </a:moveTo>
                  <a:lnTo>
                    <a:pt x="0" y="0"/>
                  </a:lnTo>
                  <a:lnTo>
                    <a:pt x="0" y="323088"/>
                  </a:lnTo>
                  <a:lnTo>
                    <a:pt x="0" y="416052"/>
                  </a:lnTo>
                  <a:lnTo>
                    <a:pt x="2302764" y="416052"/>
                  </a:lnTo>
                  <a:lnTo>
                    <a:pt x="2302764" y="323088"/>
                  </a:lnTo>
                  <a:lnTo>
                    <a:pt x="2302764" y="0"/>
                  </a:lnTo>
                  <a:close/>
                </a:path>
              </a:pathLst>
            </a:custGeom>
            <a:solidFill>
              <a:srgbClr val="7F7F7F"/>
            </a:solidFill>
          </p:spPr>
          <p:txBody>
            <a:bodyPr wrap="square" lIns="0" tIns="0" rIns="0" bIns="0" rtlCol="0"/>
            <a:lstStyle/>
            <a:p>
              <a:endParaRPr sz="1588"/>
            </a:p>
          </p:txBody>
        </p:sp>
        <p:sp>
          <p:nvSpPr>
            <p:cNvPr id="7" name="object 7"/>
            <p:cNvSpPr/>
            <p:nvPr/>
          </p:nvSpPr>
          <p:spPr>
            <a:xfrm>
              <a:off x="3834383" y="4262627"/>
              <a:ext cx="2289175" cy="401320"/>
            </a:xfrm>
            <a:custGeom>
              <a:avLst/>
              <a:gdLst/>
              <a:ahLst/>
              <a:cxnLst/>
              <a:rect l="l" t="t" r="r" b="b"/>
              <a:pathLst>
                <a:path w="2289175" h="401320">
                  <a:moveTo>
                    <a:pt x="2289047" y="400811"/>
                  </a:moveTo>
                  <a:lnTo>
                    <a:pt x="2289047" y="0"/>
                  </a:lnTo>
                  <a:lnTo>
                    <a:pt x="0" y="0"/>
                  </a:lnTo>
                  <a:lnTo>
                    <a:pt x="0" y="400811"/>
                  </a:lnTo>
                  <a:lnTo>
                    <a:pt x="2289047" y="400811"/>
                  </a:lnTo>
                  <a:close/>
                </a:path>
              </a:pathLst>
            </a:custGeom>
            <a:solidFill>
              <a:srgbClr val="FFFFFF"/>
            </a:solidFill>
          </p:spPr>
          <p:txBody>
            <a:bodyPr wrap="square" lIns="0" tIns="0" rIns="0" bIns="0" rtlCol="0"/>
            <a:lstStyle/>
            <a:p>
              <a:endParaRPr sz="1588"/>
            </a:p>
          </p:txBody>
        </p:sp>
        <p:sp>
          <p:nvSpPr>
            <p:cNvPr id="8" name="object 8"/>
            <p:cNvSpPr/>
            <p:nvPr/>
          </p:nvSpPr>
          <p:spPr>
            <a:xfrm>
              <a:off x="3834383" y="4262627"/>
              <a:ext cx="2289175" cy="401320"/>
            </a:xfrm>
            <a:custGeom>
              <a:avLst/>
              <a:gdLst/>
              <a:ahLst/>
              <a:cxnLst/>
              <a:rect l="l" t="t" r="r" b="b"/>
              <a:pathLst>
                <a:path w="2289175" h="401320">
                  <a:moveTo>
                    <a:pt x="0" y="0"/>
                  </a:moveTo>
                  <a:lnTo>
                    <a:pt x="0" y="400811"/>
                  </a:lnTo>
                  <a:lnTo>
                    <a:pt x="2289047" y="400811"/>
                  </a:lnTo>
                  <a:lnTo>
                    <a:pt x="2289047" y="0"/>
                  </a:lnTo>
                  <a:lnTo>
                    <a:pt x="0" y="0"/>
                  </a:lnTo>
                  <a:close/>
                </a:path>
              </a:pathLst>
            </a:custGeom>
            <a:ln w="15215">
              <a:solidFill>
                <a:srgbClr val="000000"/>
              </a:solidFill>
            </a:ln>
          </p:spPr>
          <p:txBody>
            <a:bodyPr wrap="square" lIns="0" tIns="0" rIns="0" bIns="0" rtlCol="0"/>
            <a:lstStyle/>
            <a:p>
              <a:endParaRPr sz="1588"/>
            </a:p>
          </p:txBody>
        </p:sp>
      </p:grpSp>
      <p:sp>
        <p:nvSpPr>
          <p:cNvPr id="9" name="object 9"/>
          <p:cNvSpPr txBox="1"/>
          <p:nvPr/>
        </p:nvSpPr>
        <p:spPr>
          <a:xfrm>
            <a:off x="2274122" y="3658720"/>
            <a:ext cx="7642412" cy="407962"/>
          </a:xfrm>
          <a:prstGeom prst="rect">
            <a:avLst/>
          </a:prstGeom>
        </p:spPr>
        <p:txBody>
          <a:bodyPr vert="horz" wrap="square" lIns="0" tIns="135031" rIns="0" bIns="0" rtlCol="0">
            <a:spAutoFit/>
          </a:bodyPr>
          <a:lstStyle/>
          <a:p>
            <a:pPr marR="104220" algn="ctr">
              <a:spcBef>
                <a:spcPts val="1063"/>
              </a:spcBef>
            </a:pPr>
            <a:r>
              <a:rPr sz="1765" spc="44" dirty="0">
                <a:solidFill>
                  <a:schemeClr val="bg1"/>
                </a:solidFill>
                <a:latin typeface="Times New Roman"/>
                <a:cs typeface="Times New Roman"/>
              </a:rPr>
              <a:t>CLASS:</a:t>
            </a:r>
            <a:r>
              <a:rPr sz="1765" spc="-4" dirty="0">
                <a:solidFill>
                  <a:schemeClr val="bg1"/>
                </a:solidFill>
                <a:latin typeface="Times New Roman"/>
                <a:cs typeface="Times New Roman"/>
              </a:rPr>
              <a:t> </a:t>
            </a:r>
            <a:r>
              <a:rPr sz="1765" i="1" dirty="0">
                <a:solidFill>
                  <a:schemeClr val="bg1"/>
                </a:solidFill>
                <a:latin typeface="Times New Roman"/>
                <a:cs typeface="Times New Roman"/>
              </a:rPr>
              <a:t>Mr </a:t>
            </a:r>
            <a:r>
              <a:rPr sz="1765" i="1" spc="-18" dirty="0">
                <a:solidFill>
                  <a:schemeClr val="bg1"/>
                </a:solidFill>
                <a:latin typeface="Times New Roman"/>
                <a:cs typeface="Times New Roman"/>
              </a:rPr>
              <a:t>Black</a:t>
            </a:r>
            <a:endParaRPr sz="1765" dirty="0">
              <a:solidFill>
                <a:schemeClr val="bg1"/>
              </a:solidFill>
              <a:latin typeface="Times New Roman"/>
              <a:cs typeface="Times New Roman"/>
            </a:endParaRPr>
          </a:p>
        </p:txBody>
      </p:sp>
      <p:grpSp>
        <p:nvGrpSpPr>
          <p:cNvPr id="10" name="object 10"/>
          <p:cNvGrpSpPr/>
          <p:nvPr/>
        </p:nvGrpSpPr>
        <p:grpSpPr>
          <a:xfrm>
            <a:off x="2387301" y="5236284"/>
            <a:ext cx="2233893" cy="717176"/>
            <a:chOff x="826008" y="5934455"/>
            <a:chExt cx="2531745" cy="812800"/>
          </a:xfrm>
        </p:grpSpPr>
        <p:sp>
          <p:nvSpPr>
            <p:cNvPr id="11" name="object 11"/>
            <p:cNvSpPr/>
            <p:nvPr/>
          </p:nvSpPr>
          <p:spPr>
            <a:xfrm>
              <a:off x="909815" y="6018276"/>
              <a:ext cx="2447925" cy="728980"/>
            </a:xfrm>
            <a:custGeom>
              <a:avLst/>
              <a:gdLst/>
              <a:ahLst/>
              <a:cxnLst/>
              <a:rect l="l" t="t" r="r" b="b"/>
              <a:pathLst>
                <a:path w="2447925" h="728979">
                  <a:moveTo>
                    <a:pt x="2447544" y="0"/>
                  </a:moveTo>
                  <a:lnTo>
                    <a:pt x="0" y="0"/>
                  </a:lnTo>
                  <a:lnTo>
                    <a:pt x="0" y="637032"/>
                  </a:lnTo>
                  <a:lnTo>
                    <a:pt x="0" y="728472"/>
                  </a:lnTo>
                  <a:lnTo>
                    <a:pt x="2447544" y="728472"/>
                  </a:lnTo>
                  <a:lnTo>
                    <a:pt x="2447544" y="637032"/>
                  </a:lnTo>
                  <a:lnTo>
                    <a:pt x="2447544" y="0"/>
                  </a:lnTo>
                  <a:close/>
                </a:path>
              </a:pathLst>
            </a:custGeom>
            <a:solidFill>
              <a:srgbClr val="7F7F7F"/>
            </a:solidFill>
          </p:spPr>
          <p:txBody>
            <a:bodyPr wrap="square" lIns="0" tIns="0" rIns="0" bIns="0" rtlCol="0"/>
            <a:lstStyle/>
            <a:p>
              <a:endParaRPr sz="1588"/>
            </a:p>
          </p:txBody>
        </p:sp>
        <p:sp>
          <p:nvSpPr>
            <p:cNvPr id="12" name="object 12"/>
            <p:cNvSpPr/>
            <p:nvPr/>
          </p:nvSpPr>
          <p:spPr>
            <a:xfrm>
              <a:off x="833628" y="5942075"/>
              <a:ext cx="2433955" cy="713740"/>
            </a:xfrm>
            <a:custGeom>
              <a:avLst/>
              <a:gdLst/>
              <a:ahLst/>
              <a:cxnLst/>
              <a:rect l="l" t="t" r="r" b="b"/>
              <a:pathLst>
                <a:path w="2433954" h="713740">
                  <a:moveTo>
                    <a:pt x="2433827" y="713231"/>
                  </a:moveTo>
                  <a:lnTo>
                    <a:pt x="2433827" y="0"/>
                  </a:lnTo>
                  <a:lnTo>
                    <a:pt x="0" y="0"/>
                  </a:lnTo>
                  <a:lnTo>
                    <a:pt x="0" y="713231"/>
                  </a:lnTo>
                  <a:lnTo>
                    <a:pt x="2433827" y="713231"/>
                  </a:lnTo>
                  <a:close/>
                </a:path>
              </a:pathLst>
            </a:custGeom>
            <a:solidFill>
              <a:srgbClr val="FFFFFF"/>
            </a:solidFill>
          </p:spPr>
          <p:txBody>
            <a:bodyPr wrap="square" lIns="0" tIns="0" rIns="0" bIns="0" rtlCol="0"/>
            <a:lstStyle/>
            <a:p>
              <a:endParaRPr sz="1588"/>
            </a:p>
          </p:txBody>
        </p:sp>
        <p:sp>
          <p:nvSpPr>
            <p:cNvPr id="13" name="object 13"/>
            <p:cNvSpPr/>
            <p:nvPr/>
          </p:nvSpPr>
          <p:spPr>
            <a:xfrm>
              <a:off x="833628" y="5942075"/>
              <a:ext cx="2433955" cy="713740"/>
            </a:xfrm>
            <a:custGeom>
              <a:avLst/>
              <a:gdLst/>
              <a:ahLst/>
              <a:cxnLst/>
              <a:rect l="l" t="t" r="r" b="b"/>
              <a:pathLst>
                <a:path w="2433954" h="713740">
                  <a:moveTo>
                    <a:pt x="0" y="0"/>
                  </a:moveTo>
                  <a:lnTo>
                    <a:pt x="0" y="713231"/>
                  </a:lnTo>
                  <a:lnTo>
                    <a:pt x="2433827" y="713231"/>
                  </a:lnTo>
                  <a:lnTo>
                    <a:pt x="2433827" y="0"/>
                  </a:lnTo>
                  <a:lnTo>
                    <a:pt x="0" y="0"/>
                  </a:lnTo>
                  <a:close/>
                </a:path>
              </a:pathLst>
            </a:custGeom>
            <a:ln w="15215">
              <a:solidFill>
                <a:srgbClr val="000000"/>
              </a:solidFill>
            </a:ln>
          </p:spPr>
          <p:txBody>
            <a:bodyPr wrap="square" lIns="0" tIns="0" rIns="0" bIns="0" rtlCol="0"/>
            <a:lstStyle/>
            <a:p>
              <a:endParaRPr sz="1588"/>
            </a:p>
          </p:txBody>
        </p:sp>
        <p:sp>
          <p:nvSpPr>
            <p:cNvPr id="14" name="object 14"/>
            <p:cNvSpPr/>
            <p:nvPr/>
          </p:nvSpPr>
          <p:spPr>
            <a:xfrm>
              <a:off x="833628" y="6320027"/>
              <a:ext cx="2421890" cy="0"/>
            </a:xfrm>
            <a:custGeom>
              <a:avLst/>
              <a:gdLst/>
              <a:ahLst/>
              <a:cxnLst/>
              <a:rect l="l" t="t" r="r" b="b"/>
              <a:pathLst>
                <a:path w="2421890">
                  <a:moveTo>
                    <a:pt x="0" y="0"/>
                  </a:moveTo>
                  <a:lnTo>
                    <a:pt x="1933955" y="0"/>
                  </a:lnTo>
                </a:path>
                <a:path w="2421890">
                  <a:moveTo>
                    <a:pt x="1935479" y="0"/>
                  </a:moveTo>
                  <a:lnTo>
                    <a:pt x="2421635" y="0"/>
                  </a:lnTo>
                </a:path>
              </a:pathLst>
            </a:custGeom>
            <a:ln w="5071">
              <a:solidFill>
                <a:srgbClr val="000000"/>
              </a:solidFill>
            </a:ln>
          </p:spPr>
          <p:txBody>
            <a:bodyPr wrap="square" lIns="0" tIns="0" rIns="0" bIns="0" rtlCol="0"/>
            <a:lstStyle/>
            <a:p>
              <a:endParaRPr sz="1588"/>
            </a:p>
          </p:txBody>
        </p:sp>
      </p:grpSp>
      <p:sp>
        <p:nvSpPr>
          <p:cNvPr id="15" name="object 15"/>
          <p:cNvSpPr txBox="1"/>
          <p:nvPr/>
        </p:nvSpPr>
        <p:spPr>
          <a:xfrm>
            <a:off x="2461259" y="5310243"/>
            <a:ext cx="2159934" cy="553741"/>
          </a:xfrm>
          <a:prstGeom prst="rect">
            <a:avLst/>
          </a:prstGeom>
        </p:spPr>
        <p:txBody>
          <a:bodyPr vert="horz" wrap="square" lIns="0" tIns="0" rIns="0" bIns="0" rtlCol="0">
            <a:spAutoFit/>
          </a:bodyPr>
          <a:lstStyle/>
          <a:p>
            <a:pPr marL="13448">
              <a:lnSpc>
                <a:spcPts val="1752"/>
              </a:lnSpc>
            </a:pPr>
            <a:r>
              <a:rPr sz="1765" spc="44" dirty="0">
                <a:solidFill>
                  <a:schemeClr val="bg1"/>
                </a:solidFill>
                <a:latin typeface="Times New Roman"/>
                <a:cs typeface="Times New Roman"/>
              </a:rPr>
              <a:t>CLASS:</a:t>
            </a:r>
            <a:r>
              <a:rPr sz="1765" dirty="0">
                <a:solidFill>
                  <a:schemeClr val="bg1"/>
                </a:solidFill>
                <a:latin typeface="Times New Roman"/>
                <a:cs typeface="Times New Roman"/>
              </a:rPr>
              <a:t>  </a:t>
            </a:r>
            <a:r>
              <a:rPr sz="1765" i="1" spc="-18" dirty="0">
                <a:solidFill>
                  <a:schemeClr val="bg1"/>
                </a:solidFill>
                <a:latin typeface="Times New Roman"/>
                <a:cs typeface="Times New Roman"/>
              </a:rPr>
              <a:t>House</a:t>
            </a:r>
            <a:endParaRPr sz="1765" dirty="0">
              <a:solidFill>
                <a:schemeClr val="bg1"/>
              </a:solidFill>
              <a:latin typeface="Times New Roman"/>
              <a:cs typeface="Times New Roman"/>
            </a:endParaRPr>
          </a:p>
          <a:p>
            <a:pPr marL="12887">
              <a:spcBef>
                <a:spcPts val="357"/>
              </a:spcBef>
            </a:pPr>
            <a:r>
              <a:rPr sz="1765" i="1" dirty="0">
                <a:solidFill>
                  <a:schemeClr val="bg1"/>
                </a:solidFill>
                <a:latin typeface="Times New Roman"/>
                <a:cs typeface="Times New Roman"/>
              </a:rPr>
              <a:t>Superclass</a:t>
            </a:r>
            <a:r>
              <a:rPr sz="1765" dirty="0">
                <a:solidFill>
                  <a:schemeClr val="bg1"/>
                </a:solidFill>
                <a:latin typeface="Times New Roman"/>
                <a:cs typeface="Times New Roman"/>
              </a:rPr>
              <a:t>:</a:t>
            </a:r>
            <a:r>
              <a:rPr sz="1765" spc="124" dirty="0">
                <a:solidFill>
                  <a:schemeClr val="bg1"/>
                </a:solidFill>
                <a:latin typeface="Times New Roman"/>
                <a:cs typeface="Times New Roman"/>
              </a:rPr>
              <a:t> </a:t>
            </a:r>
            <a:r>
              <a:rPr sz="1765" i="1" dirty="0">
                <a:solidFill>
                  <a:schemeClr val="bg1"/>
                </a:solidFill>
                <a:latin typeface="Times New Roman"/>
                <a:cs typeface="Times New Roman"/>
              </a:rPr>
              <a:t>Mr</a:t>
            </a:r>
            <a:r>
              <a:rPr sz="1765" i="1" spc="132" dirty="0">
                <a:solidFill>
                  <a:schemeClr val="bg1"/>
                </a:solidFill>
                <a:latin typeface="Times New Roman"/>
                <a:cs typeface="Times New Roman"/>
              </a:rPr>
              <a:t> </a:t>
            </a:r>
            <a:r>
              <a:rPr sz="1765" i="1" spc="-18" dirty="0">
                <a:solidFill>
                  <a:schemeClr val="bg1"/>
                </a:solidFill>
                <a:latin typeface="Times New Roman"/>
                <a:cs typeface="Times New Roman"/>
              </a:rPr>
              <a:t>Black</a:t>
            </a:r>
            <a:endParaRPr sz="1765" dirty="0">
              <a:solidFill>
                <a:schemeClr val="bg1"/>
              </a:solidFill>
              <a:latin typeface="Times New Roman"/>
              <a:cs typeface="Times New Roman"/>
            </a:endParaRPr>
          </a:p>
        </p:txBody>
      </p:sp>
      <p:grpSp>
        <p:nvGrpSpPr>
          <p:cNvPr id="16" name="object 16"/>
          <p:cNvGrpSpPr/>
          <p:nvPr/>
        </p:nvGrpSpPr>
        <p:grpSpPr>
          <a:xfrm>
            <a:off x="4961069" y="5236284"/>
            <a:ext cx="2233893" cy="717176"/>
            <a:chOff x="3742944" y="5934455"/>
            <a:chExt cx="2531745" cy="812800"/>
          </a:xfrm>
        </p:grpSpPr>
        <p:sp>
          <p:nvSpPr>
            <p:cNvPr id="17" name="object 17"/>
            <p:cNvSpPr/>
            <p:nvPr/>
          </p:nvSpPr>
          <p:spPr>
            <a:xfrm>
              <a:off x="3826751" y="6018276"/>
              <a:ext cx="2447925" cy="728980"/>
            </a:xfrm>
            <a:custGeom>
              <a:avLst/>
              <a:gdLst/>
              <a:ahLst/>
              <a:cxnLst/>
              <a:rect l="l" t="t" r="r" b="b"/>
              <a:pathLst>
                <a:path w="2447925" h="728979">
                  <a:moveTo>
                    <a:pt x="2447544" y="0"/>
                  </a:moveTo>
                  <a:lnTo>
                    <a:pt x="0" y="0"/>
                  </a:lnTo>
                  <a:lnTo>
                    <a:pt x="0" y="637032"/>
                  </a:lnTo>
                  <a:lnTo>
                    <a:pt x="0" y="728472"/>
                  </a:lnTo>
                  <a:lnTo>
                    <a:pt x="2447544" y="728472"/>
                  </a:lnTo>
                  <a:lnTo>
                    <a:pt x="2447544" y="637032"/>
                  </a:lnTo>
                  <a:lnTo>
                    <a:pt x="2447544" y="0"/>
                  </a:lnTo>
                  <a:close/>
                </a:path>
              </a:pathLst>
            </a:custGeom>
            <a:solidFill>
              <a:srgbClr val="7F7F7F"/>
            </a:solidFill>
          </p:spPr>
          <p:txBody>
            <a:bodyPr wrap="square" lIns="0" tIns="0" rIns="0" bIns="0" rtlCol="0"/>
            <a:lstStyle/>
            <a:p>
              <a:endParaRPr sz="1588"/>
            </a:p>
          </p:txBody>
        </p:sp>
        <p:sp>
          <p:nvSpPr>
            <p:cNvPr id="18" name="object 18"/>
            <p:cNvSpPr/>
            <p:nvPr/>
          </p:nvSpPr>
          <p:spPr>
            <a:xfrm>
              <a:off x="3750564" y="5942075"/>
              <a:ext cx="2433955" cy="713740"/>
            </a:xfrm>
            <a:custGeom>
              <a:avLst/>
              <a:gdLst/>
              <a:ahLst/>
              <a:cxnLst/>
              <a:rect l="l" t="t" r="r" b="b"/>
              <a:pathLst>
                <a:path w="2433954" h="713740">
                  <a:moveTo>
                    <a:pt x="2433827" y="713231"/>
                  </a:moveTo>
                  <a:lnTo>
                    <a:pt x="2433827" y="0"/>
                  </a:lnTo>
                  <a:lnTo>
                    <a:pt x="0" y="0"/>
                  </a:lnTo>
                  <a:lnTo>
                    <a:pt x="0" y="713231"/>
                  </a:lnTo>
                  <a:lnTo>
                    <a:pt x="2433827" y="713231"/>
                  </a:lnTo>
                  <a:close/>
                </a:path>
              </a:pathLst>
            </a:custGeom>
            <a:solidFill>
              <a:srgbClr val="FFFFFF"/>
            </a:solidFill>
          </p:spPr>
          <p:txBody>
            <a:bodyPr wrap="square" lIns="0" tIns="0" rIns="0" bIns="0" rtlCol="0"/>
            <a:lstStyle/>
            <a:p>
              <a:endParaRPr sz="1588"/>
            </a:p>
          </p:txBody>
        </p:sp>
        <p:sp>
          <p:nvSpPr>
            <p:cNvPr id="19" name="object 19"/>
            <p:cNvSpPr/>
            <p:nvPr/>
          </p:nvSpPr>
          <p:spPr>
            <a:xfrm>
              <a:off x="3750564" y="5942075"/>
              <a:ext cx="2433955" cy="713740"/>
            </a:xfrm>
            <a:custGeom>
              <a:avLst/>
              <a:gdLst/>
              <a:ahLst/>
              <a:cxnLst/>
              <a:rect l="l" t="t" r="r" b="b"/>
              <a:pathLst>
                <a:path w="2433954" h="713740">
                  <a:moveTo>
                    <a:pt x="0" y="0"/>
                  </a:moveTo>
                  <a:lnTo>
                    <a:pt x="0" y="713231"/>
                  </a:lnTo>
                  <a:lnTo>
                    <a:pt x="2433827" y="713231"/>
                  </a:lnTo>
                  <a:lnTo>
                    <a:pt x="2433827" y="0"/>
                  </a:lnTo>
                  <a:lnTo>
                    <a:pt x="0" y="0"/>
                  </a:lnTo>
                  <a:close/>
                </a:path>
              </a:pathLst>
            </a:custGeom>
            <a:ln w="15215">
              <a:solidFill>
                <a:srgbClr val="000000"/>
              </a:solidFill>
            </a:ln>
          </p:spPr>
          <p:txBody>
            <a:bodyPr wrap="square" lIns="0" tIns="0" rIns="0" bIns="0" rtlCol="0"/>
            <a:lstStyle/>
            <a:p>
              <a:endParaRPr sz="1588"/>
            </a:p>
          </p:txBody>
        </p:sp>
        <p:sp>
          <p:nvSpPr>
            <p:cNvPr id="20" name="object 20"/>
            <p:cNvSpPr/>
            <p:nvPr/>
          </p:nvSpPr>
          <p:spPr>
            <a:xfrm>
              <a:off x="3750564" y="6320027"/>
              <a:ext cx="2421890" cy="0"/>
            </a:xfrm>
            <a:custGeom>
              <a:avLst/>
              <a:gdLst/>
              <a:ahLst/>
              <a:cxnLst/>
              <a:rect l="l" t="t" r="r" b="b"/>
              <a:pathLst>
                <a:path w="2421890">
                  <a:moveTo>
                    <a:pt x="0" y="0"/>
                  </a:moveTo>
                  <a:lnTo>
                    <a:pt x="1933955" y="0"/>
                  </a:lnTo>
                </a:path>
                <a:path w="2421890">
                  <a:moveTo>
                    <a:pt x="1935479" y="0"/>
                  </a:moveTo>
                  <a:lnTo>
                    <a:pt x="2421635" y="0"/>
                  </a:lnTo>
                </a:path>
              </a:pathLst>
            </a:custGeom>
            <a:ln w="5071">
              <a:solidFill>
                <a:srgbClr val="000000"/>
              </a:solidFill>
            </a:ln>
          </p:spPr>
          <p:txBody>
            <a:bodyPr wrap="square" lIns="0" tIns="0" rIns="0" bIns="0" rtlCol="0"/>
            <a:lstStyle/>
            <a:p>
              <a:endParaRPr sz="1588"/>
            </a:p>
          </p:txBody>
        </p:sp>
      </p:grpSp>
      <p:sp>
        <p:nvSpPr>
          <p:cNvPr id="21" name="object 21"/>
          <p:cNvSpPr txBox="1"/>
          <p:nvPr/>
        </p:nvSpPr>
        <p:spPr>
          <a:xfrm>
            <a:off x="5035027" y="5310243"/>
            <a:ext cx="2159934" cy="553741"/>
          </a:xfrm>
          <a:prstGeom prst="rect">
            <a:avLst/>
          </a:prstGeom>
        </p:spPr>
        <p:txBody>
          <a:bodyPr vert="horz" wrap="square" lIns="0" tIns="0" rIns="0" bIns="0" rtlCol="0">
            <a:spAutoFit/>
          </a:bodyPr>
          <a:lstStyle/>
          <a:p>
            <a:pPr marL="12887">
              <a:lnSpc>
                <a:spcPts val="1752"/>
              </a:lnSpc>
            </a:pPr>
            <a:r>
              <a:rPr sz="1765" spc="44" dirty="0">
                <a:solidFill>
                  <a:schemeClr val="bg1"/>
                </a:solidFill>
                <a:latin typeface="Times New Roman"/>
                <a:cs typeface="Times New Roman"/>
              </a:rPr>
              <a:t>CLASS:</a:t>
            </a:r>
            <a:r>
              <a:rPr sz="1765" spc="13" dirty="0">
                <a:solidFill>
                  <a:schemeClr val="bg1"/>
                </a:solidFill>
                <a:latin typeface="Times New Roman"/>
                <a:cs typeface="Times New Roman"/>
              </a:rPr>
              <a:t> </a:t>
            </a:r>
            <a:r>
              <a:rPr sz="1765" i="1" spc="-22" dirty="0">
                <a:solidFill>
                  <a:schemeClr val="bg1"/>
                </a:solidFill>
                <a:latin typeface="Times New Roman"/>
                <a:cs typeface="Times New Roman"/>
              </a:rPr>
              <a:t>Car</a:t>
            </a:r>
            <a:endParaRPr sz="1765" dirty="0">
              <a:solidFill>
                <a:schemeClr val="bg1"/>
              </a:solidFill>
              <a:latin typeface="Times New Roman"/>
              <a:cs typeface="Times New Roman"/>
            </a:endParaRPr>
          </a:p>
          <a:p>
            <a:pPr marL="12887">
              <a:spcBef>
                <a:spcPts val="357"/>
              </a:spcBef>
            </a:pPr>
            <a:r>
              <a:rPr sz="1765" i="1" dirty="0">
                <a:solidFill>
                  <a:schemeClr val="bg1"/>
                </a:solidFill>
                <a:latin typeface="Times New Roman"/>
                <a:cs typeface="Times New Roman"/>
              </a:rPr>
              <a:t>Superclass</a:t>
            </a:r>
            <a:r>
              <a:rPr sz="1765" dirty="0">
                <a:solidFill>
                  <a:schemeClr val="bg1"/>
                </a:solidFill>
                <a:latin typeface="Times New Roman"/>
                <a:cs typeface="Times New Roman"/>
              </a:rPr>
              <a:t>:</a:t>
            </a:r>
            <a:r>
              <a:rPr sz="1765" spc="124" dirty="0">
                <a:solidFill>
                  <a:schemeClr val="bg1"/>
                </a:solidFill>
                <a:latin typeface="Times New Roman"/>
                <a:cs typeface="Times New Roman"/>
              </a:rPr>
              <a:t> </a:t>
            </a:r>
            <a:r>
              <a:rPr sz="1765" i="1" dirty="0">
                <a:solidFill>
                  <a:schemeClr val="bg1"/>
                </a:solidFill>
                <a:latin typeface="Times New Roman"/>
                <a:cs typeface="Times New Roman"/>
              </a:rPr>
              <a:t>Mr</a:t>
            </a:r>
            <a:r>
              <a:rPr sz="1765" i="1" spc="132" dirty="0">
                <a:solidFill>
                  <a:schemeClr val="bg1"/>
                </a:solidFill>
                <a:latin typeface="Times New Roman"/>
                <a:cs typeface="Times New Roman"/>
              </a:rPr>
              <a:t> </a:t>
            </a:r>
            <a:r>
              <a:rPr sz="1765" i="1" spc="-18" dirty="0">
                <a:solidFill>
                  <a:schemeClr val="bg1"/>
                </a:solidFill>
                <a:latin typeface="Times New Roman"/>
                <a:cs typeface="Times New Roman"/>
              </a:rPr>
              <a:t>Black</a:t>
            </a:r>
            <a:endParaRPr sz="1765" dirty="0">
              <a:solidFill>
                <a:schemeClr val="bg1"/>
              </a:solidFill>
              <a:latin typeface="Times New Roman"/>
              <a:cs typeface="Times New Roman"/>
            </a:endParaRPr>
          </a:p>
        </p:txBody>
      </p:sp>
      <p:grpSp>
        <p:nvGrpSpPr>
          <p:cNvPr id="22" name="object 22"/>
          <p:cNvGrpSpPr/>
          <p:nvPr/>
        </p:nvGrpSpPr>
        <p:grpSpPr>
          <a:xfrm>
            <a:off x="7619551" y="5236284"/>
            <a:ext cx="2233893" cy="717176"/>
            <a:chOff x="6755891" y="5934455"/>
            <a:chExt cx="2531745" cy="812800"/>
          </a:xfrm>
        </p:grpSpPr>
        <p:sp>
          <p:nvSpPr>
            <p:cNvPr id="23" name="object 23"/>
            <p:cNvSpPr/>
            <p:nvPr/>
          </p:nvSpPr>
          <p:spPr>
            <a:xfrm>
              <a:off x="6841223" y="6018276"/>
              <a:ext cx="2446020" cy="728980"/>
            </a:xfrm>
            <a:custGeom>
              <a:avLst/>
              <a:gdLst/>
              <a:ahLst/>
              <a:cxnLst/>
              <a:rect l="l" t="t" r="r" b="b"/>
              <a:pathLst>
                <a:path w="2446020" h="728979">
                  <a:moveTo>
                    <a:pt x="2446020" y="0"/>
                  </a:moveTo>
                  <a:lnTo>
                    <a:pt x="0" y="0"/>
                  </a:lnTo>
                  <a:lnTo>
                    <a:pt x="0" y="637032"/>
                  </a:lnTo>
                  <a:lnTo>
                    <a:pt x="0" y="728472"/>
                  </a:lnTo>
                  <a:lnTo>
                    <a:pt x="2446020" y="728472"/>
                  </a:lnTo>
                  <a:lnTo>
                    <a:pt x="2446020" y="637032"/>
                  </a:lnTo>
                  <a:lnTo>
                    <a:pt x="2446020" y="0"/>
                  </a:lnTo>
                  <a:close/>
                </a:path>
              </a:pathLst>
            </a:custGeom>
            <a:solidFill>
              <a:srgbClr val="7F7F7F"/>
            </a:solidFill>
          </p:spPr>
          <p:txBody>
            <a:bodyPr wrap="square" lIns="0" tIns="0" rIns="0" bIns="0" rtlCol="0"/>
            <a:lstStyle/>
            <a:p>
              <a:endParaRPr sz="1588"/>
            </a:p>
          </p:txBody>
        </p:sp>
        <p:sp>
          <p:nvSpPr>
            <p:cNvPr id="24" name="object 24"/>
            <p:cNvSpPr/>
            <p:nvPr/>
          </p:nvSpPr>
          <p:spPr>
            <a:xfrm>
              <a:off x="6763511" y="5942075"/>
              <a:ext cx="2433955" cy="713740"/>
            </a:xfrm>
            <a:custGeom>
              <a:avLst/>
              <a:gdLst/>
              <a:ahLst/>
              <a:cxnLst/>
              <a:rect l="l" t="t" r="r" b="b"/>
              <a:pathLst>
                <a:path w="2433954" h="713740">
                  <a:moveTo>
                    <a:pt x="2433827" y="713231"/>
                  </a:moveTo>
                  <a:lnTo>
                    <a:pt x="2433827" y="0"/>
                  </a:lnTo>
                  <a:lnTo>
                    <a:pt x="0" y="0"/>
                  </a:lnTo>
                  <a:lnTo>
                    <a:pt x="0" y="713231"/>
                  </a:lnTo>
                  <a:lnTo>
                    <a:pt x="2433827" y="713231"/>
                  </a:lnTo>
                  <a:close/>
                </a:path>
              </a:pathLst>
            </a:custGeom>
            <a:solidFill>
              <a:srgbClr val="FFFFFF"/>
            </a:solidFill>
          </p:spPr>
          <p:txBody>
            <a:bodyPr wrap="square" lIns="0" tIns="0" rIns="0" bIns="0" rtlCol="0"/>
            <a:lstStyle/>
            <a:p>
              <a:endParaRPr sz="1588"/>
            </a:p>
          </p:txBody>
        </p:sp>
        <p:sp>
          <p:nvSpPr>
            <p:cNvPr id="25" name="object 25"/>
            <p:cNvSpPr/>
            <p:nvPr/>
          </p:nvSpPr>
          <p:spPr>
            <a:xfrm>
              <a:off x="6763511" y="5942075"/>
              <a:ext cx="2433955" cy="713740"/>
            </a:xfrm>
            <a:custGeom>
              <a:avLst/>
              <a:gdLst/>
              <a:ahLst/>
              <a:cxnLst/>
              <a:rect l="l" t="t" r="r" b="b"/>
              <a:pathLst>
                <a:path w="2433954" h="713740">
                  <a:moveTo>
                    <a:pt x="0" y="0"/>
                  </a:moveTo>
                  <a:lnTo>
                    <a:pt x="0" y="713231"/>
                  </a:lnTo>
                  <a:lnTo>
                    <a:pt x="2433827" y="713231"/>
                  </a:lnTo>
                  <a:lnTo>
                    <a:pt x="2433827" y="0"/>
                  </a:lnTo>
                  <a:lnTo>
                    <a:pt x="0" y="0"/>
                  </a:lnTo>
                  <a:close/>
                </a:path>
              </a:pathLst>
            </a:custGeom>
            <a:ln w="15215">
              <a:solidFill>
                <a:srgbClr val="000000"/>
              </a:solidFill>
            </a:ln>
          </p:spPr>
          <p:txBody>
            <a:bodyPr wrap="square" lIns="0" tIns="0" rIns="0" bIns="0" rtlCol="0"/>
            <a:lstStyle/>
            <a:p>
              <a:endParaRPr sz="1588"/>
            </a:p>
          </p:txBody>
        </p:sp>
        <p:sp>
          <p:nvSpPr>
            <p:cNvPr id="26" name="object 26"/>
            <p:cNvSpPr/>
            <p:nvPr/>
          </p:nvSpPr>
          <p:spPr>
            <a:xfrm>
              <a:off x="6761987" y="6320027"/>
              <a:ext cx="2423160" cy="0"/>
            </a:xfrm>
            <a:custGeom>
              <a:avLst/>
              <a:gdLst/>
              <a:ahLst/>
              <a:cxnLst/>
              <a:rect l="l" t="t" r="r" b="b"/>
              <a:pathLst>
                <a:path w="2423159">
                  <a:moveTo>
                    <a:pt x="0" y="0"/>
                  </a:moveTo>
                  <a:lnTo>
                    <a:pt x="1935479" y="0"/>
                  </a:lnTo>
                </a:path>
                <a:path w="2423159">
                  <a:moveTo>
                    <a:pt x="1938527" y="0"/>
                  </a:moveTo>
                  <a:lnTo>
                    <a:pt x="2423159" y="0"/>
                  </a:lnTo>
                </a:path>
              </a:pathLst>
            </a:custGeom>
            <a:ln w="5071">
              <a:solidFill>
                <a:srgbClr val="000000"/>
              </a:solidFill>
            </a:ln>
          </p:spPr>
          <p:txBody>
            <a:bodyPr wrap="square" lIns="0" tIns="0" rIns="0" bIns="0" rtlCol="0"/>
            <a:lstStyle/>
            <a:p>
              <a:endParaRPr sz="1588"/>
            </a:p>
          </p:txBody>
        </p:sp>
      </p:grpSp>
      <p:sp>
        <p:nvSpPr>
          <p:cNvPr id="27" name="object 27"/>
          <p:cNvSpPr txBox="1"/>
          <p:nvPr/>
        </p:nvSpPr>
        <p:spPr>
          <a:xfrm>
            <a:off x="7694854" y="5310243"/>
            <a:ext cx="2158253" cy="553741"/>
          </a:xfrm>
          <a:prstGeom prst="rect">
            <a:avLst/>
          </a:prstGeom>
        </p:spPr>
        <p:txBody>
          <a:bodyPr vert="horz" wrap="square" lIns="0" tIns="0" rIns="0" bIns="0" rtlCol="0">
            <a:spAutoFit/>
          </a:bodyPr>
          <a:lstStyle/>
          <a:p>
            <a:pPr marL="12887">
              <a:lnSpc>
                <a:spcPts val="1752"/>
              </a:lnSpc>
              <a:tabLst>
                <a:tab pos="923414" algn="l"/>
              </a:tabLst>
            </a:pPr>
            <a:r>
              <a:rPr sz="1765" spc="35" dirty="0">
                <a:solidFill>
                  <a:schemeClr val="bg1"/>
                </a:solidFill>
                <a:latin typeface="Times New Roman"/>
                <a:cs typeface="Times New Roman"/>
              </a:rPr>
              <a:t>CLASS:</a:t>
            </a:r>
            <a:r>
              <a:rPr sz="1765" dirty="0">
                <a:solidFill>
                  <a:schemeClr val="bg1"/>
                </a:solidFill>
                <a:latin typeface="Times New Roman"/>
                <a:cs typeface="Times New Roman"/>
              </a:rPr>
              <a:t>	</a:t>
            </a:r>
            <a:r>
              <a:rPr sz="1765" i="1" spc="-9" dirty="0">
                <a:solidFill>
                  <a:schemeClr val="bg1"/>
                </a:solidFill>
                <a:latin typeface="Times New Roman"/>
                <a:cs typeface="Times New Roman"/>
              </a:rPr>
              <a:t>Computer</a:t>
            </a:r>
            <a:endParaRPr sz="1765" dirty="0">
              <a:solidFill>
                <a:schemeClr val="bg1"/>
              </a:solidFill>
              <a:latin typeface="Times New Roman"/>
              <a:cs typeface="Times New Roman"/>
            </a:endParaRPr>
          </a:p>
          <a:p>
            <a:pPr marL="12887">
              <a:spcBef>
                <a:spcPts val="357"/>
              </a:spcBef>
            </a:pPr>
            <a:r>
              <a:rPr sz="1765" i="1" dirty="0">
                <a:solidFill>
                  <a:schemeClr val="bg1"/>
                </a:solidFill>
                <a:latin typeface="Times New Roman"/>
                <a:cs typeface="Times New Roman"/>
              </a:rPr>
              <a:t>Superclass</a:t>
            </a:r>
            <a:r>
              <a:rPr sz="1765" dirty="0">
                <a:solidFill>
                  <a:schemeClr val="bg1"/>
                </a:solidFill>
                <a:latin typeface="Times New Roman"/>
                <a:cs typeface="Times New Roman"/>
              </a:rPr>
              <a:t>:</a:t>
            </a:r>
            <a:r>
              <a:rPr sz="1765" spc="119" dirty="0">
                <a:solidFill>
                  <a:schemeClr val="bg1"/>
                </a:solidFill>
                <a:latin typeface="Times New Roman"/>
                <a:cs typeface="Times New Roman"/>
              </a:rPr>
              <a:t> </a:t>
            </a:r>
            <a:r>
              <a:rPr sz="1765" i="1" dirty="0">
                <a:solidFill>
                  <a:schemeClr val="bg1"/>
                </a:solidFill>
                <a:latin typeface="Times New Roman"/>
                <a:cs typeface="Times New Roman"/>
              </a:rPr>
              <a:t>Mr</a:t>
            </a:r>
            <a:r>
              <a:rPr sz="1765" i="1" spc="132" dirty="0">
                <a:solidFill>
                  <a:schemeClr val="bg1"/>
                </a:solidFill>
                <a:latin typeface="Times New Roman"/>
                <a:cs typeface="Times New Roman"/>
              </a:rPr>
              <a:t> </a:t>
            </a:r>
            <a:r>
              <a:rPr sz="1765" i="1" spc="-18" dirty="0">
                <a:solidFill>
                  <a:schemeClr val="bg1"/>
                </a:solidFill>
                <a:latin typeface="Times New Roman"/>
                <a:cs typeface="Times New Roman"/>
              </a:rPr>
              <a:t>Black</a:t>
            </a:r>
            <a:endParaRPr sz="1765" dirty="0">
              <a:solidFill>
                <a:schemeClr val="bg1"/>
              </a:solidFill>
              <a:latin typeface="Times New Roman"/>
              <a:cs typeface="Times New Roman"/>
            </a:endParaRPr>
          </a:p>
        </p:txBody>
      </p:sp>
      <p:grpSp>
        <p:nvGrpSpPr>
          <p:cNvPr id="28" name="object 28"/>
          <p:cNvGrpSpPr/>
          <p:nvPr/>
        </p:nvGrpSpPr>
        <p:grpSpPr>
          <a:xfrm>
            <a:off x="3330166" y="4108077"/>
            <a:ext cx="5511613" cy="1137397"/>
            <a:chOff x="1894588" y="4655820"/>
            <a:chExt cx="6246495" cy="1289050"/>
          </a:xfrm>
        </p:grpSpPr>
        <p:sp>
          <p:nvSpPr>
            <p:cNvPr id="29" name="object 29"/>
            <p:cNvSpPr/>
            <p:nvPr/>
          </p:nvSpPr>
          <p:spPr>
            <a:xfrm>
              <a:off x="4814316" y="4773168"/>
              <a:ext cx="0" cy="1170940"/>
            </a:xfrm>
            <a:custGeom>
              <a:avLst/>
              <a:gdLst/>
              <a:ahLst/>
              <a:cxnLst/>
              <a:rect l="l" t="t" r="r" b="b"/>
              <a:pathLst>
                <a:path h="1170939">
                  <a:moveTo>
                    <a:pt x="0" y="1170431"/>
                  </a:moveTo>
                  <a:lnTo>
                    <a:pt x="0" y="0"/>
                  </a:lnTo>
                </a:path>
              </a:pathLst>
            </a:custGeom>
            <a:ln w="5071">
              <a:solidFill>
                <a:srgbClr val="000000"/>
              </a:solidFill>
            </a:ln>
          </p:spPr>
          <p:txBody>
            <a:bodyPr wrap="square" lIns="0" tIns="0" rIns="0" bIns="0" rtlCol="0"/>
            <a:lstStyle/>
            <a:p>
              <a:endParaRPr sz="1588"/>
            </a:p>
          </p:txBody>
        </p:sp>
        <p:sp>
          <p:nvSpPr>
            <p:cNvPr id="30" name="object 30"/>
            <p:cNvSpPr/>
            <p:nvPr/>
          </p:nvSpPr>
          <p:spPr>
            <a:xfrm>
              <a:off x="4760975" y="4666488"/>
              <a:ext cx="109855" cy="165100"/>
            </a:xfrm>
            <a:custGeom>
              <a:avLst/>
              <a:gdLst/>
              <a:ahLst/>
              <a:cxnLst/>
              <a:rect l="l" t="t" r="r" b="b"/>
              <a:pathLst>
                <a:path w="109854" h="165100">
                  <a:moveTo>
                    <a:pt x="109727" y="164591"/>
                  </a:moveTo>
                  <a:lnTo>
                    <a:pt x="53339" y="0"/>
                  </a:lnTo>
                  <a:lnTo>
                    <a:pt x="0" y="164591"/>
                  </a:lnTo>
                  <a:lnTo>
                    <a:pt x="53339" y="111251"/>
                  </a:lnTo>
                  <a:lnTo>
                    <a:pt x="109727" y="164591"/>
                  </a:lnTo>
                  <a:close/>
                </a:path>
              </a:pathLst>
            </a:custGeom>
            <a:solidFill>
              <a:srgbClr val="000000"/>
            </a:solidFill>
          </p:spPr>
          <p:txBody>
            <a:bodyPr wrap="square" lIns="0" tIns="0" rIns="0" bIns="0" rtlCol="0"/>
            <a:lstStyle/>
            <a:p>
              <a:endParaRPr sz="1588"/>
            </a:p>
          </p:txBody>
        </p:sp>
        <p:sp>
          <p:nvSpPr>
            <p:cNvPr id="31" name="object 31"/>
            <p:cNvSpPr/>
            <p:nvPr/>
          </p:nvSpPr>
          <p:spPr>
            <a:xfrm>
              <a:off x="6685787" y="5189220"/>
              <a:ext cx="1452880" cy="753110"/>
            </a:xfrm>
            <a:custGeom>
              <a:avLst/>
              <a:gdLst/>
              <a:ahLst/>
              <a:cxnLst/>
              <a:rect l="l" t="t" r="r" b="b"/>
              <a:pathLst>
                <a:path w="1452879" h="753110">
                  <a:moveTo>
                    <a:pt x="1452371" y="752855"/>
                  </a:moveTo>
                  <a:lnTo>
                    <a:pt x="0" y="0"/>
                  </a:lnTo>
                </a:path>
              </a:pathLst>
            </a:custGeom>
            <a:ln w="3175">
              <a:solidFill>
                <a:srgbClr val="000000"/>
              </a:solidFill>
            </a:ln>
          </p:spPr>
          <p:txBody>
            <a:bodyPr wrap="square" lIns="0" tIns="0" rIns="0" bIns="0" rtlCol="0"/>
            <a:lstStyle/>
            <a:p>
              <a:endParaRPr sz="1588"/>
            </a:p>
          </p:txBody>
        </p:sp>
        <p:sp>
          <p:nvSpPr>
            <p:cNvPr id="32" name="object 32"/>
            <p:cNvSpPr/>
            <p:nvPr/>
          </p:nvSpPr>
          <p:spPr>
            <a:xfrm>
              <a:off x="6591299" y="5143500"/>
              <a:ext cx="172720" cy="121920"/>
            </a:xfrm>
            <a:custGeom>
              <a:avLst/>
              <a:gdLst/>
              <a:ahLst/>
              <a:cxnLst/>
              <a:rect l="l" t="t" r="r" b="b"/>
              <a:pathLst>
                <a:path w="172720" h="121920">
                  <a:moveTo>
                    <a:pt x="172211" y="25907"/>
                  </a:moveTo>
                  <a:lnTo>
                    <a:pt x="0" y="0"/>
                  </a:lnTo>
                  <a:lnTo>
                    <a:pt x="121919" y="121919"/>
                  </a:lnTo>
                  <a:lnTo>
                    <a:pt x="99059" y="51815"/>
                  </a:lnTo>
                  <a:lnTo>
                    <a:pt x="172211" y="25907"/>
                  </a:lnTo>
                  <a:close/>
                </a:path>
              </a:pathLst>
            </a:custGeom>
            <a:solidFill>
              <a:srgbClr val="000000"/>
            </a:solidFill>
          </p:spPr>
          <p:txBody>
            <a:bodyPr wrap="square" lIns="0" tIns="0" rIns="0" bIns="0" rtlCol="0"/>
            <a:lstStyle/>
            <a:p>
              <a:endParaRPr sz="1588"/>
            </a:p>
          </p:txBody>
        </p:sp>
        <p:sp>
          <p:nvSpPr>
            <p:cNvPr id="33" name="object 33"/>
            <p:cNvSpPr/>
            <p:nvPr/>
          </p:nvSpPr>
          <p:spPr>
            <a:xfrm>
              <a:off x="5650992" y="4663440"/>
              <a:ext cx="2487295" cy="1278890"/>
            </a:xfrm>
            <a:custGeom>
              <a:avLst/>
              <a:gdLst/>
              <a:ahLst/>
              <a:cxnLst/>
              <a:rect l="l" t="t" r="r" b="b"/>
              <a:pathLst>
                <a:path w="2487295" h="1278889">
                  <a:moveTo>
                    <a:pt x="2487167" y="1278635"/>
                  </a:moveTo>
                  <a:lnTo>
                    <a:pt x="0" y="0"/>
                  </a:lnTo>
                </a:path>
              </a:pathLst>
            </a:custGeom>
            <a:ln w="5071">
              <a:solidFill>
                <a:srgbClr val="000000"/>
              </a:solidFill>
            </a:ln>
          </p:spPr>
          <p:txBody>
            <a:bodyPr wrap="square" lIns="0" tIns="0" rIns="0" bIns="0" rtlCol="0"/>
            <a:lstStyle/>
            <a:p>
              <a:endParaRPr sz="1588"/>
            </a:p>
          </p:txBody>
        </p:sp>
        <p:sp>
          <p:nvSpPr>
            <p:cNvPr id="34" name="object 34"/>
            <p:cNvSpPr/>
            <p:nvPr/>
          </p:nvSpPr>
          <p:spPr>
            <a:xfrm>
              <a:off x="1895856" y="5189220"/>
              <a:ext cx="1424940" cy="753110"/>
            </a:xfrm>
            <a:custGeom>
              <a:avLst/>
              <a:gdLst/>
              <a:ahLst/>
              <a:cxnLst/>
              <a:rect l="l" t="t" r="r" b="b"/>
              <a:pathLst>
                <a:path w="1424939" h="753110">
                  <a:moveTo>
                    <a:pt x="0" y="752855"/>
                  </a:moveTo>
                  <a:lnTo>
                    <a:pt x="1424939" y="0"/>
                  </a:lnTo>
                </a:path>
              </a:pathLst>
            </a:custGeom>
            <a:ln w="3175">
              <a:solidFill>
                <a:srgbClr val="000000"/>
              </a:solidFill>
            </a:ln>
          </p:spPr>
          <p:txBody>
            <a:bodyPr wrap="square" lIns="0" tIns="0" rIns="0" bIns="0" rtlCol="0"/>
            <a:lstStyle/>
            <a:p>
              <a:endParaRPr sz="1588"/>
            </a:p>
          </p:txBody>
        </p:sp>
        <p:sp>
          <p:nvSpPr>
            <p:cNvPr id="35" name="object 35"/>
            <p:cNvSpPr/>
            <p:nvPr/>
          </p:nvSpPr>
          <p:spPr>
            <a:xfrm>
              <a:off x="3244595" y="5141976"/>
              <a:ext cx="170815" cy="127000"/>
            </a:xfrm>
            <a:custGeom>
              <a:avLst/>
              <a:gdLst/>
              <a:ahLst/>
              <a:cxnLst/>
              <a:rect l="l" t="t" r="r" b="b"/>
              <a:pathLst>
                <a:path w="170814" h="127000">
                  <a:moveTo>
                    <a:pt x="170687" y="0"/>
                  </a:moveTo>
                  <a:lnTo>
                    <a:pt x="0" y="30479"/>
                  </a:lnTo>
                  <a:lnTo>
                    <a:pt x="71627" y="53339"/>
                  </a:lnTo>
                  <a:lnTo>
                    <a:pt x="50291" y="126491"/>
                  </a:lnTo>
                  <a:lnTo>
                    <a:pt x="170687" y="0"/>
                  </a:lnTo>
                  <a:close/>
                </a:path>
              </a:pathLst>
            </a:custGeom>
            <a:solidFill>
              <a:srgbClr val="000000"/>
            </a:solidFill>
          </p:spPr>
          <p:txBody>
            <a:bodyPr wrap="square" lIns="0" tIns="0" rIns="0" bIns="0" rtlCol="0"/>
            <a:lstStyle/>
            <a:p>
              <a:endParaRPr sz="1588"/>
            </a:p>
          </p:txBody>
        </p:sp>
        <p:sp>
          <p:nvSpPr>
            <p:cNvPr id="36" name="object 36"/>
            <p:cNvSpPr/>
            <p:nvPr/>
          </p:nvSpPr>
          <p:spPr>
            <a:xfrm>
              <a:off x="1912620" y="4663440"/>
              <a:ext cx="2405380" cy="1278890"/>
            </a:xfrm>
            <a:custGeom>
              <a:avLst/>
              <a:gdLst/>
              <a:ahLst/>
              <a:cxnLst/>
              <a:rect l="l" t="t" r="r" b="b"/>
              <a:pathLst>
                <a:path w="2405379" h="1278889">
                  <a:moveTo>
                    <a:pt x="0" y="1278635"/>
                  </a:moveTo>
                  <a:lnTo>
                    <a:pt x="2404871" y="0"/>
                  </a:lnTo>
                </a:path>
              </a:pathLst>
            </a:custGeom>
            <a:ln w="5071">
              <a:solidFill>
                <a:srgbClr val="000000"/>
              </a:solidFill>
            </a:ln>
          </p:spPr>
          <p:txBody>
            <a:bodyPr wrap="square" lIns="0" tIns="0" rIns="0" bIns="0" rtlCol="0"/>
            <a:lstStyle/>
            <a:p>
              <a:endParaRPr sz="1588"/>
            </a:p>
          </p:txBody>
        </p:sp>
        <p:pic>
          <p:nvPicPr>
            <p:cNvPr id="37" name="object 37"/>
            <p:cNvPicPr/>
            <p:nvPr/>
          </p:nvPicPr>
          <p:blipFill>
            <a:blip r:embed="rId2" cstate="print"/>
            <a:stretch>
              <a:fillRect/>
            </a:stretch>
          </p:blipFill>
          <p:spPr>
            <a:xfrm>
              <a:off x="6556503" y="4874008"/>
              <a:ext cx="1044951" cy="604515"/>
            </a:xfrm>
            <a:prstGeom prst="rect">
              <a:avLst/>
            </a:prstGeom>
          </p:spPr>
        </p:pic>
        <p:pic>
          <p:nvPicPr>
            <p:cNvPr id="38" name="object 38"/>
            <p:cNvPicPr/>
            <p:nvPr/>
          </p:nvPicPr>
          <p:blipFill>
            <a:blip r:embed="rId3" cstate="print"/>
            <a:stretch>
              <a:fillRect/>
            </a:stretch>
          </p:blipFill>
          <p:spPr>
            <a:xfrm>
              <a:off x="2374648" y="4660648"/>
              <a:ext cx="2360163" cy="1195827"/>
            </a:xfrm>
            <a:prstGeom prst="rect">
              <a:avLst/>
            </a:prstGeom>
          </p:spPr>
        </p:pic>
        <p:sp>
          <p:nvSpPr>
            <p:cNvPr id="39" name="object 39"/>
            <p:cNvSpPr/>
            <p:nvPr/>
          </p:nvSpPr>
          <p:spPr>
            <a:xfrm>
              <a:off x="2197608" y="4655820"/>
              <a:ext cx="2923540" cy="1286510"/>
            </a:xfrm>
            <a:custGeom>
              <a:avLst/>
              <a:gdLst/>
              <a:ahLst/>
              <a:cxnLst/>
              <a:rect l="l" t="t" r="r" b="b"/>
              <a:pathLst>
                <a:path w="2923540" h="1286510">
                  <a:moveTo>
                    <a:pt x="2406395" y="7619"/>
                  </a:moveTo>
                  <a:lnTo>
                    <a:pt x="0" y="1286255"/>
                  </a:lnTo>
                </a:path>
                <a:path w="2923540" h="1286510">
                  <a:moveTo>
                    <a:pt x="2923031" y="0"/>
                  </a:moveTo>
                  <a:lnTo>
                    <a:pt x="2923031" y="1173479"/>
                  </a:lnTo>
                </a:path>
              </a:pathLst>
            </a:custGeom>
            <a:ln w="5071">
              <a:solidFill>
                <a:srgbClr val="000000"/>
              </a:solidFill>
            </a:ln>
          </p:spPr>
          <p:txBody>
            <a:bodyPr wrap="square" lIns="0" tIns="0" rIns="0" bIns="0" rtlCol="0"/>
            <a:lstStyle/>
            <a:p>
              <a:endParaRPr sz="1588"/>
            </a:p>
          </p:txBody>
        </p:sp>
        <p:sp>
          <p:nvSpPr>
            <p:cNvPr id="40" name="object 40"/>
            <p:cNvSpPr/>
            <p:nvPr/>
          </p:nvSpPr>
          <p:spPr>
            <a:xfrm>
              <a:off x="5064251" y="5771388"/>
              <a:ext cx="109855" cy="165100"/>
            </a:xfrm>
            <a:custGeom>
              <a:avLst/>
              <a:gdLst/>
              <a:ahLst/>
              <a:cxnLst/>
              <a:rect l="l" t="t" r="r" b="b"/>
              <a:pathLst>
                <a:path w="109854" h="165100">
                  <a:moveTo>
                    <a:pt x="109727" y="0"/>
                  </a:moveTo>
                  <a:lnTo>
                    <a:pt x="56387" y="53339"/>
                  </a:lnTo>
                  <a:lnTo>
                    <a:pt x="0" y="0"/>
                  </a:lnTo>
                  <a:lnTo>
                    <a:pt x="56387" y="164591"/>
                  </a:lnTo>
                  <a:lnTo>
                    <a:pt x="109727" y="0"/>
                  </a:lnTo>
                  <a:close/>
                </a:path>
              </a:pathLst>
            </a:custGeom>
            <a:solidFill>
              <a:srgbClr val="000000"/>
            </a:solidFill>
          </p:spPr>
          <p:txBody>
            <a:bodyPr wrap="square" lIns="0" tIns="0" rIns="0" bIns="0" rtlCol="0"/>
            <a:lstStyle/>
            <a:p>
              <a:endParaRPr sz="1588"/>
            </a:p>
          </p:txBody>
        </p:sp>
        <p:sp>
          <p:nvSpPr>
            <p:cNvPr id="41" name="object 41"/>
            <p:cNvSpPr/>
            <p:nvPr/>
          </p:nvSpPr>
          <p:spPr>
            <a:xfrm>
              <a:off x="5346192" y="4663440"/>
              <a:ext cx="1454150" cy="749935"/>
            </a:xfrm>
            <a:custGeom>
              <a:avLst/>
              <a:gdLst/>
              <a:ahLst/>
              <a:cxnLst/>
              <a:rect l="l" t="t" r="r" b="b"/>
              <a:pathLst>
                <a:path w="1454150" h="749935">
                  <a:moveTo>
                    <a:pt x="0" y="0"/>
                  </a:moveTo>
                  <a:lnTo>
                    <a:pt x="1453895" y="749807"/>
                  </a:lnTo>
                </a:path>
              </a:pathLst>
            </a:custGeom>
            <a:ln w="3175">
              <a:solidFill>
                <a:srgbClr val="000000"/>
              </a:solidFill>
            </a:ln>
          </p:spPr>
          <p:txBody>
            <a:bodyPr wrap="square" lIns="0" tIns="0" rIns="0" bIns="0" rtlCol="0"/>
            <a:lstStyle/>
            <a:p>
              <a:endParaRPr sz="1588"/>
            </a:p>
          </p:txBody>
        </p:sp>
        <p:sp>
          <p:nvSpPr>
            <p:cNvPr id="42" name="object 42"/>
            <p:cNvSpPr/>
            <p:nvPr/>
          </p:nvSpPr>
          <p:spPr>
            <a:xfrm>
              <a:off x="6720839" y="5337048"/>
              <a:ext cx="172720" cy="121920"/>
            </a:xfrm>
            <a:custGeom>
              <a:avLst/>
              <a:gdLst/>
              <a:ahLst/>
              <a:cxnLst/>
              <a:rect l="l" t="t" r="r" b="b"/>
              <a:pathLst>
                <a:path w="172720" h="121920">
                  <a:moveTo>
                    <a:pt x="172211" y="121919"/>
                  </a:moveTo>
                  <a:lnTo>
                    <a:pt x="50291" y="0"/>
                  </a:lnTo>
                  <a:lnTo>
                    <a:pt x="73151" y="71627"/>
                  </a:lnTo>
                  <a:lnTo>
                    <a:pt x="0" y="96011"/>
                  </a:lnTo>
                  <a:lnTo>
                    <a:pt x="172211" y="121919"/>
                  </a:lnTo>
                  <a:close/>
                </a:path>
              </a:pathLst>
            </a:custGeom>
            <a:solidFill>
              <a:srgbClr val="000000"/>
            </a:solidFill>
          </p:spPr>
          <p:txBody>
            <a:bodyPr wrap="square" lIns="0" tIns="0" rIns="0" bIns="0" rtlCol="0"/>
            <a:lstStyle/>
            <a:p>
              <a:endParaRPr sz="1588"/>
            </a:p>
          </p:txBody>
        </p:sp>
        <p:sp>
          <p:nvSpPr>
            <p:cNvPr id="43" name="object 43"/>
            <p:cNvSpPr/>
            <p:nvPr/>
          </p:nvSpPr>
          <p:spPr>
            <a:xfrm>
              <a:off x="5349239" y="4663440"/>
              <a:ext cx="2487295" cy="1278890"/>
            </a:xfrm>
            <a:custGeom>
              <a:avLst/>
              <a:gdLst/>
              <a:ahLst/>
              <a:cxnLst/>
              <a:rect l="l" t="t" r="r" b="b"/>
              <a:pathLst>
                <a:path w="2487295" h="1278889">
                  <a:moveTo>
                    <a:pt x="0" y="0"/>
                  </a:moveTo>
                  <a:lnTo>
                    <a:pt x="2487167" y="1278635"/>
                  </a:lnTo>
                </a:path>
              </a:pathLst>
            </a:custGeom>
            <a:ln w="5071">
              <a:solidFill>
                <a:srgbClr val="000000"/>
              </a:solidFill>
            </a:ln>
          </p:spPr>
          <p:txBody>
            <a:bodyPr wrap="square" lIns="0" tIns="0" rIns="0" bIns="0" rtlCol="0"/>
            <a:lstStyle/>
            <a:p>
              <a:endParaRPr sz="1588"/>
            </a:p>
          </p:txBody>
        </p:sp>
        <p:pic>
          <p:nvPicPr>
            <p:cNvPr id="44" name="object 44"/>
            <p:cNvPicPr/>
            <p:nvPr/>
          </p:nvPicPr>
          <p:blipFill>
            <a:blip r:embed="rId4" cstate="print"/>
            <a:stretch>
              <a:fillRect/>
            </a:stretch>
          </p:blipFill>
          <p:spPr>
            <a:xfrm>
              <a:off x="5210811" y="5500372"/>
              <a:ext cx="116835" cy="127503"/>
            </a:xfrm>
            <a:prstGeom prst="rect">
              <a:avLst/>
            </a:prstGeom>
          </p:spPr>
        </p:pic>
        <p:pic>
          <p:nvPicPr>
            <p:cNvPr id="45" name="object 45"/>
            <p:cNvPicPr/>
            <p:nvPr/>
          </p:nvPicPr>
          <p:blipFill>
            <a:blip r:embed="rId5" cstate="print"/>
            <a:stretch>
              <a:fillRect/>
            </a:stretch>
          </p:blipFill>
          <p:spPr>
            <a:xfrm>
              <a:off x="5210811" y="4992880"/>
              <a:ext cx="116835" cy="464307"/>
            </a:xfrm>
            <a:prstGeom prst="rect">
              <a:avLst/>
            </a:prstGeom>
          </p:spPr>
        </p:pic>
        <p:sp>
          <p:nvSpPr>
            <p:cNvPr id="46" name="object 46"/>
            <p:cNvSpPr/>
            <p:nvPr/>
          </p:nvSpPr>
          <p:spPr>
            <a:xfrm>
              <a:off x="6288024" y="5337048"/>
              <a:ext cx="143510" cy="86995"/>
            </a:xfrm>
            <a:custGeom>
              <a:avLst/>
              <a:gdLst/>
              <a:ahLst/>
              <a:cxnLst/>
              <a:rect l="l" t="t" r="r" b="b"/>
              <a:pathLst>
                <a:path w="143510" h="86995">
                  <a:moveTo>
                    <a:pt x="143256" y="42672"/>
                  </a:moveTo>
                  <a:lnTo>
                    <a:pt x="143256" y="27432"/>
                  </a:lnTo>
                  <a:lnTo>
                    <a:pt x="138684" y="18288"/>
                  </a:lnTo>
                  <a:lnTo>
                    <a:pt x="124968" y="7620"/>
                  </a:lnTo>
                  <a:lnTo>
                    <a:pt x="108204" y="3048"/>
                  </a:lnTo>
                  <a:lnTo>
                    <a:pt x="86868" y="0"/>
                  </a:lnTo>
                  <a:lnTo>
                    <a:pt x="64008" y="3048"/>
                  </a:lnTo>
                  <a:lnTo>
                    <a:pt x="41148" y="7620"/>
                  </a:lnTo>
                  <a:lnTo>
                    <a:pt x="21336" y="18288"/>
                  </a:lnTo>
                  <a:lnTo>
                    <a:pt x="7620" y="30480"/>
                  </a:lnTo>
                  <a:lnTo>
                    <a:pt x="0" y="42672"/>
                  </a:lnTo>
                  <a:lnTo>
                    <a:pt x="0" y="56388"/>
                  </a:lnTo>
                  <a:lnTo>
                    <a:pt x="6096" y="65532"/>
                  </a:lnTo>
                  <a:lnTo>
                    <a:pt x="15240" y="73533"/>
                  </a:lnTo>
                  <a:lnTo>
                    <a:pt x="15240" y="53340"/>
                  </a:lnTo>
                  <a:lnTo>
                    <a:pt x="21336" y="45720"/>
                  </a:lnTo>
                  <a:lnTo>
                    <a:pt x="41148" y="27432"/>
                  </a:lnTo>
                  <a:lnTo>
                    <a:pt x="70104" y="15240"/>
                  </a:lnTo>
                  <a:lnTo>
                    <a:pt x="85344" y="10668"/>
                  </a:lnTo>
                  <a:lnTo>
                    <a:pt x="97536" y="7620"/>
                  </a:lnTo>
                  <a:lnTo>
                    <a:pt x="109728" y="7620"/>
                  </a:lnTo>
                  <a:lnTo>
                    <a:pt x="117348" y="10668"/>
                  </a:lnTo>
                  <a:lnTo>
                    <a:pt x="124968" y="15240"/>
                  </a:lnTo>
                  <a:lnTo>
                    <a:pt x="128016" y="22860"/>
                  </a:lnTo>
                  <a:lnTo>
                    <a:pt x="128016" y="62484"/>
                  </a:lnTo>
                  <a:lnTo>
                    <a:pt x="135636" y="56388"/>
                  </a:lnTo>
                  <a:lnTo>
                    <a:pt x="143256" y="42672"/>
                  </a:lnTo>
                  <a:close/>
                </a:path>
                <a:path w="143510" h="86995">
                  <a:moveTo>
                    <a:pt x="128016" y="62484"/>
                  </a:moveTo>
                  <a:lnTo>
                    <a:pt x="128016" y="22860"/>
                  </a:lnTo>
                  <a:lnTo>
                    <a:pt x="124968" y="30480"/>
                  </a:lnTo>
                  <a:lnTo>
                    <a:pt x="120396" y="38100"/>
                  </a:lnTo>
                  <a:lnTo>
                    <a:pt x="112776" y="48768"/>
                  </a:lnTo>
                  <a:lnTo>
                    <a:pt x="100584" y="56388"/>
                  </a:lnTo>
                  <a:lnTo>
                    <a:pt x="71628" y="71628"/>
                  </a:lnTo>
                  <a:lnTo>
                    <a:pt x="56388" y="76200"/>
                  </a:lnTo>
                  <a:lnTo>
                    <a:pt x="45720" y="76200"/>
                  </a:lnTo>
                  <a:lnTo>
                    <a:pt x="25908" y="73152"/>
                  </a:lnTo>
                  <a:lnTo>
                    <a:pt x="18288" y="68580"/>
                  </a:lnTo>
                  <a:lnTo>
                    <a:pt x="15240" y="60960"/>
                  </a:lnTo>
                  <a:lnTo>
                    <a:pt x="15240" y="73533"/>
                  </a:lnTo>
                  <a:lnTo>
                    <a:pt x="18288" y="76200"/>
                  </a:lnTo>
                  <a:lnTo>
                    <a:pt x="36576" y="83820"/>
                  </a:lnTo>
                  <a:lnTo>
                    <a:pt x="56388" y="86868"/>
                  </a:lnTo>
                  <a:lnTo>
                    <a:pt x="79248" y="83820"/>
                  </a:lnTo>
                  <a:lnTo>
                    <a:pt x="102108" y="79248"/>
                  </a:lnTo>
                  <a:lnTo>
                    <a:pt x="120396" y="68580"/>
                  </a:lnTo>
                  <a:lnTo>
                    <a:pt x="128016" y="62484"/>
                  </a:lnTo>
                  <a:close/>
                </a:path>
              </a:pathLst>
            </a:custGeom>
            <a:solidFill>
              <a:srgbClr val="000000"/>
            </a:solidFill>
          </p:spPr>
          <p:txBody>
            <a:bodyPr wrap="square" lIns="0" tIns="0" rIns="0" bIns="0" rtlCol="0"/>
            <a:lstStyle/>
            <a:p>
              <a:endParaRPr sz="1588"/>
            </a:p>
          </p:txBody>
        </p:sp>
        <p:sp>
          <p:nvSpPr>
            <p:cNvPr id="47" name="object 47"/>
            <p:cNvSpPr/>
            <p:nvPr/>
          </p:nvSpPr>
          <p:spPr>
            <a:xfrm>
              <a:off x="6288023" y="5337048"/>
              <a:ext cx="143510" cy="86995"/>
            </a:xfrm>
            <a:custGeom>
              <a:avLst/>
              <a:gdLst/>
              <a:ahLst/>
              <a:cxnLst/>
              <a:rect l="l" t="t" r="r" b="b"/>
              <a:pathLst>
                <a:path w="143510" h="86995">
                  <a:moveTo>
                    <a:pt x="135635" y="56387"/>
                  </a:moveTo>
                  <a:lnTo>
                    <a:pt x="120395" y="68579"/>
                  </a:lnTo>
                  <a:lnTo>
                    <a:pt x="102107" y="79247"/>
                  </a:lnTo>
                  <a:lnTo>
                    <a:pt x="79247" y="83819"/>
                  </a:lnTo>
                  <a:lnTo>
                    <a:pt x="56387" y="86867"/>
                  </a:lnTo>
                  <a:lnTo>
                    <a:pt x="36575" y="83819"/>
                  </a:lnTo>
                  <a:lnTo>
                    <a:pt x="18287" y="76199"/>
                  </a:lnTo>
                  <a:lnTo>
                    <a:pt x="6095" y="65531"/>
                  </a:lnTo>
                  <a:lnTo>
                    <a:pt x="3047" y="60959"/>
                  </a:lnTo>
                  <a:lnTo>
                    <a:pt x="0" y="56387"/>
                  </a:lnTo>
                  <a:lnTo>
                    <a:pt x="0" y="42671"/>
                  </a:lnTo>
                  <a:lnTo>
                    <a:pt x="7619" y="30479"/>
                  </a:lnTo>
                  <a:lnTo>
                    <a:pt x="21335" y="18287"/>
                  </a:lnTo>
                  <a:lnTo>
                    <a:pt x="41147" y="7619"/>
                  </a:lnTo>
                  <a:lnTo>
                    <a:pt x="64007" y="3047"/>
                  </a:lnTo>
                  <a:lnTo>
                    <a:pt x="86867" y="0"/>
                  </a:lnTo>
                  <a:lnTo>
                    <a:pt x="108203" y="3047"/>
                  </a:lnTo>
                  <a:lnTo>
                    <a:pt x="124967" y="7619"/>
                  </a:lnTo>
                  <a:lnTo>
                    <a:pt x="138683" y="18287"/>
                  </a:lnTo>
                  <a:lnTo>
                    <a:pt x="143255" y="27431"/>
                  </a:lnTo>
                  <a:lnTo>
                    <a:pt x="143255" y="42671"/>
                  </a:lnTo>
                  <a:lnTo>
                    <a:pt x="135635" y="56387"/>
                  </a:lnTo>
                  <a:close/>
                </a:path>
                <a:path w="143510" h="86995">
                  <a:moveTo>
                    <a:pt x="120395" y="38099"/>
                  </a:moveTo>
                  <a:lnTo>
                    <a:pt x="124967" y="30479"/>
                  </a:lnTo>
                  <a:lnTo>
                    <a:pt x="128015" y="22859"/>
                  </a:lnTo>
                  <a:lnTo>
                    <a:pt x="124967" y="15239"/>
                  </a:lnTo>
                  <a:lnTo>
                    <a:pt x="117347" y="10667"/>
                  </a:lnTo>
                  <a:lnTo>
                    <a:pt x="109727" y="7619"/>
                  </a:lnTo>
                  <a:lnTo>
                    <a:pt x="97535" y="7619"/>
                  </a:lnTo>
                  <a:lnTo>
                    <a:pt x="41147" y="27431"/>
                  </a:lnTo>
                  <a:lnTo>
                    <a:pt x="15239" y="53339"/>
                  </a:lnTo>
                  <a:lnTo>
                    <a:pt x="15239" y="60959"/>
                  </a:lnTo>
                  <a:lnTo>
                    <a:pt x="18287" y="68579"/>
                  </a:lnTo>
                  <a:lnTo>
                    <a:pt x="25907" y="73151"/>
                  </a:lnTo>
                  <a:lnTo>
                    <a:pt x="45719" y="76199"/>
                  </a:lnTo>
                  <a:lnTo>
                    <a:pt x="56387" y="76199"/>
                  </a:lnTo>
                  <a:lnTo>
                    <a:pt x="71627" y="71627"/>
                  </a:lnTo>
                  <a:lnTo>
                    <a:pt x="100583" y="56387"/>
                  </a:lnTo>
                  <a:lnTo>
                    <a:pt x="112775" y="48767"/>
                  </a:lnTo>
                  <a:lnTo>
                    <a:pt x="120395" y="38099"/>
                  </a:lnTo>
                  <a:close/>
                </a:path>
              </a:pathLst>
            </a:custGeom>
            <a:ln w="3175">
              <a:solidFill>
                <a:srgbClr val="000000"/>
              </a:solidFill>
            </a:ln>
          </p:spPr>
          <p:txBody>
            <a:bodyPr wrap="square" lIns="0" tIns="0" rIns="0" bIns="0" rtlCol="0"/>
            <a:lstStyle/>
            <a:p>
              <a:endParaRPr sz="1588"/>
            </a:p>
          </p:txBody>
        </p:sp>
        <p:sp>
          <p:nvSpPr>
            <p:cNvPr id="48" name="object 48"/>
            <p:cNvSpPr/>
            <p:nvPr/>
          </p:nvSpPr>
          <p:spPr>
            <a:xfrm>
              <a:off x="6438900" y="5387340"/>
              <a:ext cx="193675" cy="129539"/>
            </a:xfrm>
            <a:custGeom>
              <a:avLst/>
              <a:gdLst/>
              <a:ahLst/>
              <a:cxnLst/>
              <a:rect l="l" t="t" r="r" b="b"/>
              <a:pathLst>
                <a:path w="193675" h="129539">
                  <a:moveTo>
                    <a:pt x="53340" y="54483"/>
                  </a:moveTo>
                  <a:lnTo>
                    <a:pt x="53340" y="21336"/>
                  </a:lnTo>
                  <a:lnTo>
                    <a:pt x="48768" y="30480"/>
                  </a:lnTo>
                  <a:lnTo>
                    <a:pt x="41148" y="44196"/>
                  </a:lnTo>
                  <a:lnTo>
                    <a:pt x="27432" y="59436"/>
                  </a:lnTo>
                  <a:lnTo>
                    <a:pt x="15240" y="76200"/>
                  </a:lnTo>
                  <a:lnTo>
                    <a:pt x="0" y="97536"/>
                  </a:lnTo>
                  <a:lnTo>
                    <a:pt x="3048" y="97536"/>
                  </a:lnTo>
                  <a:lnTo>
                    <a:pt x="4572" y="99060"/>
                  </a:lnTo>
                  <a:lnTo>
                    <a:pt x="35052" y="87405"/>
                  </a:lnTo>
                  <a:lnTo>
                    <a:pt x="35052" y="82296"/>
                  </a:lnTo>
                  <a:lnTo>
                    <a:pt x="38100" y="76200"/>
                  </a:lnTo>
                  <a:lnTo>
                    <a:pt x="45720" y="64008"/>
                  </a:lnTo>
                  <a:lnTo>
                    <a:pt x="53340" y="54483"/>
                  </a:lnTo>
                  <a:close/>
                </a:path>
                <a:path w="193675" h="129539">
                  <a:moveTo>
                    <a:pt x="140208" y="44196"/>
                  </a:moveTo>
                  <a:lnTo>
                    <a:pt x="137160" y="41148"/>
                  </a:lnTo>
                  <a:lnTo>
                    <a:pt x="86868" y="60960"/>
                  </a:lnTo>
                  <a:lnTo>
                    <a:pt x="35052" y="82296"/>
                  </a:lnTo>
                  <a:lnTo>
                    <a:pt x="35052" y="87405"/>
                  </a:lnTo>
                  <a:lnTo>
                    <a:pt x="56388" y="79248"/>
                  </a:lnTo>
                  <a:lnTo>
                    <a:pt x="106680" y="59436"/>
                  </a:lnTo>
                  <a:lnTo>
                    <a:pt x="106680" y="92605"/>
                  </a:lnTo>
                  <a:lnTo>
                    <a:pt x="114300" y="82296"/>
                  </a:lnTo>
                  <a:lnTo>
                    <a:pt x="140208" y="44196"/>
                  </a:lnTo>
                  <a:close/>
                </a:path>
                <a:path w="193675" h="129539">
                  <a:moveTo>
                    <a:pt x="79248" y="13716"/>
                  </a:moveTo>
                  <a:lnTo>
                    <a:pt x="60960" y="7620"/>
                  </a:lnTo>
                  <a:lnTo>
                    <a:pt x="41148" y="0"/>
                  </a:lnTo>
                  <a:lnTo>
                    <a:pt x="41148" y="3048"/>
                  </a:lnTo>
                  <a:lnTo>
                    <a:pt x="38100" y="6096"/>
                  </a:lnTo>
                  <a:lnTo>
                    <a:pt x="42672" y="7620"/>
                  </a:lnTo>
                  <a:lnTo>
                    <a:pt x="45720" y="7620"/>
                  </a:lnTo>
                  <a:lnTo>
                    <a:pt x="50292" y="13716"/>
                  </a:lnTo>
                  <a:lnTo>
                    <a:pt x="53340" y="15240"/>
                  </a:lnTo>
                  <a:lnTo>
                    <a:pt x="53340" y="54483"/>
                  </a:lnTo>
                  <a:lnTo>
                    <a:pt x="57912" y="48768"/>
                  </a:lnTo>
                  <a:lnTo>
                    <a:pt x="65532" y="36576"/>
                  </a:lnTo>
                  <a:lnTo>
                    <a:pt x="79248" y="13716"/>
                  </a:lnTo>
                  <a:close/>
                </a:path>
                <a:path w="193675" h="129539">
                  <a:moveTo>
                    <a:pt x="106680" y="92605"/>
                  </a:moveTo>
                  <a:lnTo>
                    <a:pt x="106680" y="59436"/>
                  </a:lnTo>
                  <a:lnTo>
                    <a:pt x="83820" y="94488"/>
                  </a:lnTo>
                  <a:lnTo>
                    <a:pt x="57912" y="128016"/>
                  </a:lnTo>
                  <a:lnTo>
                    <a:pt x="60960" y="129540"/>
                  </a:lnTo>
                  <a:lnTo>
                    <a:pt x="64008" y="129540"/>
                  </a:lnTo>
                  <a:lnTo>
                    <a:pt x="79248" y="128016"/>
                  </a:lnTo>
                  <a:lnTo>
                    <a:pt x="88392" y="125202"/>
                  </a:lnTo>
                  <a:lnTo>
                    <a:pt x="88392" y="117348"/>
                  </a:lnTo>
                  <a:lnTo>
                    <a:pt x="106680" y="92605"/>
                  </a:lnTo>
                  <a:close/>
                </a:path>
                <a:path w="193675" h="129539">
                  <a:moveTo>
                    <a:pt x="172212" y="96202"/>
                  </a:moveTo>
                  <a:lnTo>
                    <a:pt x="172212" y="86868"/>
                  </a:lnTo>
                  <a:lnTo>
                    <a:pt x="170688" y="89916"/>
                  </a:lnTo>
                  <a:lnTo>
                    <a:pt x="164592" y="94488"/>
                  </a:lnTo>
                  <a:lnTo>
                    <a:pt x="152400" y="99060"/>
                  </a:lnTo>
                  <a:lnTo>
                    <a:pt x="121920" y="109728"/>
                  </a:lnTo>
                  <a:lnTo>
                    <a:pt x="88392" y="117348"/>
                  </a:lnTo>
                  <a:lnTo>
                    <a:pt x="88392" y="125202"/>
                  </a:lnTo>
                  <a:lnTo>
                    <a:pt x="99060" y="121920"/>
                  </a:lnTo>
                  <a:lnTo>
                    <a:pt x="124968" y="114300"/>
                  </a:lnTo>
                  <a:lnTo>
                    <a:pt x="147828" y="106680"/>
                  </a:lnTo>
                  <a:lnTo>
                    <a:pt x="167640" y="99060"/>
                  </a:lnTo>
                  <a:lnTo>
                    <a:pt x="172212" y="96202"/>
                  </a:lnTo>
                  <a:close/>
                </a:path>
                <a:path w="193675" h="129539">
                  <a:moveTo>
                    <a:pt x="193548" y="82296"/>
                  </a:moveTo>
                  <a:lnTo>
                    <a:pt x="193548" y="76200"/>
                  </a:lnTo>
                  <a:lnTo>
                    <a:pt x="190500" y="71628"/>
                  </a:lnTo>
                  <a:lnTo>
                    <a:pt x="187452" y="68580"/>
                  </a:lnTo>
                  <a:lnTo>
                    <a:pt x="182880" y="67056"/>
                  </a:lnTo>
                  <a:lnTo>
                    <a:pt x="178308" y="67056"/>
                  </a:lnTo>
                  <a:lnTo>
                    <a:pt x="175260" y="68580"/>
                  </a:lnTo>
                  <a:lnTo>
                    <a:pt x="172212" y="71628"/>
                  </a:lnTo>
                  <a:lnTo>
                    <a:pt x="170688" y="74676"/>
                  </a:lnTo>
                  <a:lnTo>
                    <a:pt x="170688" y="82296"/>
                  </a:lnTo>
                  <a:lnTo>
                    <a:pt x="172212" y="83820"/>
                  </a:lnTo>
                  <a:lnTo>
                    <a:pt x="172212" y="96202"/>
                  </a:lnTo>
                  <a:lnTo>
                    <a:pt x="179832" y="91440"/>
                  </a:lnTo>
                  <a:lnTo>
                    <a:pt x="185928" y="89916"/>
                  </a:lnTo>
                  <a:lnTo>
                    <a:pt x="190500" y="83820"/>
                  </a:lnTo>
                  <a:lnTo>
                    <a:pt x="193548" y="82296"/>
                  </a:lnTo>
                  <a:close/>
                </a:path>
              </a:pathLst>
            </a:custGeom>
            <a:solidFill>
              <a:srgbClr val="000000"/>
            </a:solidFill>
          </p:spPr>
          <p:txBody>
            <a:bodyPr wrap="square" lIns="0" tIns="0" rIns="0" bIns="0" rtlCol="0"/>
            <a:lstStyle/>
            <a:p>
              <a:endParaRPr sz="1588"/>
            </a:p>
          </p:txBody>
        </p:sp>
        <p:sp>
          <p:nvSpPr>
            <p:cNvPr id="49" name="object 49"/>
            <p:cNvSpPr/>
            <p:nvPr/>
          </p:nvSpPr>
          <p:spPr>
            <a:xfrm>
              <a:off x="6438899" y="5387340"/>
              <a:ext cx="193675" cy="129539"/>
            </a:xfrm>
            <a:custGeom>
              <a:avLst/>
              <a:gdLst/>
              <a:ahLst/>
              <a:cxnLst/>
              <a:rect l="l" t="t" r="r" b="b"/>
              <a:pathLst>
                <a:path w="193675" h="129539">
                  <a:moveTo>
                    <a:pt x="140207" y="44195"/>
                  </a:moveTo>
                  <a:lnTo>
                    <a:pt x="114299" y="82295"/>
                  </a:lnTo>
                  <a:lnTo>
                    <a:pt x="88391" y="117347"/>
                  </a:lnTo>
                  <a:lnTo>
                    <a:pt x="121919" y="109727"/>
                  </a:lnTo>
                  <a:lnTo>
                    <a:pt x="152399" y="99059"/>
                  </a:lnTo>
                  <a:lnTo>
                    <a:pt x="164591" y="94487"/>
                  </a:lnTo>
                  <a:lnTo>
                    <a:pt x="170687" y="89915"/>
                  </a:lnTo>
                  <a:lnTo>
                    <a:pt x="172211" y="86867"/>
                  </a:lnTo>
                  <a:lnTo>
                    <a:pt x="172211" y="83819"/>
                  </a:lnTo>
                  <a:lnTo>
                    <a:pt x="170687" y="82295"/>
                  </a:lnTo>
                  <a:lnTo>
                    <a:pt x="170687" y="74675"/>
                  </a:lnTo>
                  <a:lnTo>
                    <a:pt x="172211" y="71627"/>
                  </a:lnTo>
                  <a:lnTo>
                    <a:pt x="175259" y="68579"/>
                  </a:lnTo>
                  <a:lnTo>
                    <a:pt x="178307" y="67055"/>
                  </a:lnTo>
                  <a:lnTo>
                    <a:pt x="182879" y="67055"/>
                  </a:lnTo>
                  <a:lnTo>
                    <a:pt x="187451" y="68579"/>
                  </a:lnTo>
                  <a:lnTo>
                    <a:pt x="190499" y="71627"/>
                  </a:lnTo>
                  <a:lnTo>
                    <a:pt x="193547" y="76199"/>
                  </a:lnTo>
                  <a:lnTo>
                    <a:pt x="193547" y="82295"/>
                  </a:lnTo>
                  <a:lnTo>
                    <a:pt x="190499" y="83819"/>
                  </a:lnTo>
                  <a:lnTo>
                    <a:pt x="185927" y="89915"/>
                  </a:lnTo>
                  <a:lnTo>
                    <a:pt x="179831" y="91439"/>
                  </a:lnTo>
                  <a:lnTo>
                    <a:pt x="167639" y="99059"/>
                  </a:lnTo>
                  <a:lnTo>
                    <a:pt x="147827" y="106679"/>
                  </a:lnTo>
                  <a:lnTo>
                    <a:pt x="124967" y="114299"/>
                  </a:lnTo>
                  <a:lnTo>
                    <a:pt x="99059" y="121919"/>
                  </a:lnTo>
                  <a:lnTo>
                    <a:pt x="79247" y="128015"/>
                  </a:lnTo>
                  <a:lnTo>
                    <a:pt x="64007" y="129539"/>
                  </a:lnTo>
                  <a:lnTo>
                    <a:pt x="60959" y="129539"/>
                  </a:lnTo>
                  <a:lnTo>
                    <a:pt x="57911" y="128015"/>
                  </a:lnTo>
                  <a:lnTo>
                    <a:pt x="83819" y="94487"/>
                  </a:lnTo>
                  <a:lnTo>
                    <a:pt x="106679" y="59435"/>
                  </a:lnTo>
                  <a:lnTo>
                    <a:pt x="56387" y="79247"/>
                  </a:lnTo>
                  <a:lnTo>
                    <a:pt x="4571" y="99059"/>
                  </a:lnTo>
                  <a:lnTo>
                    <a:pt x="3047" y="97535"/>
                  </a:lnTo>
                  <a:lnTo>
                    <a:pt x="0" y="97535"/>
                  </a:lnTo>
                  <a:lnTo>
                    <a:pt x="15239" y="76199"/>
                  </a:lnTo>
                  <a:lnTo>
                    <a:pt x="27431" y="59435"/>
                  </a:lnTo>
                  <a:lnTo>
                    <a:pt x="41147" y="44195"/>
                  </a:lnTo>
                  <a:lnTo>
                    <a:pt x="48767" y="30479"/>
                  </a:lnTo>
                  <a:lnTo>
                    <a:pt x="53339" y="21335"/>
                  </a:lnTo>
                  <a:lnTo>
                    <a:pt x="53339" y="15239"/>
                  </a:lnTo>
                  <a:lnTo>
                    <a:pt x="50291" y="13715"/>
                  </a:lnTo>
                  <a:lnTo>
                    <a:pt x="45719" y="7619"/>
                  </a:lnTo>
                  <a:lnTo>
                    <a:pt x="42671" y="7619"/>
                  </a:lnTo>
                  <a:lnTo>
                    <a:pt x="38099" y="6095"/>
                  </a:lnTo>
                  <a:lnTo>
                    <a:pt x="41147" y="3047"/>
                  </a:lnTo>
                  <a:lnTo>
                    <a:pt x="41147" y="0"/>
                  </a:lnTo>
                  <a:lnTo>
                    <a:pt x="60959" y="7619"/>
                  </a:lnTo>
                  <a:lnTo>
                    <a:pt x="79247" y="13715"/>
                  </a:lnTo>
                  <a:lnTo>
                    <a:pt x="65531" y="36575"/>
                  </a:lnTo>
                  <a:lnTo>
                    <a:pt x="57911" y="48767"/>
                  </a:lnTo>
                  <a:lnTo>
                    <a:pt x="45719" y="64007"/>
                  </a:lnTo>
                  <a:lnTo>
                    <a:pt x="38099" y="76199"/>
                  </a:lnTo>
                  <a:lnTo>
                    <a:pt x="35051" y="82295"/>
                  </a:lnTo>
                  <a:lnTo>
                    <a:pt x="86867" y="60959"/>
                  </a:lnTo>
                  <a:lnTo>
                    <a:pt x="137159" y="41147"/>
                  </a:lnTo>
                  <a:lnTo>
                    <a:pt x="140207" y="44195"/>
                  </a:lnTo>
                  <a:close/>
                </a:path>
              </a:pathLst>
            </a:custGeom>
            <a:ln w="3175">
              <a:solidFill>
                <a:srgbClr val="000000"/>
              </a:solidFill>
            </a:ln>
          </p:spPr>
          <p:txBody>
            <a:bodyPr wrap="square" lIns="0" tIns="0" rIns="0" bIns="0" rtlCol="0"/>
            <a:lstStyle/>
            <a:p>
              <a:endParaRPr sz="1588"/>
            </a:p>
          </p:txBody>
        </p:sp>
        <p:sp>
          <p:nvSpPr>
            <p:cNvPr id="50" name="object 50"/>
            <p:cNvSpPr/>
            <p:nvPr/>
          </p:nvSpPr>
          <p:spPr>
            <a:xfrm>
              <a:off x="6601968" y="5492496"/>
              <a:ext cx="167640" cy="116205"/>
            </a:xfrm>
            <a:custGeom>
              <a:avLst/>
              <a:gdLst/>
              <a:ahLst/>
              <a:cxnLst/>
              <a:rect l="l" t="t" r="r" b="b"/>
              <a:pathLst>
                <a:path w="167640" h="116204">
                  <a:moveTo>
                    <a:pt x="85344" y="37930"/>
                  </a:moveTo>
                  <a:lnTo>
                    <a:pt x="85344" y="15240"/>
                  </a:lnTo>
                  <a:lnTo>
                    <a:pt x="77724" y="22860"/>
                  </a:lnTo>
                  <a:lnTo>
                    <a:pt x="70104" y="24384"/>
                  </a:lnTo>
                  <a:lnTo>
                    <a:pt x="35052" y="50292"/>
                  </a:lnTo>
                  <a:lnTo>
                    <a:pt x="0" y="73152"/>
                  </a:lnTo>
                  <a:lnTo>
                    <a:pt x="9144" y="77724"/>
                  </a:lnTo>
                  <a:lnTo>
                    <a:pt x="16764" y="83820"/>
                  </a:lnTo>
                  <a:lnTo>
                    <a:pt x="27432" y="76200"/>
                  </a:lnTo>
                  <a:lnTo>
                    <a:pt x="35052" y="70104"/>
                  </a:lnTo>
                  <a:lnTo>
                    <a:pt x="47244" y="62484"/>
                  </a:lnTo>
                  <a:lnTo>
                    <a:pt x="60960" y="57912"/>
                  </a:lnTo>
                  <a:lnTo>
                    <a:pt x="68580" y="53808"/>
                  </a:lnTo>
                  <a:lnTo>
                    <a:pt x="68580" y="47244"/>
                  </a:lnTo>
                  <a:lnTo>
                    <a:pt x="85344" y="37930"/>
                  </a:lnTo>
                  <a:close/>
                </a:path>
                <a:path w="167640" h="116204">
                  <a:moveTo>
                    <a:pt x="144780" y="66548"/>
                  </a:moveTo>
                  <a:lnTo>
                    <a:pt x="144780" y="45720"/>
                  </a:lnTo>
                  <a:lnTo>
                    <a:pt x="141732" y="47244"/>
                  </a:lnTo>
                  <a:lnTo>
                    <a:pt x="137160" y="53340"/>
                  </a:lnTo>
                  <a:lnTo>
                    <a:pt x="129540" y="57912"/>
                  </a:lnTo>
                  <a:lnTo>
                    <a:pt x="106680" y="73152"/>
                  </a:lnTo>
                  <a:lnTo>
                    <a:pt x="83820" y="85344"/>
                  </a:lnTo>
                  <a:lnTo>
                    <a:pt x="65532" y="103632"/>
                  </a:lnTo>
                  <a:lnTo>
                    <a:pt x="65532" y="111252"/>
                  </a:lnTo>
                  <a:lnTo>
                    <a:pt x="70104" y="114300"/>
                  </a:lnTo>
                  <a:lnTo>
                    <a:pt x="76200" y="115824"/>
                  </a:lnTo>
                  <a:lnTo>
                    <a:pt x="85344" y="115824"/>
                  </a:lnTo>
                  <a:lnTo>
                    <a:pt x="88392" y="115519"/>
                  </a:lnTo>
                  <a:lnTo>
                    <a:pt x="88392" y="106680"/>
                  </a:lnTo>
                  <a:lnTo>
                    <a:pt x="91440" y="103632"/>
                  </a:lnTo>
                  <a:lnTo>
                    <a:pt x="92964" y="100584"/>
                  </a:lnTo>
                  <a:lnTo>
                    <a:pt x="99060" y="99060"/>
                  </a:lnTo>
                  <a:lnTo>
                    <a:pt x="123444" y="80772"/>
                  </a:lnTo>
                  <a:lnTo>
                    <a:pt x="144780" y="66548"/>
                  </a:lnTo>
                  <a:close/>
                </a:path>
                <a:path w="167640" h="116204">
                  <a:moveTo>
                    <a:pt x="167640" y="47244"/>
                  </a:moveTo>
                  <a:lnTo>
                    <a:pt x="167640" y="42672"/>
                  </a:lnTo>
                  <a:lnTo>
                    <a:pt x="160020" y="35052"/>
                  </a:lnTo>
                  <a:lnTo>
                    <a:pt x="146304" y="30480"/>
                  </a:lnTo>
                  <a:lnTo>
                    <a:pt x="131064" y="32004"/>
                  </a:lnTo>
                  <a:lnTo>
                    <a:pt x="121920" y="32004"/>
                  </a:lnTo>
                  <a:lnTo>
                    <a:pt x="106680" y="38100"/>
                  </a:lnTo>
                  <a:lnTo>
                    <a:pt x="88392" y="39624"/>
                  </a:lnTo>
                  <a:lnTo>
                    <a:pt x="68580" y="47244"/>
                  </a:lnTo>
                  <a:lnTo>
                    <a:pt x="68580" y="53808"/>
                  </a:lnTo>
                  <a:lnTo>
                    <a:pt x="80772" y="47244"/>
                  </a:lnTo>
                  <a:lnTo>
                    <a:pt x="100584" y="42672"/>
                  </a:lnTo>
                  <a:lnTo>
                    <a:pt x="115824" y="39624"/>
                  </a:lnTo>
                  <a:lnTo>
                    <a:pt x="131064" y="38100"/>
                  </a:lnTo>
                  <a:lnTo>
                    <a:pt x="137160" y="39624"/>
                  </a:lnTo>
                  <a:lnTo>
                    <a:pt x="138684" y="39624"/>
                  </a:lnTo>
                  <a:lnTo>
                    <a:pt x="141732" y="42672"/>
                  </a:lnTo>
                  <a:lnTo>
                    <a:pt x="144780" y="42672"/>
                  </a:lnTo>
                  <a:lnTo>
                    <a:pt x="144780" y="66548"/>
                  </a:lnTo>
                  <a:lnTo>
                    <a:pt x="146304" y="65532"/>
                  </a:lnTo>
                  <a:lnTo>
                    <a:pt x="156972" y="57912"/>
                  </a:lnTo>
                  <a:lnTo>
                    <a:pt x="164592" y="53340"/>
                  </a:lnTo>
                  <a:lnTo>
                    <a:pt x="167640" y="47244"/>
                  </a:lnTo>
                  <a:close/>
                </a:path>
                <a:path w="167640" h="116204">
                  <a:moveTo>
                    <a:pt x="121920" y="15240"/>
                  </a:moveTo>
                  <a:lnTo>
                    <a:pt x="76200" y="0"/>
                  </a:lnTo>
                  <a:lnTo>
                    <a:pt x="76200" y="1524"/>
                  </a:lnTo>
                  <a:lnTo>
                    <a:pt x="73152" y="1524"/>
                  </a:lnTo>
                  <a:lnTo>
                    <a:pt x="76200" y="4572"/>
                  </a:lnTo>
                  <a:lnTo>
                    <a:pt x="77724" y="4572"/>
                  </a:lnTo>
                  <a:lnTo>
                    <a:pt x="80772" y="7620"/>
                  </a:lnTo>
                  <a:lnTo>
                    <a:pt x="83820" y="7620"/>
                  </a:lnTo>
                  <a:lnTo>
                    <a:pt x="85344" y="9144"/>
                  </a:lnTo>
                  <a:lnTo>
                    <a:pt x="85344" y="37930"/>
                  </a:lnTo>
                  <a:lnTo>
                    <a:pt x="96012" y="32004"/>
                  </a:lnTo>
                  <a:lnTo>
                    <a:pt x="121920" y="15240"/>
                  </a:lnTo>
                  <a:close/>
                </a:path>
                <a:path w="167640" h="116204">
                  <a:moveTo>
                    <a:pt x="121920" y="108204"/>
                  </a:moveTo>
                  <a:lnTo>
                    <a:pt x="118872" y="106680"/>
                  </a:lnTo>
                  <a:lnTo>
                    <a:pt x="106680" y="108204"/>
                  </a:lnTo>
                  <a:lnTo>
                    <a:pt x="88392" y="108204"/>
                  </a:lnTo>
                  <a:lnTo>
                    <a:pt x="88392" y="115519"/>
                  </a:lnTo>
                  <a:lnTo>
                    <a:pt x="100584" y="114300"/>
                  </a:lnTo>
                  <a:lnTo>
                    <a:pt x="121920" y="108204"/>
                  </a:lnTo>
                  <a:close/>
                </a:path>
              </a:pathLst>
            </a:custGeom>
            <a:solidFill>
              <a:srgbClr val="000000"/>
            </a:solidFill>
          </p:spPr>
          <p:txBody>
            <a:bodyPr wrap="square" lIns="0" tIns="0" rIns="0" bIns="0" rtlCol="0"/>
            <a:lstStyle/>
            <a:p>
              <a:endParaRPr sz="1588"/>
            </a:p>
          </p:txBody>
        </p:sp>
        <p:sp>
          <p:nvSpPr>
            <p:cNvPr id="51" name="object 51"/>
            <p:cNvSpPr/>
            <p:nvPr/>
          </p:nvSpPr>
          <p:spPr>
            <a:xfrm>
              <a:off x="6601967" y="5492496"/>
              <a:ext cx="167640" cy="116205"/>
            </a:xfrm>
            <a:custGeom>
              <a:avLst/>
              <a:gdLst/>
              <a:ahLst/>
              <a:cxnLst/>
              <a:rect l="l" t="t" r="r" b="b"/>
              <a:pathLst>
                <a:path w="167640" h="116204">
                  <a:moveTo>
                    <a:pt x="121919" y="15239"/>
                  </a:moveTo>
                  <a:lnTo>
                    <a:pt x="96011" y="32003"/>
                  </a:lnTo>
                  <a:lnTo>
                    <a:pt x="68579" y="47243"/>
                  </a:lnTo>
                  <a:lnTo>
                    <a:pt x="88391" y="39623"/>
                  </a:lnTo>
                  <a:lnTo>
                    <a:pt x="106679" y="38099"/>
                  </a:lnTo>
                  <a:lnTo>
                    <a:pt x="121919" y="32003"/>
                  </a:lnTo>
                  <a:lnTo>
                    <a:pt x="131063" y="32003"/>
                  </a:lnTo>
                  <a:lnTo>
                    <a:pt x="146303" y="30479"/>
                  </a:lnTo>
                  <a:lnTo>
                    <a:pt x="160019" y="35051"/>
                  </a:lnTo>
                  <a:lnTo>
                    <a:pt x="164591" y="39623"/>
                  </a:lnTo>
                  <a:lnTo>
                    <a:pt x="167639" y="42671"/>
                  </a:lnTo>
                  <a:lnTo>
                    <a:pt x="167639" y="47243"/>
                  </a:lnTo>
                  <a:lnTo>
                    <a:pt x="164591" y="53339"/>
                  </a:lnTo>
                  <a:lnTo>
                    <a:pt x="156971" y="57911"/>
                  </a:lnTo>
                  <a:lnTo>
                    <a:pt x="146303" y="65531"/>
                  </a:lnTo>
                  <a:lnTo>
                    <a:pt x="123443" y="80771"/>
                  </a:lnTo>
                  <a:lnTo>
                    <a:pt x="99059" y="99059"/>
                  </a:lnTo>
                  <a:lnTo>
                    <a:pt x="92963" y="100583"/>
                  </a:lnTo>
                  <a:lnTo>
                    <a:pt x="91439" y="103631"/>
                  </a:lnTo>
                  <a:lnTo>
                    <a:pt x="88391" y="106679"/>
                  </a:lnTo>
                  <a:lnTo>
                    <a:pt x="88391" y="108203"/>
                  </a:lnTo>
                  <a:lnTo>
                    <a:pt x="106679" y="108203"/>
                  </a:lnTo>
                  <a:lnTo>
                    <a:pt x="118871" y="106679"/>
                  </a:lnTo>
                  <a:lnTo>
                    <a:pt x="121919" y="108203"/>
                  </a:lnTo>
                  <a:lnTo>
                    <a:pt x="100583" y="114299"/>
                  </a:lnTo>
                  <a:lnTo>
                    <a:pt x="85343" y="115823"/>
                  </a:lnTo>
                  <a:lnTo>
                    <a:pt x="76199" y="115823"/>
                  </a:lnTo>
                  <a:lnTo>
                    <a:pt x="70103" y="114299"/>
                  </a:lnTo>
                  <a:lnTo>
                    <a:pt x="65531" y="111251"/>
                  </a:lnTo>
                  <a:lnTo>
                    <a:pt x="65531" y="103631"/>
                  </a:lnTo>
                  <a:lnTo>
                    <a:pt x="68579" y="100583"/>
                  </a:lnTo>
                  <a:lnTo>
                    <a:pt x="73151" y="96011"/>
                  </a:lnTo>
                  <a:lnTo>
                    <a:pt x="83819" y="85343"/>
                  </a:lnTo>
                  <a:lnTo>
                    <a:pt x="106679" y="73151"/>
                  </a:lnTo>
                  <a:lnTo>
                    <a:pt x="129539" y="57911"/>
                  </a:lnTo>
                  <a:lnTo>
                    <a:pt x="137159" y="53339"/>
                  </a:lnTo>
                  <a:lnTo>
                    <a:pt x="141731" y="47243"/>
                  </a:lnTo>
                  <a:lnTo>
                    <a:pt x="144779" y="45719"/>
                  </a:lnTo>
                  <a:lnTo>
                    <a:pt x="144779" y="42671"/>
                  </a:lnTo>
                  <a:lnTo>
                    <a:pt x="141731" y="42671"/>
                  </a:lnTo>
                  <a:lnTo>
                    <a:pt x="138683" y="39623"/>
                  </a:lnTo>
                  <a:lnTo>
                    <a:pt x="137159" y="39623"/>
                  </a:lnTo>
                  <a:lnTo>
                    <a:pt x="131063" y="38099"/>
                  </a:lnTo>
                  <a:lnTo>
                    <a:pt x="115823" y="39623"/>
                  </a:lnTo>
                  <a:lnTo>
                    <a:pt x="100583" y="42671"/>
                  </a:lnTo>
                  <a:lnTo>
                    <a:pt x="80771" y="47243"/>
                  </a:lnTo>
                  <a:lnTo>
                    <a:pt x="60959" y="57911"/>
                  </a:lnTo>
                  <a:lnTo>
                    <a:pt x="47243" y="62483"/>
                  </a:lnTo>
                  <a:lnTo>
                    <a:pt x="35051" y="70103"/>
                  </a:lnTo>
                  <a:lnTo>
                    <a:pt x="27431" y="76199"/>
                  </a:lnTo>
                  <a:lnTo>
                    <a:pt x="16763" y="83819"/>
                  </a:lnTo>
                  <a:lnTo>
                    <a:pt x="9143" y="77723"/>
                  </a:lnTo>
                  <a:lnTo>
                    <a:pt x="0" y="73151"/>
                  </a:lnTo>
                  <a:lnTo>
                    <a:pt x="35051" y="50291"/>
                  </a:lnTo>
                  <a:lnTo>
                    <a:pt x="70103" y="24383"/>
                  </a:lnTo>
                  <a:lnTo>
                    <a:pt x="77723" y="22859"/>
                  </a:lnTo>
                  <a:lnTo>
                    <a:pt x="80771" y="19811"/>
                  </a:lnTo>
                  <a:lnTo>
                    <a:pt x="85343" y="15239"/>
                  </a:lnTo>
                  <a:lnTo>
                    <a:pt x="85343" y="9143"/>
                  </a:lnTo>
                  <a:lnTo>
                    <a:pt x="83819" y="7619"/>
                  </a:lnTo>
                  <a:lnTo>
                    <a:pt x="80771" y="7619"/>
                  </a:lnTo>
                  <a:lnTo>
                    <a:pt x="77723" y="4571"/>
                  </a:lnTo>
                  <a:lnTo>
                    <a:pt x="76199" y="4571"/>
                  </a:lnTo>
                  <a:lnTo>
                    <a:pt x="73151" y="1523"/>
                  </a:lnTo>
                  <a:lnTo>
                    <a:pt x="76199" y="1523"/>
                  </a:lnTo>
                  <a:lnTo>
                    <a:pt x="76199" y="0"/>
                  </a:lnTo>
                  <a:lnTo>
                    <a:pt x="121919" y="15239"/>
                  </a:lnTo>
                  <a:close/>
                </a:path>
              </a:pathLst>
            </a:custGeom>
            <a:ln w="3175">
              <a:solidFill>
                <a:srgbClr val="000000"/>
              </a:solidFill>
            </a:ln>
          </p:spPr>
          <p:txBody>
            <a:bodyPr wrap="square" lIns="0" tIns="0" rIns="0" bIns="0" rtlCol="0"/>
            <a:lstStyle/>
            <a:p>
              <a:endParaRPr sz="1588"/>
            </a:p>
          </p:txBody>
        </p:sp>
        <p:sp>
          <p:nvSpPr>
            <p:cNvPr id="52" name="object 52"/>
            <p:cNvSpPr/>
            <p:nvPr/>
          </p:nvSpPr>
          <p:spPr>
            <a:xfrm>
              <a:off x="6736080" y="5576316"/>
              <a:ext cx="163195" cy="88900"/>
            </a:xfrm>
            <a:custGeom>
              <a:avLst/>
              <a:gdLst/>
              <a:ahLst/>
              <a:cxnLst/>
              <a:rect l="l" t="t" r="r" b="b"/>
              <a:pathLst>
                <a:path w="163195" h="88900">
                  <a:moveTo>
                    <a:pt x="35052" y="38100"/>
                  </a:moveTo>
                  <a:lnTo>
                    <a:pt x="33528" y="35052"/>
                  </a:lnTo>
                  <a:lnTo>
                    <a:pt x="15240" y="50292"/>
                  </a:lnTo>
                  <a:lnTo>
                    <a:pt x="0" y="62484"/>
                  </a:lnTo>
                  <a:lnTo>
                    <a:pt x="3048" y="62484"/>
                  </a:lnTo>
                  <a:lnTo>
                    <a:pt x="3048" y="65532"/>
                  </a:lnTo>
                  <a:lnTo>
                    <a:pt x="10668" y="62484"/>
                  </a:lnTo>
                  <a:lnTo>
                    <a:pt x="15240" y="65532"/>
                  </a:lnTo>
                  <a:lnTo>
                    <a:pt x="18288" y="65532"/>
                  </a:lnTo>
                  <a:lnTo>
                    <a:pt x="19812" y="68580"/>
                  </a:lnTo>
                  <a:lnTo>
                    <a:pt x="25908" y="74676"/>
                  </a:lnTo>
                  <a:lnTo>
                    <a:pt x="25908" y="62484"/>
                  </a:lnTo>
                  <a:lnTo>
                    <a:pt x="27432" y="50292"/>
                  </a:lnTo>
                  <a:lnTo>
                    <a:pt x="35052" y="38100"/>
                  </a:lnTo>
                  <a:close/>
                </a:path>
                <a:path w="163195" h="88900">
                  <a:moveTo>
                    <a:pt x="76200" y="85534"/>
                  </a:moveTo>
                  <a:lnTo>
                    <a:pt x="76200" y="54864"/>
                  </a:lnTo>
                  <a:lnTo>
                    <a:pt x="73152" y="65532"/>
                  </a:lnTo>
                  <a:lnTo>
                    <a:pt x="73152" y="70104"/>
                  </a:lnTo>
                  <a:lnTo>
                    <a:pt x="71628" y="73152"/>
                  </a:lnTo>
                  <a:lnTo>
                    <a:pt x="64008" y="77724"/>
                  </a:lnTo>
                  <a:lnTo>
                    <a:pt x="56388" y="80772"/>
                  </a:lnTo>
                  <a:lnTo>
                    <a:pt x="48768" y="80772"/>
                  </a:lnTo>
                  <a:lnTo>
                    <a:pt x="38100" y="77724"/>
                  </a:lnTo>
                  <a:lnTo>
                    <a:pt x="30480" y="70104"/>
                  </a:lnTo>
                  <a:lnTo>
                    <a:pt x="25908" y="62484"/>
                  </a:lnTo>
                  <a:lnTo>
                    <a:pt x="25908" y="74676"/>
                  </a:lnTo>
                  <a:lnTo>
                    <a:pt x="27432" y="76200"/>
                  </a:lnTo>
                  <a:lnTo>
                    <a:pt x="42672" y="85344"/>
                  </a:lnTo>
                  <a:lnTo>
                    <a:pt x="50292" y="88392"/>
                  </a:lnTo>
                  <a:lnTo>
                    <a:pt x="68580" y="88392"/>
                  </a:lnTo>
                  <a:lnTo>
                    <a:pt x="76200" y="85534"/>
                  </a:lnTo>
                  <a:close/>
                </a:path>
                <a:path w="163195" h="88900">
                  <a:moveTo>
                    <a:pt x="163068" y="22860"/>
                  </a:moveTo>
                  <a:lnTo>
                    <a:pt x="160020" y="22860"/>
                  </a:lnTo>
                  <a:lnTo>
                    <a:pt x="156972" y="19812"/>
                  </a:lnTo>
                  <a:lnTo>
                    <a:pt x="149352" y="22860"/>
                  </a:lnTo>
                  <a:lnTo>
                    <a:pt x="144780" y="19812"/>
                  </a:lnTo>
                  <a:lnTo>
                    <a:pt x="140208" y="15240"/>
                  </a:lnTo>
                  <a:lnTo>
                    <a:pt x="137160" y="9144"/>
                  </a:lnTo>
                  <a:lnTo>
                    <a:pt x="132588" y="7620"/>
                  </a:lnTo>
                  <a:lnTo>
                    <a:pt x="129540" y="7620"/>
                  </a:lnTo>
                  <a:lnTo>
                    <a:pt x="126492" y="4572"/>
                  </a:lnTo>
                  <a:lnTo>
                    <a:pt x="114300" y="0"/>
                  </a:lnTo>
                  <a:lnTo>
                    <a:pt x="102108" y="0"/>
                  </a:lnTo>
                  <a:lnTo>
                    <a:pt x="88392" y="1524"/>
                  </a:lnTo>
                  <a:lnTo>
                    <a:pt x="79248" y="9144"/>
                  </a:lnTo>
                  <a:lnTo>
                    <a:pt x="76200" y="15240"/>
                  </a:lnTo>
                  <a:lnTo>
                    <a:pt x="73152" y="22860"/>
                  </a:lnTo>
                  <a:lnTo>
                    <a:pt x="73152" y="42672"/>
                  </a:lnTo>
                  <a:lnTo>
                    <a:pt x="76200" y="54864"/>
                  </a:lnTo>
                  <a:lnTo>
                    <a:pt x="76200" y="85534"/>
                  </a:lnTo>
                  <a:lnTo>
                    <a:pt x="80772" y="83820"/>
                  </a:lnTo>
                  <a:lnTo>
                    <a:pt x="91440" y="76200"/>
                  </a:lnTo>
                  <a:lnTo>
                    <a:pt x="96012" y="68580"/>
                  </a:lnTo>
                  <a:lnTo>
                    <a:pt x="96012" y="19812"/>
                  </a:lnTo>
                  <a:lnTo>
                    <a:pt x="99060" y="16764"/>
                  </a:lnTo>
                  <a:lnTo>
                    <a:pt x="99060" y="12192"/>
                  </a:lnTo>
                  <a:lnTo>
                    <a:pt x="103632" y="9144"/>
                  </a:lnTo>
                  <a:lnTo>
                    <a:pt x="111252" y="7620"/>
                  </a:lnTo>
                  <a:lnTo>
                    <a:pt x="117348" y="7620"/>
                  </a:lnTo>
                  <a:lnTo>
                    <a:pt x="124968" y="9144"/>
                  </a:lnTo>
                  <a:lnTo>
                    <a:pt x="132588" y="15240"/>
                  </a:lnTo>
                  <a:lnTo>
                    <a:pt x="134112" y="22860"/>
                  </a:lnTo>
                  <a:lnTo>
                    <a:pt x="134112" y="43586"/>
                  </a:lnTo>
                  <a:lnTo>
                    <a:pt x="144780" y="35052"/>
                  </a:lnTo>
                  <a:lnTo>
                    <a:pt x="163068" y="22860"/>
                  </a:lnTo>
                  <a:close/>
                </a:path>
                <a:path w="163195" h="88900">
                  <a:moveTo>
                    <a:pt x="99060" y="60960"/>
                  </a:moveTo>
                  <a:lnTo>
                    <a:pt x="99060" y="50292"/>
                  </a:lnTo>
                  <a:lnTo>
                    <a:pt x="96012" y="30480"/>
                  </a:lnTo>
                  <a:lnTo>
                    <a:pt x="96012" y="68580"/>
                  </a:lnTo>
                  <a:lnTo>
                    <a:pt x="99060" y="60960"/>
                  </a:lnTo>
                  <a:close/>
                </a:path>
                <a:path w="163195" h="88900">
                  <a:moveTo>
                    <a:pt x="134112" y="43586"/>
                  </a:moveTo>
                  <a:lnTo>
                    <a:pt x="134112" y="22860"/>
                  </a:lnTo>
                  <a:lnTo>
                    <a:pt x="132588" y="32004"/>
                  </a:lnTo>
                  <a:lnTo>
                    <a:pt x="124968" y="45720"/>
                  </a:lnTo>
                  <a:lnTo>
                    <a:pt x="126492" y="45720"/>
                  </a:lnTo>
                  <a:lnTo>
                    <a:pt x="129540" y="47244"/>
                  </a:lnTo>
                  <a:lnTo>
                    <a:pt x="134112" y="43586"/>
                  </a:lnTo>
                  <a:close/>
                </a:path>
              </a:pathLst>
            </a:custGeom>
            <a:solidFill>
              <a:srgbClr val="000000"/>
            </a:solidFill>
          </p:spPr>
          <p:txBody>
            <a:bodyPr wrap="square" lIns="0" tIns="0" rIns="0" bIns="0" rtlCol="0"/>
            <a:lstStyle/>
            <a:p>
              <a:endParaRPr sz="1588"/>
            </a:p>
          </p:txBody>
        </p:sp>
        <p:sp>
          <p:nvSpPr>
            <p:cNvPr id="53" name="object 53"/>
            <p:cNvSpPr/>
            <p:nvPr/>
          </p:nvSpPr>
          <p:spPr>
            <a:xfrm>
              <a:off x="6736079" y="5576316"/>
              <a:ext cx="163195" cy="88900"/>
            </a:xfrm>
            <a:custGeom>
              <a:avLst/>
              <a:gdLst/>
              <a:ahLst/>
              <a:cxnLst/>
              <a:rect l="l" t="t" r="r" b="b"/>
              <a:pathLst>
                <a:path w="163195" h="88900">
                  <a:moveTo>
                    <a:pt x="163067" y="22859"/>
                  </a:moveTo>
                  <a:lnTo>
                    <a:pt x="144779" y="35051"/>
                  </a:lnTo>
                  <a:lnTo>
                    <a:pt x="129539" y="47243"/>
                  </a:lnTo>
                  <a:lnTo>
                    <a:pt x="126491" y="45719"/>
                  </a:lnTo>
                  <a:lnTo>
                    <a:pt x="124967" y="45719"/>
                  </a:lnTo>
                  <a:lnTo>
                    <a:pt x="132587" y="32003"/>
                  </a:lnTo>
                  <a:lnTo>
                    <a:pt x="134111" y="22859"/>
                  </a:lnTo>
                  <a:lnTo>
                    <a:pt x="132587" y="15239"/>
                  </a:lnTo>
                  <a:lnTo>
                    <a:pt x="124967" y="9143"/>
                  </a:lnTo>
                  <a:lnTo>
                    <a:pt x="117347" y="7619"/>
                  </a:lnTo>
                  <a:lnTo>
                    <a:pt x="111251" y="7619"/>
                  </a:lnTo>
                  <a:lnTo>
                    <a:pt x="103631" y="9143"/>
                  </a:lnTo>
                  <a:lnTo>
                    <a:pt x="99059" y="12191"/>
                  </a:lnTo>
                  <a:lnTo>
                    <a:pt x="99059" y="16763"/>
                  </a:lnTo>
                  <a:lnTo>
                    <a:pt x="96011" y="19811"/>
                  </a:lnTo>
                  <a:lnTo>
                    <a:pt x="96011" y="30479"/>
                  </a:lnTo>
                  <a:lnTo>
                    <a:pt x="99059" y="50291"/>
                  </a:lnTo>
                  <a:lnTo>
                    <a:pt x="99059" y="60959"/>
                  </a:lnTo>
                  <a:lnTo>
                    <a:pt x="96011" y="68579"/>
                  </a:lnTo>
                  <a:lnTo>
                    <a:pt x="91439" y="76199"/>
                  </a:lnTo>
                  <a:lnTo>
                    <a:pt x="80771" y="83819"/>
                  </a:lnTo>
                  <a:lnTo>
                    <a:pt x="68579" y="88391"/>
                  </a:lnTo>
                  <a:lnTo>
                    <a:pt x="50291" y="88391"/>
                  </a:lnTo>
                  <a:lnTo>
                    <a:pt x="42671" y="85343"/>
                  </a:lnTo>
                  <a:lnTo>
                    <a:pt x="35051" y="80771"/>
                  </a:lnTo>
                  <a:lnTo>
                    <a:pt x="27431" y="76199"/>
                  </a:lnTo>
                  <a:lnTo>
                    <a:pt x="19811" y="68579"/>
                  </a:lnTo>
                  <a:lnTo>
                    <a:pt x="18287" y="65531"/>
                  </a:lnTo>
                  <a:lnTo>
                    <a:pt x="15239" y="65531"/>
                  </a:lnTo>
                  <a:lnTo>
                    <a:pt x="10667" y="62483"/>
                  </a:lnTo>
                  <a:lnTo>
                    <a:pt x="3047" y="65531"/>
                  </a:lnTo>
                  <a:lnTo>
                    <a:pt x="3047" y="62483"/>
                  </a:lnTo>
                  <a:lnTo>
                    <a:pt x="0" y="62483"/>
                  </a:lnTo>
                  <a:lnTo>
                    <a:pt x="15239" y="50291"/>
                  </a:lnTo>
                  <a:lnTo>
                    <a:pt x="33527" y="35051"/>
                  </a:lnTo>
                  <a:lnTo>
                    <a:pt x="35051" y="38099"/>
                  </a:lnTo>
                  <a:lnTo>
                    <a:pt x="27431" y="50291"/>
                  </a:lnTo>
                  <a:lnTo>
                    <a:pt x="25907" y="62483"/>
                  </a:lnTo>
                  <a:lnTo>
                    <a:pt x="30479" y="70103"/>
                  </a:lnTo>
                  <a:lnTo>
                    <a:pt x="38099" y="77723"/>
                  </a:lnTo>
                  <a:lnTo>
                    <a:pt x="48767" y="80771"/>
                  </a:lnTo>
                  <a:lnTo>
                    <a:pt x="56387" y="80771"/>
                  </a:lnTo>
                  <a:lnTo>
                    <a:pt x="64007" y="77723"/>
                  </a:lnTo>
                  <a:lnTo>
                    <a:pt x="71627" y="73151"/>
                  </a:lnTo>
                  <a:lnTo>
                    <a:pt x="73151" y="70103"/>
                  </a:lnTo>
                  <a:lnTo>
                    <a:pt x="73151" y="65531"/>
                  </a:lnTo>
                  <a:lnTo>
                    <a:pt x="76199" y="54863"/>
                  </a:lnTo>
                  <a:lnTo>
                    <a:pt x="73151" y="42671"/>
                  </a:lnTo>
                  <a:lnTo>
                    <a:pt x="73151" y="22859"/>
                  </a:lnTo>
                  <a:lnTo>
                    <a:pt x="76199" y="15239"/>
                  </a:lnTo>
                  <a:lnTo>
                    <a:pt x="79247" y="9143"/>
                  </a:lnTo>
                  <a:lnTo>
                    <a:pt x="88391" y="1523"/>
                  </a:lnTo>
                  <a:lnTo>
                    <a:pt x="102107" y="0"/>
                  </a:lnTo>
                  <a:lnTo>
                    <a:pt x="114299" y="0"/>
                  </a:lnTo>
                  <a:lnTo>
                    <a:pt x="126491" y="4571"/>
                  </a:lnTo>
                  <a:lnTo>
                    <a:pt x="129539" y="7619"/>
                  </a:lnTo>
                  <a:lnTo>
                    <a:pt x="132587" y="7619"/>
                  </a:lnTo>
                  <a:lnTo>
                    <a:pt x="137159" y="9143"/>
                  </a:lnTo>
                  <a:lnTo>
                    <a:pt x="140207" y="15239"/>
                  </a:lnTo>
                  <a:lnTo>
                    <a:pt x="141731" y="16763"/>
                  </a:lnTo>
                  <a:lnTo>
                    <a:pt x="144779" y="19811"/>
                  </a:lnTo>
                  <a:lnTo>
                    <a:pt x="149351" y="22859"/>
                  </a:lnTo>
                  <a:lnTo>
                    <a:pt x="156971" y="19811"/>
                  </a:lnTo>
                  <a:lnTo>
                    <a:pt x="160019" y="22859"/>
                  </a:lnTo>
                  <a:lnTo>
                    <a:pt x="163067" y="22859"/>
                  </a:lnTo>
                  <a:close/>
                </a:path>
              </a:pathLst>
            </a:custGeom>
            <a:ln w="3175">
              <a:solidFill>
                <a:srgbClr val="000000"/>
              </a:solidFill>
            </a:ln>
          </p:spPr>
          <p:txBody>
            <a:bodyPr wrap="square" lIns="0" tIns="0" rIns="0" bIns="0" rtlCol="0"/>
            <a:lstStyle/>
            <a:p>
              <a:endParaRPr sz="1588"/>
            </a:p>
          </p:txBody>
        </p:sp>
      </p:grpSp>
      <p:sp>
        <p:nvSpPr>
          <p:cNvPr id="55" name="object 55"/>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46</a:t>
            </a:fld>
            <a:endParaRPr spc="-22" dirty="0"/>
          </a:p>
        </p:txBody>
      </p:sp>
    </p:spTree>
  </p:cSld>
  <p:clrMapOvr>
    <a:masterClrMapping/>
  </p:clrMapOvr>
  <mc:AlternateContent xmlns:mc="http://schemas.openxmlformats.org/markup-compatibility/2006">
    <mc:Choice xmlns:p14="http://schemas.microsoft.com/office/powerpoint/2010/main" Requires="p14">
      <p:transition spd="slow" p14:dur="2000" advTm="76987"/>
    </mc:Choice>
    <mc:Fallback>
      <p:transition spd="slow" advTm="7698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435796" y="464796"/>
            <a:ext cx="9277350" cy="626303"/>
          </a:xfrm>
          <a:prstGeom prst="rect">
            <a:avLst/>
          </a:prstGeom>
        </p:spPr>
        <p:txBody>
          <a:bodyPr vert="horz" wrap="square" lIns="0" tIns="10646" rIns="0" bIns="0" rtlCol="0" anchor="ctr">
            <a:spAutoFit/>
          </a:bodyPr>
          <a:lstStyle/>
          <a:p>
            <a:pPr marL="11206">
              <a:lnSpc>
                <a:spcPct val="100000"/>
              </a:lnSpc>
              <a:spcBef>
                <a:spcPts val="84"/>
              </a:spcBef>
            </a:pPr>
            <a:r>
              <a:rPr sz="4000" b="1" spc="132" dirty="0"/>
              <a:t>Inheritance</a:t>
            </a:r>
            <a:r>
              <a:rPr sz="4000" b="1" spc="13" dirty="0"/>
              <a:t> </a:t>
            </a:r>
            <a:r>
              <a:rPr sz="4000" b="1" spc="97" dirty="0"/>
              <a:t>in</a:t>
            </a:r>
            <a:r>
              <a:rPr sz="4000" b="1" spc="9" dirty="0"/>
              <a:t> </a:t>
            </a:r>
            <a:r>
              <a:rPr sz="4000" b="1" spc="124" dirty="0"/>
              <a:t>frame-</a:t>
            </a:r>
            <a:r>
              <a:rPr sz="4000" b="1" spc="110" dirty="0"/>
              <a:t>based</a:t>
            </a:r>
            <a:r>
              <a:rPr sz="4000" b="1" spc="22" dirty="0"/>
              <a:t> </a:t>
            </a:r>
            <a:r>
              <a:rPr sz="4000" b="1" spc="44" dirty="0"/>
              <a:t>systems</a:t>
            </a:r>
            <a:endParaRPr sz="4000" b="1" dirty="0"/>
          </a:p>
        </p:txBody>
      </p:sp>
      <p:sp>
        <p:nvSpPr>
          <p:cNvPr id="5" name="object 5"/>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47</a:t>
            </a:fld>
            <a:endParaRPr spc="-22" dirty="0"/>
          </a:p>
        </p:txBody>
      </p:sp>
      <p:sp>
        <p:nvSpPr>
          <p:cNvPr id="3" name="object 3"/>
          <p:cNvSpPr txBox="1"/>
          <p:nvPr/>
        </p:nvSpPr>
        <p:spPr>
          <a:xfrm>
            <a:off x="1695819" y="1605212"/>
            <a:ext cx="8017327" cy="3347100"/>
          </a:xfrm>
          <a:prstGeom prst="rect">
            <a:avLst/>
          </a:prstGeom>
        </p:spPr>
        <p:txBody>
          <a:bodyPr vert="horz" wrap="square" lIns="0" tIns="11206" rIns="0" bIns="0" rtlCol="0">
            <a:spAutoFit/>
          </a:bodyPr>
          <a:lstStyle/>
          <a:p>
            <a:pPr marL="313221" marR="192190" indent="-302575">
              <a:spcBef>
                <a:spcPts val="88"/>
              </a:spcBef>
              <a:buClr>
                <a:schemeClr val="bg1"/>
              </a:buClr>
              <a:buSzPct val="76666"/>
              <a:buFont typeface="Arial"/>
              <a:buChar char="■"/>
              <a:tabLst>
                <a:tab pos="313781" algn="l"/>
              </a:tabLst>
            </a:pPr>
            <a:r>
              <a:rPr sz="2647" dirty="0">
                <a:solidFill>
                  <a:schemeClr val="bg1"/>
                </a:solidFill>
                <a:latin typeface="Times New Roman"/>
                <a:cs typeface="Times New Roman"/>
              </a:rPr>
              <a:t>Inheritance</a:t>
            </a:r>
            <a:r>
              <a:rPr sz="2647" spc="-22" dirty="0">
                <a:solidFill>
                  <a:schemeClr val="bg1"/>
                </a:solidFill>
                <a:latin typeface="Times New Roman"/>
                <a:cs typeface="Times New Roman"/>
              </a:rPr>
              <a:t> </a:t>
            </a:r>
            <a:r>
              <a:rPr sz="2647" dirty="0">
                <a:solidFill>
                  <a:schemeClr val="bg1"/>
                </a:solidFill>
                <a:latin typeface="Times New Roman"/>
                <a:cs typeface="Times New Roman"/>
              </a:rPr>
              <a:t>is</a:t>
            </a:r>
            <a:r>
              <a:rPr sz="2647" spc="-18" dirty="0">
                <a:solidFill>
                  <a:schemeClr val="bg1"/>
                </a:solidFill>
                <a:latin typeface="Times New Roman"/>
                <a:cs typeface="Times New Roman"/>
              </a:rPr>
              <a:t> </a:t>
            </a:r>
            <a:r>
              <a:rPr sz="2647" dirty="0">
                <a:solidFill>
                  <a:schemeClr val="bg1"/>
                </a:solidFill>
                <a:latin typeface="Times New Roman"/>
                <a:cs typeface="Times New Roman"/>
              </a:rPr>
              <a:t>defined</a:t>
            </a:r>
            <a:r>
              <a:rPr sz="2647" spc="-13" dirty="0">
                <a:solidFill>
                  <a:schemeClr val="bg1"/>
                </a:solidFill>
                <a:latin typeface="Times New Roman"/>
                <a:cs typeface="Times New Roman"/>
              </a:rPr>
              <a:t> </a:t>
            </a:r>
            <a:r>
              <a:rPr sz="2647" dirty="0">
                <a:solidFill>
                  <a:schemeClr val="bg1"/>
                </a:solidFill>
                <a:latin typeface="Times New Roman"/>
                <a:cs typeface="Times New Roman"/>
              </a:rPr>
              <a:t>as</a:t>
            </a:r>
            <a:r>
              <a:rPr sz="2647" spc="-18"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dirty="0">
                <a:solidFill>
                  <a:schemeClr val="bg1"/>
                </a:solidFill>
                <a:latin typeface="Times New Roman"/>
                <a:cs typeface="Times New Roman"/>
              </a:rPr>
              <a:t>process</a:t>
            </a:r>
            <a:r>
              <a:rPr sz="2647" spc="-18" dirty="0">
                <a:solidFill>
                  <a:schemeClr val="bg1"/>
                </a:solidFill>
                <a:latin typeface="Times New Roman"/>
                <a:cs typeface="Times New Roman"/>
              </a:rPr>
              <a:t> </a:t>
            </a:r>
            <a:r>
              <a:rPr sz="2647" dirty="0">
                <a:solidFill>
                  <a:schemeClr val="bg1"/>
                </a:solidFill>
                <a:latin typeface="Times New Roman"/>
                <a:cs typeface="Times New Roman"/>
              </a:rPr>
              <a:t>by</a:t>
            </a:r>
            <a:r>
              <a:rPr sz="2647" spc="-13" dirty="0">
                <a:solidFill>
                  <a:schemeClr val="bg1"/>
                </a:solidFill>
                <a:latin typeface="Times New Roman"/>
                <a:cs typeface="Times New Roman"/>
              </a:rPr>
              <a:t> </a:t>
            </a:r>
            <a:r>
              <a:rPr sz="2647" dirty="0">
                <a:solidFill>
                  <a:schemeClr val="bg1"/>
                </a:solidFill>
                <a:latin typeface="Times New Roman"/>
                <a:cs typeface="Times New Roman"/>
              </a:rPr>
              <a:t>which</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all </a:t>
            </a:r>
            <a:r>
              <a:rPr sz="2647" dirty="0">
                <a:solidFill>
                  <a:schemeClr val="bg1"/>
                </a:solidFill>
                <a:latin typeface="Times New Roman"/>
                <a:cs typeface="Times New Roman"/>
              </a:rPr>
              <a:t>characteristics</a:t>
            </a:r>
            <a:r>
              <a:rPr sz="2647" spc="-18" dirty="0">
                <a:solidFill>
                  <a:schemeClr val="bg1"/>
                </a:solidFill>
                <a:latin typeface="Times New Roman"/>
                <a:cs typeface="Times New Roman"/>
              </a:rPr>
              <a:t> </a:t>
            </a:r>
            <a:r>
              <a:rPr sz="2647" dirty="0">
                <a:solidFill>
                  <a:schemeClr val="bg1"/>
                </a:solidFill>
                <a:latin typeface="Times New Roman"/>
                <a:cs typeface="Times New Roman"/>
              </a:rPr>
              <a:t>of</a:t>
            </a:r>
            <a:r>
              <a:rPr sz="2647" spc="-4" dirty="0">
                <a:solidFill>
                  <a:schemeClr val="bg1"/>
                </a:solidFill>
                <a:latin typeface="Times New Roman"/>
                <a:cs typeface="Times New Roman"/>
              </a:rPr>
              <a:t> </a:t>
            </a:r>
            <a:r>
              <a:rPr sz="2647" dirty="0">
                <a:solidFill>
                  <a:schemeClr val="bg1"/>
                </a:solidFill>
                <a:latin typeface="Times New Roman"/>
                <a:cs typeface="Times New Roman"/>
              </a:rPr>
              <a:t>a</a:t>
            </a:r>
            <a:r>
              <a:rPr sz="2647" spc="-4" dirty="0">
                <a:solidFill>
                  <a:schemeClr val="bg1"/>
                </a:solidFill>
                <a:latin typeface="Times New Roman"/>
                <a:cs typeface="Times New Roman"/>
              </a:rPr>
              <a:t> </a:t>
            </a:r>
            <a:r>
              <a:rPr sz="2647" spc="-9" dirty="0">
                <a:solidFill>
                  <a:schemeClr val="bg1"/>
                </a:solidFill>
                <a:latin typeface="Times New Roman"/>
                <a:cs typeface="Times New Roman"/>
              </a:rPr>
              <a:t>class-</a:t>
            </a:r>
            <a:r>
              <a:rPr sz="2647" dirty="0">
                <a:solidFill>
                  <a:schemeClr val="bg1"/>
                </a:solidFill>
                <a:latin typeface="Times New Roman"/>
                <a:cs typeface="Times New Roman"/>
              </a:rPr>
              <a:t>frame are</a:t>
            </a:r>
            <a:r>
              <a:rPr sz="2647" spc="-4" dirty="0">
                <a:solidFill>
                  <a:schemeClr val="bg1"/>
                </a:solidFill>
                <a:latin typeface="Times New Roman"/>
                <a:cs typeface="Times New Roman"/>
              </a:rPr>
              <a:t> </a:t>
            </a:r>
            <a:r>
              <a:rPr sz="2647" dirty="0">
                <a:solidFill>
                  <a:schemeClr val="bg1"/>
                </a:solidFill>
                <a:latin typeface="Times New Roman"/>
                <a:cs typeface="Times New Roman"/>
              </a:rPr>
              <a:t>assumed</a:t>
            </a:r>
            <a:r>
              <a:rPr sz="2647" spc="-4" dirty="0">
                <a:solidFill>
                  <a:schemeClr val="bg1"/>
                </a:solidFill>
                <a:latin typeface="Times New Roman"/>
                <a:cs typeface="Times New Roman"/>
              </a:rPr>
              <a:t> </a:t>
            </a:r>
            <a:r>
              <a:rPr sz="2647" dirty="0">
                <a:solidFill>
                  <a:schemeClr val="bg1"/>
                </a:solidFill>
                <a:latin typeface="Times New Roman"/>
                <a:cs typeface="Times New Roman"/>
              </a:rPr>
              <a:t>by</a:t>
            </a:r>
            <a:r>
              <a:rPr sz="2647" spc="13" dirty="0">
                <a:solidFill>
                  <a:schemeClr val="bg1"/>
                </a:solidFill>
                <a:latin typeface="Times New Roman"/>
                <a:cs typeface="Times New Roman"/>
              </a:rPr>
              <a:t> </a:t>
            </a:r>
            <a:r>
              <a:rPr sz="2647" spc="-22" dirty="0">
                <a:solidFill>
                  <a:schemeClr val="bg1"/>
                </a:solidFill>
                <a:latin typeface="Times New Roman"/>
                <a:cs typeface="Times New Roman"/>
              </a:rPr>
              <a:t>the </a:t>
            </a:r>
            <a:r>
              <a:rPr sz="2647" spc="-9" dirty="0">
                <a:solidFill>
                  <a:schemeClr val="bg1"/>
                </a:solidFill>
                <a:latin typeface="Times New Roman"/>
                <a:cs typeface="Times New Roman"/>
              </a:rPr>
              <a:t>instance-frame.</a:t>
            </a:r>
            <a:endParaRPr sz="2647" dirty="0">
              <a:solidFill>
                <a:schemeClr val="bg1"/>
              </a:solidFill>
              <a:latin typeface="Times New Roman"/>
              <a:cs typeface="Times New Roman"/>
            </a:endParaRPr>
          </a:p>
          <a:p>
            <a:pPr marL="313221" marR="4483" indent="-302575">
              <a:spcBef>
                <a:spcPts val="644"/>
              </a:spcBef>
              <a:buClr>
                <a:schemeClr val="bg1"/>
              </a:buClr>
              <a:buSzPct val="76666"/>
              <a:buFont typeface="Arial"/>
              <a:buChar char="■"/>
              <a:tabLst>
                <a:tab pos="313781" algn="l"/>
                <a:tab pos="4691033" algn="l"/>
              </a:tabLst>
            </a:pPr>
            <a:r>
              <a:rPr sz="2647" dirty="0">
                <a:solidFill>
                  <a:schemeClr val="bg1"/>
                </a:solidFill>
                <a:latin typeface="Times New Roman"/>
                <a:cs typeface="Times New Roman"/>
              </a:rPr>
              <a:t>A</a:t>
            </a:r>
            <a:r>
              <a:rPr sz="2647" spc="-18" dirty="0">
                <a:solidFill>
                  <a:schemeClr val="bg1"/>
                </a:solidFill>
                <a:latin typeface="Times New Roman"/>
                <a:cs typeface="Times New Roman"/>
              </a:rPr>
              <a:t> </a:t>
            </a:r>
            <a:r>
              <a:rPr sz="2647" dirty="0">
                <a:solidFill>
                  <a:schemeClr val="bg1"/>
                </a:solidFill>
                <a:latin typeface="Times New Roman"/>
                <a:cs typeface="Times New Roman"/>
              </a:rPr>
              <a:t>common</a:t>
            </a:r>
            <a:r>
              <a:rPr sz="2647" spc="-13" dirty="0">
                <a:solidFill>
                  <a:schemeClr val="bg1"/>
                </a:solidFill>
                <a:latin typeface="Times New Roman"/>
                <a:cs typeface="Times New Roman"/>
              </a:rPr>
              <a:t> </a:t>
            </a:r>
            <a:r>
              <a:rPr sz="2647" dirty="0">
                <a:solidFill>
                  <a:schemeClr val="bg1"/>
                </a:solidFill>
                <a:latin typeface="Times New Roman"/>
                <a:cs typeface="Times New Roman"/>
              </a:rPr>
              <a:t>use</a:t>
            </a:r>
            <a:r>
              <a:rPr sz="2647" spc="-9" dirty="0">
                <a:solidFill>
                  <a:schemeClr val="bg1"/>
                </a:solidFill>
                <a:latin typeface="Times New Roman"/>
                <a:cs typeface="Times New Roman"/>
              </a:rPr>
              <a:t> </a:t>
            </a:r>
            <a:r>
              <a:rPr sz="2647" dirty="0">
                <a:solidFill>
                  <a:schemeClr val="bg1"/>
                </a:solidFill>
                <a:latin typeface="Times New Roman"/>
                <a:cs typeface="Times New Roman"/>
              </a:rPr>
              <a:t>of</a:t>
            </a:r>
            <a:r>
              <a:rPr sz="2647" spc="-13" dirty="0">
                <a:solidFill>
                  <a:schemeClr val="bg1"/>
                </a:solidFill>
                <a:latin typeface="Times New Roman"/>
                <a:cs typeface="Times New Roman"/>
              </a:rPr>
              <a:t> </a:t>
            </a:r>
            <a:r>
              <a:rPr sz="2647" dirty="0">
                <a:solidFill>
                  <a:schemeClr val="bg1"/>
                </a:solidFill>
                <a:latin typeface="Times New Roman"/>
                <a:cs typeface="Times New Roman"/>
              </a:rPr>
              <a:t>inheritance</a:t>
            </a:r>
            <a:r>
              <a:rPr sz="2647" spc="-13" dirty="0">
                <a:solidFill>
                  <a:schemeClr val="bg1"/>
                </a:solidFill>
                <a:latin typeface="Times New Roman"/>
                <a:cs typeface="Times New Roman"/>
              </a:rPr>
              <a:t> </a:t>
            </a:r>
            <a:r>
              <a:rPr sz="2647" dirty="0">
                <a:solidFill>
                  <a:schemeClr val="bg1"/>
                </a:solidFill>
                <a:latin typeface="Times New Roman"/>
                <a:cs typeface="Times New Roman"/>
              </a:rPr>
              <a:t>is</a:t>
            </a:r>
            <a:r>
              <a:rPr sz="2647" spc="-13" dirty="0">
                <a:solidFill>
                  <a:schemeClr val="bg1"/>
                </a:solidFill>
                <a:latin typeface="Times New Roman"/>
                <a:cs typeface="Times New Roman"/>
              </a:rPr>
              <a:t> </a:t>
            </a:r>
            <a:r>
              <a:rPr sz="2647" dirty="0">
                <a:solidFill>
                  <a:schemeClr val="bg1"/>
                </a:solidFill>
                <a:latin typeface="Times New Roman"/>
                <a:cs typeface="Times New Roman"/>
              </a:rPr>
              <a:t>to</a:t>
            </a:r>
            <a:r>
              <a:rPr sz="2647" spc="-13" dirty="0">
                <a:solidFill>
                  <a:schemeClr val="bg1"/>
                </a:solidFill>
                <a:latin typeface="Times New Roman"/>
                <a:cs typeface="Times New Roman"/>
              </a:rPr>
              <a:t> </a:t>
            </a:r>
            <a:r>
              <a:rPr sz="2647" dirty="0">
                <a:solidFill>
                  <a:schemeClr val="bg1"/>
                </a:solidFill>
                <a:latin typeface="Times New Roman"/>
                <a:cs typeface="Times New Roman"/>
              </a:rPr>
              <a:t>impose</a:t>
            </a:r>
            <a:r>
              <a:rPr sz="2647" spc="-9" dirty="0">
                <a:solidFill>
                  <a:schemeClr val="bg1"/>
                </a:solidFill>
                <a:latin typeface="Times New Roman"/>
                <a:cs typeface="Times New Roman"/>
              </a:rPr>
              <a:t> default </a:t>
            </a:r>
            <a:r>
              <a:rPr sz="2647" dirty="0">
                <a:solidFill>
                  <a:schemeClr val="bg1"/>
                </a:solidFill>
                <a:latin typeface="Times New Roman"/>
                <a:cs typeface="Times New Roman"/>
              </a:rPr>
              <a:t>features on</a:t>
            </a:r>
            <a:r>
              <a:rPr sz="2647" spc="13" dirty="0">
                <a:solidFill>
                  <a:schemeClr val="bg1"/>
                </a:solidFill>
                <a:latin typeface="Times New Roman"/>
                <a:cs typeface="Times New Roman"/>
              </a:rPr>
              <a:t> </a:t>
            </a:r>
            <a:r>
              <a:rPr sz="2647" dirty="0">
                <a:solidFill>
                  <a:schemeClr val="bg1"/>
                </a:solidFill>
                <a:latin typeface="Times New Roman"/>
                <a:cs typeface="Times New Roman"/>
              </a:rPr>
              <a:t>all</a:t>
            </a:r>
            <a:r>
              <a:rPr sz="2647" spc="9" dirty="0">
                <a:solidFill>
                  <a:schemeClr val="bg1"/>
                </a:solidFill>
                <a:latin typeface="Times New Roman"/>
                <a:cs typeface="Times New Roman"/>
              </a:rPr>
              <a:t> </a:t>
            </a:r>
            <a:r>
              <a:rPr sz="2647" spc="-9" dirty="0">
                <a:solidFill>
                  <a:schemeClr val="bg1"/>
                </a:solidFill>
                <a:latin typeface="Times New Roman"/>
                <a:cs typeface="Times New Roman"/>
              </a:rPr>
              <a:t>instance-frames.</a:t>
            </a:r>
            <a:r>
              <a:rPr sz="2647" dirty="0">
                <a:solidFill>
                  <a:schemeClr val="bg1"/>
                </a:solidFill>
                <a:latin typeface="Times New Roman"/>
                <a:cs typeface="Times New Roman"/>
              </a:rPr>
              <a:t>	We</a:t>
            </a:r>
            <a:r>
              <a:rPr sz="2647" spc="-13" dirty="0">
                <a:solidFill>
                  <a:schemeClr val="bg1"/>
                </a:solidFill>
                <a:latin typeface="Times New Roman"/>
                <a:cs typeface="Times New Roman"/>
              </a:rPr>
              <a:t> </a:t>
            </a:r>
            <a:r>
              <a:rPr sz="2647" dirty="0">
                <a:solidFill>
                  <a:schemeClr val="bg1"/>
                </a:solidFill>
                <a:latin typeface="Times New Roman"/>
                <a:cs typeface="Times New Roman"/>
              </a:rPr>
              <a:t>can</a:t>
            </a:r>
            <a:r>
              <a:rPr sz="2647" spc="-4" dirty="0">
                <a:solidFill>
                  <a:schemeClr val="bg1"/>
                </a:solidFill>
                <a:latin typeface="Times New Roman"/>
                <a:cs typeface="Times New Roman"/>
              </a:rPr>
              <a:t> </a:t>
            </a:r>
            <a:r>
              <a:rPr sz="2647" dirty="0">
                <a:solidFill>
                  <a:schemeClr val="bg1"/>
                </a:solidFill>
                <a:latin typeface="Times New Roman"/>
                <a:cs typeface="Times New Roman"/>
              </a:rPr>
              <a:t>create</a:t>
            </a:r>
            <a:r>
              <a:rPr sz="2647" spc="4" dirty="0">
                <a:solidFill>
                  <a:schemeClr val="bg1"/>
                </a:solidFill>
                <a:latin typeface="Times New Roman"/>
                <a:cs typeface="Times New Roman"/>
              </a:rPr>
              <a:t> </a:t>
            </a:r>
            <a:r>
              <a:rPr sz="2647" spc="-18" dirty="0">
                <a:solidFill>
                  <a:schemeClr val="bg1"/>
                </a:solidFill>
                <a:latin typeface="Times New Roman"/>
                <a:cs typeface="Times New Roman"/>
              </a:rPr>
              <a:t>just </a:t>
            </a:r>
            <a:r>
              <a:rPr sz="2647" dirty="0">
                <a:solidFill>
                  <a:schemeClr val="bg1"/>
                </a:solidFill>
                <a:latin typeface="Times New Roman"/>
                <a:cs typeface="Times New Roman"/>
              </a:rPr>
              <a:t>one</a:t>
            </a:r>
            <a:r>
              <a:rPr sz="2647" spc="-18" dirty="0">
                <a:solidFill>
                  <a:schemeClr val="bg1"/>
                </a:solidFill>
                <a:latin typeface="Times New Roman"/>
                <a:cs typeface="Times New Roman"/>
              </a:rPr>
              <a:t> </a:t>
            </a:r>
            <a:r>
              <a:rPr sz="2647" spc="-9" dirty="0">
                <a:solidFill>
                  <a:schemeClr val="bg1"/>
                </a:solidFill>
                <a:latin typeface="Times New Roman"/>
                <a:cs typeface="Times New Roman"/>
              </a:rPr>
              <a:t>class-</a:t>
            </a:r>
            <a:r>
              <a:rPr sz="2647" dirty="0">
                <a:solidFill>
                  <a:schemeClr val="bg1"/>
                </a:solidFill>
                <a:latin typeface="Times New Roman"/>
                <a:cs typeface="Times New Roman"/>
              </a:rPr>
              <a:t>frame</a:t>
            </a:r>
            <a:r>
              <a:rPr sz="2647" spc="4" dirty="0">
                <a:solidFill>
                  <a:schemeClr val="bg1"/>
                </a:solidFill>
                <a:latin typeface="Times New Roman"/>
                <a:cs typeface="Times New Roman"/>
              </a:rPr>
              <a:t> </a:t>
            </a:r>
            <a:r>
              <a:rPr sz="2647" dirty="0">
                <a:solidFill>
                  <a:schemeClr val="bg1"/>
                </a:solidFill>
                <a:latin typeface="Times New Roman"/>
                <a:cs typeface="Times New Roman"/>
              </a:rPr>
              <a:t>that</a:t>
            </a:r>
            <a:r>
              <a:rPr sz="2647" spc="4" dirty="0">
                <a:solidFill>
                  <a:schemeClr val="bg1"/>
                </a:solidFill>
                <a:latin typeface="Times New Roman"/>
                <a:cs typeface="Times New Roman"/>
              </a:rPr>
              <a:t> </a:t>
            </a:r>
            <a:r>
              <a:rPr sz="2647" dirty="0">
                <a:solidFill>
                  <a:schemeClr val="bg1"/>
                </a:solidFill>
                <a:latin typeface="Times New Roman"/>
                <a:cs typeface="Times New Roman"/>
              </a:rPr>
              <a:t>contains</a:t>
            </a:r>
            <a:r>
              <a:rPr sz="2647" spc="-13" dirty="0">
                <a:solidFill>
                  <a:schemeClr val="bg1"/>
                </a:solidFill>
                <a:latin typeface="Times New Roman"/>
                <a:cs typeface="Times New Roman"/>
              </a:rPr>
              <a:t> </a:t>
            </a:r>
            <a:r>
              <a:rPr sz="2647" dirty="0">
                <a:solidFill>
                  <a:schemeClr val="bg1"/>
                </a:solidFill>
                <a:latin typeface="Times New Roman"/>
                <a:cs typeface="Times New Roman"/>
              </a:rPr>
              <a:t>generic</a:t>
            </a:r>
            <a:r>
              <a:rPr sz="2647" spc="-4" dirty="0">
                <a:solidFill>
                  <a:schemeClr val="bg1"/>
                </a:solidFill>
                <a:latin typeface="Times New Roman"/>
                <a:cs typeface="Times New Roman"/>
              </a:rPr>
              <a:t> </a:t>
            </a:r>
            <a:r>
              <a:rPr sz="2647" spc="-9" dirty="0">
                <a:solidFill>
                  <a:schemeClr val="bg1"/>
                </a:solidFill>
                <a:latin typeface="Times New Roman"/>
                <a:cs typeface="Times New Roman"/>
              </a:rPr>
              <a:t>characteristics </a:t>
            </a:r>
            <a:r>
              <a:rPr sz="2647" dirty="0">
                <a:solidFill>
                  <a:schemeClr val="bg1"/>
                </a:solidFill>
                <a:latin typeface="Times New Roman"/>
                <a:cs typeface="Times New Roman"/>
              </a:rPr>
              <a:t>of</a:t>
            </a:r>
            <a:r>
              <a:rPr sz="2647" spc="-26" dirty="0">
                <a:solidFill>
                  <a:schemeClr val="bg1"/>
                </a:solidFill>
                <a:latin typeface="Times New Roman"/>
                <a:cs typeface="Times New Roman"/>
              </a:rPr>
              <a:t> </a:t>
            </a:r>
            <a:r>
              <a:rPr sz="2647" dirty="0">
                <a:solidFill>
                  <a:schemeClr val="bg1"/>
                </a:solidFill>
                <a:latin typeface="Times New Roman"/>
                <a:cs typeface="Times New Roman"/>
              </a:rPr>
              <a:t>some</a:t>
            </a:r>
            <a:r>
              <a:rPr sz="2647" spc="-13" dirty="0">
                <a:solidFill>
                  <a:schemeClr val="bg1"/>
                </a:solidFill>
                <a:latin typeface="Times New Roman"/>
                <a:cs typeface="Times New Roman"/>
              </a:rPr>
              <a:t> </a:t>
            </a:r>
            <a:r>
              <a:rPr sz="2647" dirty="0">
                <a:solidFill>
                  <a:schemeClr val="bg1"/>
                </a:solidFill>
                <a:latin typeface="Times New Roman"/>
                <a:cs typeface="Times New Roman"/>
              </a:rPr>
              <a:t>object,</a:t>
            </a:r>
            <a:r>
              <a:rPr sz="2647" spc="-4" dirty="0">
                <a:solidFill>
                  <a:schemeClr val="bg1"/>
                </a:solidFill>
                <a:latin typeface="Times New Roman"/>
                <a:cs typeface="Times New Roman"/>
              </a:rPr>
              <a:t> </a:t>
            </a:r>
            <a:r>
              <a:rPr sz="2647" dirty="0">
                <a:solidFill>
                  <a:schemeClr val="bg1"/>
                </a:solidFill>
                <a:latin typeface="Times New Roman"/>
                <a:cs typeface="Times New Roman"/>
              </a:rPr>
              <a:t>and</a:t>
            </a:r>
            <a:r>
              <a:rPr sz="2647" spc="-4" dirty="0">
                <a:solidFill>
                  <a:schemeClr val="bg1"/>
                </a:solidFill>
                <a:latin typeface="Times New Roman"/>
                <a:cs typeface="Times New Roman"/>
              </a:rPr>
              <a:t> </a:t>
            </a:r>
            <a:r>
              <a:rPr sz="2647" dirty="0">
                <a:solidFill>
                  <a:schemeClr val="bg1"/>
                </a:solidFill>
                <a:latin typeface="Times New Roman"/>
                <a:cs typeface="Times New Roman"/>
              </a:rPr>
              <a:t>then</a:t>
            </a:r>
            <a:r>
              <a:rPr sz="2647" spc="-13" dirty="0">
                <a:solidFill>
                  <a:schemeClr val="bg1"/>
                </a:solidFill>
                <a:latin typeface="Times New Roman"/>
                <a:cs typeface="Times New Roman"/>
              </a:rPr>
              <a:t> </a:t>
            </a:r>
            <a:r>
              <a:rPr sz="2647" dirty="0">
                <a:solidFill>
                  <a:schemeClr val="bg1"/>
                </a:solidFill>
                <a:latin typeface="Times New Roman"/>
                <a:cs typeface="Times New Roman"/>
              </a:rPr>
              <a:t>obtain</a:t>
            </a:r>
            <a:r>
              <a:rPr sz="2647" spc="-13" dirty="0">
                <a:solidFill>
                  <a:schemeClr val="bg1"/>
                </a:solidFill>
                <a:latin typeface="Times New Roman"/>
                <a:cs typeface="Times New Roman"/>
              </a:rPr>
              <a:t> </a:t>
            </a:r>
            <a:r>
              <a:rPr sz="2647" dirty="0">
                <a:solidFill>
                  <a:schemeClr val="bg1"/>
                </a:solidFill>
                <a:latin typeface="Times New Roman"/>
                <a:cs typeface="Times New Roman"/>
              </a:rPr>
              <a:t>several</a:t>
            </a:r>
            <a:r>
              <a:rPr sz="2647" spc="-4" dirty="0">
                <a:solidFill>
                  <a:schemeClr val="bg1"/>
                </a:solidFill>
                <a:latin typeface="Times New Roman"/>
                <a:cs typeface="Times New Roman"/>
              </a:rPr>
              <a:t> </a:t>
            </a:r>
            <a:r>
              <a:rPr sz="2647" spc="-9" dirty="0">
                <a:solidFill>
                  <a:schemeClr val="bg1"/>
                </a:solidFill>
                <a:latin typeface="Times New Roman"/>
                <a:cs typeface="Times New Roman"/>
              </a:rPr>
              <a:t>instance- </a:t>
            </a:r>
            <a:r>
              <a:rPr sz="2647" dirty="0">
                <a:solidFill>
                  <a:schemeClr val="bg1"/>
                </a:solidFill>
                <a:latin typeface="Times New Roman"/>
                <a:cs typeface="Times New Roman"/>
              </a:rPr>
              <a:t>frames</a:t>
            </a:r>
            <a:r>
              <a:rPr sz="2647" spc="-18" dirty="0">
                <a:solidFill>
                  <a:schemeClr val="bg1"/>
                </a:solidFill>
                <a:latin typeface="Times New Roman"/>
                <a:cs typeface="Times New Roman"/>
              </a:rPr>
              <a:t> </a:t>
            </a:r>
            <a:r>
              <a:rPr sz="2647" dirty="0">
                <a:solidFill>
                  <a:schemeClr val="bg1"/>
                </a:solidFill>
                <a:latin typeface="Times New Roman"/>
                <a:cs typeface="Times New Roman"/>
              </a:rPr>
              <a:t>without</a:t>
            </a:r>
            <a:r>
              <a:rPr sz="2647" spc="-9" dirty="0">
                <a:solidFill>
                  <a:schemeClr val="bg1"/>
                </a:solidFill>
                <a:latin typeface="Times New Roman"/>
                <a:cs typeface="Times New Roman"/>
              </a:rPr>
              <a:t> </a:t>
            </a:r>
            <a:r>
              <a:rPr sz="2647" dirty="0">
                <a:solidFill>
                  <a:schemeClr val="bg1"/>
                </a:solidFill>
                <a:latin typeface="Times New Roman"/>
                <a:cs typeface="Times New Roman"/>
              </a:rPr>
              <a:t>encoding</a:t>
            </a:r>
            <a:r>
              <a:rPr sz="2647" spc="-4" dirty="0">
                <a:solidFill>
                  <a:schemeClr val="bg1"/>
                </a:solidFill>
                <a:latin typeface="Times New Roman"/>
                <a:cs typeface="Times New Roman"/>
              </a:rPr>
              <a:t> </a:t>
            </a:r>
            <a:r>
              <a:rPr sz="2647" dirty="0">
                <a:solidFill>
                  <a:schemeClr val="bg1"/>
                </a:solidFill>
                <a:latin typeface="Times New Roman"/>
                <a:cs typeface="Times New Roman"/>
              </a:rPr>
              <a:t>the</a:t>
            </a:r>
            <a:r>
              <a:rPr sz="2647" spc="-4" dirty="0">
                <a:solidFill>
                  <a:schemeClr val="bg1"/>
                </a:solidFill>
                <a:latin typeface="Times New Roman"/>
                <a:cs typeface="Times New Roman"/>
              </a:rPr>
              <a:t> </a:t>
            </a:r>
            <a:r>
              <a:rPr sz="2647" spc="-9" dirty="0">
                <a:solidFill>
                  <a:schemeClr val="bg1"/>
                </a:solidFill>
                <a:latin typeface="Times New Roman"/>
                <a:cs typeface="Times New Roman"/>
              </a:rPr>
              <a:t>class-level characteristics</a:t>
            </a:r>
            <a:r>
              <a:rPr sz="2647" spc="-9" dirty="0">
                <a:solidFill>
                  <a:srgbClr val="FFFFFF"/>
                </a:solidFill>
                <a:latin typeface="Times New Roman"/>
                <a:cs typeface="Times New Roman"/>
              </a:rPr>
              <a:t>.</a:t>
            </a:r>
            <a:endParaRPr sz="2647" dirty="0">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2000" advTm="58717"/>
    </mc:Choice>
    <mc:Fallback>
      <p:transition spd="slow" advTm="58717"/>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163808"/>
            <a:ext cx="9494071" cy="1242422"/>
          </a:xfrm>
          <a:prstGeom prst="rect">
            <a:avLst/>
          </a:prstGeom>
        </p:spPr>
        <p:txBody>
          <a:bodyPr vert="horz" wrap="square" lIns="0" tIns="11206" rIns="0" bIns="0" rtlCol="0" anchor="ctr">
            <a:spAutoFit/>
          </a:bodyPr>
          <a:lstStyle/>
          <a:p>
            <a:pPr marL="11206">
              <a:lnSpc>
                <a:spcPct val="100000"/>
              </a:lnSpc>
              <a:spcBef>
                <a:spcPts val="88"/>
              </a:spcBef>
            </a:pPr>
            <a:r>
              <a:rPr sz="4000" b="1" spc="71" dirty="0"/>
              <a:t>One-</a:t>
            </a:r>
            <a:r>
              <a:rPr sz="4000" b="1" spc="150" dirty="0"/>
              <a:t>parent</a:t>
            </a:r>
            <a:r>
              <a:rPr sz="4000" b="1" spc="79" dirty="0"/>
              <a:t> </a:t>
            </a:r>
            <a:r>
              <a:rPr sz="4000" b="1" spc="93" dirty="0"/>
              <a:t>inheritance</a:t>
            </a:r>
            <a:r>
              <a:rPr sz="4000" b="1" spc="84" dirty="0"/>
              <a:t> </a:t>
            </a:r>
            <a:r>
              <a:rPr sz="4000" b="1" spc="66" dirty="0"/>
              <a:t>in</a:t>
            </a:r>
            <a:r>
              <a:rPr sz="4000" b="1" spc="71" dirty="0"/>
              <a:t> </a:t>
            </a:r>
            <a:r>
              <a:rPr sz="4000" b="1" spc="53" dirty="0"/>
              <a:t>zero-</a:t>
            </a:r>
            <a:r>
              <a:rPr sz="4000" b="1" dirty="0"/>
              <a:t>emission</a:t>
            </a:r>
            <a:r>
              <a:rPr sz="4000" b="1" spc="62" dirty="0"/>
              <a:t> </a:t>
            </a:r>
            <a:r>
              <a:rPr sz="4000" b="1" spc="-9" dirty="0"/>
              <a:t>vehicles</a:t>
            </a:r>
            <a:endParaRPr sz="4000" b="1" dirty="0"/>
          </a:p>
        </p:txBody>
      </p:sp>
      <p:sp>
        <p:nvSpPr>
          <p:cNvPr id="55" name="object 55"/>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48</a:t>
            </a:fld>
            <a:endParaRPr spc="-22" dirty="0"/>
          </a:p>
        </p:txBody>
      </p:sp>
      <p:grpSp>
        <p:nvGrpSpPr>
          <p:cNvPr id="3" name="object 3"/>
          <p:cNvGrpSpPr/>
          <p:nvPr/>
        </p:nvGrpSpPr>
        <p:grpSpPr>
          <a:xfrm>
            <a:off x="2392456" y="1119915"/>
            <a:ext cx="7322484" cy="4953000"/>
            <a:chOff x="831850" y="1269237"/>
            <a:chExt cx="8298815" cy="5613400"/>
          </a:xfrm>
        </p:grpSpPr>
        <p:sp>
          <p:nvSpPr>
            <p:cNvPr id="4" name="object 4"/>
            <p:cNvSpPr/>
            <p:nvPr/>
          </p:nvSpPr>
          <p:spPr>
            <a:xfrm>
              <a:off x="838200" y="1277111"/>
              <a:ext cx="8288020" cy="5600700"/>
            </a:xfrm>
            <a:custGeom>
              <a:avLst/>
              <a:gdLst/>
              <a:ahLst/>
              <a:cxnLst/>
              <a:rect l="l" t="t" r="r" b="b"/>
              <a:pathLst>
                <a:path w="8288020" h="5600700">
                  <a:moveTo>
                    <a:pt x="8287511" y="5600699"/>
                  </a:moveTo>
                  <a:lnTo>
                    <a:pt x="8287511" y="0"/>
                  </a:lnTo>
                  <a:lnTo>
                    <a:pt x="0" y="0"/>
                  </a:lnTo>
                  <a:lnTo>
                    <a:pt x="0" y="5600699"/>
                  </a:lnTo>
                  <a:lnTo>
                    <a:pt x="8287511" y="5600699"/>
                  </a:lnTo>
                  <a:close/>
                </a:path>
              </a:pathLst>
            </a:custGeom>
            <a:solidFill>
              <a:srgbClr val="FFFFFF"/>
            </a:solidFill>
          </p:spPr>
          <p:txBody>
            <a:bodyPr wrap="square" lIns="0" tIns="0" rIns="0" bIns="0" rtlCol="0"/>
            <a:lstStyle/>
            <a:p>
              <a:endParaRPr sz="1588"/>
            </a:p>
          </p:txBody>
        </p:sp>
        <p:sp>
          <p:nvSpPr>
            <p:cNvPr id="5" name="object 5"/>
            <p:cNvSpPr/>
            <p:nvPr/>
          </p:nvSpPr>
          <p:spPr>
            <a:xfrm>
              <a:off x="838200" y="1275587"/>
              <a:ext cx="8286115" cy="5600700"/>
            </a:xfrm>
            <a:custGeom>
              <a:avLst/>
              <a:gdLst/>
              <a:ahLst/>
              <a:cxnLst/>
              <a:rect l="l" t="t" r="r" b="b"/>
              <a:pathLst>
                <a:path w="8286115" h="5600700">
                  <a:moveTo>
                    <a:pt x="0" y="0"/>
                  </a:moveTo>
                  <a:lnTo>
                    <a:pt x="0" y="5600699"/>
                  </a:lnTo>
                  <a:lnTo>
                    <a:pt x="8285987" y="5600699"/>
                  </a:lnTo>
                  <a:lnTo>
                    <a:pt x="8285987" y="0"/>
                  </a:lnTo>
                  <a:lnTo>
                    <a:pt x="0" y="0"/>
                  </a:lnTo>
                  <a:close/>
                </a:path>
              </a:pathLst>
            </a:custGeom>
            <a:ln w="12699">
              <a:solidFill>
                <a:srgbClr val="FFFFFF"/>
              </a:solidFill>
            </a:ln>
          </p:spPr>
          <p:txBody>
            <a:bodyPr wrap="square" lIns="0" tIns="0" rIns="0" bIns="0" rtlCol="0"/>
            <a:lstStyle/>
            <a:p>
              <a:endParaRPr sz="1588"/>
            </a:p>
          </p:txBody>
        </p:sp>
        <p:sp>
          <p:nvSpPr>
            <p:cNvPr id="6" name="object 6"/>
            <p:cNvSpPr/>
            <p:nvPr/>
          </p:nvSpPr>
          <p:spPr>
            <a:xfrm>
              <a:off x="5029200" y="2334767"/>
              <a:ext cx="0" cy="386080"/>
            </a:xfrm>
            <a:custGeom>
              <a:avLst/>
              <a:gdLst/>
              <a:ahLst/>
              <a:cxnLst/>
              <a:rect l="l" t="t" r="r" b="b"/>
              <a:pathLst>
                <a:path h="386080">
                  <a:moveTo>
                    <a:pt x="0" y="0"/>
                  </a:moveTo>
                  <a:lnTo>
                    <a:pt x="0" y="385571"/>
                  </a:lnTo>
                </a:path>
              </a:pathLst>
            </a:custGeom>
            <a:ln w="12856">
              <a:solidFill>
                <a:srgbClr val="000000"/>
              </a:solidFill>
            </a:ln>
          </p:spPr>
          <p:txBody>
            <a:bodyPr wrap="square" lIns="0" tIns="0" rIns="0" bIns="0" rtlCol="0"/>
            <a:lstStyle/>
            <a:p>
              <a:endParaRPr sz="1588"/>
            </a:p>
          </p:txBody>
        </p:sp>
        <p:sp>
          <p:nvSpPr>
            <p:cNvPr id="7" name="object 7"/>
            <p:cNvSpPr/>
            <p:nvPr/>
          </p:nvSpPr>
          <p:spPr>
            <a:xfrm>
              <a:off x="3816095" y="1377695"/>
              <a:ext cx="2443480" cy="942340"/>
            </a:xfrm>
            <a:custGeom>
              <a:avLst/>
              <a:gdLst/>
              <a:ahLst/>
              <a:cxnLst/>
              <a:rect l="l" t="t" r="r" b="b"/>
              <a:pathLst>
                <a:path w="2443479" h="942339">
                  <a:moveTo>
                    <a:pt x="0" y="0"/>
                  </a:moveTo>
                  <a:lnTo>
                    <a:pt x="0" y="941831"/>
                  </a:lnTo>
                  <a:lnTo>
                    <a:pt x="2442971" y="941831"/>
                  </a:lnTo>
                  <a:lnTo>
                    <a:pt x="2442971" y="0"/>
                  </a:lnTo>
                  <a:lnTo>
                    <a:pt x="0" y="0"/>
                  </a:lnTo>
                  <a:close/>
                </a:path>
              </a:pathLst>
            </a:custGeom>
            <a:ln w="12856">
              <a:solidFill>
                <a:srgbClr val="000000"/>
              </a:solidFill>
            </a:ln>
          </p:spPr>
          <p:txBody>
            <a:bodyPr wrap="square" lIns="0" tIns="0" rIns="0" bIns="0" rtlCol="0"/>
            <a:lstStyle/>
            <a:p>
              <a:endParaRPr sz="1588"/>
            </a:p>
          </p:txBody>
        </p:sp>
        <p:sp>
          <p:nvSpPr>
            <p:cNvPr id="8" name="object 8"/>
            <p:cNvSpPr/>
            <p:nvPr/>
          </p:nvSpPr>
          <p:spPr>
            <a:xfrm>
              <a:off x="3813047" y="2002535"/>
              <a:ext cx="1950720" cy="0"/>
            </a:xfrm>
            <a:custGeom>
              <a:avLst/>
              <a:gdLst/>
              <a:ahLst/>
              <a:cxnLst/>
              <a:rect l="l" t="t" r="r" b="b"/>
              <a:pathLst>
                <a:path w="1950720">
                  <a:moveTo>
                    <a:pt x="0" y="0"/>
                  </a:moveTo>
                  <a:lnTo>
                    <a:pt x="1950719" y="0"/>
                  </a:lnTo>
                </a:path>
              </a:pathLst>
            </a:custGeom>
            <a:ln w="3175">
              <a:solidFill>
                <a:srgbClr val="000000"/>
              </a:solidFill>
            </a:ln>
          </p:spPr>
          <p:txBody>
            <a:bodyPr wrap="square" lIns="0" tIns="0" rIns="0" bIns="0" rtlCol="0"/>
            <a:lstStyle/>
            <a:p>
              <a:endParaRPr sz="1588"/>
            </a:p>
          </p:txBody>
        </p:sp>
      </p:grpSp>
      <p:sp>
        <p:nvSpPr>
          <p:cNvPr id="9" name="object 9"/>
          <p:cNvSpPr txBox="1"/>
          <p:nvPr/>
        </p:nvSpPr>
        <p:spPr>
          <a:xfrm>
            <a:off x="5037267" y="1171967"/>
            <a:ext cx="1819275" cy="803701"/>
          </a:xfrm>
          <a:prstGeom prst="rect">
            <a:avLst/>
          </a:prstGeom>
        </p:spPr>
        <p:txBody>
          <a:bodyPr vert="horz" wrap="square" lIns="0" tIns="68916" rIns="0" bIns="0" rtlCol="0">
            <a:spAutoFit/>
          </a:bodyPr>
          <a:lstStyle/>
          <a:p>
            <a:pPr marL="11206">
              <a:spcBef>
                <a:spcPts val="543"/>
              </a:spcBef>
              <a:tabLst>
                <a:tab pos="888674" algn="l"/>
              </a:tabLst>
            </a:pPr>
            <a:r>
              <a:rPr sz="1368" spc="-9" dirty="0">
                <a:solidFill>
                  <a:schemeClr val="bg1"/>
                </a:solidFill>
                <a:latin typeface="Times New Roman"/>
                <a:cs typeface="Times New Roman"/>
              </a:rPr>
              <a:t>CLASS:</a:t>
            </a:r>
            <a:r>
              <a:rPr sz="1368" dirty="0">
                <a:solidFill>
                  <a:schemeClr val="bg1"/>
                </a:solidFill>
                <a:latin typeface="Times New Roman"/>
                <a:cs typeface="Times New Roman"/>
              </a:rPr>
              <a:t>	</a:t>
            </a:r>
            <a:r>
              <a:rPr sz="1368" i="1" spc="71" dirty="0">
                <a:solidFill>
                  <a:schemeClr val="bg1"/>
                </a:solidFill>
                <a:latin typeface="Times New Roman"/>
                <a:cs typeface="Times New Roman"/>
              </a:rPr>
              <a:t>ZE</a:t>
            </a:r>
            <a:r>
              <a:rPr sz="1368" i="1" spc="-4" dirty="0">
                <a:solidFill>
                  <a:schemeClr val="bg1"/>
                </a:solidFill>
                <a:latin typeface="Times New Roman"/>
                <a:cs typeface="Times New Roman"/>
              </a:rPr>
              <a:t> </a:t>
            </a:r>
            <a:r>
              <a:rPr sz="1368" i="1" spc="-9" dirty="0">
                <a:solidFill>
                  <a:schemeClr val="bg1"/>
                </a:solidFill>
                <a:latin typeface="Times New Roman"/>
                <a:cs typeface="Times New Roman"/>
              </a:rPr>
              <a:t>vehicle</a:t>
            </a:r>
            <a:endParaRPr sz="1368" dirty="0">
              <a:solidFill>
                <a:schemeClr val="bg1"/>
              </a:solidFill>
              <a:latin typeface="Times New Roman"/>
              <a:cs typeface="Times New Roman"/>
            </a:endParaRPr>
          </a:p>
          <a:p>
            <a:pPr marL="11206">
              <a:spcBef>
                <a:spcPts val="454"/>
              </a:spcBef>
              <a:tabLst>
                <a:tab pos="578254" algn="l"/>
              </a:tabLst>
            </a:pPr>
            <a:r>
              <a:rPr sz="1368" spc="-22" dirty="0">
                <a:solidFill>
                  <a:schemeClr val="bg1"/>
                </a:solidFill>
                <a:latin typeface="Times New Roman"/>
                <a:cs typeface="Times New Roman"/>
              </a:rPr>
              <a:t>[N]</a:t>
            </a:r>
            <a:r>
              <a:rPr sz="1368" dirty="0">
                <a:solidFill>
                  <a:schemeClr val="bg1"/>
                </a:solidFill>
                <a:latin typeface="Times New Roman"/>
                <a:cs typeface="Times New Roman"/>
              </a:rPr>
              <a:t>	</a:t>
            </a:r>
            <a:r>
              <a:rPr sz="1368" i="1" dirty="0">
                <a:solidFill>
                  <a:schemeClr val="bg1"/>
                </a:solidFill>
                <a:latin typeface="Times New Roman"/>
                <a:cs typeface="Times New Roman"/>
              </a:rPr>
              <a:t>Weight,</a:t>
            </a:r>
            <a:r>
              <a:rPr sz="1368" i="1" spc="132" dirty="0">
                <a:solidFill>
                  <a:schemeClr val="bg1"/>
                </a:solidFill>
                <a:latin typeface="Times New Roman"/>
                <a:cs typeface="Times New Roman"/>
              </a:rPr>
              <a:t> </a:t>
            </a:r>
            <a:r>
              <a:rPr sz="1368" i="1" spc="22" dirty="0">
                <a:solidFill>
                  <a:schemeClr val="bg1"/>
                </a:solidFill>
                <a:latin typeface="Times New Roman"/>
                <a:cs typeface="Times New Roman"/>
              </a:rPr>
              <a:t>kg</a:t>
            </a:r>
            <a:r>
              <a:rPr sz="1368" spc="22" dirty="0">
                <a:solidFill>
                  <a:schemeClr val="bg1"/>
                </a:solidFill>
                <a:latin typeface="Times New Roman"/>
                <a:cs typeface="Times New Roman"/>
              </a:rPr>
              <a:t>:</a:t>
            </a:r>
            <a:endParaRPr sz="1368" dirty="0">
              <a:solidFill>
                <a:schemeClr val="bg1"/>
              </a:solidFill>
              <a:latin typeface="Times New Roman"/>
              <a:cs typeface="Times New Roman"/>
            </a:endParaRPr>
          </a:p>
          <a:p>
            <a:pPr marL="11206">
              <a:spcBef>
                <a:spcPts val="265"/>
              </a:spcBef>
              <a:tabLst>
                <a:tab pos="578254" algn="l"/>
              </a:tabLst>
            </a:pPr>
            <a:r>
              <a:rPr sz="1368" spc="-22" dirty="0">
                <a:solidFill>
                  <a:schemeClr val="bg1"/>
                </a:solidFill>
                <a:latin typeface="Times New Roman"/>
                <a:cs typeface="Times New Roman"/>
              </a:rPr>
              <a:t>[N]</a:t>
            </a:r>
            <a:r>
              <a:rPr sz="1368" dirty="0">
                <a:solidFill>
                  <a:schemeClr val="bg1"/>
                </a:solidFill>
                <a:latin typeface="Times New Roman"/>
                <a:cs typeface="Times New Roman"/>
              </a:rPr>
              <a:t>	</a:t>
            </a:r>
            <a:r>
              <a:rPr sz="1368" i="1" dirty="0">
                <a:solidFill>
                  <a:schemeClr val="bg1"/>
                </a:solidFill>
                <a:latin typeface="Times New Roman"/>
                <a:cs typeface="Times New Roman"/>
              </a:rPr>
              <a:t>Top</a:t>
            </a:r>
            <a:r>
              <a:rPr sz="1368" i="1" spc="18" dirty="0">
                <a:solidFill>
                  <a:schemeClr val="bg1"/>
                </a:solidFill>
                <a:latin typeface="Times New Roman"/>
                <a:cs typeface="Times New Roman"/>
              </a:rPr>
              <a:t> </a:t>
            </a:r>
            <a:r>
              <a:rPr sz="1368" i="1" dirty="0">
                <a:solidFill>
                  <a:schemeClr val="bg1"/>
                </a:solidFill>
                <a:latin typeface="Times New Roman"/>
                <a:cs typeface="Times New Roman"/>
              </a:rPr>
              <a:t>speed,</a:t>
            </a:r>
            <a:r>
              <a:rPr sz="1368" i="1" spc="18" dirty="0">
                <a:solidFill>
                  <a:schemeClr val="bg1"/>
                </a:solidFill>
                <a:latin typeface="Times New Roman"/>
                <a:cs typeface="Times New Roman"/>
              </a:rPr>
              <a:t> </a:t>
            </a:r>
            <a:r>
              <a:rPr sz="1368" i="1" spc="40" dirty="0">
                <a:solidFill>
                  <a:schemeClr val="bg1"/>
                </a:solidFill>
                <a:latin typeface="Times New Roman"/>
                <a:cs typeface="Times New Roman"/>
              </a:rPr>
              <a:t>km/h</a:t>
            </a:r>
            <a:r>
              <a:rPr sz="1368" spc="40" dirty="0">
                <a:solidFill>
                  <a:schemeClr val="bg1"/>
                </a:solidFill>
                <a:latin typeface="Times New Roman"/>
                <a:cs typeface="Times New Roman"/>
              </a:rPr>
              <a:t>:</a:t>
            </a:r>
            <a:endParaRPr sz="1368" dirty="0">
              <a:solidFill>
                <a:schemeClr val="bg1"/>
              </a:solidFill>
              <a:latin typeface="Times New Roman"/>
              <a:cs typeface="Times New Roman"/>
            </a:endParaRPr>
          </a:p>
        </p:txBody>
      </p:sp>
      <p:grpSp>
        <p:nvGrpSpPr>
          <p:cNvPr id="10" name="object 10"/>
          <p:cNvGrpSpPr/>
          <p:nvPr/>
        </p:nvGrpSpPr>
        <p:grpSpPr>
          <a:xfrm>
            <a:off x="2628844" y="1508256"/>
            <a:ext cx="4556872" cy="2371725"/>
            <a:chOff x="1099756" y="1709356"/>
            <a:chExt cx="5164455" cy="2687955"/>
          </a:xfrm>
        </p:grpSpPr>
        <p:sp>
          <p:nvSpPr>
            <p:cNvPr id="11" name="object 11"/>
            <p:cNvSpPr/>
            <p:nvPr/>
          </p:nvSpPr>
          <p:spPr>
            <a:xfrm>
              <a:off x="3816095" y="1716024"/>
              <a:ext cx="1950720" cy="0"/>
            </a:xfrm>
            <a:custGeom>
              <a:avLst/>
              <a:gdLst/>
              <a:ahLst/>
              <a:cxnLst/>
              <a:rect l="l" t="t" r="r" b="b"/>
              <a:pathLst>
                <a:path w="1950720">
                  <a:moveTo>
                    <a:pt x="0" y="0"/>
                  </a:moveTo>
                  <a:lnTo>
                    <a:pt x="1950719" y="0"/>
                  </a:lnTo>
                </a:path>
              </a:pathLst>
            </a:custGeom>
            <a:ln w="12856">
              <a:solidFill>
                <a:srgbClr val="000000"/>
              </a:solidFill>
            </a:ln>
          </p:spPr>
          <p:txBody>
            <a:bodyPr wrap="square" lIns="0" tIns="0" rIns="0" bIns="0" rtlCol="0"/>
            <a:lstStyle/>
            <a:p>
              <a:endParaRPr sz="1588"/>
            </a:p>
          </p:txBody>
        </p:sp>
        <p:sp>
          <p:nvSpPr>
            <p:cNvPr id="12" name="object 12"/>
            <p:cNvSpPr/>
            <p:nvPr/>
          </p:nvSpPr>
          <p:spPr>
            <a:xfrm>
              <a:off x="5766815" y="2002536"/>
              <a:ext cx="490855" cy="0"/>
            </a:xfrm>
            <a:custGeom>
              <a:avLst/>
              <a:gdLst/>
              <a:ahLst/>
              <a:cxnLst/>
              <a:rect l="l" t="t" r="r" b="b"/>
              <a:pathLst>
                <a:path w="490854">
                  <a:moveTo>
                    <a:pt x="0" y="0"/>
                  </a:moveTo>
                  <a:lnTo>
                    <a:pt x="490727" y="0"/>
                  </a:lnTo>
                </a:path>
              </a:pathLst>
            </a:custGeom>
            <a:ln w="3175">
              <a:solidFill>
                <a:srgbClr val="000000"/>
              </a:solidFill>
            </a:ln>
          </p:spPr>
          <p:txBody>
            <a:bodyPr wrap="square" lIns="0" tIns="0" rIns="0" bIns="0" rtlCol="0"/>
            <a:lstStyle/>
            <a:p>
              <a:endParaRPr sz="1588"/>
            </a:p>
          </p:txBody>
        </p:sp>
        <p:sp>
          <p:nvSpPr>
            <p:cNvPr id="13" name="object 13"/>
            <p:cNvSpPr/>
            <p:nvPr/>
          </p:nvSpPr>
          <p:spPr>
            <a:xfrm>
              <a:off x="5768339" y="1716024"/>
              <a:ext cx="489584" cy="0"/>
            </a:xfrm>
            <a:custGeom>
              <a:avLst/>
              <a:gdLst/>
              <a:ahLst/>
              <a:cxnLst/>
              <a:rect l="l" t="t" r="r" b="b"/>
              <a:pathLst>
                <a:path w="489585">
                  <a:moveTo>
                    <a:pt x="0" y="0"/>
                  </a:moveTo>
                  <a:lnTo>
                    <a:pt x="489203" y="0"/>
                  </a:lnTo>
                </a:path>
              </a:pathLst>
            </a:custGeom>
            <a:ln w="12856">
              <a:solidFill>
                <a:srgbClr val="000000"/>
              </a:solidFill>
            </a:ln>
          </p:spPr>
          <p:txBody>
            <a:bodyPr wrap="square" lIns="0" tIns="0" rIns="0" bIns="0" rtlCol="0"/>
            <a:lstStyle/>
            <a:p>
              <a:endParaRPr sz="1588"/>
            </a:p>
          </p:txBody>
        </p:sp>
        <p:sp>
          <p:nvSpPr>
            <p:cNvPr id="14" name="object 14"/>
            <p:cNvSpPr/>
            <p:nvPr/>
          </p:nvSpPr>
          <p:spPr>
            <a:xfrm>
              <a:off x="1106424" y="2718816"/>
              <a:ext cx="2437130" cy="1671955"/>
            </a:xfrm>
            <a:custGeom>
              <a:avLst/>
              <a:gdLst/>
              <a:ahLst/>
              <a:cxnLst/>
              <a:rect l="l" t="t" r="r" b="b"/>
              <a:pathLst>
                <a:path w="2437129" h="1671954">
                  <a:moveTo>
                    <a:pt x="0" y="0"/>
                  </a:moveTo>
                  <a:lnTo>
                    <a:pt x="0" y="1671827"/>
                  </a:lnTo>
                  <a:lnTo>
                    <a:pt x="2436875" y="1671827"/>
                  </a:lnTo>
                  <a:lnTo>
                    <a:pt x="2436875" y="0"/>
                  </a:lnTo>
                  <a:lnTo>
                    <a:pt x="0" y="0"/>
                  </a:lnTo>
                  <a:close/>
                </a:path>
              </a:pathLst>
            </a:custGeom>
            <a:ln w="12856">
              <a:solidFill>
                <a:srgbClr val="000000"/>
              </a:solidFill>
            </a:ln>
          </p:spPr>
          <p:txBody>
            <a:bodyPr wrap="square" lIns="0" tIns="0" rIns="0" bIns="0" rtlCol="0"/>
            <a:lstStyle/>
            <a:p>
              <a:endParaRPr sz="1588"/>
            </a:p>
          </p:txBody>
        </p:sp>
      </p:grpSp>
      <p:sp>
        <p:nvSpPr>
          <p:cNvPr id="15" name="object 15"/>
          <p:cNvSpPr txBox="1"/>
          <p:nvPr/>
        </p:nvSpPr>
        <p:spPr>
          <a:xfrm>
            <a:off x="2648985" y="2352618"/>
            <a:ext cx="2004732" cy="1511854"/>
          </a:xfrm>
          <a:prstGeom prst="rect">
            <a:avLst/>
          </a:prstGeom>
        </p:spPr>
        <p:txBody>
          <a:bodyPr vert="horz" wrap="square" lIns="0" tIns="11206" rIns="0" bIns="0" rtlCol="0">
            <a:spAutoFit/>
          </a:bodyPr>
          <a:lstStyle/>
          <a:p>
            <a:pPr marL="11206" marR="4483">
              <a:lnSpc>
                <a:spcPct val="129000"/>
              </a:lnSpc>
              <a:spcBef>
                <a:spcPts val="88"/>
              </a:spcBef>
              <a:tabLst>
                <a:tab pos="887553" algn="l"/>
              </a:tabLst>
            </a:pPr>
            <a:r>
              <a:rPr sz="1368" spc="-9" dirty="0">
                <a:solidFill>
                  <a:schemeClr val="bg1"/>
                </a:solidFill>
                <a:latin typeface="Times New Roman"/>
                <a:cs typeface="Times New Roman"/>
              </a:rPr>
              <a:t>CLASS:</a:t>
            </a:r>
            <a:r>
              <a:rPr sz="1368" dirty="0">
                <a:solidFill>
                  <a:schemeClr val="bg1"/>
                </a:solidFill>
                <a:latin typeface="Times New Roman"/>
                <a:cs typeface="Times New Roman"/>
              </a:rPr>
              <a:t>	</a:t>
            </a:r>
            <a:r>
              <a:rPr sz="1368" i="1" dirty="0">
                <a:solidFill>
                  <a:schemeClr val="bg1"/>
                </a:solidFill>
                <a:latin typeface="Times New Roman"/>
                <a:cs typeface="Times New Roman"/>
              </a:rPr>
              <a:t>Electric</a:t>
            </a:r>
            <a:r>
              <a:rPr sz="1368" i="1" spc="44" dirty="0">
                <a:solidFill>
                  <a:schemeClr val="bg1"/>
                </a:solidFill>
                <a:latin typeface="Times New Roman"/>
                <a:cs typeface="Times New Roman"/>
              </a:rPr>
              <a:t> </a:t>
            </a:r>
            <a:r>
              <a:rPr sz="1368" i="1" spc="-9" dirty="0">
                <a:solidFill>
                  <a:schemeClr val="bg1"/>
                </a:solidFill>
                <a:latin typeface="Times New Roman"/>
                <a:cs typeface="Times New Roman"/>
              </a:rPr>
              <a:t>vehicle </a:t>
            </a:r>
            <a:r>
              <a:rPr sz="1368" i="1" dirty="0">
                <a:solidFill>
                  <a:schemeClr val="bg1"/>
                </a:solidFill>
                <a:latin typeface="Times New Roman"/>
                <a:cs typeface="Times New Roman"/>
              </a:rPr>
              <a:t>Superclass</a:t>
            </a:r>
            <a:r>
              <a:rPr sz="1368" dirty="0">
                <a:solidFill>
                  <a:schemeClr val="bg1"/>
                </a:solidFill>
                <a:latin typeface="Times New Roman"/>
                <a:cs typeface="Times New Roman"/>
              </a:rPr>
              <a:t>:</a:t>
            </a:r>
            <a:r>
              <a:rPr sz="1368" spc="88" dirty="0">
                <a:solidFill>
                  <a:schemeClr val="bg1"/>
                </a:solidFill>
                <a:latin typeface="Times New Roman"/>
                <a:cs typeface="Times New Roman"/>
              </a:rPr>
              <a:t> </a:t>
            </a:r>
            <a:r>
              <a:rPr sz="1368" i="1" dirty="0">
                <a:solidFill>
                  <a:schemeClr val="bg1"/>
                </a:solidFill>
                <a:latin typeface="Times New Roman"/>
                <a:cs typeface="Times New Roman"/>
              </a:rPr>
              <a:t>ZE</a:t>
            </a:r>
            <a:r>
              <a:rPr sz="1368" i="1" spc="79" dirty="0">
                <a:solidFill>
                  <a:schemeClr val="bg1"/>
                </a:solidFill>
                <a:latin typeface="Times New Roman"/>
                <a:cs typeface="Times New Roman"/>
              </a:rPr>
              <a:t> </a:t>
            </a:r>
            <a:r>
              <a:rPr sz="1368" i="1" spc="-9" dirty="0">
                <a:solidFill>
                  <a:schemeClr val="bg1"/>
                </a:solidFill>
                <a:latin typeface="Times New Roman"/>
                <a:cs typeface="Times New Roman"/>
              </a:rPr>
              <a:t>vehicle</a:t>
            </a:r>
            <a:endParaRPr sz="1368" dirty="0">
              <a:solidFill>
                <a:schemeClr val="bg1"/>
              </a:solidFill>
              <a:latin typeface="Times New Roman"/>
              <a:cs typeface="Times New Roman"/>
            </a:endParaRPr>
          </a:p>
          <a:p>
            <a:pPr marL="11206">
              <a:spcBef>
                <a:spcPts val="199"/>
              </a:spcBef>
              <a:tabLst>
                <a:tab pos="578254" algn="l"/>
              </a:tabLst>
            </a:pPr>
            <a:r>
              <a:rPr sz="1368" spc="-22" dirty="0">
                <a:solidFill>
                  <a:schemeClr val="bg1"/>
                </a:solidFill>
                <a:latin typeface="Times New Roman"/>
                <a:cs typeface="Times New Roman"/>
              </a:rPr>
              <a:t>[N]</a:t>
            </a:r>
            <a:r>
              <a:rPr sz="1368" dirty="0">
                <a:solidFill>
                  <a:schemeClr val="bg1"/>
                </a:solidFill>
                <a:latin typeface="Times New Roman"/>
                <a:cs typeface="Times New Roman"/>
              </a:rPr>
              <a:t>	</a:t>
            </a:r>
            <a:r>
              <a:rPr sz="1368" i="1" dirty="0">
                <a:solidFill>
                  <a:schemeClr val="bg1"/>
                </a:solidFill>
                <a:latin typeface="Times New Roman"/>
                <a:cs typeface="Times New Roman"/>
              </a:rPr>
              <a:t>Weight,</a:t>
            </a:r>
            <a:r>
              <a:rPr sz="1368" i="1" spc="137" dirty="0">
                <a:solidFill>
                  <a:schemeClr val="bg1"/>
                </a:solidFill>
                <a:latin typeface="Times New Roman"/>
                <a:cs typeface="Times New Roman"/>
              </a:rPr>
              <a:t> </a:t>
            </a:r>
            <a:r>
              <a:rPr sz="1368" i="1" spc="22" dirty="0">
                <a:solidFill>
                  <a:schemeClr val="bg1"/>
                </a:solidFill>
                <a:latin typeface="Times New Roman"/>
                <a:cs typeface="Times New Roman"/>
              </a:rPr>
              <a:t>kg</a:t>
            </a:r>
            <a:r>
              <a:rPr sz="1368" spc="22" dirty="0">
                <a:solidFill>
                  <a:schemeClr val="bg1"/>
                </a:solidFill>
                <a:latin typeface="Times New Roman"/>
                <a:cs typeface="Times New Roman"/>
              </a:rPr>
              <a:t>:</a:t>
            </a:r>
            <a:endParaRPr sz="1368" dirty="0">
              <a:solidFill>
                <a:schemeClr val="bg1"/>
              </a:solidFill>
              <a:latin typeface="Times New Roman"/>
              <a:cs typeface="Times New Roman"/>
            </a:endParaRPr>
          </a:p>
          <a:p>
            <a:pPr marL="11206">
              <a:spcBef>
                <a:spcPts val="224"/>
              </a:spcBef>
              <a:tabLst>
                <a:tab pos="578254" algn="l"/>
              </a:tabLst>
            </a:pPr>
            <a:r>
              <a:rPr sz="1368" spc="-22" dirty="0">
                <a:solidFill>
                  <a:schemeClr val="bg1"/>
                </a:solidFill>
                <a:latin typeface="Times New Roman"/>
                <a:cs typeface="Times New Roman"/>
              </a:rPr>
              <a:t>[N]</a:t>
            </a:r>
            <a:r>
              <a:rPr sz="1368" dirty="0">
                <a:solidFill>
                  <a:schemeClr val="bg1"/>
                </a:solidFill>
                <a:latin typeface="Times New Roman"/>
                <a:cs typeface="Times New Roman"/>
              </a:rPr>
              <a:t>	</a:t>
            </a:r>
            <a:r>
              <a:rPr sz="1368" i="1" dirty="0">
                <a:solidFill>
                  <a:schemeClr val="bg1"/>
                </a:solidFill>
                <a:latin typeface="Times New Roman"/>
                <a:cs typeface="Times New Roman"/>
              </a:rPr>
              <a:t>Top</a:t>
            </a:r>
            <a:r>
              <a:rPr sz="1368" i="1" spc="13" dirty="0">
                <a:solidFill>
                  <a:schemeClr val="bg1"/>
                </a:solidFill>
                <a:latin typeface="Times New Roman"/>
                <a:cs typeface="Times New Roman"/>
              </a:rPr>
              <a:t> </a:t>
            </a:r>
            <a:r>
              <a:rPr sz="1368" i="1" dirty="0">
                <a:solidFill>
                  <a:schemeClr val="bg1"/>
                </a:solidFill>
                <a:latin typeface="Times New Roman"/>
                <a:cs typeface="Times New Roman"/>
              </a:rPr>
              <a:t>speed,</a:t>
            </a:r>
            <a:r>
              <a:rPr sz="1368" i="1" spc="22" dirty="0">
                <a:solidFill>
                  <a:schemeClr val="bg1"/>
                </a:solidFill>
                <a:latin typeface="Times New Roman"/>
                <a:cs typeface="Times New Roman"/>
              </a:rPr>
              <a:t> </a:t>
            </a:r>
            <a:r>
              <a:rPr sz="1368" i="1" spc="35" dirty="0">
                <a:solidFill>
                  <a:schemeClr val="bg1"/>
                </a:solidFill>
                <a:latin typeface="Times New Roman"/>
                <a:cs typeface="Times New Roman"/>
              </a:rPr>
              <a:t>km/h</a:t>
            </a:r>
            <a:r>
              <a:rPr sz="1368" spc="35" dirty="0">
                <a:solidFill>
                  <a:schemeClr val="bg1"/>
                </a:solidFill>
                <a:latin typeface="Times New Roman"/>
                <a:cs typeface="Times New Roman"/>
              </a:rPr>
              <a:t>:</a:t>
            </a:r>
            <a:endParaRPr sz="1368" dirty="0">
              <a:solidFill>
                <a:schemeClr val="bg1"/>
              </a:solidFill>
              <a:latin typeface="Times New Roman"/>
              <a:cs typeface="Times New Roman"/>
            </a:endParaRPr>
          </a:p>
          <a:p>
            <a:pPr marL="11206">
              <a:spcBef>
                <a:spcPts val="199"/>
              </a:spcBef>
              <a:tabLst>
                <a:tab pos="578254" algn="l"/>
              </a:tabLst>
            </a:pPr>
            <a:r>
              <a:rPr sz="1368" spc="-9" dirty="0">
                <a:solidFill>
                  <a:schemeClr val="bg1"/>
                </a:solidFill>
                <a:latin typeface="Times New Roman"/>
                <a:cs typeface="Times New Roman"/>
              </a:rPr>
              <a:t>[Str]</a:t>
            </a:r>
            <a:r>
              <a:rPr sz="1368" dirty="0">
                <a:solidFill>
                  <a:schemeClr val="bg1"/>
                </a:solidFill>
                <a:latin typeface="Times New Roman"/>
                <a:cs typeface="Times New Roman"/>
              </a:rPr>
              <a:t>	</a:t>
            </a:r>
            <a:r>
              <a:rPr sz="1368" i="1" spc="-9" dirty="0">
                <a:solidFill>
                  <a:schemeClr val="bg1"/>
                </a:solidFill>
                <a:latin typeface="Times New Roman"/>
                <a:cs typeface="Times New Roman"/>
              </a:rPr>
              <a:t>Motor</a:t>
            </a:r>
            <a:r>
              <a:rPr sz="1368" spc="-9" dirty="0">
                <a:solidFill>
                  <a:schemeClr val="bg1"/>
                </a:solidFill>
                <a:latin typeface="Times New Roman"/>
                <a:cs typeface="Times New Roman"/>
              </a:rPr>
              <a:t>:</a:t>
            </a:r>
            <a:endParaRPr sz="1368" dirty="0">
              <a:solidFill>
                <a:schemeClr val="bg1"/>
              </a:solidFill>
              <a:latin typeface="Times New Roman"/>
              <a:cs typeface="Times New Roman"/>
            </a:endParaRPr>
          </a:p>
          <a:p>
            <a:pPr marL="11206">
              <a:spcBef>
                <a:spcPts val="265"/>
              </a:spcBef>
              <a:tabLst>
                <a:tab pos="578254" algn="l"/>
              </a:tabLst>
            </a:pPr>
            <a:r>
              <a:rPr sz="1368" spc="-9" dirty="0">
                <a:solidFill>
                  <a:schemeClr val="bg1"/>
                </a:solidFill>
                <a:latin typeface="Times New Roman"/>
                <a:cs typeface="Times New Roman"/>
              </a:rPr>
              <a:t>[Str]</a:t>
            </a:r>
            <a:r>
              <a:rPr sz="1368" dirty="0">
                <a:solidFill>
                  <a:schemeClr val="bg1"/>
                </a:solidFill>
                <a:latin typeface="Times New Roman"/>
                <a:cs typeface="Times New Roman"/>
              </a:rPr>
              <a:t>	</a:t>
            </a:r>
            <a:r>
              <a:rPr sz="1368" i="1" dirty="0">
                <a:solidFill>
                  <a:schemeClr val="bg1"/>
                </a:solidFill>
                <a:latin typeface="Times New Roman"/>
                <a:cs typeface="Times New Roman"/>
              </a:rPr>
              <a:t>Battery</a:t>
            </a:r>
            <a:r>
              <a:rPr sz="1368" i="1" spc="44" dirty="0">
                <a:solidFill>
                  <a:schemeClr val="bg1"/>
                </a:solidFill>
                <a:latin typeface="Times New Roman"/>
                <a:cs typeface="Times New Roman"/>
              </a:rPr>
              <a:t> </a:t>
            </a:r>
            <a:r>
              <a:rPr sz="1368" i="1" spc="-18" dirty="0">
                <a:solidFill>
                  <a:schemeClr val="bg1"/>
                </a:solidFill>
                <a:latin typeface="Times New Roman"/>
                <a:cs typeface="Times New Roman"/>
              </a:rPr>
              <a:t>type</a:t>
            </a:r>
            <a:r>
              <a:rPr sz="1368" spc="-18" dirty="0">
                <a:solidFill>
                  <a:schemeClr val="bg1"/>
                </a:solidFill>
                <a:latin typeface="Times New Roman"/>
                <a:cs typeface="Times New Roman"/>
              </a:rPr>
              <a:t>:</a:t>
            </a:r>
            <a:endParaRPr sz="1368" dirty="0">
              <a:solidFill>
                <a:schemeClr val="bg1"/>
              </a:solidFill>
              <a:latin typeface="Times New Roman"/>
              <a:cs typeface="Times New Roman"/>
            </a:endParaRPr>
          </a:p>
        </p:txBody>
      </p:sp>
      <p:grpSp>
        <p:nvGrpSpPr>
          <p:cNvPr id="16" name="object 16"/>
          <p:cNvGrpSpPr/>
          <p:nvPr/>
        </p:nvGrpSpPr>
        <p:grpSpPr>
          <a:xfrm>
            <a:off x="2628844" y="2222295"/>
            <a:ext cx="5864037" cy="3734360"/>
            <a:chOff x="1099756" y="2518600"/>
            <a:chExt cx="6645909" cy="4232275"/>
          </a:xfrm>
        </p:grpSpPr>
        <p:sp>
          <p:nvSpPr>
            <p:cNvPr id="17" name="object 17"/>
            <p:cNvSpPr/>
            <p:nvPr/>
          </p:nvSpPr>
          <p:spPr>
            <a:xfrm>
              <a:off x="1104900" y="3320795"/>
              <a:ext cx="1937385" cy="0"/>
            </a:xfrm>
            <a:custGeom>
              <a:avLst/>
              <a:gdLst/>
              <a:ahLst/>
              <a:cxnLst/>
              <a:rect l="l" t="t" r="r" b="b"/>
              <a:pathLst>
                <a:path w="1937385">
                  <a:moveTo>
                    <a:pt x="0" y="0"/>
                  </a:moveTo>
                  <a:lnTo>
                    <a:pt x="1937003" y="0"/>
                  </a:lnTo>
                </a:path>
              </a:pathLst>
            </a:custGeom>
            <a:ln w="3175">
              <a:solidFill>
                <a:srgbClr val="000000"/>
              </a:solidFill>
            </a:ln>
          </p:spPr>
          <p:txBody>
            <a:bodyPr wrap="square" lIns="0" tIns="0" rIns="0" bIns="0" rtlCol="0"/>
            <a:lstStyle/>
            <a:p>
              <a:endParaRPr sz="1588"/>
            </a:p>
          </p:txBody>
        </p:sp>
        <p:sp>
          <p:nvSpPr>
            <p:cNvPr id="18" name="object 18"/>
            <p:cNvSpPr/>
            <p:nvPr/>
          </p:nvSpPr>
          <p:spPr>
            <a:xfrm>
              <a:off x="1106424" y="3037331"/>
              <a:ext cx="1937385" cy="0"/>
            </a:xfrm>
            <a:custGeom>
              <a:avLst/>
              <a:gdLst/>
              <a:ahLst/>
              <a:cxnLst/>
              <a:rect l="l" t="t" r="r" b="b"/>
              <a:pathLst>
                <a:path w="1937385">
                  <a:moveTo>
                    <a:pt x="0" y="0"/>
                  </a:moveTo>
                  <a:lnTo>
                    <a:pt x="1937003" y="0"/>
                  </a:lnTo>
                </a:path>
              </a:pathLst>
            </a:custGeom>
            <a:ln w="12856">
              <a:solidFill>
                <a:srgbClr val="000000"/>
              </a:solidFill>
            </a:ln>
          </p:spPr>
          <p:txBody>
            <a:bodyPr wrap="square" lIns="0" tIns="0" rIns="0" bIns="0" rtlCol="0"/>
            <a:lstStyle/>
            <a:p>
              <a:endParaRPr sz="1588"/>
            </a:p>
          </p:txBody>
        </p:sp>
        <p:sp>
          <p:nvSpPr>
            <p:cNvPr id="19" name="object 19"/>
            <p:cNvSpPr/>
            <p:nvPr/>
          </p:nvSpPr>
          <p:spPr>
            <a:xfrm>
              <a:off x="3043427" y="3320795"/>
              <a:ext cx="487680" cy="0"/>
            </a:xfrm>
            <a:custGeom>
              <a:avLst/>
              <a:gdLst/>
              <a:ahLst/>
              <a:cxnLst/>
              <a:rect l="l" t="t" r="r" b="b"/>
              <a:pathLst>
                <a:path w="487679">
                  <a:moveTo>
                    <a:pt x="0" y="0"/>
                  </a:moveTo>
                  <a:lnTo>
                    <a:pt x="487679" y="0"/>
                  </a:lnTo>
                </a:path>
              </a:pathLst>
            </a:custGeom>
            <a:ln w="3175">
              <a:solidFill>
                <a:srgbClr val="000000"/>
              </a:solidFill>
            </a:ln>
          </p:spPr>
          <p:txBody>
            <a:bodyPr wrap="square" lIns="0" tIns="0" rIns="0" bIns="0" rtlCol="0"/>
            <a:lstStyle/>
            <a:p>
              <a:endParaRPr sz="1588"/>
            </a:p>
          </p:txBody>
        </p:sp>
        <p:sp>
          <p:nvSpPr>
            <p:cNvPr id="20" name="object 20"/>
            <p:cNvSpPr/>
            <p:nvPr/>
          </p:nvSpPr>
          <p:spPr>
            <a:xfrm>
              <a:off x="3043427" y="3037331"/>
              <a:ext cx="487680" cy="0"/>
            </a:xfrm>
            <a:custGeom>
              <a:avLst/>
              <a:gdLst/>
              <a:ahLst/>
              <a:cxnLst/>
              <a:rect l="l" t="t" r="r" b="b"/>
              <a:pathLst>
                <a:path w="487679">
                  <a:moveTo>
                    <a:pt x="0" y="0"/>
                  </a:moveTo>
                  <a:lnTo>
                    <a:pt x="487679" y="0"/>
                  </a:lnTo>
                </a:path>
              </a:pathLst>
            </a:custGeom>
            <a:ln w="12856">
              <a:solidFill>
                <a:srgbClr val="000000"/>
              </a:solidFill>
            </a:ln>
          </p:spPr>
          <p:txBody>
            <a:bodyPr wrap="square" lIns="0" tIns="0" rIns="0" bIns="0" rtlCol="0"/>
            <a:lstStyle/>
            <a:p>
              <a:endParaRPr sz="1588"/>
            </a:p>
          </p:txBody>
        </p:sp>
        <p:sp>
          <p:nvSpPr>
            <p:cNvPr id="21" name="object 21"/>
            <p:cNvSpPr/>
            <p:nvPr/>
          </p:nvSpPr>
          <p:spPr>
            <a:xfrm>
              <a:off x="1104900" y="3584447"/>
              <a:ext cx="2428240" cy="527685"/>
            </a:xfrm>
            <a:custGeom>
              <a:avLst/>
              <a:gdLst/>
              <a:ahLst/>
              <a:cxnLst/>
              <a:rect l="l" t="t" r="r" b="b"/>
              <a:pathLst>
                <a:path w="2428240" h="527685">
                  <a:moveTo>
                    <a:pt x="0" y="0"/>
                  </a:moveTo>
                  <a:lnTo>
                    <a:pt x="1937003" y="0"/>
                  </a:lnTo>
                </a:path>
                <a:path w="2428240" h="527685">
                  <a:moveTo>
                    <a:pt x="1938527" y="0"/>
                  </a:moveTo>
                  <a:lnTo>
                    <a:pt x="2426207" y="0"/>
                  </a:lnTo>
                </a:path>
                <a:path w="2428240" h="527685">
                  <a:moveTo>
                    <a:pt x="1523" y="263651"/>
                  </a:moveTo>
                  <a:lnTo>
                    <a:pt x="1938527" y="263651"/>
                  </a:lnTo>
                </a:path>
                <a:path w="2428240" h="527685">
                  <a:moveTo>
                    <a:pt x="1941575" y="263651"/>
                  </a:moveTo>
                  <a:lnTo>
                    <a:pt x="2427731" y="263651"/>
                  </a:lnTo>
                </a:path>
                <a:path w="2428240" h="527685">
                  <a:moveTo>
                    <a:pt x="0" y="527303"/>
                  </a:moveTo>
                  <a:lnTo>
                    <a:pt x="1937003" y="527303"/>
                  </a:lnTo>
                </a:path>
                <a:path w="2428240" h="527685">
                  <a:moveTo>
                    <a:pt x="1938527" y="527303"/>
                  </a:moveTo>
                  <a:lnTo>
                    <a:pt x="2426207" y="527303"/>
                  </a:lnTo>
                </a:path>
              </a:pathLst>
            </a:custGeom>
            <a:ln w="3175">
              <a:solidFill>
                <a:srgbClr val="000000"/>
              </a:solidFill>
            </a:ln>
          </p:spPr>
          <p:txBody>
            <a:bodyPr wrap="square" lIns="0" tIns="0" rIns="0" bIns="0" rtlCol="0"/>
            <a:lstStyle/>
            <a:p>
              <a:endParaRPr sz="1588"/>
            </a:p>
          </p:txBody>
        </p:sp>
        <p:sp>
          <p:nvSpPr>
            <p:cNvPr id="22" name="object 22"/>
            <p:cNvSpPr/>
            <p:nvPr/>
          </p:nvSpPr>
          <p:spPr>
            <a:xfrm>
              <a:off x="2321052" y="2525268"/>
              <a:ext cx="5417820" cy="2257425"/>
            </a:xfrm>
            <a:custGeom>
              <a:avLst/>
              <a:gdLst/>
              <a:ahLst/>
              <a:cxnLst/>
              <a:rect l="l" t="t" r="r" b="b"/>
              <a:pathLst>
                <a:path w="5417820" h="2257425">
                  <a:moveTo>
                    <a:pt x="5417819" y="4571"/>
                  </a:moveTo>
                  <a:lnTo>
                    <a:pt x="5417819" y="198119"/>
                  </a:lnTo>
                </a:path>
                <a:path w="5417820" h="2257425">
                  <a:moveTo>
                    <a:pt x="3047" y="0"/>
                  </a:moveTo>
                  <a:lnTo>
                    <a:pt x="3047" y="193547"/>
                  </a:lnTo>
                </a:path>
                <a:path w="5417820" h="2257425">
                  <a:moveTo>
                    <a:pt x="18287" y="0"/>
                  </a:moveTo>
                  <a:lnTo>
                    <a:pt x="5417819" y="0"/>
                  </a:lnTo>
                </a:path>
                <a:path w="5417820" h="2257425">
                  <a:moveTo>
                    <a:pt x="2706623" y="2061971"/>
                  </a:moveTo>
                  <a:lnTo>
                    <a:pt x="2706623" y="2257043"/>
                  </a:lnTo>
                </a:path>
                <a:path w="5417820" h="2257425">
                  <a:moveTo>
                    <a:pt x="5401055" y="2061971"/>
                  </a:moveTo>
                  <a:lnTo>
                    <a:pt x="5401055" y="2255519"/>
                  </a:lnTo>
                </a:path>
                <a:path w="5417820" h="2257425">
                  <a:moveTo>
                    <a:pt x="0" y="1866899"/>
                  </a:moveTo>
                  <a:lnTo>
                    <a:pt x="0" y="2250947"/>
                  </a:lnTo>
                </a:path>
                <a:path w="5417820" h="2257425">
                  <a:moveTo>
                    <a:pt x="0" y="2061971"/>
                  </a:moveTo>
                  <a:lnTo>
                    <a:pt x="5401055" y="2061971"/>
                  </a:lnTo>
                </a:path>
              </a:pathLst>
            </a:custGeom>
            <a:ln w="12856">
              <a:solidFill>
                <a:srgbClr val="000000"/>
              </a:solidFill>
            </a:ln>
          </p:spPr>
          <p:txBody>
            <a:bodyPr wrap="square" lIns="0" tIns="0" rIns="0" bIns="0" rtlCol="0"/>
            <a:lstStyle/>
            <a:p>
              <a:endParaRPr sz="1588"/>
            </a:p>
          </p:txBody>
        </p:sp>
        <p:sp>
          <p:nvSpPr>
            <p:cNvPr id="23" name="object 23"/>
            <p:cNvSpPr/>
            <p:nvPr/>
          </p:nvSpPr>
          <p:spPr>
            <a:xfrm>
              <a:off x="1106424" y="4782311"/>
              <a:ext cx="2437130" cy="1961514"/>
            </a:xfrm>
            <a:custGeom>
              <a:avLst/>
              <a:gdLst/>
              <a:ahLst/>
              <a:cxnLst/>
              <a:rect l="l" t="t" r="r" b="b"/>
              <a:pathLst>
                <a:path w="2437129" h="1961515">
                  <a:moveTo>
                    <a:pt x="0" y="0"/>
                  </a:moveTo>
                  <a:lnTo>
                    <a:pt x="0" y="1961387"/>
                  </a:lnTo>
                  <a:lnTo>
                    <a:pt x="2436875" y="1961387"/>
                  </a:lnTo>
                  <a:lnTo>
                    <a:pt x="2436875" y="0"/>
                  </a:lnTo>
                  <a:lnTo>
                    <a:pt x="0" y="0"/>
                  </a:lnTo>
                  <a:close/>
                </a:path>
              </a:pathLst>
            </a:custGeom>
            <a:ln w="12856">
              <a:solidFill>
                <a:srgbClr val="000000"/>
              </a:solidFill>
            </a:ln>
          </p:spPr>
          <p:txBody>
            <a:bodyPr wrap="square" lIns="0" tIns="0" rIns="0" bIns="0" rtlCol="0"/>
            <a:lstStyle/>
            <a:p>
              <a:endParaRPr sz="1588"/>
            </a:p>
          </p:txBody>
        </p:sp>
      </p:grpSp>
      <p:sp>
        <p:nvSpPr>
          <p:cNvPr id="24" name="object 24"/>
          <p:cNvSpPr txBox="1"/>
          <p:nvPr/>
        </p:nvSpPr>
        <p:spPr>
          <a:xfrm>
            <a:off x="2650330" y="4173349"/>
            <a:ext cx="1980079" cy="1749450"/>
          </a:xfrm>
          <a:prstGeom prst="rect">
            <a:avLst/>
          </a:prstGeom>
        </p:spPr>
        <p:txBody>
          <a:bodyPr vert="horz" wrap="square" lIns="0" tIns="70037" rIns="0" bIns="0" rtlCol="0">
            <a:spAutoFit/>
          </a:bodyPr>
          <a:lstStyle/>
          <a:p>
            <a:pPr marL="11206">
              <a:spcBef>
                <a:spcPts val="552"/>
              </a:spcBef>
              <a:tabLst>
                <a:tab pos="889233" algn="l"/>
              </a:tabLst>
            </a:pPr>
            <a:r>
              <a:rPr sz="1368" spc="-9" dirty="0">
                <a:solidFill>
                  <a:schemeClr val="bg1"/>
                </a:solidFill>
                <a:latin typeface="Times New Roman"/>
                <a:cs typeface="Times New Roman"/>
              </a:rPr>
              <a:t>CLASS:</a:t>
            </a:r>
            <a:r>
              <a:rPr sz="1368" dirty="0">
                <a:solidFill>
                  <a:schemeClr val="bg1"/>
                </a:solidFill>
                <a:latin typeface="Times New Roman"/>
                <a:cs typeface="Times New Roman"/>
              </a:rPr>
              <a:t>	</a:t>
            </a:r>
            <a:r>
              <a:rPr sz="1368" i="1" spc="-22" dirty="0">
                <a:solidFill>
                  <a:schemeClr val="bg1"/>
                </a:solidFill>
                <a:latin typeface="Times New Roman"/>
                <a:cs typeface="Times New Roman"/>
              </a:rPr>
              <a:t>Car</a:t>
            </a:r>
            <a:endParaRPr sz="1368" dirty="0">
              <a:solidFill>
                <a:schemeClr val="bg1"/>
              </a:solidFill>
              <a:latin typeface="Times New Roman"/>
              <a:cs typeface="Times New Roman"/>
            </a:endParaRPr>
          </a:p>
          <a:p>
            <a:pPr marL="11206">
              <a:spcBef>
                <a:spcPts val="468"/>
              </a:spcBef>
            </a:pPr>
            <a:r>
              <a:rPr sz="1368" i="1" dirty="0">
                <a:solidFill>
                  <a:schemeClr val="bg1"/>
                </a:solidFill>
                <a:latin typeface="Times New Roman"/>
                <a:cs typeface="Times New Roman"/>
              </a:rPr>
              <a:t>Superclass</a:t>
            </a:r>
            <a:r>
              <a:rPr sz="1368" dirty="0">
                <a:solidFill>
                  <a:schemeClr val="bg1"/>
                </a:solidFill>
                <a:latin typeface="Times New Roman"/>
                <a:cs typeface="Times New Roman"/>
              </a:rPr>
              <a:t>:</a:t>
            </a:r>
            <a:r>
              <a:rPr sz="1368" spc="75" dirty="0">
                <a:solidFill>
                  <a:schemeClr val="bg1"/>
                </a:solidFill>
                <a:latin typeface="Times New Roman"/>
                <a:cs typeface="Times New Roman"/>
              </a:rPr>
              <a:t> </a:t>
            </a:r>
            <a:r>
              <a:rPr sz="1368" i="1" dirty="0">
                <a:solidFill>
                  <a:schemeClr val="bg1"/>
                </a:solidFill>
                <a:latin typeface="Times New Roman"/>
                <a:cs typeface="Times New Roman"/>
              </a:rPr>
              <a:t>Electric</a:t>
            </a:r>
            <a:r>
              <a:rPr sz="1368" i="1" spc="75" dirty="0">
                <a:solidFill>
                  <a:schemeClr val="bg1"/>
                </a:solidFill>
                <a:latin typeface="Times New Roman"/>
                <a:cs typeface="Times New Roman"/>
              </a:rPr>
              <a:t> </a:t>
            </a:r>
            <a:r>
              <a:rPr sz="1368" i="1" spc="-9" dirty="0">
                <a:solidFill>
                  <a:schemeClr val="bg1"/>
                </a:solidFill>
                <a:latin typeface="Times New Roman"/>
                <a:cs typeface="Times New Roman"/>
              </a:rPr>
              <a:t>vehicle</a:t>
            </a:r>
            <a:endParaRPr sz="1368" dirty="0">
              <a:solidFill>
                <a:schemeClr val="bg1"/>
              </a:solidFill>
              <a:latin typeface="Times New Roman"/>
              <a:cs typeface="Times New Roman"/>
            </a:endParaRPr>
          </a:p>
          <a:p>
            <a:pPr marL="11206">
              <a:spcBef>
                <a:spcPts val="221"/>
              </a:spcBef>
              <a:tabLst>
                <a:tab pos="578254" algn="l"/>
              </a:tabLst>
            </a:pPr>
            <a:r>
              <a:rPr sz="1368" spc="-22" dirty="0">
                <a:solidFill>
                  <a:schemeClr val="bg1"/>
                </a:solidFill>
                <a:latin typeface="Times New Roman"/>
                <a:cs typeface="Times New Roman"/>
              </a:rPr>
              <a:t>[N]</a:t>
            </a:r>
            <a:r>
              <a:rPr sz="1368" dirty="0">
                <a:solidFill>
                  <a:schemeClr val="bg1"/>
                </a:solidFill>
                <a:latin typeface="Times New Roman"/>
                <a:cs typeface="Times New Roman"/>
              </a:rPr>
              <a:t>	</a:t>
            </a:r>
            <a:r>
              <a:rPr sz="1368" i="1" dirty="0">
                <a:solidFill>
                  <a:schemeClr val="bg1"/>
                </a:solidFill>
                <a:latin typeface="Times New Roman"/>
                <a:cs typeface="Times New Roman"/>
              </a:rPr>
              <a:t>Weight,</a:t>
            </a:r>
            <a:r>
              <a:rPr sz="1368" i="1" spc="132" dirty="0">
                <a:solidFill>
                  <a:schemeClr val="bg1"/>
                </a:solidFill>
                <a:latin typeface="Times New Roman"/>
                <a:cs typeface="Times New Roman"/>
              </a:rPr>
              <a:t> </a:t>
            </a:r>
            <a:r>
              <a:rPr sz="1368" i="1" spc="22" dirty="0">
                <a:solidFill>
                  <a:schemeClr val="bg1"/>
                </a:solidFill>
                <a:latin typeface="Times New Roman"/>
                <a:cs typeface="Times New Roman"/>
              </a:rPr>
              <a:t>kg</a:t>
            </a:r>
            <a:r>
              <a:rPr sz="1368" spc="22" dirty="0">
                <a:solidFill>
                  <a:schemeClr val="bg1"/>
                </a:solidFill>
                <a:latin typeface="Times New Roman"/>
                <a:cs typeface="Times New Roman"/>
              </a:rPr>
              <a:t>:</a:t>
            </a:r>
            <a:endParaRPr sz="1368" dirty="0">
              <a:solidFill>
                <a:schemeClr val="bg1"/>
              </a:solidFill>
              <a:latin typeface="Times New Roman"/>
              <a:cs typeface="Times New Roman"/>
            </a:endParaRPr>
          </a:p>
          <a:p>
            <a:pPr marL="11206">
              <a:spcBef>
                <a:spcPts val="212"/>
              </a:spcBef>
              <a:tabLst>
                <a:tab pos="578254" algn="l"/>
              </a:tabLst>
            </a:pPr>
            <a:r>
              <a:rPr sz="1368" spc="-22" dirty="0">
                <a:solidFill>
                  <a:schemeClr val="bg1"/>
                </a:solidFill>
                <a:latin typeface="Times New Roman"/>
                <a:cs typeface="Times New Roman"/>
              </a:rPr>
              <a:t>[N]</a:t>
            </a:r>
            <a:r>
              <a:rPr sz="1368" dirty="0">
                <a:solidFill>
                  <a:schemeClr val="bg1"/>
                </a:solidFill>
                <a:latin typeface="Times New Roman"/>
                <a:cs typeface="Times New Roman"/>
              </a:rPr>
              <a:t>	</a:t>
            </a:r>
            <a:r>
              <a:rPr sz="1368" i="1" dirty="0">
                <a:solidFill>
                  <a:schemeClr val="bg1"/>
                </a:solidFill>
                <a:latin typeface="Times New Roman"/>
                <a:cs typeface="Times New Roman"/>
              </a:rPr>
              <a:t>Top</a:t>
            </a:r>
            <a:r>
              <a:rPr sz="1368" i="1" spc="18" dirty="0">
                <a:solidFill>
                  <a:schemeClr val="bg1"/>
                </a:solidFill>
                <a:latin typeface="Times New Roman"/>
                <a:cs typeface="Times New Roman"/>
              </a:rPr>
              <a:t> </a:t>
            </a:r>
            <a:r>
              <a:rPr sz="1368" i="1" dirty="0">
                <a:solidFill>
                  <a:schemeClr val="bg1"/>
                </a:solidFill>
                <a:latin typeface="Times New Roman"/>
                <a:cs typeface="Times New Roman"/>
              </a:rPr>
              <a:t>speed,</a:t>
            </a:r>
            <a:r>
              <a:rPr sz="1368" i="1" spc="18" dirty="0">
                <a:solidFill>
                  <a:schemeClr val="bg1"/>
                </a:solidFill>
                <a:latin typeface="Times New Roman"/>
                <a:cs typeface="Times New Roman"/>
              </a:rPr>
              <a:t> </a:t>
            </a:r>
            <a:r>
              <a:rPr sz="1368" i="1" spc="40" dirty="0">
                <a:solidFill>
                  <a:schemeClr val="bg1"/>
                </a:solidFill>
                <a:latin typeface="Times New Roman"/>
                <a:cs typeface="Times New Roman"/>
              </a:rPr>
              <a:t>km/h</a:t>
            </a:r>
            <a:r>
              <a:rPr sz="1368" spc="40" dirty="0">
                <a:solidFill>
                  <a:schemeClr val="bg1"/>
                </a:solidFill>
                <a:latin typeface="Times New Roman"/>
                <a:cs typeface="Times New Roman"/>
              </a:rPr>
              <a:t>:</a:t>
            </a:r>
            <a:endParaRPr sz="1368" dirty="0">
              <a:solidFill>
                <a:schemeClr val="bg1"/>
              </a:solidFill>
              <a:latin typeface="Times New Roman"/>
              <a:cs typeface="Times New Roman"/>
            </a:endParaRPr>
          </a:p>
          <a:p>
            <a:pPr marL="11206">
              <a:spcBef>
                <a:spcPts val="212"/>
              </a:spcBef>
              <a:tabLst>
                <a:tab pos="578254" algn="l"/>
              </a:tabLst>
            </a:pPr>
            <a:r>
              <a:rPr sz="1368" spc="-9" dirty="0">
                <a:solidFill>
                  <a:schemeClr val="bg1"/>
                </a:solidFill>
                <a:latin typeface="Times New Roman"/>
                <a:cs typeface="Times New Roman"/>
              </a:rPr>
              <a:t>[Str]</a:t>
            </a:r>
            <a:r>
              <a:rPr sz="1368" dirty="0">
                <a:solidFill>
                  <a:schemeClr val="bg1"/>
                </a:solidFill>
                <a:latin typeface="Times New Roman"/>
                <a:cs typeface="Times New Roman"/>
              </a:rPr>
              <a:t>	</a:t>
            </a:r>
            <a:r>
              <a:rPr sz="1368" i="1" spc="-9" dirty="0">
                <a:solidFill>
                  <a:schemeClr val="bg1"/>
                </a:solidFill>
                <a:latin typeface="Times New Roman"/>
                <a:cs typeface="Times New Roman"/>
              </a:rPr>
              <a:t>Motor</a:t>
            </a:r>
            <a:r>
              <a:rPr sz="1368" spc="-9" dirty="0">
                <a:solidFill>
                  <a:schemeClr val="bg1"/>
                </a:solidFill>
                <a:latin typeface="Times New Roman"/>
                <a:cs typeface="Times New Roman"/>
              </a:rPr>
              <a:t>:</a:t>
            </a:r>
            <a:endParaRPr sz="1368" dirty="0">
              <a:solidFill>
                <a:schemeClr val="bg1"/>
              </a:solidFill>
              <a:latin typeface="Times New Roman"/>
              <a:cs typeface="Times New Roman"/>
            </a:endParaRPr>
          </a:p>
          <a:p>
            <a:pPr marL="11206">
              <a:spcBef>
                <a:spcPts val="212"/>
              </a:spcBef>
              <a:tabLst>
                <a:tab pos="578254" algn="l"/>
              </a:tabLst>
            </a:pPr>
            <a:r>
              <a:rPr sz="1368" spc="-9" dirty="0">
                <a:solidFill>
                  <a:schemeClr val="bg1"/>
                </a:solidFill>
                <a:latin typeface="Times New Roman"/>
                <a:cs typeface="Times New Roman"/>
              </a:rPr>
              <a:t>[Str]</a:t>
            </a:r>
            <a:r>
              <a:rPr sz="1368" dirty="0">
                <a:solidFill>
                  <a:schemeClr val="bg1"/>
                </a:solidFill>
                <a:latin typeface="Times New Roman"/>
                <a:cs typeface="Times New Roman"/>
              </a:rPr>
              <a:t>	</a:t>
            </a:r>
            <a:r>
              <a:rPr sz="1368" i="1" dirty="0">
                <a:solidFill>
                  <a:schemeClr val="bg1"/>
                </a:solidFill>
                <a:latin typeface="Times New Roman"/>
                <a:cs typeface="Times New Roman"/>
              </a:rPr>
              <a:t>Battery</a:t>
            </a:r>
            <a:r>
              <a:rPr sz="1368" i="1" spc="44" dirty="0">
                <a:solidFill>
                  <a:schemeClr val="bg1"/>
                </a:solidFill>
                <a:latin typeface="Times New Roman"/>
                <a:cs typeface="Times New Roman"/>
              </a:rPr>
              <a:t> </a:t>
            </a:r>
            <a:r>
              <a:rPr sz="1368" i="1" spc="-18" dirty="0">
                <a:solidFill>
                  <a:schemeClr val="bg1"/>
                </a:solidFill>
                <a:latin typeface="Times New Roman"/>
                <a:cs typeface="Times New Roman"/>
              </a:rPr>
              <a:t>type</a:t>
            </a:r>
            <a:r>
              <a:rPr sz="1368" spc="-18" dirty="0">
                <a:solidFill>
                  <a:schemeClr val="bg1"/>
                </a:solidFill>
                <a:latin typeface="Times New Roman"/>
                <a:cs typeface="Times New Roman"/>
              </a:rPr>
              <a:t>:</a:t>
            </a:r>
            <a:endParaRPr sz="1368" dirty="0">
              <a:solidFill>
                <a:schemeClr val="bg1"/>
              </a:solidFill>
              <a:latin typeface="Times New Roman"/>
              <a:cs typeface="Times New Roman"/>
            </a:endParaRPr>
          </a:p>
          <a:p>
            <a:pPr marL="11206">
              <a:spcBef>
                <a:spcPts val="278"/>
              </a:spcBef>
              <a:tabLst>
                <a:tab pos="578254" algn="l"/>
              </a:tabLst>
            </a:pPr>
            <a:r>
              <a:rPr sz="1368" spc="-22" dirty="0">
                <a:solidFill>
                  <a:schemeClr val="bg1"/>
                </a:solidFill>
                <a:latin typeface="Times New Roman"/>
                <a:cs typeface="Times New Roman"/>
              </a:rPr>
              <a:t>[N]</a:t>
            </a:r>
            <a:r>
              <a:rPr sz="1368" dirty="0">
                <a:solidFill>
                  <a:schemeClr val="bg1"/>
                </a:solidFill>
                <a:latin typeface="Times New Roman"/>
                <a:cs typeface="Times New Roman"/>
              </a:rPr>
              <a:t>	</a:t>
            </a:r>
            <a:r>
              <a:rPr sz="1368" i="1" dirty="0">
                <a:solidFill>
                  <a:schemeClr val="bg1"/>
                </a:solidFill>
                <a:latin typeface="Times New Roman"/>
                <a:cs typeface="Times New Roman"/>
              </a:rPr>
              <a:t>Range,</a:t>
            </a:r>
            <a:r>
              <a:rPr sz="1368" i="1" spc="128" dirty="0">
                <a:solidFill>
                  <a:schemeClr val="bg1"/>
                </a:solidFill>
                <a:latin typeface="Times New Roman"/>
                <a:cs typeface="Times New Roman"/>
              </a:rPr>
              <a:t> </a:t>
            </a:r>
            <a:r>
              <a:rPr sz="1368" i="1" spc="53" dirty="0">
                <a:solidFill>
                  <a:schemeClr val="bg1"/>
                </a:solidFill>
                <a:latin typeface="Times New Roman"/>
                <a:cs typeface="Times New Roman"/>
              </a:rPr>
              <a:t>km</a:t>
            </a:r>
            <a:r>
              <a:rPr sz="1368" spc="53" dirty="0">
                <a:solidFill>
                  <a:schemeClr val="bg1"/>
                </a:solidFill>
                <a:latin typeface="Times New Roman"/>
                <a:cs typeface="Times New Roman"/>
              </a:rPr>
              <a:t>:</a:t>
            </a:r>
            <a:endParaRPr sz="1368" dirty="0">
              <a:solidFill>
                <a:schemeClr val="bg1"/>
              </a:solidFill>
              <a:latin typeface="Times New Roman"/>
              <a:cs typeface="Times New Roman"/>
            </a:endParaRPr>
          </a:p>
        </p:txBody>
      </p:sp>
      <p:grpSp>
        <p:nvGrpSpPr>
          <p:cNvPr id="25" name="object 25"/>
          <p:cNvGrpSpPr/>
          <p:nvPr/>
        </p:nvGrpSpPr>
        <p:grpSpPr>
          <a:xfrm>
            <a:off x="2630188" y="2397107"/>
            <a:ext cx="4575362" cy="3304054"/>
            <a:chOff x="1101280" y="2716720"/>
            <a:chExt cx="5185410" cy="3744595"/>
          </a:xfrm>
        </p:grpSpPr>
        <p:sp>
          <p:nvSpPr>
            <p:cNvPr id="26" name="object 26"/>
            <p:cNvSpPr/>
            <p:nvPr/>
          </p:nvSpPr>
          <p:spPr>
            <a:xfrm>
              <a:off x="1104899" y="5394959"/>
              <a:ext cx="1938655" cy="0"/>
            </a:xfrm>
            <a:custGeom>
              <a:avLst/>
              <a:gdLst/>
              <a:ahLst/>
              <a:cxnLst/>
              <a:rect l="l" t="t" r="r" b="b"/>
              <a:pathLst>
                <a:path w="1938655">
                  <a:moveTo>
                    <a:pt x="0" y="0"/>
                  </a:moveTo>
                  <a:lnTo>
                    <a:pt x="1938527" y="0"/>
                  </a:lnTo>
                </a:path>
              </a:pathLst>
            </a:custGeom>
            <a:ln w="3175">
              <a:solidFill>
                <a:srgbClr val="000000"/>
              </a:solidFill>
            </a:ln>
          </p:spPr>
          <p:txBody>
            <a:bodyPr wrap="square" lIns="0" tIns="0" rIns="0" bIns="0" rtlCol="0"/>
            <a:lstStyle/>
            <a:p>
              <a:endParaRPr sz="1588"/>
            </a:p>
          </p:txBody>
        </p:sp>
        <p:sp>
          <p:nvSpPr>
            <p:cNvPr id="27" name="object 27"/>
            <p:cNvSpPr/>
            <p:nvPr/>
          </p:nvSpPr>
          <p:spPr>
            <a:xfrm>
              <a:off x="1107947" y="5109971"/>
              <a:ext cx="1935480" cy="0"/>
            </a:xfrm>
            <a:custGeom>
              <a:avLst/>
              <a:gdLst/>
              <a:ahLst/>
              <a:cxnLst/>
              <a:rect l="l" t="t" r="r" b="b"/>
              <a:pathLst>
                <a:path w="1935480">
                  <a:moveTo>
                    <a:pt x="0" y="0"/>
                  </a:moveTo>
                  <a:lnTo>
                    <a:pt x="1935479" y="0"/>
                  </a:lnTo>
                </a:path>
              </a:pathLst>
            </a:custGeom>
            <a:ln w="12856">
              <a:solidFill>
                <a:srgbClr val="000000"/>
              </a:solidFill>
            </a:ln>
          </p:spPr>
          <p:txBody>
            <a:bodyPr wrap="square" lIns="0" tIns="0" rIns="0" bIns="0" rtlCol="0"/>
            <a:lstStyle/>
            <a:p>
              <a:endParaRPr sz="1588"/>
            </a:p>
          </p:txBody>
        </p:sp>
        <p:sp>
          <p:nvSpPr>
            <p:cNvPr id="28" name="object 28"/>
            <p:cNvSpPr/>
            <p:nvPr/>
          </p:nvSpPr>
          <p:spPr>
            <a:xfrm>
              <a:off x="3043427" y="5394959"/>
              <a:ext cx="487680" cy="0"/>
            </a:xfrm>
            <a:custGeom>
              <a:avLst/>
              <a:gdLst/>
              <a:ahLst/>
              <a:cxnLst/>
              <a:rect l="l" t="t" r="r" b="b"/>
              <a:pathLst>
                <a:path w="487679">
                  <a:moveTo>
                    <a:pt x="0" y="0"/>
                  </a:moveTo>
                  <a:lnTo>
                    <a:pt x="487679" y="0"/>
                  </a:lnTo>
                </a:path>
              </a:pathLst>
            </a:custGeom>
            <a:ln w="3175">
              <a:solidFill>
                <a:srgbClr val="000000"/>
              </a:solidFill>
            </a:ln>
          </p:spPr>
          <p:txBody>
            <a:bodyPr wrap="square" lIns="0" tIns="0" rIns="0" bIns="0" rtlCol="0"/>
            <a:lstStyle/>
            <a:p>
              <a:endParaRPr sz="1588"/>
            </a:p>
          </p:txBody>
        </p:sp>
        <p:sp>
          <p:nvSpPr>
            <p:cNvPr id="29" name="object 29"/>
            <p:cNvSpPr/>
            <p:nvPr/>
          </p:nvSpPr>
          <p:spPr>
            <a:xfrm>
              <a:off x="3046475" y="5109971"/>
              <a:ext cx="486409" cy="0"/>
            </a:xfrm>
            <a:custGeom>
              <a:avLst/>
              <a:gdLst/>
              <a:ahLst/>
              <a:cxnLst/>
              <a:rect l="l" t="t" r="r" b="b"/>
              <a:pathLst>
                <a:path w="486410">
                  <a:moveTo>
                    <a:pt x="0" y="0"/>
                  </a:moveTo>
                  <a:lnTo>
                    <a:pt x="486155" y="0"/>
                  </a:lnTo>
                </a:path>
              </a:pathLst>
            </a:custGeom>
            <a:ln w="12856">
              <a:solidFill>
                <a:srgbClr val="000000"/>
              </a:solidFill>
            </a:ln>
          </p:spPr>
          <p:txBody>
            <a:bodyPr wrap="square" lIns="0" tIns="0" rIns="0" bIns="0" rtlCol="0"/>
            <a:lstStyle/>
            <a:p>
              <a:endParaRPr sz="1588"/>
            </a:p>
          </p:txBody>
        </p:sp>
        <p:sp>
          <p:nvSpPr>
            <p:cNvPr id="30" name="object 30"/>
            <p:cNvSpPr/>
            <p:nvPr/>
          </p:nvSpPr>
          <p:spPr>
            <a:xfrm>
              <a:off x="1104899" y="5661659"/>
              <a:ext cx="2432685" cy="798830"/>
            </a:xfrm>
            <a:custGeom>
              <a:avLst/>
              <a:gdLst/>
              <a:ahLst/>
              <a:cxnLst/>
              <a:rect l="l" t="t" r="r" b="b"/>
              <a:pathLst>
                <a:path w="2432685" h="798829">
                  <a:moveTo>
                    <a:pt x="0" y="0"/>
                  </a:moveTo>
                  <a:lnTo>
                    <a:pt x="1938527" y="0"/>
                  </a:lnTo>
                  <a:lnTo>
                    <a:pt x="2426207" y="0"/>
                  </a:lnTo>
                </a:path>
                <a:path w="2432685" h="798829">
                  <a:moveTo>
                    <a:pt x="3047" y="268223"/>
                  </a:moveTo>
                  <a:lnTo>
                    <a:pt x="1941575" y="268223"/>
                  </a:lnTo>
                </a:path>
                <a:path w="2432685" h="798829">
                  <a:moveTo>
                    <a:pt x="1943099" y="268223"/>
                  </a:moveTo>
                  <a:lnTo>
                    <a:pt x="2430779" y="268223"/>
                  </a:lnTo>
                </a:path>
                <a:path w="2432685" h="798829">
                  <a:moveTo>
                    <a:pt x="0" y="534923"/>
                  </a:moveTo>
                  <a:lnTo>
                    <a:pt x="1938527" y="534923"/>
                  </a:lnTo>
                  <a:lnTo>
                    <a:pt x="2426207" y="534923"/>
                  </a:lnTo>
                </a:path>
                <a:path w="2432685" h="798829">
                  <a:moveTo>
                    <a:pt x="6095" y="798575"/>
                  </a:moveTo>
                  <a:lnTo>
                    <a:pt x="1943099" y="798575"/>
                  </a:lnTo>
                </a:path>
                <a:path w="2432685" h="798829">
                  <a:moveTo>
                    <a:pt x="1946147" y="798575"/>
                  </a:moveTo>
                  <a:lnTo>
                    <a:pt x="2432303" y="798575"/>
                  </a:lnTo>
                </a:path>
              </a:pathLst>
            </a:custGeom>
            <a:ln w="3175">
              <a:solidFill>
                <a:srgbClr val="000000"/>
              </a:solidFill>
            </a:ln>
          </p:spPr>
          <p:txBody>
            <a:bodyPr wrap="square" lIns="0" tIns="0" rIns="0" bIns="0" rtlCol="0"/>
            <a:lstStyle/>
            <a:p>
              <a:endParaRPr sz="1588"/>
            </a:p>
          </p:txBody>
        </p:sp>
        <p:sp>
          <p:nvSpPr>
            <p:cNvPr id="31" name="object 31"/>
            <p:cNvSpPr/>
            <p:nvPr/>
          </p:nvSpPr>
          <p:spPr>
            <a:xfrm>
              <a:off x="3957815" y="2807207"/>
              <a:ext cx="2329180" cy="643255"/>
            </a:xfrm>
            <a:custGeom>
              <a:avLst/>
              <a:gdLst/>
              <a:ahLst/>
              <a:cxnLst/>
              <a:rect l="l" t="t" r="r" b="b"/>
              <a:pathLst>
                <a:path w="2329179" h="643254">
                  <a:moveTo>
                    <a:pt x="2328672" y="0"/>
                  </a:moveTo>
                  <a:lnTo>
                    <a:pt x="0" y="0"/>
                  </a:lnTo>
                  <a:lnTo>
                    <a:pt x="0" y="545592"/>
                  </a:lnTo>
                  <a:lnTo>
                    <a:pt x="0" y="643128"/>
                  </a:lnTo>
                  <a:lnTo>
                    <a:pt x="2328672" y="643128"/>
                  </a:lnTo>
                  <a:lnTo>
                    <a:pt x="2328672" y="545592"/>
                  </a:lnTo>
                  <a:lnTo>
                    <a:pt x="2328672" y="0"/>
                  </a:lnTo>
                  <a:close/>
                </a:path>
              </a:pathLst>
            </a:custGeom>
            <a:solidFill>
              <a:srgbClr val="7F7F7F"/>
            </a:solidFill>
          </p:spPr>
          <p:txBody>
            <a:bodyPr wrap="square" lIns="0" tIns="0" rIns="0" bIns="0" rtlCol="0"/>
            <a:lstStyle/>
            <a:p>
              <a:endParaRPr sz="1588"/>
            </a:p>
          </p:txBody>
        </p:sp>
        <p:sp>
          <p:nvSpPr>
            <p:cNvPr id="32" name="object 32"/>
            <p:cNvSpPr/>
            <p:nvPr/>
          </p:nvSpPr>
          <p:spPr>
            <a:xfrm>
              <a:off x="3874007" y="2723387"/>
              <a:ext cx="2316480" cy="629920"/>
            </a:xfrm>
            <a:custGeom>
              <a:avLst/>
              <a:gdLst/>
              <a:ahLst/>
              <a:cxnLst/>
              <a:rect l="l" t="t" r="r" b="b"/>
              <a:pathLst>
                <a:path w="2316479" h="629920">
                  <a:moveTo>
                    <a:pt x="2316479" y="629411"/>
                  </a:moveTo>
                  <a:lnTo>
                    <a:pt x="2316479" y="0"/>
                  </a:lnTo>
                  <a:lnTo>
                    <a:pt x="0" y="0"/>
                  </a:lnTo>
                  <a:lnTo>
                    <a:pt x="0" y="629411"/>
                  </a:lnTo>
                  <a:lnTo>
                    <a:pt x="2316479" y="629411"/>
                  </a:lnTo>
                  <a:close/>
                </a:path>
              </a:pathLst>
            </a:custGeom>
            <a:solidFill>
              <a:srgbClr val="FFFFFF"/>
            </a:solidFill>
          </p:spPr>
          <p:txBody>
            <a:bodyPr wrap="square" lIns="0" tIns="0" rIns="0" bIns="0" rtlCol="0"/>
            <a:lstStyle/>
            <a:p>
              <a:endParaRPr sz="1588"/>
            </a:p>
          </p:txBody>
        </p:sp>
        <p:sp>
          <p:nvSpPr>
            <p:cNvPr id="33" name="object 33"/>
            <p:cNvSpPr/>
            <p:nvPr/>
          </p:nvSpPr>
          <p:spPr>
            <a:xfrm>
              <a:off x="3874007" y="2723387"/>
              <a:ext cx="2316480" cy="629920"/>
            </a:xfrm>
            <a:custGeom>
              <a:avLst/>
              <a:gdLst/>
              <a:ahLst/>
              <a:cxnLst/>
              <a:rect l="l" t="t" r="r" b="b"/>
              <a:pathLst>
                <a:path w="2316479" h="629920">
                  <a:moveTo>
                    <a:pt x="0" y="0"/>
                  </a:moveTo>
                  <a:lnTo>
                    <a:pt x="0" y="629411"/>
                  </a:lnTo>
                  <a:lnTo>
                    <a:pt x="2316479" y="629411"/>
                  </a:lnTo>
                  <a:lnTo>
                    <a:pt x="2316479" y="0"/>
                  </a:lnTo>
                  <a:lnTo>
                    <a:pt x="0" y="0"/>
                  </a:lnTo>
                  <a:close/>
                </a:path>
              </a:pathLst>
            </a:custGeom>
            <a:ln w="12856">
              <a:solidFill>
                <a:srgbClr val="000000"/>
              </a:solidFill>
            </a:ln>
          </p:spPr>
          <p:txBody>
            <a:bodyPr wrap="square" lIns="0" tIns="0" rIns="0" bIns="0" rtlCol="0"/>
            <a:lstStyle/>
            <a:p>
              <a:endParaRPr sz="1588"/>
            </a:p>
          </p:txBody>
        </p:sp>
        <p:sp>
          <p:nvSpPr>
            <p:cNvPr id="34" name="object 34"/>
            <p:cNvSpPr/>
            <p:nvPr/>
          </p:nvSpPr>
          <p:spPr>
            <a:xfrm>
              <a:off x="3874007" y="3041903"/>
              <a:ext cx="2299970" cy="0"/>
            </a:xfrm>
            <a:custGeom>
              <a:avLst/>
              <a:gdLst/>
              <a:ahLst/>
              <a:cxnLst/>
              <a:rect l="l" t="t" r="r" b="b"/>
              <a:pathLst>
                <a:path w="2299970">
                  <a:moveTo>
                    <a:pt x="0" y="0"/>
                  </a:moveTo>
                  <a:lnTo>
                    <a:pt x="1836419" y="0"/>
                  </a:lnTo>
                </a:path>
                <a:path w="2299970">
                  <a:moveTo>
                    <a:pt x="1839467" y="0"/>
                  </a:moveTo>
                  <a:lnTo>
                    <a:pt x="2299715" y="0"/>
                  </a:lnTo>
                </a:path>
              </a:pathLst>
            </a:custGeom>
            <a:ln w="12856">
              <a:solidFill>
                <a:srgbClr val="000000"/>
              </a:solidFill>
            </a:ln>
          </p:spPr>
          <p:txBody>
            <a:bodyPr wrap="square" lIns="0" tIns="0" rIns="0" bIns="0" rtlCol="0"/>
            <a:lstStyle/>
            <a:p>
              <a:endParaRPr sz="1588"/>
            </a:p>
          </p:txBody>
        </p:sp>
      </p:grpSp>
      <p:sp>
        <p:nvSpPr>
          <p:cNvPr id="35" name="object 35"/>
          <p:cNvSpPr txBox="1"/>
          <p:nvPr/>
        </p:nvSpPr>
        <p:spPr>
          <a:xfrm>
            <a:off x="5090965" y="2348584"/>
            <a:ext cx="1831041" cy="538768"/>
          </a:xfrm>
          <a:prstGeom prst="rect">
            <a:avLst/>
          </a:prstGeom>
        </p:spPr>
        <p:txBody>
          <a:bodyPr vert="horz" wrap="square" lIns="0" tIns="11206" rIns="0" bIns="0" rtlCol="0">
            <a:spAutoFit/>
          </a:bodyPr>
          <a:lstStyle/>
          <a:p>
            <a:pPr marL="11206" marR="4483">
              <a:lnSpc>
                <a:spcPct val="131600"/>
              </a:lnSpc>
              <a:spcBef>
                <a:spcPts val="88"/>
              </a:spcBef>
              <a:tabLst>
                <a:tab pos="887553" algn="l"/>
              </a:tabLst>
            </a:pPr>
            <a:r>
              <a:rPr sz="1368" spc="-9" dirty="0">
                <a:solidFill>
                  <a:schemeClr val="bg1"/>
                </a:solidFill>
                <a:latin typeface="Times New Roman"/>
                <a:cs typeface="Times New Roman"/>
              </a:rPr>
              <a:t>CLASS:</a:t>
            </a:r>
            <a:r>
              <a:rPr sz="1368" dirty="0">
                <a:solidFill>
                  <a:schemeClr val="bg1"/>
                </a:solidFill>
                <a:latin typeface="Times New Roman"/>
                <a:cs typeface="Times New Roman"/>
              </a:rPr>
              <a:t>	</a:t>
            </a:r>
            <a:r>
              <a:rPr sz="1368" i="1" dirty="0">
                <a:solidFill>
                  <a:schemeClr val="bg1"/>
                </a:solidFill>
                <a:latin typeface="Times New Roman"/>
                <a:cs typeface="Times New Roman"/>
              </a:rPr>
              <a:t>Solar</a:t>
            </a:r>
            <a:r>
              <a:rPr sz="1368" i="1" spc="62" dirty="0">
                <a:solidFill>
                  <a:schemeClr val="bg1"/>
                </a:solidFill>
                <a:latin typeface="Times New Roman"/>
                <a:cs typeface="Times New Roman"/>
              </a:rPr>
              <a:t> </a:t>
            </a:r>
            <a:r>
              <a:rPr sz="1368" i="1" spc="-9" dirty="0">
                <a:solidFill>
                  <a:schemeClr val="bg1"/>
                </a:solidFill>
                <a:latin typeface="Times New Roman"/>
                <a:cs typeface="Times New Roman"/>
              </a:rPr>
              <a:t>vehicle </a:t>
            </a:r>
            <a:r>
              <a:rPr sz="1368" i="1" dirty="0">
                <a:solidFill>
                  <a:schemeClr val="bg1"/>
                </a:solidFill>
                <a:latin typeface="Times New Roman"/>
                <a:cs typeface="Times New Roman"/>
              </a:rPr>
              <a:t>Superclass</a:t>
            </a:r>
            <a:r>
              <a:rPr sz="1368" dirty="0">
                <a:solidFill>
                  <a:schemeClr val="bg1"/>
                </a:solidFill>
                <a:latin typeface="Times New Roman"/>
                <a:cs typeface="Times New Roman"/>
              </a:rPr>
              <a:t>:</a:t>
            </a:r>
            <a:r>
              <a:rPr sz="1368" spc="49" dirty="0">
                <a:solidFill>
                  <a:schemeClr val="bg1"/>
                </a:solidFill>
                <a:latin typeface="Times New Roman"/>
                <a:cs typeface="Times New Roman"/>
              </a:rPr>
              <a:t> </a:t>
            </a:r>
            <a:r>
              <a:rPr sz="1368" i="1" dirty="0">
                <a:solidFill>
                  <a:schemeClr val="bg1"/>
                </a:solidFill>
                <a:latin typeface="Times New Roman"/>
                <a:cs typeface="Times New Roman"/>
              </a:rPr>
              <a:t>ZE</a:t>
            </a:r>
            <a:r>
              <a:rPr sz="1368" i="1" spc="26" dirty="0">
                <a:solidFill>
                  <a:schemeClr val="bg1"/>
                </a:solidFill>
                <a:latin typeface="Times New Roman"/>
                <a:cs typeface="Times New Roman"/>
              </a:rPr>
              <a:t> </a:t>
            </a:r>
            <a:r>
              <a:rPr sz="1368" i="1" spc="-9" dirty="0">
                <a:solidFill>
                  <a:schemeClr val="bg1"/>
                </a:solidFill>
                <a:latin typeface="Times New Roman"/>
                <a:cs typeface="Times New Roman"/>
              </a:rPr>
              <a:t>vehicle</a:t>
            </a:r>
            <a:endParaRPr sz="1368" dirty="0">
              <a:solidFill>
                <a:schemeClr val="bg1"/>
              </a:solidFill>
              <a:latin typeface="Times New Roman"/>
              <a:cs typeface="Times New Roman"/>
            </a:endParaRPr>
          </a:p>
        </p:txBody>
      </p:sp>
      <p:grpSp>
        <p:nvGrpSpPr>
          <p:cNvPr id="36" name="object 36"/>
          <p:cNvGrpSpPr/>
          <p:nvPr/>
        </p:nvGrpSpPr>
        <p:grpSpPr>
          <a:xfrm>
            <a:off x="7445580" y="2397106"/>
            <a:ext cx="2129678" cy="647700"/>
            <a:chOff x="6558724" y="2716720"/>
            <a:chExt cx="2413635" cy="734060"/>
          </a:xfrm>
        </p:grpSpPr>
        <p:sp>
          <p:nvSpPr>
            <p:cNvPr id="37" name="object 37"/>
            <p:cNvSpPr/>
            <p:nvPr/>
          </p:nvSpPr>
          <p:spPr>
            <a:xfrm>
              <a:off x="6650723" y="2807207"/>
              <a:ext cx="2321560" cy="643255"/>
            </a:xfrm>
            <a:custGeom>
              <a:avLst/>
              <a:gdLst/>
              <a:ahLst/>
              <a:cxnLst/>
              <a:rect l="l" t="t" r="r" b="b"/>
              <a:pathLst>
                <a:path w="2321559" h="643254">
                  <a:moveTo>
                    <a:pt x="2321052" y="0"/>
                  </a:moveTo>
                  <a:lnTo>
                    <a:pt x="0" y="0"/>
                  </a:lnTo>
                  <a:lnTo>
                    <a:pt x="0" y="545592"/>
                  </a:lnTo>
                  <a:lnTo>
                    <a:pt x="0" y="643128"/>
                  </a:lnTo>
                  <a:lnTo>
                    <a:pt x="2321052" y="643128"/>
                  </a:lnTo>
                  <a:lnTo>
                    <a:pt x="2321052" y="545592"/>
                  </a:lnTo>
                  <a:lnTo>
                    <a:pt x="2321052" y="0"/>
                  </a:lnTo>
                  <a:close/>
                </a:path>
              </a:pathLst>
            </a:custGeom>
            <a:solidFill>
              <a:srgbClr val="7F7F7F"/>
            </a:solidFill>
          </p:spPr>
          <p:txBody>
            <a:bodyPr wrap="square" lIns="0" tIns="0" rIns="0" bIns="0" rtlCol="0"/>
            <a:lstStyle/>
            <a:p>
              <a:endParaRPr sz="1588"/>
            </a:p>
          </p:txBody>
        </p:sp>
        <p:sp>
          <p:nvSpPr>
            <p:cNvPr id="38" name="object 38"/>
            <p:cNvSpPr/>
            <p:nvPr/>
          </p:nvSpPr>
          <p:spPr>
            <a:xfrm>
              <a:off x="6565391" y="2723387"/>
              <a:ext cx="2318385" cy="629920"/>
            </a:xfrm>
            <a:custGeom>
              <a:avLst/>
              <a:gdLst/>
              <a:ahLst/>
              <a:cxnLst/>
              <a:rect l="l" t="t" r="r" b="b"/>
              <a:pathLst>
                <a:path w="2318384" h="629920">
                  <a:moveTo>
                    <a:pt x="2318003" y="629411"/>
                  </a:moveTo>
                  <a:lnTo>
                    <a:pt x="2318003" y="0"/>
                  </a:lnTo>
                  <a:lnTo>
                    <a:pt x="0" y="0"/>
                  </a:lnTo>
                  <a:lnTo>
                    <a:pt x="0" y="629411"/>
                  </a:lnTo>
                  <a:lnTo>
                    <a:pt x="2318003" y="629411"/>
                  </a:lnTo>
                  <a:close/>
                </a:path>
              </a:pathLst>
            </a:custGeom>
            <a:solidFill>
              <a:srgbClr val="FFFFFF"/>
            </a:solidFill>
          </p:spPr>
          <p:txBody>
            <a:bodyPr wrap="square" lIns="0" tIns="0" rIns="0" bIns="0" rtlCol="0"/>
            <a:lstStyle/>
            <a:p>
              <a:endParaRPr sz="1588"/>
            </a:p>
          </p:txBody>
        </p:sp>
        <p:sp>
          <p:nvSpPr>
            <p:cNvPr id="39" name="object 39"/>
            <p:cNvSpPr/>
            <p:nvPr/>
          </p:nvSpPr>
          <p:spPr>
            <a:xfrm>
              <a:off x="6565391" y="2723387"/>
              <a:ext cx="2318385" cy="629920"/>
            </a:xfrm>
            <a:custGeom>
              <a:avLst/>
              <a:gdLst/>
              <a:ahLst/>
              <a:cxnLst/>
              <a:rect l="l" t="t" r="r" b="b"/>
              <a:pathLst>
                <a:path w="2318384" h="629920">
                  <a:moveTo>
                    <a:pt x="0" y="0"/>
                  </a:moveTo>
                  <a:lnTo>
                    <a:pt x="0" y="629411"/>
                  </a:lnTo>
                  <a:lnTo>
                    <a:pt x="2318003" y="629411"/>
                  </a:lnTo>
                  <a:lnTo>
                    <a:pt x="2318003" y="0"/>
                  </a:lnTo>
                  <a:lnTo>
                    <a:pt x="0" y="0"/>
                  </a:lnTo>
                  <a:close/>
                </a:path>
              </a:pathLst>
            </a:custGeom>
            <a:ln w="12856">
              <a:solidFill>
                <a:srgbClr val="000000"/>
              </a:solidFill>
            </a:ln>
          </p:spPr>
          <p:txBody>
            <a:bodyPr wrap="square" lIns="0" tIns="0" rIns="0" bIns="0" rtlCol="0"/>
            <a:lstStyle/>
            <a:p>
              <a:endParaRPr sz="1588"/>
            </a:p>
          </p:txBody>
        </p:sp>
        <p:sp>
          <p:nvSpPr>
            <p:cNvPr id="40" name="object 40"/>
            <p:cNvSpPr/>
            <p:nvPr/>
          </p:nvSpPr>
          <p:spPr>
            <a:xfrm>
              <a:off x="6565391" y="3041903"/>
              <a:ext cx="2301240" cy="0"/>
            </a:xfrm>
            <a:custGeom>
              <a:avLst/>
              <a:gdLst/>
              <a:ahLst/>
              <a:cxnLst/>
              <a:rect l="l" t="t" r="r" b="b"/>
              <a:pathLst>
                <a:path w="2301240">
                  <a:moveTo>
                    <a:pt x="0" y="0"/>
                  </a:moveTo>
                  <a:lnTo>
                    <a:pt x="1837943" y="0"/>
                  </a:lnTo>
                  <a:lnTo>
                    <a:pt x="2301239" y="0"/>
                  </a:lnTo>
                </a:path>
              </a:pathLst>
            </a:custGeom>
            <a:ln w="12856">
              <a:solidFill>
                <a:srgbClr val="000000"/>
              </a:solidFill>
            </a:ln>
          </p:spPr>
          <p:txBody>
            <a:bodyPr wrap="square" lIns="0" tIns="0" rIns="0" bIns="0" rtlCol="0"/>
            <a:lstStyle/>
            <a:p>
              <a:endParaRPr sz="1588"/>
            </a:p>
          </p:txBody>
        </p:sp>
      </p:grpSp>
      <p:sp>
        <p:nvSpPr>
          <p:cNvPr id="41" name="object 41"/>
          <p:cNvSpPr txBox="1"/>
          <p:nvPr/>
        </p:nvSpPr>
        <p:spPr>
          <a:xfrm>
            <a:off x="7464370" y="2348584"/>
            <a:ext cx="1965512" cy="538768"/>
          </a:xfrm>
          <a:prstGeom prst="rect">
            <a:avLst/>
          </a:prstGeom>
        </p:spPr>
        <p:txBody>
          <a:bodyPr vert="horz" wrap="square" lIns="0" tIns="11206" rIns="0" bIns="0" rtlCol="0">
            <a:spAutoFit/>
          </a:bodyPr>
          <a:lstStyle/>
          <a:p>
            <a:pPr marL="11206" marR="4483">
              <a:lnSpc>
                <a:spcPct val="131600"/>
              </a:lnSpc>
              <a:spcBef>
                <a:spcPts val="88"/>
              </a:spcBef>
              <a:tabLst>
                <a:tab pos="887553" algn="l"/>
              </a:tabLst>
            </a:pPr>
            <a:r>
              <a:rPr sz="1368" spc="-9" dirty="0">
                <a:solidFill>
                  <a:schemeClr val="bg1"/>
                </a:solidFill>
                <a:latin typeface="Times New Roman"/>
                <a:cs typeface="Times New Roman"/>
              </a:rPr>
              <a:t>CLASS:</a:t>
            </a:r>
            <a:r>
              <a:rPr sz="1368" dirty="0">
                <a:solidFill>
                  <a:schemeClr val="bg1"/>
                </a:solidFill>
                <a:latin typeface="Times New Roman"/>
                <a:cs typeface="Times New Roman"/>
              </a:rPr>
              <a:t>	</a:t>
            </a:r>
            <a:r>
              <a:rPr sz="1368" i="1" dirty="0">
                <a:solidFill>
                  <a:schemeClr val="bg1"/>
                </a:solidFill>
                <a:latin typeface="Times New Roman"/>
                <a:cs typeface="Times New Roman"/>
              </a:rPr>
              <a:t>Muscle</a:t>
            </a:r>
            <a:r>
              <a:rPr sz="1368" i="1" spc="132" dirty="0">
                <a:solidFill>
                  <a:schemeClr val="bg1"/>
                </a:solidFill>
                <a:latin typeface="Times New Roman"/>
                <a:cs typeface="Times New Roman"/>
              </a:rPr>
              <a:t> </a:t>
            </a:r>
            <a:r>
              <a:rPr sz="1368" i="1" spc="-9" dirty="0">
                <a:solidFill>
                  <a:schemeClr val="bg1"/>
                </a:solidFill>
                <a:latin typeface="Times New Roman"/>
                <a:cs typeface="Times New Roman"/>
              </a:rPr>
              <a:t>vehicle </a:t>
            </a:r>
            <a:r>
              <a:rPr sz="1368" i="1" dirty="0">
                <a:solidFill>
                  <a:schemeClr val="bg1"/>
                </a:solidFill>
                <a:latin typeface="Times New Roman"/>
                <a:cs typeface="Times New Roman"/>
              </a:rPr>
              <a:t>Superclass</a:t>
            </a:r>
            <a:r>
              <a:rPr sz="1368" dirty="0">
                <a:solidFill>
                  <a:schemeClr val="bg1"/>
                </a:solidFill>
                <a:latin typeface="Times New Roman"/>
                <a:cs typeface="Times New Roman"/>
              </a:rPr>
              <a:t>:</a:t>
            </a:r>
            <a:r>
              <a:rPr sz="1368" spc="49" dirty="0">
                <a:solidFill>
                  <a:schemeClr val="bg1"/>
                </a:solidFill>
                <a:latin typeface="Times New Roman"/>
                <a:cs typeface="Times New Roman"/>
              </a:rPr>
              <a:t> </a:t>
            </a:r>
            <a:r>
              <a:rPr sz="1368" i="1" dirty="0">
                <a:solidFill>
                  <a:schemeClr val="bg1"/>
                </a:solidFill>
                <a:latin typeface="Times New Roman"/>
                <a:cs typeface="Times New Roman"/>
              </a:rPr>
              <a:t>ZE</a:t>
            </a:r>
            <a:r>
              <a:rPr sz="1368" i="1" spc="31" dirty="0">
                <a:solidFill>
                  <a:schemeClr val="bg1"/>
                </a:solidFill>
                <a:latin typeface="Times New Roman"/>
                <a:cs typeface="Times New Roman"/>
              </a:rPr>
              <a:t> </a:t>
            </a:r>
            <a:r>
              <a:rPr sz="1368" i="1" spc="-9" dirty="0">
                <a:solidFill>
                  <a:schemeClr val="bg1"/>
                </a:solidFill>
                <a:latin typeface="Times New Roman"/>
                <a:cs typeface="Times New Roman"/>
              </a:rPr>
              <a:t>vehicle</a:t>
            </a:r>
            <a:endParaRPr sz="1368" dirty="0">
              <a:solidFill>
                <a:schemeClr val="bg1"/>
              </a:solidFill>
              <a:latin typeface="Times New Roman"/>
              <a:cs typeface="Times New Roman"/>
            </a:endParaRPr>
          </a:p>
        </p:txBody>
      </p:sp>
      <p:grpSp>
        <p:nvGrpSpPr>
          <p:cNvPr id="42" name="object 42"/>
          <p:cNvGrpSpPr/>
          <p:nvPr/>
        </p:nvGrpSpPr>
        <p:grpSpPr>
          <a:xfrm>
            <a:off x="5066795" y="4213804"/>
            <a:ext cx="2134721" cy="647700"/>
            <a:chOff x="3862768" y="4775644"/>
            <a:chExt cx="2419350" cy="734060"/>
          </a:xfrm>
        </p:grpSpPr>
        <p:sp>
          <p:nvSpPr>
            <p:cNvPr id="43" name="object 43"/>
            <p:cNvSpPr/>
            <p:nvPr/>
          </p:nvSpPr>
          <p:spPr>
            <a:xfrm>
              <a:off x="3953243" y="4866132"/>
              <a:ext cx="2329180" cy="643255"/>
            </a:xfrm>
            <a:custGeom>
              <a:avLst/>
              <a:gdLst/>
              <a:ahLst/>
              <a:cxnLst/>
              <a:rect l="l" t="t" r="r" b="b"/>
              <a:pathLst>
                <a:path w="2329179" h="643254">
                  <a:moveTo>
                    <a:pt x="2328672" y="0"/>
                  </a:moveTo>
                  <a:lnTo>
                    <a:pt x="0" y="0"/>
                  </a:lnTo>
                  <a:lnTo>
                    <a:pt x="0" y="547116"/>
                  </a:lnTo>
                  <a:lnTo>
                    <a:pt x="0" y="643128"/>
                  </a:lnTo>
                  <a:lnTo>
                    <a:pt x="2328672" y="643128"/>
                  </a:lnTo>
                  <a:lnTo>
                    <a:pt x="2328672" y="547116"/>
                  </a:lnTo>
                  <a:lnTo>
                    <a:pt x="2328672" y="0"/>
                  </a:lnTo>
                  <a:close/>
                </a:path>
              </a:pathLst>
            </a:custGeom>
            <a:solidFill>
              <a:srgbClr val="7F7F7F"/>
            </a:solidFill>
          </p:spPr>
          <p:txBody>
            <a:bodyPr wrap="square" lIns="0" tIns="0" rIns="0" bIns="0" rtlCol="0"/>
            <a:lstStyle/>
            <a:p>
              <a:endParaRPr sz="1588"/>
            </a:p>
          </p:txBody>
        </p:sp>
        <p:sp>
          <p:nvSpPr>
            <p:cNvPr id="44" name="object 44"/>
            <p:cNvSpPr/>
            <p:nvPr/>
          </p:nvSpPr>
          <p:spPr>
            <a:xfrm>
              <a:off x="3869435" y="4782312"/>
              <a:ext cx="2316480" cy="631190"/>
            </a:xfrm>
            <a:custGeom>
              <a:avLst/>
              <a:gdLst/>
              <a:ahLst/>
              <a:cxnLst/>
              <a:rect l="l" t="t" r="r" b="b"/>
              <a:pathLst>
                <a:path w="2316479" h="631189">
                  <a:moveTo>
                    <a:pt x="2316479" y="630935"/>
                  </a:moveTo>
                  <a:lnTo>
                    <a:pt x="2316479" y="0"/>
                  </a:lnTo>
                  <a:lnTo>
                    <a:pt x="0" y="0"/>
                  </a:lnTo>
                  <a:lnTo>
                    <a:pt x="0" y="630935"/>
                  </a:lnTo>
                  <a:lnTo>
                    <a:pt x="2316479" y="630935"/>
                  </a:lnTo>
                  <a:close/>
                </a:path>
              </a:pathLst>
            </a:custGeom>
            <a:solidFill>
              <a:srgbClr val="FFFFFF"/>
            </a:solidFill>
          </p:spPr>
          <p:txBody>
            <a:bodyPr wrap="square" lIns="0" tIns="0" rIns="0" bIns="0" rtlCol="0"/>
            <a:lstStyle/>
            <a:p>
              <a:endParaRPr sz="1588"/>
            </a:p>
          </p:txBody>
        </p:sp>
        <p:sp>
          <p:nvSpPr>
            <p:cNvPr id="45" name="object 45"/>
            <p:cNvSpPr/>
            <p:nvPr/>
          </p:nvSpPr>
          <p:spPr>
            <a:xfrm>
              <a:off x="3869435" y="4782312"/>
              <a:ext cx="2316480" cy="631190"/>
            </a:xfrm>
            <a:custGeom>
              <a:avLst/>
              <a:gdLst/>
              <a:ahLst/>
              <a:cxnLst/>
              <a:rect l="l" t="t" r="r" b="b"/>
              <a:pathLst>
                <a:path w="2316479" h="631189">
                  <a:moveTo>
                    <a:pt x="0" y="0"/>
                  </a:moveTo>
                  <a:lnTo>
                    <a:pt x="0" y="630935"/>
                  </a:lnTo>
                  <a:lnTo>
                    <a:pt x="2316479" y="630935"/>
                  </a:lnTo>
                  <a:lnTo>
                    <a:pt x="2316479" y="0"/>
                  </a:lnTo>
                  <a:lnTo>
                    <a:pt x="0" y="0"/>
                  </a:lnTo>
                  <a:close/>
                </a:path>
              </a:pathLst>
            </a:custGeom>
            <a:ln w="12856">
              <a:solidFill>
                <a:srgbClr val="000000"/>
              </a:solidFill>
            </a:ln>
          </p:spPr>
          <p:txBody>
            <a:bodyPr wrap="square" lIns="0" tIns="0" rIns="0" bIns="0" rtlCol="0"/>
            <a:lstStyle/>
            <a:p>
              <a:endParaRPr sz="1588"/>
            </a:p>
          </p:txBody>
        </p:sp>
        <p:sp>
          <p:nvSpPr>
            <p:cNvPr id="46" name="object 46"/>
            <p:cNvSpPr/>
            <p:nvPr/>
          </p:nvSpPr>
          <p:spPr>
            <a:xfrm>
              <a:off x="3869435" y="5099304"/>
              <a:ext cx="2298700" cy="3175"/>
            </a:xfrm>
            <a:custGeom>
              <a:avLst/>
              <a:gdLst/>
              <a:ahLst/>
              <a:cxnLst/>
              <a:rect l="l" t="t" r="r" b="b"/>
              <a:pathLst>
                <a:path w="2298700" h="3175">
                  <a:moveTo>
                    <a:pt x="0" y="0"/>
                  </a:moveTo>
                  <a:lnTo>
                    <a:pt x="1834895" y="3047"/>
                  </a:lnTo>
                </a:path>
                <a:path w="2298700" h="3175">
                  <a:moveTo>
                    <a:pt x="1836419" y="0"/>
                  </a:moveTo>
                  <a:lnTo>
                    <a:pt x="2298191" y="3047"/>
                  </a:lnTo>
                </a:path>
              </a:pathLst>
            </a:custGeom>
            <a:ln w="12856">
              <a:solidFill>
                <a:srgbClr val="000000"/>
              </a:solidFill>
            </a:ln>
          </p:spPr>
          <p:txBody>
            <a:bodyPr wrap="square" lIns="0" tIns="0" rIns="0" bIns="0" rtlCol="0"/>
            <a:lstStyle/>
            <a:p>
              <a:endParaRPr sz="1588"/>
            </a:p>
          </p:txBody>
        </p:sp>
      </p:grpSp>
      <p:sp>
        <p:nvSpPr>
          <p:cNvPr id="47" name="object 47"/>
          <p:cNvSpPr txBox="1"/>
          <p:nvPr/>
        </p:nvSpPr>
        <p:spPr>
          <a:xfrm>
            <a:off x="5084241" y="4166625"/>
            <a:ext cx="1971115" cy="538768"/>
          </a:xfrm>
          <a:prstGeom prst="rect">
            <a:avLst/>
          </a:prstGeom>
        </p:spPr>
        <p:txBody>
          <a:bodyPr vert="horz" wrap="square" lIns="0" tIns="11206" rIns="0" bIns="0" rtlCol="0">
            <a:spAutoFit/>
          </a:bodyPr>
          <a:lstStyle/>
          <a:p>
            <a:pPr marL="11206" marR="4483">
              <a:lnSpc>
                <a:spcPct val="131600"/>
              </a:lnSpc>
              <a:spcBef>
                <a:spcPts val="88"/>
              </a:spcBef>
              <a:tabLst>
                <a:tab pos="889233" algn="l"/>
              </a:tabLst>
            </a:pPr>
            <a:r>
              <a:rPr sz="1368" spc="-9" dirty="0">
                <a:solidFill>
                  <a:schemeClr val="bg1"/>
                </a:solidFill>
                <a:latin typeface="Times New Roman"/>
                <a:cs typeface="Times New Roman"/>
              </a:rPr>
              <a:t>CLASS:</a:t>
            </a:r>
            <a:r>
              <a:rPr sz="1368" dirty="0">
                <a:solidFill>
                  <a:schemeClr val="bg1"/>
                </a:solidFill>
                <a:latin typeface="Times New Roman"/>
                <a:cs typeface="Times New Roman"/>
              </a:rPr>
              <a:t>	</a:t>
            </a:r>
            <a:r>
              <a:rPr sz="1368" i="1" spc="-9" dirty="0">
                <a:solidFill>
                  <a:schemeClr val="bg1"/>
                </a:solidFill>
                <a:latin typeface="Times New Roman"/>
                <a:cs typeface="Times New Roman"/>
              </a:rPr>
              <a:t>Motorcycle </a:t>
            </a:r>
            <a:r>
              <a:rPr sz="1368" i="1" dirty="0">
                <a:solidFill>
                  <a:schemeClr val="bg1"/>
                </a:solidFill>
                <a:latin typeface="Times New Roman"/>
                <a:cs typeface="Times New Roman"/>
              </a:rPr>
              <a:t>Superclass</a:t>
            </a:r>
            <a:r>
              <a:rPr sz="1368" dirty="0">
                <a:solidFill>
                  <a:schemeClr val="bg1"/>
                </a:solidFill>
                <a:latin typeface="Times New Roman"/>
                <a:cs typeface="Times New Roman"/>
              </a:rPr>
              <a:t>:</a:t>
            </a:r>
            <a:r>
              <a:rPr sz="1368" spc="35" dirty="0">
                <a:solidFill>
                  <a:schemeClr val="bg1"/>
                </a:solidFill>
                <a:latin typeface="Times New Roman"/>
                <a:cs typeface="Times New Roman"/>
              </a:rPr>
              <a:t> </a:t>
            </a:r>
            <a:r>
              <a:rPr sz="1368" i="1" dirty="0">
                <a:solidFill>
                  <a:schemeClr val="bg1"/>
                </a:solidFill>
                <a:latin typeface="Times New Roman"/>
                <a:cs typeface="Times New Roman"/>
              </a:rPr>
              <a:t>Electric</a:t>
            </a:r>
            <a:r>
              <a:rPr sz="1368" i="1" spc="35" dirty="0">
                <a:solidFill>
                  <a:schemeClr val="bg1"/>
                </a:solidFill>
                <a:latin typeface="Times New Roman"/>
                <a:cs typeface="Times New Roman"/>
              </a:rPr>
              <a:t> </a:t>
            </a:r>
            <a:r>
              <a:rPr sz="1368" i="1" spc="-9" dirty="0">
                <a:solidFill>
                  <a:schemeClr val="bg1"/>
                </a:solidFill>
                <a:latin typeface="Times New Roman"/>
                <a:cs typeface="Times New Roman"/>
              </a:rPr>
              <a:t>vehicle</a:t>
            </a:r>
            <a:endParaRPr sz="1368" dirty="0">
              <a:solidFill>
                <a:schemeClr val="bg1"/>
              </a:solidFill>
              <a:latin typeface="Times New Roman"/>
              <a:cs typeface="Times New Roman"/>
            </a:endParaRPr>
          </a:p>
        </p:txBody>
      </p:sp>
      <p:grpSp>
        <p:nvGrpSpPr>
          <p:cNvPr id="48" name="object 48"/>
          <p:cNvGrpSpPr/>
          <p:nvPr/>
        </p:nvGrpSpPr>
        <p:grpSpPr>
          <a:xfrm>
            <a:off x="7444446" y="4216704"/>
            <a:ext cx="2130799" cy="644899"/>
            <a:chOff x="6557439" y="4778931"/>
            <a:chExt cx="2414905" cy="730885"/>
          </a:xfrm>
        </p:grpSpPr>
        <p:sp>
          <p:nvSpPr>
            <p:cNvPr id="49" name="object 49"/>
            <p:cNvSpPr/>
            <p:nvPr/>
          </p:nvSpPr>
          <p:spPr>
            <a:xfrm>
              <a:off x="6647675" y="4869179"/>
              <a:ext cx="2324100" cy="640080"/>
            </a:xfrm>
            <a:custGeom>
              <a:avLst/>
              <a:gdLst/>
              <a:ahLst/>
              <a:cxnLst/>
              <a:rect l="l" t="t" r="r" b="b"/>
              <a:pathLst>
                <a:path w="2324100" h="640079">
                  <a:moveTo>
                    <a:pt x="2324100" y="0"/>
                  </a:moveTo>
                  <a:lnTo>
                    <a:pt x="0" y="0"/>
                  </a:lnTo>
                  <a:lnTo>
                    <a:pt x="0" y="544068"/>
                  </a:lnTo>
                  <a:lnTo>
                    <a:pt x="0" y="640080"/>
                  </a:lnTo>
                  <a:lnTo>
                    <a:pt x="2324100" y="640080"/>
                  </a:lnTo>
                  <a:lnTo>
                    <a:pt x="2324100" y="544068"/>
                  </a:lnTo>
                  <a:lnTo>
                    <a:pt x="2324100" y="0"/>
                  </a:lnTo>
                  <a:close/>
                </a:path>
              </a:pathLst>
            </a:custGeom>
            <a:solidFill>
              <a:srgbClr val="7F7F7F"/>
            </a:solidFill>
          </p:spPr>
          <p:txBody>
            <a:bodyPr wrap="square" lIns="0" tIns="0" rIns="0" bIns="0" rtlCol="0"/>
            <a:lstStyle/>
            <a:p>
              <a:endParaRPr sz="1588"/>
            </a:p>
          </p:txBody>
        </p:sp>
        <p:sp>
          <p:nvSpPr>
            <p:cNvPr id="50" name="object 50"/>
            <p:cNvSpPr/>
            <p:nvPr/>
          </p:nvSpPr>
          <p:spPr>
            <a:xfrm>
              <a:off x="6563867" y="4785359"/>
              <a:ext cx="2316480" cy="628015"/>
            </a:xfrm>
            <a:custGeom>
              <a:avLst/>
              <a:gdLst/>
              <a:ahLst/>
              <a:cxnLst/>
              <a:rect l="l" t="t" r="r" b="b"/>
              <a:pathLst>
                <a:path w="2316479" h="628014">
                  <a:moveTo>
                    <a:pt x="2316479" y="627887"/>
                  </a:moveTo>
                  <a:lnTo>
                    <a:pt x="2316479" y="0"/>
                  </a:lnTo>
                  <a:lnTo>
                    <a:pt x="0" y="0"/>
                  </a:lnTo>
                  <a:lnTo>
                    <a:pt x="0" y="627887"/>
                  </a:lnTo>
                  <a:lnTo>
                    <a:pt x="2316479" y="627887"/>
                  </a:lnTo>
                  <a:close/>
                </a:path>
              </a:pathLst>
            </a:custGeom>
            <a:solidFill>
              <a:srgbClr val="FFFFFF"/>
            </a:solidFill>
          </p:spPr>
          <p:txBody>
            <a:bodyPr wrap="square" lIns="0" tIns="0" rIns="0" bIns="0" rtlCol="0"/>
            <a:lstStyle/>
            <a:p>
              <a:endParaRPr sz="1588"/>
            </a:p>
          </p:txBody>
        </p:sp>
        <p:sp>
          <p:nvSpPr>
            <p:cNvPr id="51" name="object 51"/>
            <p:cNvSpPr/>
            <p:nvPr/>
          </p:nvSpPr>
          <p:spPr>
            <a:xfrm>
              <a:off x="6563867" y="4785359"/>
              <a:ext cx="2316480" cy="628015"/>
            </a:xfrm>
            <a:custGeom>
              <a:avLst/>
              <a:gdLst/>
              <a:ahLst/>
              <a:cxnLst/>
              <a:rect l="l" t="t" r="r" b="b"/>
              <a:pathLst>
                <a:path w="2316479" h="628014">
                  <a:moveTo>
                    <a:pt x="0" y="0"/>
                  </a:moveTo>
                  <a:lnTo>
                    <a:pt x="0" y="627887"/>
                  </a:lnTo>
                  <a:lnTo>
                    <a:pt x="2316479" y="627887"/>
                  </a:lnTo>
                  <a:lnTo>
                    <a:pt x="2316479" y="0"/>
                  </a:lnTo>
                  <a:lnTo>
                    <a:pt x="0" y="0"/>
                  </a:lnTo>
                  <a:close/>
                </a:path>
              </a:pathLst>
            </a:custGeom>
            <a:ln w="12856">
              <a:solidFill>
                <a:srgbClr val="000000"/>
              </a:solidFill>
            </a:ln>
          </p:spPr>
          <p:txBody>
            <a:bodyPr wrap="square" lIns="0" tIns="0" rIns="0" bIns="0" rtlCol="0"/>
            <a:lstStyle/>
            <a:p>
              <a:endParaRPr sz="1588"/>
            </a:p>
          </p:txBody>
        </p:sp>
        <p:sp>
          <p:nvSpPr>
            <p:cNvPr id="52" name="object 52"/>
            <p:cNvSpPr/>
            <p:nvPr/>
          </p:nvSpPr>
          <p:spPr>
            <a:xfrm>
              <a:off x="6563867" y="5102351"/>
              <a:ext cx="2299970" cy="0"/>
            </a:xfrm>
            <a:custGeom>
              <a:avLst/>
              <a:gdLst/>
              <a:ahLst/>
              <a:cxnLst/>
              <a:rect l="l" t="t" r="r" b="b"/>
              <a:pathLst>
                <a:path w="2299970">
                  <a:moveTo>
                    <a:pt x="0" y="0"/>
                  </a:moveTo>
                  <a:lnTo>
                    <a:pt x="1836419" y="0"/>
                  </a:lnTo>
                </a:path>
                <a:path w="2299970">
                  <a:moveTo>
                    <a:pt x="1839467" y="0"/>
                  </a:moveTo>
                  <a:lnTo>
                    <a:pt x="2299715" y="0"/>
                  </a:lnTo>
                </a:path>
              </a:pathLst>
            </a:custGeom>
            <a:ln w="12856">
              <a:solidFill>
                <a:srgbClr val="000000"/>
              </a:solidFill>
            </a:ln>
          </p:spPr>
          <p:txBody>
            <a:bodyPr wrap="square" lIns="0" tIns="0" rIns="0" bIns="0" rtlCol="0"/>
            <a:lstStyle/>
            <a:p>
              <a:endParaRPr sz="1588"/>
            </a:p>
          </p:txBody>
        </p:sp>
      </p:grpSp>
      <p:sp>
        <p:nvSpPr>
          <p:cNvPr id="53" name="object 53"/>
          <p:cNvSpPr txBox="1"/>
          <p:nvPr/>
        </p:nvSpPr>
        <p:spPr>
          <a:xfrm>
            <a:off x="7464370" y="4169314"/>
            <a:ext cx="1971115" cy="534483"/>
          </a:xfrm>
          <a:prstGeom prst="rect">
            <a:avLst/>
          </a:prstGeom>
        </p:spPr>
        <p:txBody>
          <a:bodyPr vert="horz" wrap="square" lIns="0" tIns="10646" rIns="0" bIns="0" rtlCol="0">
            <a:spAutoFit/>
          </a:bodyPr>
          <a:lstStyle/>
          <a:p>
            <a:pPr marL="11206" marR="4483">
              <a:lnSpc>
                <a:spcPct val="131000"/>
              </a:lnSpc>
              <a:spcBef>
                <a:spcPts val="84"/>
              </a:spcBef>
              <a:tabLst>
                <a:tab pos="887553" algn="l"/>
              </a:tabLst>
            </a:pPr>
            <a:r>
              <a:rPr sz="1368" spc="-9" dirty="0">
                <a:solidFill>
                  <a:schemeClr val="bg1"/>
                </a:solidFill>
                <a:latin typeface="Times New Roman"/>
                <a:cs typeface="Times New Roman"/>
              </a:rPr>
              <a:t>CLASS:</a:t>
            </a:r>
            <a:r>
              <a:rPr sz="1368" dirty="0">
                <a:solidFill>
                  <a:schemeClr val="bg1"/>
                </a:solidFill>
                <a:latin typeface="Times New Roman"/>
                <a:cs typeface="Times New Roman"/>
              </a:rPr>
              <a:t>	</a:t>
            </a:r>
            <a:r>
              <a:rPr sz="1368" i="1" spc="-9" dirty="0">
                <a:solidFill>
                  <a:schemeClr val="bg1"/>
                </a:solidFill>
                <a:latin typeface="Times New Roman"/>
                <a:cs typeface="Times New Roman"/>
              </a:rPr>
              <a:t>Scooter </a:t>
            </a:r>
            <a:r>
              <a:rPr sz="1368" i="1" dirty="0">
                <a:solidFill>
                  <a:schemeClr val="bg1"/>
                </a:solidFill>
                <a:latin typeface="Times New Roman"/>
                <a:cs typeface="Times New Roman"/>
              </a:rPr>
              <a:t>Superclass</a:t>
            </a:r>
            <a:r>
              <a:rPr sz="1368" dirty="0">
                <a:solidFill>
                  <a:schemeClr val="bg1"/>
                </a:solidFill>
                <a:latin typeface="Times New Roman"/>
                <a:cs typeface="Times New Roman"/>
              </a:rPr>
              <a:t>:</a:t>
            </a:r>
            <a:r>
              <a:rPr sz="1368" spc="35" dirty="0">
                <a:solidFill>
                  <a:schemeClr val="bg1"/>
                </a:solidFill>
                <a:latin typeface="Times New Roman"/>
                <a:cs typeface="Times New Roman"/>
              </a:rPr>
              <a:t> </a:t>
            </a:r>
            <a:r>
              <a:rPr sz="1368" i="1" dirty="0">
                <a:solidFill>
                  <a:schemeClr val="bg1"/>
                </a:solidFill>
                <a:latin typeface="Times New Roman"/>
                <a:cs typeface="Times New Roman"/>
              </a:rPr>
              <a:t>Electric</a:t>
            </a:r>
            <a:r>
              <a:rPr sz="1368" i="1" spc="31" dirty="0">
                <a:solidFill>
                  <a:schemeClr val="bg1"/>
                </a:solidFill>
                <a:latin typeface="Times New Roman"/>
                <a:cs typeface="Times New Roman"/>
              </a:rPr>
              <a:t> </a:t>
            </a:r>
            <a:r>
              <a:rPr sz="1368" i="1" spc="-9" dirty="0">
                <a:solidFill>
                  <a:schemeClr val="bg1"/>
                </a:solidFill>
                <a:latin typeface="Times New Roman"/>
                <a:cs typeface="Times New Roman"/>
              </a:rPr>
              <a:t>vehicle</a:t>
            </a:r>
            <a:endParaRPr sz="1368" dirty="0">
              <a:solidFill>
                <a:schemeClr val="bg1"/>
              </a:solidFill>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2000" advTm="68661"/>
    </mc:Choice>
    <mc:Fallback>
      <p:transition spd="slow" advTm="6866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66253" y="199455"/>
            <a:ext cx="9384145" cy="626869"/>
          </a:xfrm>
          <a:prstGeom prst="rect">
            <a:avLst/>
          </a:prstGeom>
        </p:spPr>
        <p:txBody>
          <a:bodyPr vert="horz" wrap="square" lIns="0" tIns="11206" rIns="0" bIns="0" rtlCol="0" anchor="ctr">
            <a:spAutoFit/>
          </a:bodyPr>
          <a:lstStyle/>
          <a:p>
            <a:pPr marL="11206">
              <a:lnSpc>
                <a:spcPct val="100000"/>
              </a:lnSpc>
              <a:spcBef>
                <a:spcPts val="88"/>
              </a:spcBef>
            </a:pPr>
            <a:r>
              <a:rPr sz="4000" b="1" spc="71" dirty="0"/>
              <a:t>One-</a:t>
            </a:r>
            <a:r>
              <a:rPr sz="4000" b="1" spc="150" dirty="0"/>
              <a:t>parent</a:t>
            </a:r>
            <a:r>
              <a:rPr sz="4000" b="1" spc="9" dirty="0"/>
              <a:t> </a:t>
            </a:r>
            <a:r>
              <a:rPr sz="4000" b="1" spc="93" dirty="0"/>
              <a:t>inheritance</a:t>
            </a:r>
            <a:r>
              <a:rPr sz="4000" b="1" spc="4" dirty="0"/>
              <a:t> </a:t>
            </a:r>
            <a:r>
              <a:rPr sz="4000" b="1" spc="53" dirty="0"/>
              <a:t>(continued)</a:t>
            </a:r>
            <a:endParaRPr sz="4000" b="1" dirty="0"/>
          </a:p>
        </p:txBody>
      </p:sp>
      <p:sp>
        <p:nvSpPr>
          <p:cNvPr id="8" name="object 8"/>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49</a:t>
            </a:fld>
            <a:endParaRPr spc="-22" dirty="0"/>
          </a:p>
        </p:txBody>
      </p:sp>
      <p:grpSp>
        <p:nvGrpSpPr>
          <p:cNvPr id="3" name="object 3"/>
          <p:cNvGrpSpPr/>
          <p:nvPr/>
        </p:nvGrpSpPr>
        <p:grpSpPr>
          <a:xfrm>
            <a:off x="3938867" y="1019063"/>
            <a:ext cx="4415118" cy="5087471"/>
            <a:chOff x="2584450" y="1154938"/>
            <a:chExt cx="5003800" cy="5765800"/>
          </a:xfrm>
        </p:grpSpPr>
        <p:sp>
          <p:nvSpPr>
            <p:cNvPr id="4" name="object 4"/>
            <p:cNvSpPr/>
            <p:nvPr/>
          </p:nvSpPr>
          <p:spPr>
            <a:xfrm>
              <a:off x="2590799" y="1162812"/>
              <a:ext cx="4991100" cy="5753100"/>
            </a:xfrm>
            <a:custGeom>
              <a:avLst/>
              <a:gdLst/>
              <a:ahLst/>
              <a:cxnLst/>
              <a:rect l="l" t="t" r="r" b="b"/>
              <a:pathLst>
                <a:path w="4991100" h="5753100">
                  <a:moveTo>
                    <a:pt x="4991099" y="5753099"/>
                  </a:moveTo>
                  <a:lnTo>
                    <a:pt x="4991099" y="0"/>
                  </a:lnTo>
                  <a:lnTo>
                    <a:pt x="0" y="0"/>
                  </a:lnTo>
                  <a:lnTo>
                    <a:pt x="0" y="5753099"/>
                  </a:lnTo>
                  <a:lnTo>
                    <a:pt x="4991099" y="5753099"/>
                  </a:lnTo>
                  <a:close/>
                </a:path>
              </a:pathLst>
            </a:custGeom>
            <a:solidFill>
              <a:srgbClr val="FFFFFF"/>
            </a:solidFill>
          </p:spPr>
          <p:txBody>
            <a:bodyPr wrap="square" lIns="0" tIns="0" rIns="0" bIns="0" rtlCol="0"/>
            <a:lstStyle/>
            <a:p>
              <a:endParaRPr sz="1588"/>
            </a:p>
          </p:txBody>
        </p:sp>
        <p:sp>
          <p:nvSpPr>
            <p:cNvPr id="5" name="object 5"/>
            <p:cNvSpPr/>
            <p:nvPr/>
          </p:nvSpPr>
          <p:spPr>
            <a:xfrm>
              <a:off x="2590799" y="1161288"/>
              <a:ext cx="4991100" cy="5753100"/>
            </a:xfrm>
            <a:custGeom>
              <a:avLst/>
              <a:gdLst/>
              <a:ahLst/>
              <a:cxnLst/>
              <a:rect l="l" t="t" r="r" b="b"/>
              <a:pathLst>
                <a:path w="4991100" h="5753100">
                  <a:moveTo>
                    <a:pt x="0" y="0"/>
                  </a:moveTo>
                  <a:lnTo>
                    <a:pt x="0" y="5753099"/>
                  </a:lnTo>
                  <a:lnTo>
                    <a:pt x="4991099" y="5753099"/>
                  </a:lnTo>
                  <a:lnTo>
                    <a:pt x="4991099" y="0"/>
                  </a:lnTo>
                  <a:lnTo>
                    <a:pt x="0" y="0"/>
                  </a:lnTo>
                  <a:close/>
                </a:path>
              </a:pathLst>
            </a:custGeom>
            <a:ln w="12699">
              <a:solidFill>
                <a:srgbClr val="FFFFFF"/>
              </a:solidFill>
            </a:ln>
          </p:spPr>
          <p:txBody>
            <a:bodyPr wrap="square" lIns="0" tIns="0" rIns="0" bIns="0" rtlCol="0"/>
            <a:lstStyle/>
            <a:p>
              <a:endParaRPr sz="1588"/>
            </a:p>
          </p:txBody>
        </p:sp>
      </p:grpSp>
      <p:graphicFrame>
        <p:nvGraphicFramePr>
          <p:cNvPr id="6" name="object 6"/>
          <p:cNvGraphicFramePr>
            <a:graphicFrameLocks noGrp="1"/>
          </p:cNvGraphicFramePr>
          <p:nvPr>
            <p:extLst>
              <p:ext uri="{D42A27DB-BD31-4B8C-83A1-F6EECF244321}">
                <p14:modId xmlns:p14="http://schemas.microsoft.com/office/powerpoint/2010/main" val="903981307"/>
              </p:ext>
            </p:extLst>
          </p:nvPr>
        </p:nvGraphicFramePr>
        <p:xfrm>
          <a:off x="4031762" y="1103891"/>
          <a:ext cx="4234702" cy="4927785"/>
        </p:xfrm>
        <a:graphic>
          <a:graphicData uri="http://schemas.openxmlformats.org/drawingml/2006/table">
            <a:tbl>
              <a:tblPr firstRow="1" bandRow="1">
                <a:tableStyleId>{2D5ABB26-0587-4C30-8999-92F81FD0307C}</a:tableStyleId>
              </a:tblPr>
              <a:tblGrid>
                <a:gridCol w="2117912">
                  <a:extLst>
                    <a:ext uri="{9D8B030D-6E8A-4147-A177-3AD203B41FA5}">
                      <a16:colId xmlns:a16="http://schemas.microsoft.com/office/drawing/2014/main" val="20000"/>
                    </a:ext>
                  </a:extLst>
                </a:gridCol>
                <a:gridCol w="2116790">
                  <a:extLst>
                    <a:ext uri="{9D8B030D-6E8A-4147-A177-3AD203B41FA5}">
                      <a16:colId xmlns:a16="http://schemas.microsoft.com/office/drawing/2014/main" val="20001"/>
                    </a:ext>
                  </a:extLst>
                </a:gridCol>
              </a:tblGrid>
              <a:tr h="360269">
                <a:tc gridSpan="2">
                  <a:txBody>
                    <a:bodyPr/>
                    <a:lstStyle/>
                    <a:p>
                      <a:pPr marL="55880">
                        <a:lnSpc>
                          <a:spcPct val="100000"/>
                        </a:lnSpc>
                        <a:spcBef>
                          <a:spcPts val="295"/>
                        </a:spcBef>
                        <a:tabLst>
                          <a:tab pos="1255395" algn="l"/>
                        </a:tabLst>
                      </a:pPr>
                      <a:r>
                        <a:rPr sz="1600" spc="40" dirty="0">
                          <a:solidFill>
                            <a:schemeClr val="bg1"/>
                          </a:solidFill>
                          <a:latin typeface="Times New Roman"/>
                          <a:cs typeface="Times New Roman"/>
                        </a:rPr>
                        <a:t>CLASS:</a:t>
                      </a:r>
                      <a:r>
                        <a:rPr sz="1600" dirty="0">
                          <a:solidFill>
                            <a:schemeClr val="bg1"/>
                          </a:solidFill>
                          <a:latin typeface="Times New Roman"/>
                          <a:cs typeface="Times New Roman"/>
                        </a:rPr>
                        <a:t>	</a:t>
                      </a:r>
                      <a:r>
                        <a:rPr sz="1600" i="1" spc="35" dirty="0">
                          <a:solidFill>
                            <a:schemeClr val="bg1"/>
                          </a:solidFill>
                          <a:latin typeface="Times New Roman"/>
                          <a:cs typeface="Times New Roman"/>
                        </a:rPr>
                        <a:t>Van</a:t>
                      </a:r>
                      <a:endParaRPr sz="1600" dirty="0">
                        <a:solidFill>
                          <a:schemeClr val="bg1"/>
                        </a:solidFill>
                        <a:latin typeface="Times New Roman"/>
                        <a:cs typeface="Times New Roman"/>
                      </a:endParaRPr>
                    </a:p>
                  </a:txBody>
                  <a:tcPr marL="0" marR="0" marT="33057"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0"/>
                  </a:ext>
                </a:extLst>
              </a:tr>
              <a:tr h="304800">
                <a:tc gridSpan="2">
                  <a:txBody>
                    <a:bodyPr/>
                    <a:lstStyle/>
                    <a:p>
                      <a:pPr marL="55880">
                        <a:lnSpc>
                          <a:spcPts val="2180"/>
                        </a:lnSpc>
                      </a:pPr>
                      <a:r>
                        <a:rPr sz="1600" i="1" dirty="0">
                          <a:solidFill>
                            <a:schemeClr val="bg1"/>
                          </a:solidFill>
                          <a:latin typeface="Times New Roman"/>
                          <a:cs typeface="Times New Roman"/>
                        </a:rPr>
                        <a:t>Superclass</a:t>
                      </a:r>
                      <a:r>
                        <a:rPr sz="1600" dirty="0">
                          <a:solidFill>
                            <a:schemeClr val="bg1"/>
                          </a:solidFill>
                          <a:latin typeface="Times New Roman"/>
                          <a:cs typeface="Times New Roman"/>
                        </a:rPr>
                        <a:t>:</a:t>
                      </a:r>
                      <a:r>
                        <a:rPr sz="1600" spc="335" dirty="0">
                          <a:solidFill>
                            <a:schemeClr val="bg1"/>
                          </a:solidFill>
                          <a:latin typeface="Times New Roman"/>
                          <a:cs typeface="Times New Roman"/>
                        </a:rPr>
                        <a:t> </a:t>
                      </a:r>
                      <a:r>
                        <a:rPr sz="1600" i="1" spc="-25" dirty="0">
                          <a:solidFill>
                            <a:schemeClr val="bg1"/>
                          </a:solidFill>
                          <a:latin typeface="Times New Roman"/>
                          <a:cs typeface="Times New Roman"/>
                        </a:rPr>
                        <a:t>Car</a:t>
                      </a:r>
                      <a:endParaRPr sz="1600" dirty="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19050">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1"/>
                  </a:ext>
                </a:extLst>
              </a:tr>
              <a:tr h="280707">
                <a:tc gridSpan="2">
                  <a:txBody>
                    <a:bodyPr/>
                    <a:lstStyle/>
                    <a:p>
                      <a:pPr marL="55880">
                        <a:lnSpc>
                          <a:spcPts val="2000"/>
                        </a:lnSpc>
                        <a:tabLst>
                          <a:tab pos="831850" algn="l"/>
                        </a:tabLst>
                      </a:pPr>
                      <a:r>
                        <a:rPr sz="1600" spc="-25" dirty="0">
                          <a:solidFill>
                            <a:schemeClr val="bg1"/>
                          </a:solidFill>
                          <a:latin typeface="Times New Roman"/>
                          <a:cs typeface="Times New Roman"/>
                        </a:rPr>
                        <a:t>[N]</a:t>
                      </a:r>
                      <a:r>
                        <a:rPr sz="1600" dirty="0">
                          <a:solidFill>
                            <a:schemeClr val="bg1"/>
                          </a:solidFill>
                          <a:latin typeface="Times New Roman"/>
                          <a:cs typeface="Times New Roman"/>
                        </a:rPr>
                        <a:t>	</a:t>
                      </a:r>
                      <a:r>
                        <a:rPr sz="1600" i="1" dirty="0">
                          <a:solidFill>
                            <a:schemeClr val="bg1"/>
                          </a:solidFill>
                          <a:latin typeface="Times New Roman"/>
                          <a:cs typeface="Times New Roman"/>
                        </a:rPr>
                        <a:t>Weight,</a:t>
                      </a:r>
                      <a:r>
                        <a:rPr sz="1600" i="1" spc="245" dirty="0">
                          <a:solidFill>
                            <a:schemeClr val="bg1"/>
                          </a:solidFill>
                          <a:latin typeface="Times New Roman"/>
                          <a:cs typeface="Times New Roman"/>
                        </a:rPr>
                        <a:t> </a:t>
                      </a:r>
                      <a:r>
                        <a:rPr sz="1600" i="1" spc="40" dirty="0">
                          <a:solidFill>
                            <a:schemeClr val="bg1"/>
                          </a:solidFill>
                          <a:latin typeface="Times New Roman"/>
                          <a:cs typeface="Times New Roman"/>
                        </a:rPr>
                        <a:t>kg</a:t>
                      </a:r>
                      <a:r>
                        <a:rPr sz="1600" spc="40" dirty="0">
                          <a:solidFill>
                            <a:schemeClr val="bg1"/>
                          </a:solidFill>
                          <a:latin typeface="Times New Roman"/>
                          <a:cs typeface="Times New Roman"/>
                        </a:rPr>
                        <a:t>:</a:t>
                      </a:r>
                      <a:endParaRPr sz="16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2"/>
                  </a:ext>
                </a:extLst>
              </a:tr>
              <a:tr h="284629">
                <a:tc gridSpan="2">
                  <a:txBody>
                    <a:bodyPr/>
                    <a:lstStyle/>
                    <a:p>
                      <a:pPr marL="55880">
                        <a:lnSpc>
                          <a:spcPts val="2014"/>
                        </a:lnSpc>
                        <a:tabLst>
                          <a:tab pos="831850" algn="l"/>
                        </a:tabLst>
                      </a:pPr>
                      <a:r>
                        <a:rPr sz="1600" spc="-25" dirty="0">
                          <a:solidFill>
                            <a:schemeClr val="bg1"/>
                          </a:solidFill>
                          <a:latin typeface="Times New Roman"/>
                          <a:cs typeface="Times New Roman"/>
                        </a:rPr>
                        <a:t>[N]</a:t>
                      </a:r>
                      <a:r>
                        <a:rPr sz="1600" dirty="0">
                          <a:solidFill>
                            <a:schemeClr val="bg1"/>
                          </a:solidFill>
                          <a:latin typeface="Times New Roman"/>
                          <a:cs typeface="Times New Roman"/>
                        </a:rPr>
                        <a:t>	</a:t>
                      </a:r>
                      <a:r>
                        <a:rPr sz="1600" i="1" dirty="0">
                          <a:solidFill>
                            <a:schemeClr val="bg1"/>
                          </a:solidFill>
                          <a:latin typeface="Times New Roman"/>
                          <a:cs typeface="Times New Roman"/>
                        </a:rPr>
                        <a:t>Top</a:t>
                      </a:r>
                      <a:r>
                        <a:rPr sz="1600" i="1" spc="60" dirty="0">
                          <a:solidFill>
                            <a:schemeClr val="bg1"/>
                          </a:solidFill>
                          <a:latin typeface="Times New Roman"/>
                          <a:cs typeface="Times New Roman"/>
                        </a:rPr>
                        <a:t> </a:t>
                      </a:r>
                      <a:r>
                        <a:rPr sz="1600" i="1" dirty="0">
                          <a:solidFill>
                            <a:schemeClr val="bg1"/>
                          </a:solidFill>
                          <a:latin typeface="Times New Roman"/>
                          <a:cs typeface="Times New Roman"/>
                        </a:rPr>
                        <a:t>speed,</a:t>
                      </a:r>
                      <a:r>
                        <a:rPr sz="1600" i="1" spc="70" dirty="0">
                          <a:solidFill>
                            <a:schemeClr val="bg1"/>
                          </a:solidFill>
                          <a:latin typeface="Times New Roman"/>
                          <a:cs typeface="Times New Roman"/>
                        </a:rPr>
                        <a:t> km/h</a:t>
                      </a:r>
                      <a:r>
                        <a:rPr sz="1600" spc="70" dirty="0">
                          <a:solidFill>
                            <a:schemeClr val="bg1"/>
                          </a:solidFill>
                          <a:latin typeface="Times New Roman"/>
                          <a:cs typeface="Times New Roman"/>
                        </a:rPr>
                        <a:t>:</a:t>
                      </a:r>
                      <a:endParaRPr sz="16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3"/>
                  </a:ext>
                </a:extLst>
              </a:tr>
              <a:tr h="284629">
                <a:tc gridSpan="2">
                  <a:txBody>
                    <a:bodyPr/>
                    <a:lstStyle/>
                    <a:p>
                      <a:pPr marL="55880">
                        <a:lnSpc>
                          <a:spcPts val="2014"/>
                        </a:lnSpc>
                        <a:tabLst>
                          <a:tab pos="831850" algn="l"/>
                        </a:tabLst>
                      </a:pPr>
                      <a:r>
                        <a:rPr sz="1600" spc="-10" dirty="0">
                          <a:solidFill>
                            <a:schemeClr val="bg1"/>
                          </a:solidFill>
                          <a:latin typeface="Times New Roman"/>
                          <a:cs typeface="Times New Roman"/>
                        </a:rPr>
                        <a:t>[Str]</a:t>
                      </a:r>
                      <a:r>
                        <a:rPr sz="1600" dirty="0">
                          <a:solidFill>
                            <a:schemeClr val="bg1"/>
                          </a:solidFill>
                          <a:latin typeface="Times New Roman"/>
                          <a:cs typeface="Times New Roman"/>
                        </a:rPr>
                        <a:t>	</a:t>
                      </a:r>
                      <a:r>
                        <a:rPr sz="1600" i="1" spc="-10" dirty="0">
                          <a:solidFill>
                            <a:schemeClr val="bg1"/>
                          </a:solidFill>
                          <a:latin typeface="Times New Roman"/>
                          <a:cs typeface="Times New Roman"/>
                        </a:rPr>
                        <a:t>Motor</a:t>
                      </a:r>
                      <a:r>
                        <a:rPr sz="1600" spc="-10" dirty="0">
                          <a:solidFill>
                            <a:schemeClr val="bg1"/>
                          </a:solidFill>
                          <a:latin typeface="Times New Roman"/>
                          <a:cs typeface="Times New Roman"/>
                        </a:rPr>
                        <a:t>:</a:t>
                      </a:r>
                      <a:endParaRPr sz="16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4"/>
                  </a:ext>
                </a:extLst>
              </a:tr>
              <a:tr h="279587">
                <a:tc gridSpan="2">
                  <a:txBody>
                    <a:bodyPr/>
                    <a:lstStyle/>
                    <a:p>
                      <a:pPr marL="55880">
                        <a:lnSpc>
                          <a:spcPts val="2014"/>
                        </a:lnSpc>
                        <a:tabLst>
                          <a:tab pos="831850" algn="l"/>
                        </a:tabLst>
                      </a:pPr>
                      <a:r>
                        <a:rPr sz="1600" spc="-10" dirty="0">
                          <a:solidFill>
                            <a:schemeClr val="bg1"/>
                          </a:solidFill>
                          <a:latin typeface="Times New Roman"/>
                          <a:cs typeface="Times New Roman"/>
                        </a:rPr>
                        <a:t>[Str]</a:t>
                      </a:r>
                      <a:r>
                        <a:rPr sz="1600" dirty="0">
                          <a:solidFill>
                            <a:schemeClr val="bg1"/>
                          </a:solidFill>
                          <a:latin typeface="Times New Roman"/>
                          <a:cs typeface="Times New Roman"/>
                        </a:rPr>
                        <a:t>	</a:t>
                      </a:r>
                      <a:r>
                        <a:rPr sz="1600" i="1" dirty="0">
                          <a:solidFill>
                            <a:schemeClr val="bg1"/>
                          </a:solidFill>
                          <a:latin typeface="Times New Roman"/>
                          <a:cs typeface="Times New Roman"/>
                        </a:rPr>
                        <a:t>Battery</a:t>
                      </a:r>
                      <a:r>
                        <a:rPr sz="1600" i="1" spc="114" dirty="0">
                          <a:solidFill>
                            <a:schemeClr val="bg1"/>
                          </a:solidFill>
                          <a:latin typeface="Times New Roman"/>
                          <a:cs typeface="Times New Roman"/>
                        </a:rPr>
                        <a:t> </a:t>
                      </a:r>
                      <a:r>
                        <a:rPr sz="1600" i="1" spc="-20" dirty="0">
                          <a:solidFill>
                            <a:schemeClr val="bg1"/>
                          </a:solidFill>
                          <a:latin typeface="Times New Roman"/>
                          <a:cs typeface="Times New Roman"/>
                        </a:rPr>
                        <a:t>type</a:t>
                      </a:r>
                      <a:r>
                        <a:rPr sz="1600" spc="-20" dirty="0">
                          <a:solidFill>
                            <a:schemeClr val="bg1"/>
                          </a:solidFill>
                          <a:latin typeface="Times New Roman"/>
                          <a:cs typeface="Times New Roman"/>
                        </a:rPr>
                        <a:t>:</a:t>
                      </a:r>
                      <a:endParaRPr sz="16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5"/>
                  </a:ext>
                </a:extLst>
              </a:tr>
              <a:tr h="290232">
                <a:tc gridSpan="2">
                  <a:txBody>
                    <a:bodyPr/>
                    <a:lstStyle/>
                    <a:p>
                      <a:pPr marL="55880">
                        <a:lnSpc>
                          <a:spcPts val="2039"/>
                        </a:lnSpc>
                        <a:tabLst>
                          <a:tab pos="831850" algn="l"/>
                        </a:tabLst>
                      </a:pPr>
                      <a:r>
                        <a:rPr sz="1600" spc="-25" dirty="0">
                          <a:solidFill>
                            <a:schemeClr val="bg1"/>
                          </a:solidFill>
                          <a:latin typeface="Times New Roman"/>
                          <a:cs typeface="Times New Roman"/>
                        </a:rPr>
                        <a:t>[N]</a:t>
                      </a:r>
                      <a:r>
                        <a:rPr sz="1600" dirty="0">
                          <a:solidFill>
                            <a:schemeClr val="bg1"/>
                          </a:solidFill>
                          <a:latin typeface="Times New Roman"/>
                          <a:cs typeface="Times New Roman"/>
                        </a:rPr>
                        <a:t>	</a:t>
                      </a:r>
                      <a:r>
                        <a:rPr sz="1600" i="1" dirty="0">
                          <a:solidFill>
                            <a:schemeClr val="bg1"/>
                          </a:solidFill>
                          <a:latin typeface="Times New Roman"/>
                          <a:cs typeface="Times New Roman"/>
                        </a:rPr>
                        <a:t>Range,</a:t>
                      </a:r>
                      <a:r>
                        <a:rPr sz="1600" i="1" spc="225" dirty="0">
                          <a:solidFill>
                            <a:schemeClr val="bg1"/>
                          </a:solidFill>
                          <a:latin typeface="Times New Roman"/>
                          <a:cs typeface="Times New Roman"/>
                        </a:rPr>
                        <a:t> </a:t>
                      </a:r>
                      <a:r>
                        <a:rPr sz="1600" i="1" spc="75" dirty="0">
                          <a:solidFill>
                            <a:schemeClr val="bg1"/>
                          </a:solidFill>
                          <a:latin typeface="Times New Roman"/>
                          <a:cs typeface="Times New Roman"/>
                        </a:rPr>
                        <a:t>km</a:t>
                      </a:r>
                      <a:r>
                        <a:rPr sz="1600" spc="75" dirty="0">
                          <a:solidFill>
                            <a:schemeClr val="bg1"/>
                          </a:solidFill>
                          <a:latin typeface="Times New Roman"/>
                          <a:cs typeface="Times New Roman"/>
                        </a:rPr>
                        <a:t>:</a:t>
                      </a:r>
                      <a:endParaRPr sz="16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6"/>
                  </a:ext>
                </a:extLst>
              </a:tr>
              <a:tr h="263338">
                <a:tc gridSpan="2">
                  <a:txBody>
                    <a:bodyPr/>
                    <a:lstStyle/>
                    <a:p>
                      <a:pPr marL="55880">
                        <a:lnSpc>
                          <a:spcPts val="2050"/>
                        </a:lnSpc>
                        <a:tabLst>
                          <a:tab pos="831850" algn="l"/>
                        </a:tabLst>
                      </a:pPr>
                      <a:r>
                        <a:rPr sz="1600" spc="-25" dirty="0">
                          <a:solidFill>
                            <a:schemeClr val="bg1"/>
                          </a:solidFill>
                          <a:latin typeface="Times New Roman"/>
                          <a:cs typeface="Times New Roman"/>
                        </a:rPr>
                        <a:t>[N]</a:t>
                      </a:r>
                      <a:r>
                        <a:rPr sz="1600" dirty="0">
                          <a:solidFill>
                            <a:schemeClr val="bg1"/>
                          </a:solidFill>
                          <a:latin typeface="Times New Roman"/>
                          <a:cs typeface="Times New Roman"/>
                        </a:rPr>
                        <a:t>	</a:t>
                      </a:r>
                      <a:r>
                        <a:rPr sz="1600" i="1" dirty="0">
                          <a:solidFill>
                            <a:schemeClr val="bg1"/>
                          </a:solidFill>
                          <a:latin typeface="Times New Roman"/>
                          <a:cs typeface="Times New Roman"/>
                        </a:rPr>
                        <a:t>Payload,</a:t>
                      </a:r>
                      <a:r>
                        <a:rPr sz="1600" i="1" spc="20" dirty="0">
                          <a:solidFill>
                            <a:schemeClr val="bg1"/>
                          </a:solidFill>
                          <a:latin typeface="Times New Roman"/>
                          <a:cs typeface="Times New Roman"/>
                        </a:rPr>
                        <a:t> </a:t>
                      </a:r>
                      <a:r>
                        <a:rPr sz="1600" i="1" spc="45" dirty="0">
                          <a:solidFill>
                            <a:schemeClr val="bg1"/>
                          </a:solidFill>
                          <a:latin typeface="Times New Roman"/>
                          <a:cs typeface="Times New Roman"/>
                        </a:rPr>
                        <a:t>kg</a:t>
                      </a:r>
                      <a:r>
                        <a:rPr sz="1600" spc="45" dirty="0">
                          <a:solidFill>
                            <a:schemeClr val="bg1"/>
                          </a:solidFill>
                          <a:latin typeface="Times New Roman"/>
                          <a:cs typeface="Times New Roman"/>
                        </a:rPr>
                        <a:t>:</a:t>
                      </a:r>
                      <a:endParaRPr sz="16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19050">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7"/>
                  </a:ext>
                </a:extLst>
              </a:tr>
              <a:tr h="209550">
                <a:tc>
                  <a:txBody>
                    <a:bodyPr/>
                    <a:lstStyle/>
                    <a:p>
                      <a:pPr>
                        <a:lnSpc>
                          <a:spcPct val="100000"/>
                        </a:lnSpc>
                      </a:pPr>
                      <a:endParaRPr sz="1200">
                        <a:solidFill>
                          <a:schemeClr val="bg1"/>
                        </a:solidFill>
                        <a:latin typeface="Times New Roman"/>
                        <a:cs typeface="Times New Roman"/>
                      </a:endParaRPr>
                    </a:p>
                  </a:txBody>
                  <a:tcPr marL="0" marR="0" marT="0" marB="0">
                    <a:lnR w="19050">
                      <a:solidFill>
                        <a:srgbClr val="000000"/>
                      </a:solidFill>
                      <a:prstDash val="solid"/>
                    </a:lnR>
                    <a:lnT w="19050">
                      <a:solidFill>
                        <a:srgbClr val="000000"/>
                      </a:solidFill>
                      <a:prstDash val="solid"/>
                    </a:lnT>
                    <a:lnB w="19050">
                      <a:solidFill>
                        <a:srgbClr val="000000"/>
                      </a:solidFill>
                      <a:prstDash val="solid"/>
                    </a:lnB>
                    <a:solidFill>
                      <a:srgbClr val="FFFFFF"/>
                    </a:solidFill>
                  </a:tcPr>
                </a:tc>
                <a:tc>
                  <a:txBody>
                    <a:bodyPr/>
                    <a:lstStyle/>
                    <a:p>
                      <a:pPr>
                        <a:lnSpc>
                          <a:spcPct val="100000"/>
                        </a:lnSpc>
                      </a:pPr>
                      <a:endParaRPr sz="1200">
                        <a:solidFill>
                          <a:schemeClr val="bg1"/>
                        </a:solidFill>
                        <a:latin typeface="Times New Roman"/>
                        <a:cs typeface="Times New Roman"/>
                      </a:endParaRPr>
                    </a:p>
                  </a:txBody>
                  <a:tcPr marL="0" marR="0" marT="0" marB="0">
                    <a:lnL w="19050">
                      <a:solidFill>
                        <a:srgbClr val="000000"/>
                      </a:solidFill>
                      <a:prstDash val="solid"/>
                    </a:lnL>
                    <a:lnT w="19050">
                      <a:solidFill>
                        <a:srgbClr val="000000"/>
                      </a:solidFill>
                      <a:prstDash val="solid"/>
                    </a:lnT>
                    <a:lnB w="19050">
                      <a:solidFill>
                        <a:srgbClr val="000000"/>
                      </a:solidFill>
                      <a:prstDash val="solid"/>
                    </a:lnB>
                    <a:solidFill>
                      <a:srgbClr val="FFFFFF"/>
                    </a:solidFill>
                  </a:tcPr>
                </a:tc>
                <a:extLst>
                  <a:ext uri="{0D108BD9-81ED-4DB2-BD59-A6C34878D82A}">
                    <a16:rowId xmlns:a16="http://schemas.microsoft.com/office/drawing/2014/main" val="10008"/>
                  </a:ext>
                </a:extLst>
              </a:tr>
              <a:tr h="358588">
                <a:tc gridSpan="2">
                  <a:txBody>
                    <a:bodyPr/>
                    <a:lstStyle/>
                    <a:p>
                      <a:pPr marL="43815">
                        <a:lnSpc>
                          <a:spcPct val="100000"/>
                        </a:lnSpc>
                        <a:spcBef>
                          <a:spcPts val="290"/>
                        </a:spcBef>
                        <a:tabLst>
                          <a:tab pos="1593850" algn="l"/>
                        </a:tabLst>
                      </a:pPr>
                      <a:r>
                        <a:rPr sz="2600" spc="89" baseline="1388" dirty="0">
                          <a:solidFill>
                            <a:schemeClr val="bg1"/>
                          </a:solidFill>
                          <a:latin typeface="Times New Roman"/>
                          <a:cs typeface="Times New Roman"/>
                        </a:rPr>
                        <a:t>INSTANCE:</a:t>
                      </a:r>
                      <a:r>
                        <a:rPr sz="2600" baseline="1388" dirty="0">
                          <a:solidFill>
                            <a:schemeClr val="bg1"/>
                          </a:solidFill>
                          <a:latin typeface="Times New Roman"/>
                          <a:cs typeface="Times New Roman"/>
                        </a:rPr>
                        <a:t>	</a:t>
                      </a:r>
                      <a:r>
                        <a:rPr sz="1800" i="1" dirty="0">
                          <a:solidFill>
                            <a:schemeClr val="bg1"/>
                          </a:solidFill>
                          <a:latin typeface="Times New Roman"/>
                          <a:cs typeface="Times New Roman"/>
                        </a:rPr>
                        <a:t>Ford</a:t>
                      </a:r>
                      <a:r>
                        <a:rPr sz="1800" i="1" spc="150" dirty="0">
                          <a:solidFill>
                            <a:schemeClr val="bg1"/>
                          </a:solidFill>
                          <a:latin typeface="Times New Roman"/>
                          <a:cs typeface="Times New Roman"/>
                        </a:rPr>
                        <a:t> </a:t>
                      </a:r>
                      <a:r>
                        <a:rPr sz="1800" i="1" spc="-10" dirty="0">
                          <a:solidFill>
                            <a:schemeClr val="bg1"/>
                          </a:solidFill>
                          <a:latin typeface="Times New Roman"/>
                          <a:cs typeface="Times New Roman"/>
                        </a:rPr>
                        <a:t>Ecostar</a:t>
                      </a:r>
                      <a:endParaRPr sz="1800">
                        <a:solidFill>
                          <a:schemeClr val="bg1"/>
                        </a:solidFill>
                        <a:latin typeface="Times New Roman"/>
                        <a:cs typeface="Times New Roman"/>
                      </a:endParaRPr>
                    </a:p>
                  </a:txBody>
                  <a:tcPr marL="0" marR="0" marT="32497"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09"/>
                  </a:ext>
                </a:extLst>
              </a:tr>
              <a:tr h="302559">
                <a:tc gridSpan="2">
                  <a:txBody>
                    <a:bodyPr/>
                    <a:lstStyle/>
                    <a:p>
                      <a:pPr marL="43815">
                        <a:lnSpc>
                          <a:spcPct val="100000"/>
                        </a:lnSpc>
                        <a:spcBef>
                          <a:spcPts val="175"/>
                        </a:spcBef>
                        <a:tabLst>
                          <a:tab pos="1593850" algn="l"/>
                        </a:tabLst>
                      </a:pPr>
                      <a:r>
                        <a:rPr sz="1600" i="1" spc="-10" dirty="0">
                          <a:solidFill>
                            <a:schemeClr val="bg1"/>
                          </a:solidFill>
                          <a:latin typeface="Times New Roman"/>
                          <a:cs typeface="Times New Roman"/>
                        </a:rPr>
                        <a:t>Class</a:t>
                      </a:r>
                      <a:r>
                        <a:rPr sz="1600" spc="-10" dirty="0">
                          <a:solidFill>
                            <a:schemeClr val="bg1"/>
                          </a:solidFill>
                          <a:latin typeface="Times New Roman"/>
                          <a:cs typeface="Times New Roman"/>
                        </a:rPr>
                        <a:t>:</a:t>
                      </a:r>
                      <a:r>
                        <a:rPr sz="1600" dirty="0">
                          <a:solidFill>
                            <a:schemeClr val="bg1"/>
                          </a:solidFill>
                          <a:latin typeface="Times New Roman"/>
                          <a:cs typeface="Times New Roman"/>
                        </a:rPr>
                        <a:t>	</a:t>
                      </a:r>
                      <a:r>
                        <a:rPr sz="1600" i="1" spc="-25" dirty="0">
                          <a:solidFill>
                            <a:schemeClr val="bg1"/>
                          </a:solidFill>
                          <a:latin typeface="Times New Roman"/>
                          <a:cs typeface="Times New Roman"/>
                        </a:rPr>
                        <a:t>Van</a:t>
                      </a:r>
                      <a:endParaRPr sz="1600">
                        <a:solidFill>
                          <a:schemeClr val="bg1"/>
                        </a:solidFill>
                        <a:latin typeface="Times New Roman"/>
                        <a:cs typeface="Times New Roman"/>
                      </a:endParaRPr>
                    </a:p>
                  </a:txBody>
                  <a:tcPr marL="0" marR="0" marT="19610" marB="0">
                    <a:lnL w="19050">
                      <a:solidFill>
                        <a:srgbClr val="000000"/>
                      </a:solidFill>
                      <a:prstDash val="solid"/>
                    </a:lnL>
                    <a:lnR w="19050">
                      <a:solidFill>
                        <a:srgbClr val="000000"/>
                      </a:solidFill>
                      <a:prstDash val="solid"/>
                    </a:lnR>
                    <a:lnT w="19050">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10"/>
                  </a:ext>
                </a:extLst>
              </a:tr>
              <a:tr h="290232">
                <a:tc>
                  <a:txBody>
                    <a:bodyPr/>
                    <a:lstStyle/>
                    <a:p>
                      <a:pPr marL="43815">
                        <a:lnSpc>
                          <a:spcPts val="2220"/>
                        </a:lnSpc>
                        <a:tabLst>
                          <a:tab pos="817880" algn="l"/>
                        </a:tabLst>
                      </a:pPr>
                      <a:r>
                        <a:rPr sz="1600" spc="-25" dirty="0">
                          <a:solidFill>
                            <a:schemeClr val="bg1"/>
                          </a:solidFill>
                          <a:latin typeface="Times New Roman"/>
                          <a:cs typeface="Times New Roman"/>
                        </a:rPr>
                        <a:t>[N]</a:t>
                      </a:r>
                      <a:r>
                        <a:rPr sz="1600" dirty="0">
                          <a:solidFill>
                            <a:schemeClr val="bg1"/>
                          </a:solidFill>
                          <a:latin typeface="Times New Roman"/>
                          <a:cs typeface="Times New Roman"/>
                        </a:rPr>
                        <a:t>	</a:t>
                      </a:r>
                      <a:r>
                        <a:rPr sz="1600" i="1" dirty="0">
                          <a:solidFill>
                            <a:schemeClr val="bg1"/>
                          </a:solidFill>
                          <a:latin typeface="Times New Roman"/>
                          <a:cs typeface="Times New Roman"/>
                        </a:rPr>
                        <a:t>Weight,</a:t>
                      </a:r>
                      <a:r>
                        <a:rPr sz="1600" i="1" spc="240" dirty="0">
                          <a:solidFill>
                            <a:schemeClr val="bg1"/>
                          </a:solidFill>
                          <a:latin typeface="Times New Roman"/>
                          <a:cs typeface="Times New Roman"/>
                        </a:rPr>
                        <a:t> </a:t>
                      </a:r>
                      <a:r>
                        <a:rPr sz="1600" i="1" spc="45" dirty="0">
                          <a:solidFill>
                            <a:schemeClr val="bg1"/>
                          </a:solidFill>
                          <a:latin typeface="Times New Roman"/>
                          <a:cs typeface="Times New Roman"/>
                        </a:rPr>
                        <a:t>kg</a:t>
                      </a:r>
                      <a:r>
                        <a:rPr sz="1600" spc="45" dirty="0">
                          <a:solidFill>
                            <a:schemeClr val="bg1"/>
                          </a:solidFill>
                          <a:latin typeface="Times New Roman"/>
                          <a:cs typeface="Times New Roman"/>
                        </a:rPr>
                        <a:t>:</a:t>
                      </a:r>
                      <a:endParaRPr sz="16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205104">
                        <a:lnSpc>
                          <a:spcPts val="2220"/>
                        </a:lnSpc>
                      </a:pPr>
                      <a:r>
                        <a:rPr sz="1600" i="1" spc="-20" dirty="0">
                          <a:solidFill>
                            <a:schemeClr val="bg1"/>
                          </a:solidFill>
                          <a:latin typeface="Times New Roman"/>
                          <a:cs typeface="Times New Roman"/>
                        </a:rPr>
                        <a:t>1851</a:t>
                      </a:r>
                      <a:endParaRPr sz="16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1"/>
                  </a:ext>
                </a:extLst>
              </a:tr>
              <a:tr h="277906">
                <a:tc gridSpan="2">
                  <a:txBody>
                    <a:bodyPr/>
                    <a:lstStyle/>
                    <a:p>
                      <a:pPr marL="43815">
                        <a:lnSpc>
                          <a:spcPts val="2170"/>
                        </a:lnSpc>
                        <a:tabLst>
                          <a:tab pos="817880" algn="l"/>
                        </a:tabLst>
                      </a:pPr>
                      <a:r>
                        <a:rPr sz="1600" spc="-25" dirty="0">
                          <a:solidFill>
                            <a:schemeClr val="bg1"/>
                          </a:solidFill>
                          <a:latin typeface="Times New Roman"/>
                          <a:cs typeface="Times New Roman"/>
                        </a:rPr>
                        <a:t>[N]</a:t>
                      </a:r>
                      <a:r>
                        <a:rPr sz="1600" dirty="0">
                          <a:solidFill>
                            <a:schemeClr val="bg1"/>
                          </a:solidFill>
                          <a:latin typeface="Times New Roman"/>
                          <a:cs typeface="Times New Roman"/>
                        </a:rPr>
                        <a:t>	</a:t>
                      </a:r>
                      <a:r>
                        <a:rPr sz="1600" i="1" dirty="0">
                          <a:solidFill>
                            <a:schemeClr val="bg1"/>
                          </a:solidFill>
                          <a:latin typeface="Times New Roman"/>
                          <a:cs typeface="Times New Roman"/>
                        </a:rPr>
                        <a:t>Top</a:t>
                      </a:r>
                      <a:r>
                        <a:rPr sz="1600" i="1" spc="30" dirty="0">
                          <a:solidFill>
                            <a:schemeClr val="bg1"/>
                          </a:solidFill>
                          <a:latin typeface="Times New Roman"/>
                          <a:cs typeface="Times New Roman"/>
                        </a:rPr>
                        <a:t> </a:t>
                      </a:r>
                      <a:r>
                        <a:rPr sz="1600" i="1" dirty="0">
                          <a:solidFill>
                            <a:schemeClr val="bg1"/>
                          </a:solidFill>
                          <a:latin typeface="Times New Roman"/>
                          <a:cs typeface="Times New Roman"/>
                        </a:rPr>
                        <a:t>speed,</a:t>
                      </a:r>
                      <a:r>
                        <a:rPr sz="1600" i="1" spc="40" dirty="0">
                          <a:solidFill>
                            <a:schemeClr val="bg1"/>
                          </a:solidFill>
                          <a:latin typeface="Times New Roman"/>
                          <a:cs typeface="Times New Roman"/>
                        </a:rPr>
                        <a:t> </a:t>
                      </a:r>
                      <a:r>
                        <a:rPr sz="1600" i="1" spc="80" dirty="0">
                          <a:solidFill>
                            <a:schemeClr val="bg1"/>
                          </a:solidFill>
                          <a:latin typeface="Times New Roman"/>
                          <a:cs typeface="Times New Roman"/>
                        </a:rPr>
                        <a:t>km/h</a:t>
                      </a:r>
                      <a:r>
                        <a:rPr sz="1600" spc="80" dirty="0">
                          <a:solidFill>
                            <a:schemeClr val="bg1"/>
                          </a:solidFill>
                          <a:latin typeface="Times New Roman"/>
                          <a:cs typeface="Times New Roman"/>
                        </a:rPr>
                        <a:t>:</a:t>
                      </a:r>
                      <a:r>
                        <a:rPr sz="1600" spc="45" dirty="0">
                          <a:solidFill>
                            <a:schemeClr val="bg1"/>
                          </a:solidFill>
                          <a:latin typeface="Times New Roman"/>
                          <a:cs typeface="Times New Roman"/>
                        </a:rPr>
                        <a:t>  </a:t>
                      </a:r>
                      <a:r>
                        <a:rPr sz="1600" i="1" spc="-25" dirty="0">
                          <a:solidFill>
                            <a:schemeClr val="bg1"/>
                          </a:solidFill>
                          <a:latin typeface="Times New Roman"/>
                          <a:cs typeface="Times New Roman"/>
                        </a:rPr>
                        <a:t>113</a:t>
                      </a:r>
                      <a:endParaRPr sz="1600">
                        <a:solidFill>
                          <a:schemeClr val="bg1"/>
                        </a:solidFill>
                        <a:latin typeface="Times New Roman"/>
                        <a:cs typeface="Times New Roman"/>
                      </a:endParaRPr>
                    </a:p>
                  </a:txBody>
                  <a:tcPr marL="0" marR="0" marT="0" marB="0">
                    <a:lnL w="19050">
                      <a:solidFill>
                        <a:srgbClr val="000000"/>
                      </a:solidFill>
                      <a:prstDash val="solid"/>
                    </a:lnL>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tc hMerge="1">
                  <a:txBody>
                    <a:bodyPr/>
                    <a:lstStyle/>
                    <a:p>
                      <a:endParaRPr/>
                    </a:p>
                  </a:txBody>
                  <a:tcPr marL="0" marR="0" marT="0" marB="0"/>
                </a:tc>
                <a:extLst>
                  <a:ext uri="{0D108BD9-81ED-4DB2-BD59-A6C34878D82A}">
                    <a16:rowId xmlns:a16="http://schemas.microsoft.com/office/drawing/2014/main" val="10012"/>
                  </a:ext>
                </a:extLst>
              </a:tr>
              <a:tr h="286310">
                <a:tc>
                  <a:txBody>
                    <a:bodyPr/>
                    <a:lstStyle/>
                    <a:p>
                      <a:pPr marL="43815">
                        <a:lnSpc>
                          <a:spcPct val="100000"/>
                        </a:lnSpc>
                        <a:spcBef>
                          <a:spcPts val="10"/>
                        </a:spcBef>
                        <a:tabLst>
                          <a:tab pos="817880" algn="l"/>
                        </a:tabLst>
                      </a:pPr>
                      <a:r>
                        <a:rPr sz="1600" spc="-10" dirty="0">
                          <a:solidFill>
                            <a:schemeClr val="bg1"/>
                          </a:solidFill>
                          <a:latin typeface="Times New Roman"/>
                          <a:cs typeface="Times New Roman"/>
                        </a:rPr>
                        <a:t>[Str]</a:t>
                      </a:r>
                      <a:r>
                        <a:rPr sz="1600" dirty="0">
                          <a:solidFill>
                            <a:schemeClr val="bg1"/>
                          </a:solidFill>
                          <a:latin typeface="Times New Roman"/>
                          <a:cs typeface="Times New Roman"/>
                        </a:rPr>
                        <a:t>	</a:t>
                      </a:r>
                      <a:r>
                        <a:rPr sz="1600" i="1" spc="-10" dirty="0">
                          <a:solidFill>
                            <a:schemeClr val="bg1"/>
                          </a:solidFill>
                          <a:latin typeface="Times New Roman"/>
                          <a:cs typeface="Times New Roman"/>
                        </a:rPr>
                        <a:t>Motor</a:t>
                      </a:r>
                      <a:r>
                        <a:rPr sz="1600" spc="-10" dirty="0">
                          <a:solidFill>
                            <a:schemeClr val="bg1"/>
                          </a:solidFill>
                          <a:latin typeface="Times New Roman"/>
                          <a:cs typeface="Times New Roman"/>
                        </a:rPr>
                        <a:t>:</a:t>
                      </a:r>
                      <a:endParaRPr sz="1600">
                        <a:solidFill>
                          <a:schemeClr val="bg1"/>
                        </a:solidFill>
                        <a:latin typeface="Times New Roman"/>
                        <a:cs typeface="Times New Roman"/>
                      </a:endParaRPr>
                    </a:p>
                  </a:txBody>
                  <a:tcPr marL="0" marR="0" marT="1121"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205740">
                        <a:lnSpc>
                          <a:spcPct val="100000"/>
                        </a:lnSpc>
                        <a:spcBef>
                          <a:spcPts val="10"/>
                        </a:spcBef>
                      </a:pPr>
                      <a:r>
                        <a:rPr sz="1600" i="1" dirty="0">
                          <a:solidFill>
                            <a:schemeClr val="bg1"/>
                          </a:solidFill>
                          <a:latin typeface="Times New Roman"/>
                          <a:cs typeface="Times New Roman"/>
                        </a:rPr>
                        <a:t>3-phase,</a:t>
                      </a:r>
                      <a:r>
                        <a:rPr sz="1600" i="1" spc="15" dirty="0">
                          <a:solidFill>
                            <a:schemeClr val="bg1"/>
                          </a:solidFill>
                          <a:latin typeface="Times New Roman"/>
                          <a:cs typeface="Times New Roman"/>
                        </a:rPr>
                        <a:t> </a:t>
                      </a:r>
                      <a:r>
                        <a:rPr sz="1600" i="1" dirty="0">
                          <a:solidFill>
                            <a:schemeClr val="bg1"/>
                          </a:solidFill>
                          <a:latin typeface="Times New Roman"/>
                          <a:cs typeface="Times New Roman"/>
                        </a:rPr>
                        <a:t>AC</a:t>
                      </a:r>
                      <a:r>
                        <a:rPr sz="1600" i="1" spc="-5" dirty="0">
                          <a:solidFill>
                            <a:schemeClr val="bg1"/>
                          </a:solidFill>
                          <a:latin typeface="Times New Roman"/>
                          <a:cs typeface="Times New Roman"/>
                        </a:rPr>
                        <a:t> </a:t>
                      </a:r>
                      <a:r>
                        <a:rPr sz="1600" i="1" spc="-10" dirty="0">
                          <a:solidFill>
                            <a:schemeClr val="bg1"/>
                          </a:solidFill>
                          <a:latin typeface="Times New Roman"/>
                          <a:cs typeface="Times New Roman"/>
                        </a:rPr>
                        <a:t>induction</a:t>
                      </a:r>
                      <a:endParaRPr sz="1600">
                        <a:solidFill>
                          <a:schemeClr val="bg1"/>
                        </a:solidFill>
                        <a:latin typeface="Times New Roman"/>
                        <a:cs typeface="Times New Roman"/>
                      </a:endParaRPr>
                    </a:p>
                  </a:txBody>
                  <a:tcPr marL="0" marR="0" marT="1121"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3"/>
                  </a:ext>
                </a:extLst>
              </a:tr>
              <a:tr h="287431">
                <a:tc>
                  <a:txBody>
                    <a:bodyPr/>
                    <a:lstStyle/>
                    <a:p>
                      <a:pPr marL="43815">
                        <a:lnSpc>
                          <a:spcPts val="2205"/>
                        </a:lnSpc>
                        <a:tabLst>
                          <a:tab pos="817880" algn="l"/>
                        </a:tabLst>
                      </a:pPr>
                      <a:r>
                        <a:rPr sz="1600" spc="-10" dirty="0">
                          <a:solidFill>
                            <a:schemeClr val="bg1"/>
                          </a:solidFill>
                          <a:latin typeface="Times New Roman"/>
                          <a:cs typeface="Times New Roman"/>
                        </a:rPr>
                        <a:t>[Str]</a:t>
                      </a:r>
                      <a:r>
                        <a:rPr sz="1600" dirty="0">
                          <a:solidFill>
                            <a:schemeClr val="bg1"/>
                          </a:solidFill>
                          <a:latin typeface="Times New Roman"/>
                          <a:cs typeface="Times New Roman"/>
                        </a:rPr>
                        <a:t>	</a:t>
                      </a:r>
                      <a:r>
                        <a:rPr sz="1600" i="1" dirty="0">
                          <a:solidFill>
                            <a:schemeClr val="bg1"/>
                          </a:solidFill>
                          <a:latin typeface="Times New Roman"/>
                          <a:cs typeface="Times New Roman"/>
                        </a:rPr>
                        <a:t>Battery</a:t>
                      </a:r>
                      <a:r>
                        <a:rPr sz="1600" i="1" spc="114" dirty="0">
                          <a:solidFill>
                            <a:schemeClr val="bg1"/>
                          </a:solidFill>
                          <a:latin typeface="Times New Roman"/>
                          <a:cs typeface="Times New Roman"/>
                        </a:rPr>
                        <a:t> </a:t>
                      </a:r>
                      <a:r>
                        <a:rPr sz="1600" i="1" spc="-20" dirty="0">
                          <a:solidFill>
                            <a:schemeClr val="bg1"/>
                          </a:solidFill>
                          <a:latin typeface="Times New Roman"/>
                          <a:cs typeface="Times New Roman"/>
                        </a:rPr>
                        <a:t>type</a:t>
                      </a:r>
                      <a:r>
                        <a:rPr sz="1600" spc="-20" dirty="0">
                          <a:solidFill>
                            <a:schemeClr val="bg1"/>
                          </a:solidFill>
                          <a:latin typeface="Times New Roman"/>
                          <a:cs typeface="Times New Roman"/>
                        </a:rPr>
                        <a:t>:</a:t>
                      </a:r>
                      <a:endParaRPr sz="16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205740">
                        <a:lnSpc>
                          <a:spcPts val="2205"/>
                        </a:lnSpc>
                      </a:pPr>
                      <a:r>
                        <a:rPr sz="1600" i="1" dirty="0">
                          <a:solidFill>
                            <a:schemeClr val="bg1"/>
                          </a:solidFill>
                          <a:latin typeface="Times New Roman"/>
                          <a:cs typeface="Times New Roman"/>
                        </a:rPr>
                        <a:t>Sodium</a:t>
                      </a:r>
                      <a:r>
                        <a:rPr sz="1600" i="1" spc="5" dirty="0">
                          <a:solidFill>
                            <a:schemeClr val="bg1"/>
                          </a:solidFill>
                          <a:latin typeface="Times New Roman"/>
                          <a:cs typeface="Times New Roman"/>
                        </a:rPr>
                        <a:t> </a:t>
                      </a:r>
                      <a:r>
                        <a:rPr sz="1600" i="1" spc="-10" dirty="0">
                          <a:solidFill>
                            <a:schemeClr val="bg1"/>
                          </a:solidFill>
                          <a:latin typeface="Times New Roman"/>
                          <a:cs typeface="Times New Roman"/>
                        </a:rPr>
                        <a:t>sulfur</a:t>
                      </a:r>
                      <a:endParaRPr sz="16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4"/>
                  </a:ext>
                </a:extLst>
              </a:tr>
              <a:tr h="277906">
                <a:tc>
                  <a:txBody>
                    <a:bodyPr/>
                    <a:lstStyle/>
                    <a:p>
                      <a:pPr marL="43815">
                        <a:lnSpc>
                          <a:spcPts val="2180"/>
                        </a:lnSpc>
                        <a:tabLst>
                          <a:tab pos="817880" algn="l"/>
                        </a:tabLst>
                      </a:pPr>
                      <a:r>
                        <a:rPr sz="1600" spc="-25" dirty="0">
                          <a:solidFill>
                            <a:schemeClr val="bg1"/>
                          </a:solidFill>
                          <a:latin typeface="Times New Roman"/>
                          <a:cs typeface="Times New Roman"/>
                        </a:rPr>
                        <a:t>[N]</a:t>
                      </a:r>
                      <a:r>
                        <a:rPr sz="1600" dirty="0">
                          <a:solidFill>
                            <a:schemeClr val="bg1"/>
                          </a:solidFill>
                          <a:latin typeface="Times New Roman"/>
                          <a:cs typeface="Times New Roman"/>
                        </a:rPr>
                        <a:t>	</a:t>
                      </a:r>
                      <a:r>
                        <a:rPr sz="1600" i="1" dirty="0">
                          <a:solidFill>
                            <a:schemeClr val="bg1"/>
                          </a:solidFill>
                          <a:latin typeface="Times New Roman"/>
                          <a:cs typeface="Times New Roman"/>
                        </a:rPr>
                        <a:t>Range,</a:t>
                      </a:r>
                      <a:r>
                        <a:rPr sz="1600" i="1" spc="220" dirty="0">
                          <a:solidFill>
                            <a:schemeClr val="bg1"/>
                          </a:solidFill>
                          <a:latin typeface="Times New Roman"/>
                          <a:cs typeface="Times New Roman"/>
                        </a:rPr>
                        <a:t> </a:t>
                      </a:r>
                      <a:r>
                        <a:rPr sz="1600" i="1" spc="80" dirty="0">
                          <a:solidFill>
                            <a:schemeClr val="bg1"/>
                          </a:solidFill>
                          <a:latin typeface="Times New Roman"/>
                          <a:cs typeface="Times New Roman"/>
                        </a:rPr>
                        <a:t>km</a:t>
                      </a:r>
                      <a:r>
                        <a:rPr sz="1600" spc="80" dirty="0">
                          <a:solidFill>
                            <a:schemeClr val="bg1"/>
                          </a:solidFill>
                          <a:latin typeface="Times New Roman"/>
                          <a:cs typeface="Times New Roman"/>
                        </a:rPr>
                        <a:t>:</a:t>
                      </a:r>
                      <a:endParaRPr sz="1600">
                        <a:solidFill>
                          <a:schemeClr val="bg1"/>
                        </a:solidFill>
                        <a:latin typeface="Times New Roman"/>
                        <a:cs typeface="Times New Roman"/>
                      </a:endParaRPr>
                    </a:p>
                  </a:txBody>
                  <a:tcPr marL="0" marR="0" marT="0" marB="0">
                    <a:lnL w="19050">
                      <a:solidFill>
                        <a:srgbClr val="000000"/>
                      </a:solidFill>
                      <a:prstDash val="solid"/>
                    </a:lnL>
                    <a:lnT w="3175">
                      <a:solidFill>
                        <a:srgbClr val="000000"/>
                      </a:solidFill>
                      <a:prstDash val="solid"/>
                    </a:lnT>
                    <a:lnB w="3175">
                      <a:solidFill>
                        <a:srgbClr val="000000"/>
                      </a:solidFill>
                      <a:prstDash val="solid"/>
                    </a:lnB>
                    <a:solidFill>
                      <a:srgbClr val="FFFFFF"/>
                    </a:solidFill>
                  </a:tcPr>
                </a:tc>
                <a:tc>
                  <a:txBody>
                    <a:bodyPr/>
                    <a:lstStyle/>
                    <a:p>
                      <a:pPr marL="205740">
                        <a:lnSpc>
                          <a:spcPts val="2180"/>
                        </a:lnSpc>
                      </a:pPr>
                      <a:r>
                        <a:rPr sz="1600" i="1" spc="-25" dirty="0">
                          <a:solidFill>
                            <a:schemeClr val="bg1"/>
                          </a:solidFill>
                          <a:latin typeface="Times New Roman"/>
                          <a:cs typeface="Times New Roman"/>
                        </a:rPr>
                        <a:t>161</a:t>
                      </a:r>
                      <a:endParaRPr sz="1600">
                        <a:solidFill>
                          <a:schemeClr val="bg1"/>
                        </a:solidFill>
                        <a:latin typeface="Times New Roman"/>
                        <a:cs typeface="Times New Roman"/>
                      </a:endParaRPr>
                    </a:p>
                  </a:txBody>
                  <a:tcPr marL="0" marR="0" marT="0" marB="0">
                    <a:lnR w="19050">
                      <a:solidFill>
                        <a:srgbClr val="000000"/>
                      </a:solidFill>
                      <a:prstDash val="solid"/>
                    </a:lnR>
                    <a:lnT w="3175">
                      <a:solidFill>
                        <a:srgbClr val="000000"/>
                      </a:solidFill>
                      <a:prstDash val="solid"/>
                    </a:lnT>
                    <a:lnB w="3175">
                      <a:solidFill>
                        <a:srgbClr val="000000"/>
                      </a:solidFill>
                      <a:prstDash val="solid"/>
                    </a:lnB>
                    <a:solidFill>
                      <a:srgbClr val="FFFFFF"/>
                    </a:solidFill>
                  </a:tcPr>
                </a:tc>
                <a:extLst>
                  <a:ext uri="{0D108BD9-81ED-4DB2-BD59-A6C34878D82A}">
                    <a16:rowId xmlns:a16="http://schemas.microsoft.com/office/drawing/2014/main" val="10015"/>
                  </a:ext>
                </a:extLst>
              </a:tr>
              <a:tr h="289112">
                <a:tc>
                  <a:txBody>
                    <a:bodyPr/>
                    <a:lstStyle/>
                    <a:p>
                      <a:pPr marL="43815">
                        <a:lnSpc>
                          <a:spcPct val="100000"/>
                        </a:lnSpc>
                        <a:spcBef>
                          <a:spcPts val="80"/>
                        </a:spcBef>
                        <a:tabLst>
                          <a:tab pos="817880" algn="l"/>
                        </a:tabLst>
                      </a:pPr>
                      <a:r>
                        <a:rPr sz="1600" spc="-25" dirty="0">
                          <a:solidFill>
                            <a:schemeClr val="bg1"/>
                          </a:solidFill>
                          <a:latin typeface="Times New Roman"/>
                          <a:cs typeface="Times New Roman"/>
                        </a:rPr>
                        <a:t>[N]</a:t>
                      </a:r>
                      <a:r>
                        <a:rPr sz="1600" dirty="0">
                          <a:solidFill>
                            <a:schemeClr val="bg1"/>
                          </a:solidFill>
                          <a:latin typeface="Times New Roman"/>
                          <a:cs typeface="Times New Roman"/>
                        </a:rPr>
                        <a:t>	</a:t>
                      </a:r>
                      <a:r>
                        <a:rPr sz="1600" i="1" dirty="0">
                          <a:solidFill>
                            <a:schemeClr val="bg1"/>
                          </a:solidFill>
                          <a:latin typeface="Times New Roman"/>
                          <a:cs typeface="Times New Roman"/>
                        </a:rPr>
                        <a:t>Payload,</a:t>
                      </a:r>
                      <a:r>
                        <a:rPr sz="1600" i="1" spc="30" dirty="0">
                          <a:solidFill>
                            <a:schemeClr val="bg1"/>
                          </a:solidFill>
                          <a:latin typeface="Times New Roman"/>
                          <a:cs typeface="Times New Roman"/>
                        </a:rPr>
                        <a:t> </a:t>
                      </a:r>
                      <a:r>
                        <a:rPr sz="1600" i="1" spc="45" dirty="0">
                          <a:solidFill>
                            <a:schemeClr val="bg1"/>
                          </a:solidFill>
                          <a:latin typeface="Times New Roman"/>
                          <a:cs typeface="Times New Roman"/>
                        </a:rPr>
                        <a:t>kg</a:t>
                      </a:r>
                      <a:r>
                        <a:rPr sz="1600" spc="45" dirty="0">
                          <a:solidFill>
                            <a:schemeClr val="bg1"/>
                          </a:solidFill>
                          <a:latin typeface="Times New Roman"/>
                          <a:cs typeface="Times New Roman"/>
                        </a:rPr>
                        <a:t>:</a:t>
                      </a:r>
                      <a:endParaRPr sz="1600">
                        <a:solidFill>
                          <a:schemeClr val="bg1"/>
                        </a:solidFill>
                        <a:latin typeface="Times New Roman"/>
                        <a:cs typeface="Times New Roman"/>
                      </a:endParaRPr>
                    </a:p>
                  </a:txBody>
                  <a:tcPr marL="0" marR="0" marT="8965" marB="0">
                    <a:lnL w="19050">
                      <a:solidFill>
                        <a:srgbClr val="000000"/>
                      </a:solidFill>
                      <a:prstDash val="solid"/>
                    </a:lnL>
                    <a:lnT w="3175">
                      <a:solidFill>
                        <a:srgbClr val="000000"/>
                      </a:solidFill>
                      <a:prstDash val="solid"/>
                    </a:lnT>
                    <a:lnB w="19050">
                      <a:solidFill>
                        <a:srgbClr val="000000"/>
                      </a:solidFill>
                      <a:prstDash val="solid"/>
                    </a:lnB>
                    <a:solidFill>
                      <a:srgbClr val="FFFFFF"/>
                    </a:solidFill>
                  </a:tcPr>
                </a:tc>
                <a:tc>
                  <a:txBody>
                    <a:bodyPr/>
                    <a:lstStyle/>
                    <a:p>
                      <a:pPr marL="205740">
                        <a:lnSpc>
                          <a:spcPct val="100000"/>
                        </a:lnSpc>
                        <a:spcBef>
                          <a:spcPts val="80"/>
                        </a:spcBef>
                      </a:pPr>
                      <a:r>
                        <a:rPr sz="1600" i="1" spc="-25" dirty="0">
                          <a:solidFill>
                            <a:schemeClr val="bg1"/>
                          </a:solidFill>
                          <a:latin typeface="Times New Roman"/>
                          <a:cs typeface="Times New Roman"/>
                        </a:rPr>
                        <a:t>463</a:t>
                      </a:r>
                      <a:endParaRPr sz="1600" dirty="0">
                        <a:solidFill>
                          <a:schemeClr val="bg1"/>
                        </a:solidFill>
                        <a:latin typeface="Times New Roman"/>
                        <a:cs typeface="Times New Roman"/>
                      </a:endParaRPr>
                    </a:p>
                  </a:txBody>
                  <a:tcPr marL="0" marR="0" marT="8965" marB="0">
                    <a:lnR w="19050">
                      <a:solidFill>
                        <a:srgbClr val="000000"/>
                      </a:solidFill>
                      <a:prstDash val="solid"/>
                    </a:lnR>
                    <a:lnT w="3175">
                      <a:solidFill>
                        <a:srgbClr val="000000"/>
                      </a:solidFill>
                      <a:prstDash val="solid"/>
                    </a:lnT>
                    <a:lnB w="19050">
                      <a:solidFill>
                        <a:srgbClr val="000000"/>
                      </a:solidFill>
                      <a:prstDash val="solid"/>
                    </a:lnB>
                    <a:solidFill>
                      <a:srgbClr val="FFFFFF"/>
                    </a:solidFill>
                  </a:tcPr>
                </a:tc>
                <a:extLst>
                  <a:ext uri="{0D108BD9-81ED-4DB2-BD59-A6C34878D82A}">
                    <a16:rowId xmlns:a16="http://schemas.microsoft.com/office/drawing/2014/main" val="10016"/>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advTm="27309"/>
    </mc:Choice>
    <mc:Fallback>
      <p:transition spd="slow" advTm="27309"/>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9031288" y="385763"/>
            <a:ext cx="3160712" cy="446087"/>
          </a:xfrm>
          <a:prstGeom prst="rect">
            <a:avLst/>
          </a:prstGeom>
        </p:spPr>
        <p:txBody>
          <a:bodyPr vert="horz" wrap="square" lIns="0" tIns="11206" rIns="0" bIns="0" rtlCol="0" anchor="ctr">
            <a:spAutoFit/>
          </a:bodyPr>
          <a:lstStyle/>
          <a:p>
            <a:pPr marL="11206">
              <a:lnSpc>
                <a:spcPct val="100000"/>
              </a:lnSpc>
              <a:spcBef>
                <a:spcPts val="88"/>
              </a:spcBef>
            </a:pPr>
            <a:r>
              <a:rPr sz="2824" spc="71" dirty="0"/>
              <a:t>Multiple</a:t>
            </a:r>
            <a:r>
              <a:rPr sz="2824" spc="4" dirty="0"/>
              <a:t> </a:t>
            </a:r>
            <a:r>
              <a:rPr sz="2824" spc="84" dirty="0"/>
              <a:t>inheritance</a:t>
            </a:r>
            <a:endParaRPr sz="2824"/>
          </a:p>
        </p:txBody>
      </p:sp>
      <p:sp>
        <p:nvSpPr>
          <p:cNvPr id="5" name="object 5"/>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50</a:t>
            </a:fld>
            <a:endParaRPr spc="-22" dirty="0"/>
          </a:p>
        </p:txBody>
      </p:sp>
      <p:pic>
        <p:nvPicPr>
          <p:cNvPr id="7" name="Picture 6">
            <a:extLst>
              <a:ext uri="{FF2B5EF4-FFF2-40B4-BE49-F238E27FC236}">
                <a16:creationId xmlns:a16="http://schemas.microsoft.com/office/drawing/2014/main" id="{7EA4C1D5-99B5-43F3-37E7-91390897FBCF}"/>
              </a:ext>
            </a:extLst>
          </p:cNvPr>
          <p:cNvPicPr>
            <a:picLocks noChangeAspect="1"/>
          </p:cNvPicPr>
          <p:nvPr/>
        </p:nvPicPr>
        <p:blipFill>
          <a:blip r:embed="rId2"/>
          <a:stretch>
            <a:fillRect/>
          </a:stretch>
        </p:blipFill>
        <p:spPr>
          <a:xfrm>
            <a:off x="3315612" y="1321658"/>
            <a:ext cx="5715675" cy="4691215"/>
          </a:xfrm>
          <a:prstGeom prst="rect">
            <a:avLst/>
          </a:prstGeom>
        </p:spPr>
      </p:pic>
      <p:sp>
        <p:nvSpPr>
          <p:cNvPr id="8" name="object 2">
            <a:extLst>
              <a:ext uri="{FF2B5EF4-FFF2-40B4-BE49-F238E27FC236}">
                <a16:creationId xmlns:a16="http://schemas.microsoft.com/office/drawing/2014/main" id="{AD73C8A8-EB6F-0A72-105A-E00D97A2410A}"/>
              </a:ext>
            </a:extLst>
          </p:cNvPr>
          <p:cNvSpPr txBox="1">
            <a:spLocks/>
          </p:cNvSpPr>
          <p:nvPr/>
        </p:nvSpPr>
        <p:spPr>
          <a:xfrm>
            <a:off x="581891" y="128905"/>
            <a:ext cx="7813964" cy="628377"/>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n-US" sz="4000" b="1" spc="80"/>
              <a:t>One-</a:t>
            </a:r>
            <a:r>
              <a:rPr lang="en-US" sz="4000" b="1" spc="170"/>
              <a:t>parent</a:t>
            </a:r>
            <a:r>
              <a:rPr lang="en-US" sz="4000" b="1" spc="10"/>
              <a:t> </a:t>
            </a:r>
            <a:r>
              <a:rPr lang="en-US" sz="4000" b="1" spc="105"/>
              <a:t>inheritance</a:t>
            </a:r>
            <a:r>
              <a:rPr lang="en-US" sz="4000" b="1" spc="5"/>
              <a:t> </a:t>
            </a:r>
            <a:r>
              <a:rPr lang="en-US" sz="4000" b="1" spc="60"/>
              <a:t>(continued)</a:t>
            </a:r>
            <a:endParaRPr lang="en-US" sz="4000" b="1" dirty="0"/>
          </a:p>
        </p:txBody>
      </p:sp>
    </p:spTree>
  </p:cSld>
  <p:clrMapOvr>
    <a:masterClrMapping/>
  </p:clrMapOvr>
  <mc:AlternateContent xmlns:mc="http://schemas.openxmlformats.org/markup-compatibility/2006">
    <mc:Choice xmlns:p14="http://schemas.microsoft.com/office/powerpoint/2010/main" Requires="p14">
      <p:transition spd="slow" p14:dur="2000" advTm="81087"/>
    </mc:Choice>
    <mc:Fallback>
      <p:transition spd="slow" advTm="81087"/>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332508" y="391483"/>
            <a:ext cx="6169891" cy="626303"/>
          </a:xfrm>
          <a:prstGeom prst="rect">
            <a:avLst/>
          </a:prstGeom>
        </p:spPr>
        <p:txBody>
          <a:bodyPr vert="horz" wrap="square" lIns="0" tIns="10646" rIns="0" bIns="0" rtlCol="0" anchor="ctr">
            <a:spAutoFit/>
          </a:bodyPr>
          <a:lstStyle/>
          <a:p>
            <a:pPr marL="11206">
              <a:lnSpc>
                <a:spcPct val="100000"/>
              </a:lnSpc>
              <a:spcBef>
                <a:spcPts val="84"/>
              </a:spcBef>
            </a:pPr>
            <a:r>
              <a:rPr sz="4000" b="1" spc="101" dirty="0"/>
              <a:t>Methods</a:t>
            </a:r>
            <a:r>
              <a:rPr sz="4000" b="1" spc="9" dirty="0"/>
              <a:t> </a:t>
            </a:r>
            <a:r>
              <a:rPr sz="4000" b="1" spc="185" dirty="0"/>
              <a:t>and</a:t>
            </a:r>
            <a:r>
              <a:rPr sz="4000" b="1" spc="26" dirty="0"/>
              <a:t> </a:t>
            </a:r>
            <a:r>
              <a:rPr sz="4000" b="1" spc="84" dirty="0"/>
              <a:t>demons</a:t>
            </a:r>
            <a:endParaRPr sz="4000" b="1" dirty="0"/>
          </a:p>
        </p:txBody>
      </p:sp>
      <p:sp>
        <p:nvSpPr>
          <p:cNvPr id="5" name="object 5"/>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51</a:t>
            </a:fld>
            <a:endParaRPr spc="-22" dirty="0"/>
          </a:p>
        </p:txBody>
      </p:sp>
      <p:sp>
        <p:nvSpPr>
          <p:cNvPr id="3" name="object 3"/>
          <p:cNvSpPr txBox="1">
            <a:spLocks noGrp="1"/>
          </p:cNvSpPr>
          <p:nvPr>
            <p:ph type="body" idx="4294967295"/>
          </p:nvPr>
        </p:nvSpPr>
        <p:spPr>
          <a:xfrm>
            <a:off x="1457325" y="2026949"/>
            <a:ext cx="9277350" cy="3290607"/>
          </a:xfrm>
          <a:prstGeom prst="rect">
            <a:avLst/>
          </a:prstGeom>
        </p:spPr>
        <p:txBody>
          <a:bodyPr vert="horz" wrap="square" lIns="0" tIns="210783" rIns="0" bIns="0" rtlCol="0">
            <a:spAutoFit/>
          </a:bodyPr>
          <a:lstStyle/>
          <a:p>
            <a:pPr marL="313221" marR="4483">
              <a:lnSpc>
                <a:spcPct val="99900"/>
              </a:lnSpc>
              <a:spcBef>
                <a:spcPts val="93"/>
              </a:spcBef>
              <a:tabLst>
                <a:tab pos="2765199" algn="l"/>
              </a:tabLst>
            </a:pPr>
            <a:r>
              <a:rPr sz="4000" dirty="0">
                <a:solidFill>
                  <a:schemeClr val="bg1"/>
                </a:solidFill>
              </a:rPr>
              <a:t>Expert</a:t>
            </a:r>
            <a:r>
              <a:rPr sz="4000" spc="-26" dirty="0">
                <a:solidFill>
                  <a:schemeClr val="bg1"/>
                </a:solidFill>
              </a:rPr>
              <a:t> </a:t>
            </a:r>
            <a:r>
              <a:rPr sz="4000" dirty="0">
                <a:solidFill>
                  <a:schemeClr val="bg1"/>
                </a:solidFill>
              </a:rPr>
              <a:t>systems</a:t>
            </a:r>
            <a:r>
              <a:rPr sz="4000" spc="-22" dirty="0">
                <a:solidFill>
                  <a:schemeClr val="bg1"/>
                </a:solidFill>
              </a:rPr>
              <a:t> </a:t>
            </a:r>
            <a:r>
              <a:rPr sz="4000" dirty="0">
                <a:solidFill>
                  <a:schemeClr val="bg1"/>
                </a:solidFill>
              </a:rPr>
              <a:t>are</a:t>
            </a:r>
            <a:r>
              <a:rPr sz="4000" spc="-26" dirty="0">
                <a:solidFill>
                  <a:schemeClr val="bg1"/>
                </a:solidFill>
              </a:rPr>
              <a:t> </a:t>
            </a:r>
            <a:r>
              <a:rPr sz="4000" dirty="0">
                <a:solidFill>
                  <a:schemeClr val="bg1"/>
                </a:solidFill>
              </a:rPr>
              <a:t>required</a:t>
            </a:r>
            <a:r>
              <a:rPr sz="4000" spc="-26" dirty="0">
                <a:solidFill>
                  <a:schemeClr val="bg1"/>
                </a:solidFill>
              </a:rPr>
              <a:t> </a:t>
            </a:r>
            <a:r>
              <a:rPr sz="4000" dirty="0">
                <a:solidFill>
                  <a:schemeClr val="bg1"/>
                </a:solidFill>
              </a:rPr>
              <a:t>not</a:t>
            </a:r>
            <a:r>
              <a:rPr sz="4000" spc="-40" dirty="0">
                <a:solidFill>
                  <a:schemeClr val="bg1"/>
                </a:solidFill>
              </a:rPr>
              <a:t> </a:t>
            </a:r>
            <a:r>
              <a:rPr sz="4000" dirty="0">
                <a:solidFill>
                  <a:schemeClr val="bg1"/>
                </a:solidFill>
              </a:rPr>
              <a:t>only</a:t>
            </a:r>
            <a:r>
              <a:rPr sz="4000" spc="-18" dirty="0">
                <a:solidFill>
                  <a:schemeClr val="bg1"/>
                </a:solidFill>
              </a:rPr>
              <a:t> </a:t>
            </a:r>
            <a:r>
              <a:rPr sz="4000" dirty="0">
                <a:solidFill>
                  <a:schemeClr val="bg1"/>
                </a:solidFill>
              </a:rPr>
              <a:t>to</a:t>
            </a:r>
            <a:r>
              <a:rPr sz="4000" spc="-18" dirty="0">
                <a:solidFill>
                  <a:schemeClr val="bg1"/>
                </a:solidFill>
              </a:rPr>
              <a:t> </a:t>
            </a:r>
            <a:r>
              <a:rPr sz="4000" dirty="0">
                <a:solidFill>
                  <a:schemeClr val="bg1"/>
                </a:solidFill>
              </a:rPr>
              <a:t>store</a:t>
            </a:r>
            <a:r>
              <a:rPr sz="4000" spc="-26" dirty="0">
                <a:solidFill>
                  <a:schemeClr val="bg1"/>
                </a:solidFill>
              </a:rPr>
              <a:t> </a:t>
            </a:r>
            <a:r>
              <a:rPr sz="4000" spc="-22" dirty="0">
                <a:solidFill>
                  <a:schemeClr val="bg1"/>
                </a:solidFill>
              </a:rPr>
              <a:t>the </a:t>
            </a:r>
            <a:r>
              <a:rPr sz="4000" dirty="0">
                <a:solidFill>
                  <a:schemeClr val="bg1"/>
                </a:solidFill>
              </a:rPr>
              <a:t>knowledge</a:t>
            </a:r>
            <a:r>
              <a:rPr sz="4000" spc="-40" dirty="0">
                <a:solidFill>
                  <a:schemeClr val="bg1"/>
                </a:solidFill>
              </a:rPr>
              <a:t> </a:t>
            </a:r>
            <a:r>
              <a:rPr sz="4000" dirty="0">
                <a:solidFill>
                  <a:schemeClr val="bg1"/>
                </a:solidFill>
              </a:rPr>
              <a:t>but</a:t>
            </a:r>
            <a:r>
              <a:rPr sz="4000" spc="-22" dirty="0">
                <a:solidFill>
                  <a:schemeClr val="bg1"/>
                </a:solidFill>
              </a:rPr>
              <a:t> </a:t>
            </a:r>
            <a:r>
              <a:rPr sz="4000" dirty="0">
                <a:solidFill>
                  <a:schemeClr val="bg1"/>
                </a:solidFill>
              </a:rPr>
              <a:t>also</a:t>
            </a:r>
            <a:r>
              <a:rPr sz="4000" spc="-18" dirty="0">
                <a:solidFill>
                  <a:schemeClr val="bg1"/>
                </a:solidFill>
              </a:rPr>
              <a:t> </a:t>
            </a:r>
            <a:r>
              <a:rPr sz="4000" dirty="0">
                <a:solidFill>
                  <a:schemeClr val="bg1"/>
                </a:solidFill>
              </a:rPr>
              <a:t>to</a:t>
            </a:r>
            <a:r>
              <a:rPr sz="4000" spc="-26" dirty="0">
                <a:solidFill>
                  <a:schemeClr val="bg1"/>
                </a:solidFill>
              </a:rPr>
              <a:t> </a:t>
            </a:r>
            <a:r>
              <a:rPr sz="4000" dirty="0">
                <a:solidFill>
                  <a:schemeClr val="bg1"/>
                </a:solidFill>
              </a:rPr>
              <a:t>validate</a:t>
            </a:r>
            <a:r>
              <a:rPr sz="4000" spc="-18" dirty="0">
                <a:solidFill>
                  <a:schemeClr val="bg1"/>
                </a:solidFill>
              </a:rPr>
              <a:t> </a:t>
            </a:r>
            <a:r>
              <a:rPr sz="4000" dirty="0">
                <a:solidFill>
                  <a:schemeClr val="bg1"/>
                </a:solidFill>
              </a:rPr>
              <a:t>and</a:t>
            </a:r>
            <a:r>
              <a:rPr sz="4000" spc="-35" dirty="0">
                <a:solidFill>
                  <a:schemeClr val="bg1"/>
                </a:solidFill>
              </a:rPr>
              <a:t> </a:t>
            </a:r>
            <a:r>
              <a:rPr sz="4000" spc="-9" dirty="0">
                <a:solidFill>
                  <a:schemeClr val="bg1"/>
                </a:solidFill>
              </a:rPr>
              <a:t>manipulate </a:t>
            </a:r>
            <a:r>
              <a:rPr sz="4000" dirty="0">
                <a:solidFill>
                  <a:schemeClr val="bg1"/>
                </a:solidFill>
              </a:rPr>
              <a:t>this</a:t>
            </a:r>
            <a:r>
              <a:rPr sz="4000" spc="-18" dirty="0">
                <a:solidFill>
                  <a:schemeClr val="bg1"/>
                </a:solidFill>
              </a:rPr>
              <a:t> </a:t>
            </a:r>
            <a:r>
              <a:rPr sz="4000" spc="-9" dirty="0">
                <a:solidFill>
                  <a:schemeClr val="bg1"/>
                </a:solidFill>
              </a:rPr>
              <a:t>knowledge.</a:t>
            </a:r>
            <a:r>
              <a:rPr sz="4000" dirty="0">
                <a:solidFill>
                  <a:schemeClr val="bg1"/>
                </a:solidFill>
              </a:rPr>
              <a:t>	To</a:t>
            </a:r>
            <a:r>
              <a:rPr sz="4000" spc="-26" dirty="0">
                <a:solidFill>
                  <a:schemeClr val="bg1"/>
                </a:solidFill>
              </a:rPr>
              <a:t> </a:t>
            </a:r>
            <a:r>
              <a:rPr sz="4000" dirty="0">
                <a:solidFill>
                  <a:schemeClr val="bg1"/>
                </a:solidFill>
              </a:rPr>
              <a:t>add</a:t>
            </a:r>
            <a:r>
              <a:rPr sz="4000" spc="-18" dirty="0">
                <a:solidFill>
                  <a:schemeClr val="bg1"/>
                </a:solidFill>
              </a:rPr>
              <a:t> </a:t>
            </a:r>
            <a:r>
              <a:rPr sz="4000" dirty="0">
                <a:solidFill>
                  <a:schemeClr val="bg1"/>
                </a:solidFill>
              </a:rPr>
              <a:t>actions</a:t>
            </a:r>
            <a:r>
              <a:rPr sz="4000" spc="-18" dirty="0">
                <a:solidFill>
                  <a:schemeClr val="bg1"/>
                </a:solidFill>
              </a:rPr>
              <a:t> </a:t>
            </a:r>
            <a:r>
              <a:rPr sz="4000" dirty="0">
                <a:solidFill>
                  <a:schemeClr val="bg1"/>
                </a:solidFill>
              </a:rPr>
              <a:t>to</a:t>
            </a:r>
            <a:r>
              <a:rPr sz="4000" spc="-18" dirty="0">
                <a:solidFill>
                  <a:schemeClr val="bg1"/>
                </a:solidFill>
              </a:rPr>
              <a:t> </a:t>
            </a:r>
            <a:r>
              <a:rPr sz="4000" dirty="0">
                <a:solidFill>
                  <a:schemeClr val="bg1"/>
                </a:solidFill>
              </a:rPr>
              <a:t>our</a:t>
            </a:r>
            <a:r>
              <a:rPr sz="4000" spc="-18" dirty="0">
                <a:solidFill>
                  <a:schemeClr val="bg1"/>
                </a:solidFill>
              </a:rPr>
              <a:t> </a:t>
            </a:r>
            <a:r>
              <a:rPr sz="4000" spc="-9" dirty="0">
                <a:solidFill>
                  <a:schemeClr val="bg1"/>
                </a:solidFill>
              </a:rPr>
              <a:t>frames, </a:t>
            </a:r>
            <a:r>
              <a:rPr sz="4000" dirty="0">
                <a:solidFill>
                  <a:schemeClr val="bg1"/>
                </a:solidFill>
              </a:rPr>
              <a:t>we</a:t>
            </a:r>
            <a:r>
              <a:rPr sz="4000" spc="-9" dirty="0">
                <a:solidFill>
                  <a:schemeClr val="bg1"/>
                </a:solidFill>
              </a:rPr>
              <a:t> </a:t>
            </a:r>
            <a:r>
              <a:rPr sz="4000" dirty="0">
                <a:solidFill>
                  <a:schemeClr val="bg1"/>
                </a:solidFill>
              </a:rPr>
              <a:t>need</a:t>
            </a:r>
            <a:r>
              <a:rPr sz="4000" spc="-9" dirty="0">
                <a:solidFill>
                  <a:schemeClr val="bg1"/>
                </a:solidFill>
              </a:rPr>
              <a:t> </a:t>
            </a:r>
            <a:r>
              <a:rPr sz="4000" spc="79" dirty="0">
                <a:solidFill>
                  <a:schemeClr val="bg1"/>
                </a:solidFill>
              </a:rPr>
              <a:t>methods</a:t>
            </a:r>
            <a:r>
              <a:rPr sz="4000" spc="-9" dirty="0">
                <a:solidFill>
                  <a:schemeClr val="bg1"/>
                </a:solidFill>
              </a:rPr>
              <a:t> </a:t>
            </a:r>
            <a:r>
              <a:rPr sz="4000" dirty="0">
                <a:solidFill>
                  <a:schemeClr val="bg1"/>
                </a:solidFill>
              </a:rPr>
              <a:t>and</a:t>
            </a:r>
            <a:r>
              <a:rPr sz="4000" spc="4" dirty="0">
                <a:solidFill>
                  <a:schemeClr val="bg1"/>
                </a:solidFill>
              </a:rPr>
              <a:t> </a:t>
            </a:r>
            <a:r>
              <a:rPr sz="4000" spc="49" dirty="0">
                <a:solidFill>
                  <a:schemeClr val="bg1"/>
                </a:solidFill>
              </a:rPr>
              <a:t>demons.</a:t>
            </a:r>
          </a:p>
        </p:txBody>
      </p:sp>
    </p:spTree>
  </p:cSld>
  <p:clrMapOvr>
    <a:masterClrMapping/>
  </p:clrMapOvr>
  <mc:AlternateContent xmlns:mc="http://schemas.openxmlformats.org/markup-compatibility/2006">
    <mc:Choice xmlns:p14="http://schemas.microsoft.com/office/powerpoint/2010/main" Requires="p14">
      <p:transition spd="slow" p14:dur="2000" advTm="26320"/>
    </mc:Choice>
    <mc:Fallback>
      <p:transition spd="slow" advTm="2632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870869" y="1800669"/>
            <a:ext cx="7358903" cy="3908344"/>
          </a:xfrm>
          <a:prstGeom prst="rect">
            <a:avLst/>
          </a:prstGeom>
        </p:spPr>
        <p:txBody>
          <a:bodyPr vert="horz" wrap="square" lIns="0" tIns="11206" rIns="0" bIns="0" rtlCol="0">
            <a:spAutoFit/>
          </a:bodyPr>
          <a:lstStyle/>
          <a:p>
            <a:pPr marL="467846" marR="476275" indent="-457200">
              <a:spcBef>
                <a:spcPts val="88"/>
              </a:spcBef>
              <a:buClr>
                <a:schemeClr val="bg1"/>
              </a:buClr>
              <a:buSzPct val="76666"/>
              <a:buFont typeface="Wingdings" panose="05000000000000000000" pitchFamily="2" charset="2"/>
              <a:buChar char="§"/>
              <a:tabLst>
                <a:tab pos="313781" algn="l"/>
              </a:tabLst>
            </a:pPr>
            <a:r>
              <a:rPr sz="2647" dirty="0">
                <a:solidFill>
                  <a:schemeClr val="bg1"/>
                </a:solidFill>
                <a:latin typeface="Times New Roman"/>
                <a:cs typeface="Times New Roman"/>
              </a:rPr>
              <a:t>A</a:t>
            </a:r>
            <a:r>
              <a:rPr sz="2647" spc="-18" dirty="0">
                <a:solidFill>
                  <a:schemeClr val="bg1"/>
                </a:solidFill>
                <a:latin typeface="Times New Roman"/>
                <a:cs typeface="Times New Roman"/>
              </a:rPr>
              <a:t> </a:t>
            </a:r>
            <a:r>
              <a:rPr sz="2647" dirty="0">
                <a:solidFill>
                  <a:schemeClr val="bg1"/>
                </a:solidFill>
                <a:latin typeface="Times New Roman"/>
                <a:cs typeface="Times New Roman"/>
              </a:rPr>
              <a:t>method is</a:t>
            </a:r>
            <a:r>
              <a:rPr sz="2647" spc="-18" dirty="0">
                <a:solidFill>
                  <a:schemeClr val="bg1"/>
                </a:solidFill>
                <a:latin typeface="Times New Roman"/>
                <a:cs typeface="Times New Roman"/>
              </a:rPr>
              <a:t> </a:t>
            </a: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dirty="0">
                <a:solidFill>
                  <a:schemeClr val="bg1"/>
                </a:solidFill>
                <a:latin typeface="Times New Roman"/>
                <a:cs typeface="Times New Roman"/>
              </a:rPr>
              <a:t>procedure</a:t>
            </a:r>
            <a:r>
              <a:rPr sz="2647" spc="-9" dirty="0">
                <a:solidFill>
                  <a:schemeClr val="bg1"/>
                </a:solidFill>
                <a:latin typeface="Times New Roman"/>
                <a:cs typeface="Times New Roman"/>
              </a:rPr>
              <a:t> </a:t>
            </a:r>
            <a:r>
              <a:rPr sz="2647" dirty="0">
                <a:solidFill>
                  <a:schemeClr val="bg1"/>
                </a:solidFill>
                <a:latin typeface="Times New Roman"/>
                <a:cs typeface="Times New Roman"/>
              </a:rPr>
              <a:t>associated</a:t>
            </a:r>
            <a:r>
              <a:rPr sz="2647" spc="-13" dirty="0">
                <a:solidFill>
                  <a:schemeClr val="bg1"/>
                </a:solidFill>
                <a:latin typeface="Times New Roman"/>
                <a:cs typeface="Times New Roman"/>
              </a:rPr>
              <a:t> </a:t>
            </a:r>
            <a:r>
              <a:rPr sz="2647" dirty="0">
                <a:solidFill>
                  <a:schemeClr val="bg1"/>
                </a:solidFill>
                <a:latin typeface="Times New Roman"/>
                <a:cs typeface="Times New Roman"/>
              </a:rPr>
              <a:t>with</a:t>
            </a:r>
            <a:r>
              <a:rPr sz="2647" spc="-13"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frame </a:t>
            </a:r>
            <a:r>
              <a:rPr sz="2647" dirty="0">
                <a:solidFill>
                  <a:schemeClr val="bg1"/>
                </a:solidFill>
                <a:latin typeface="Times New Roman"/>
                <a:cs typeface="Times New Roman"/>
              </a:rPr>
              <a:t>attribute</a:t>
            </a:r>
            <a:r>
              <a:rPr sz="2647" spc="-13" dirty="0">
                <a:solidFill>
                  <a:schemeClr val="bg1"/>
                </a:solidFill>
                <a:latin typeface="Times New Roman"/>
                <a:cs typeface="Times New Roman"/>
              </a:rPr>
              <a:t> </a:t>
            </a:r>
            <a:r>
              <a:rPr sz="2647" dirty="0">
                <a:solidFill>
                  <a:schemeClr val="bg1"/>
                </a:solidFill>
                <a:latin typeface="Times New Roman"/>
                <a:cs typeface="Times New Roman"/>
              </a:rPr>
              <a:t>that</a:t>
            </a:r>
            <a:r>
              <a:rPr sz="2647" spc="-4" dirty="0">
                <a:solidFill>
                  <a:schemeClr val="bg1"/>
                </a:solidFill>
                <a:latin typeface="Times New Roman"/>
                <a:cs typeface="Times New Roman"/>
              </a:rPr>
              <a:t> </a:t>
            </a:r>
            <a:r>
              <a:rPr sz="2647" dirty="0">
                <a:solidFill>
                  <a:schemeClr val="bg1"/>
                </a:solidFill>
                <a:latin typeface="Times New Roman"/>
                <a:cs typeface="Times New Roman"/>
              </a:rPr>
              <a:t>is</a:t>
            </a:r>
            <a:r>
              <a:rPr sz="2647" spc="-18" dirty="0">
                <a:solidFill>
                  <a:schemeClr val="bg1"/>
                </a:solidFill>
                <a:latin typeface="Times New Roman"/>
                <a:cs typeface="Times New Roman"/>
              </a:rPr>
              <a:t> </a:t>
            </a:r>
            <a:r>
              <a:rPr sz="2647" dirty="0">
                <a:solidFill>
                  <a:schemeClr val="bg1"/>
                </a:solidFill>
                <a:latin typeface="Times New Roman"/>
                <a:cs typeface="Times New Roman"/>
              </a:rPr>
              <a:t>executed</a:t>
            </a:r>
            <a:r>
              <a:rPr sz="2647" spc="-13" dirty="0">
                <a:solidFill>
                  <a:schemeClr val="bg1"/>
                </a:solidFill>
                <a:latin typeface="Times New Roman"/>
                <a:cs typeface="Times New Roman"/>
              </a:rPr>
              <a:t> </a:t>
            </a:r>
            <a:r>
              <a:rPr sz="2647" dirty="0">
                <a:solidFill>
                  <a:schemeClr val="bg1"/>
                </a:solidFill>
                <a:latin typeface="Times New Roman"/>
                <a:cs typeface="Times New Roman"/>
              </a:rPr>
              <a:t>whenever</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requested.</a:t>
            </a:r>
            <a:endParaRPr sz="2647" dirty="0">
              <a:solidFill>
                <a:schemeClr val="bg1"/>
              </a:solidFill>
              <a:latin typeface="Times New Roman"/>
              <a:cs typeface="Times New Roman"/>
            </a:endParaRPr>
          </a:p>
          <a:p>
            <a:pPr marL="467846" marR="4483" indent="-457200">
              <a:spcBef>
                <a:spcPts val="644"/>
              </a:spcBef>
              <a:buClr>
                <a:schemeClr val="bg1"/>
              </a:buClr>
              <a:buSzPct val="76666"/>
              <a:buFont typeface="Wingdings" panose="05000000000000000000" pitchFamily="2" charset="2"/>
              <a:buChar char="§"/>
              <a:tabLst>
                <a:tab pos="313781" algn="l"/>
              </a:tabLst>
            </a:pPr>
            <a:r>
              <a:rPr sz="2647" dirty="0">
                <a:solidFill>
                  <a:schemeClr val="bg1"/>
                </a:solidFill>
                <a:latin typeface="Times New Roman"/>
                <a:cs typeface="Times New Roman"/>
              </a:rPr>
              <a:t>We</a:t>
            </a:r>
            <a:r>
              <a:rPr sz="2647" spc="-18" dirty="0">
                <a:solidFill>
                  <a:schemeClr val="bg1"/>
                </a:solidFill>
                <a:latin typeface="Times New Roman"/>
                <a:cs typeface="Times New Roman"/>
              </a:rPr>
              <a:t> </a:t>
            </a:r>
            <a:r>
              <a:rPr sz="2647" dirty="0">
                <a:solidFill>
                  <a:schemeClr val="bg1"/>
                </a:solidFill>
                <a:latin typeface="Times New Roman"/>
                <a:cs typeface="Times New Roman"/>
              </a:rPr>
              <a:t>write</a:t>
            </a:r>
            <a:r>
              <a:rPr sz="2647" spc="-9"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a:t>
            </a:r>
            <a:r>
              <a:rPr sz="2647" dirty="0">
                <a:solidFill>
                  <a:schemeClr val="bg1"/>
                </a:solidFill>
                <a:latin typeface="Times New Roman"/>
                <a:cs typeface="Times New Roman"/>
              </a:rPr>
              <a:t>method</a:t>
            </a:r>
            <a:r>
              <a:rPr sz="2647" spc="-9" dirty="0">
                <a:solidFill>
                  <a:schemeClr val="bg1"/>
                </a:solidFill>
                <a:latin typeface="Times New Roman"/>
                <a:cs typeface="Times New Roman"/>
              </a:rPr>
              <a:t> </a:t>
            </a:r>
            <a:r>
              <a:rPr sz="2647" dirty="0">
                <a:solidFill>
                  <a:schemeClr val="bg1"/>
                </a:solidFill>
                <a:latin typeface="Times New Roman"/>
                <a:cs typeface="Times New Roman"/>
              </a:rPr>
              <a:t>for</a:t>
            </a:r>
            <a:r>
              <a:rPr sz="2647" spc="-9"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a:t>
            </a:r>
            <a:r>
              <a:rPr sz="2647" dirty="0">
                <a:solidFill>
                  <a:schemeClr val="bg1"/>
                </a:solidFill>
                <a:latin typeface="Times New Roman"/>
                <a:cs typeface="Times New Roman"/>
              </a:rPr>
              <a:t>specific</a:t>
            </a:r>
            <a:r>
              <a:rPr sz="2647" spc="-9" dirty="0">
                <a:solidFill>
                  <a:schemeClr val="bg1"/>
                </a:solidFill>
                <a:latin typeface="Times New Roman"/>
                <a:cs typeface="Times New Roman"/>
              </a:rPr>
              <a:t> </a:t>
            </a:r>
            <a:r>
              <a:rPr sz="2647" dirty="0">
                <a:solidFill>
                  <a:schemeClr val="bg1"/>
                </a:solidFill>
                <a:latin typeface="Times New Roman"/>
                <a:cs typeface="Times New Roman"/>
              </a:rPr>
              <a:t>attribute</a:t>
            </a:r>
            <a:r>
              <a:rPr sz="2647" spc="9" dirty="0">
                <a:solidFill>
                  <a:schemeClr val="bg1"/>
                </a:solidFill>
                <a:latin typeface="Times New Roman"/>
                <a:cs typeface="Times New Roman"/>
              </a:rPr>
              <a:t> </a:t>
            </a:r>
            <a:r>
              <a:rPr sz="2647" spc="-22" dirty="0">
                <a:solidFill>
                  <a:schemeClr val="bg1"/>
                </a:solidFill>
                <a:latin typeface="Times New Roman"/>
                <a:cs typeface="Times New Roman"/>
              </a:rPr>
              <a:t>to </a:t>
            </a:r>
            <a:r>
              <a:rPr sz="2647" dirty="0">
                <a:solidFill>
                  <a:schemeClr val="bg1"/>
                </a:solidFill>
                <a:latin typeface="Times New Roman"/>
                <a:cs typeface="Times New Roman"/>
              </a:rPr>
              <a:t>determine</a:t>
            </a:r>
            <a:r>
              <a:rPr sz="2647" spc="-9" dirty="0">
                <a:solidFill>
                  <a:schemeClr val="bg1"/>
                </a:solidFill>
                <a:latin typeface="Times New Roman"/>
                <a:cs typeface="Times New Roman"/>
              </a:rPr>
              <a:t> </a:t>
            </a:r>
            <a:r>
              <a:rPr sz="2647" dirty="0">
                <a:solidFill>
                  <a:schemeClr val="bg1"/>
                </a:solidFill>
                <a:latin typeface="Times New Roman"/>
                <a:cs typeface="Times New Roman"/>
              </a:rPr>
              <a:t>the</a:t>
            </a:r>
            <a:r>
              <a:rPr sz="2647" spc="-9" dirty="0">
                <a:solidFill>
                  <a:schemeClr val="bg1"/>
                </a:solidFill>
                <a:latin typeface="Times New Roman"/>
                <a:cs typeface="Times New Roman"/>
              </a:rPr>
              <a:t> </a:t>
            </a:r>
            <a:r>
              <a:rPr sz="2647" dirty="0">
                <a:solidFill>
                  <a:schemeClr val="bg1"/>
                </a:solidFill>
                <a:latin typeface="Times New Roman"/>
                <a:cs typeface="Times New Roman"/>
              </a:rPr>
              <a:t>attribute’s</a:t>
            </a:r>
            <a:r>
              <a:rPr sz="2647" spc="-13" dirty="0">
                <a:solidFill>
                  <a:schemeClr val="bg1"/>
                </a:solidFill>
                <a:latin typeface="Times New Roman"/>
                <a:cs typeface="Times New Roman"/>
              </a:rPr>
              <a:t> </a:t>
            </a:r>
            <a:r>
              <a:rPr sz="2647" dirty="0">
                <a:solidFill>
                  <a:schemeClr val="bg1"/>
                </a:solidFill>
                <a:latin typeface="Times New Roman"/>
                <a:cs typeface="Times New Roman"/>
              </a:rPr>
              <a:t>value</a:t>
            </a:r>
            <a:r>
              <a:rPr sz="2647" spc="-13" dirty="0">
                <a:solidFill>
                  <a:schemeClr val="bg1"/>
                </a:solidFill>
                <a:latin typeface="Times New Roman"/>
                <a:cs typeface="Times New Roman"/>
              </a:rPr>
              <a:t> </a:t>
            </a:r>
            <a:r>
              <a:rPr sz="2647" dirty="0">
                <a:solidFill>
                  <a:schemeClr val="bg1"/>
                </a:solidFill>
                <a:latin typeface="Times New Roman"/>
                <a:cs typeface="Times New Roman"/>
              </a:rPr>
              <a:t>or</a:t>
            </a:r>
            <a:r>
              <a:rPr sz="2647" spc="-9" dirty="0">
                <a:solidFill>
                  <a:schemeClr val="bg1"/>
                </a:solidFill>
                <a:latin typeface="Times New Roman"/>
                <a:cs typeface="Times New Roman"/>
              </a:rPr>
              <a:t> </a:t>
            </a:r>
            <a:r>
              <a:rPr sz="2647" dirty="0">
                <a:solidFill>
                  <a:schemeClr val="bg1"/>
                </a:solidFill>
                <a:latin typeface="Times New Roman"/>
                <a:cs typeface="Times New Roman"/>
              </a:rPr>
              <a:t>execute</a:t>
            </a:r>
            <a:r>
              <a:rPr sz="2647" spc="-9" dirty="0">
                <a:solidFill>
                  <a:schemeClr val="bg1"/>
                </a:solidFill>
                <a:latin typeface="Times New Roman"/>
                <a:cs typeface="Times New Roman"/>
              </a:rPr>
              <a:t> </a:t>
            </a:r>
            <a:r>
              <a:rPr sz="2647" dirty="0">
                <a:solidFill>
                  <a:schemeClr val="bg1"/>
                </a:solidFill>
                <a:latin typeface="Times New Roman"/>
                <a:cs typeface="Times New Roman"/>
              </a:rPr>
              <a:t>a</a:t>
            </a:r>
            <a:r>
              <a:rPr sz="2647" spc="-9" dirty="0">
                <a:solidFill>
                  <a:schemeClr val="bg1"/>
                </a:solidFill>
                <a:latin typeface="Times New Roman"/>
                <a:cs typeface="Times New Roman"/>
              </a:rPr>
              <a:t> </a:t>
            </a:r>
            <a:r>
              <a:rPr sz="2647" dirty="0">
                <a:solidFill>
                  <a:schemeClr val="bg1"/>
                </a:solidFill>
                <a:latin typeface="Times New Roman"/>
                <a:cs typeface="Times New Roman"/>
              </a:rPr>
              <a:t>series</a:t>
            </a:r>
            <a:r>
              <a:rPr sz="2647" spc="-13" dirty="0">
                <a:solidFill>
                  <a:schemeClr val="bg1"/>
                </a:solidFill>
                <a:latin typeface="Times New Roman"/>
                <a:cs typeface="Times New Roman"/>
              </a:rPr>
              <a:t> </a:t>
            </a:r>
            <a:r>
              <a:rPr sz="2647" spc="-22" dirty="0">
                <a:solidFill>
                  <a:schemeClr val="bg1"/>
                </a:solidFill>
                <a:latin typeface="Times New Roman"/>
                <a:cs typeface="Times New Roman"/>
              </a:rPr>
              <a:t>of </a:t>
            </a:r>
            <a:r>
              <a:rPr sz="2647" dirty="0">
                <a:solidFill>
                  <a:schemeClr val="bg1"/>
                </a:solidFill>
                <a:latin typeface="Times New Roman"/>
                <a:cs typeface="Times New Roman"/>
              </a:rPr>
              <a:t>actions</a:t>
            </a:r>
            <a:r>
              <a:rPr sz="2647" spc="-31" dirty="0">
                <a:solidFill>
                  <a:schemeClr val="bg1"/>
                </a:solidFill>
                <a:latin typeface="Times New Roman"/>
                <a:cs typeface="Times New Roman"/>
              </a:rPr>
              <a:t> </a:t>
            </a:r>
            <a:r>
              <a:rPr sz="2647" dirty="0">
                <a:solidFill>
                  <a:schemeClr val="bg1"/>
                </a:solidFill>
                <a:latin typeface="Times New Roman"/>
                <a:cs typeface="Times New Roman"/>
              </a:rPr>
              <a:t>when</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attribute’s</a:t>
            </a:r>
            <a:r>
              <a:rPr sz="2647" spc="-18" dirty="0">
                <a:solidFill>
                  <a:schemeClr val="bg1"/>
                </a:solidFill>
                <a:latin typeface="Times New Roman"/>
                <a:cs typeface="Times New Roman"/>
              </a:rPr>
              <a:t> </a:t>
            </a:r>
            <a:r>
              <a:rPr sz="2647" dirty="0">
                <a:solidFill>
                  <a:schemeClr val="bg1"/>
                </a:solidFill>
                <a:latin typeface="Times New Roman"/>
                <a:cs typeface="Times New Roman"/>
              </a:rPr>
              <a:t>value</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changes.</a:t>
            </a:r>
            <a:endParaRPr sz="2647" dirty="0">
              <a:solidFill>
                <a:schemeClr val="bg1"/>
              </a:solidFill>
              <a:latin typeface="Times New Roman"/>
              <a:cs typeface="Times New Roman"/>
            </a:endParaRPr>
          </a:p>
          <a:p>
            <a:pPr marL="467846" marR="246543" indent="-457200">
              <a:spcBef>
                <a:spcPts val="635"/>
              </a:spcBef>
              <a:buClr>
                <a:schemeClr val="bg1"/>
              </a:buClr>
              <a:buSzPct val="76666"/>
              <a:buFont typeface="Wingdings" panose="05000000000000000000" pitchFamily="2" charset="2"/>
              <a:buChar char="§"/>
              <a:tabLst>
                <a:tab pos="313781" algn="l"/>
              </a:tabLst>
            </a:pPr>
            <a:r>
              <a:rPr sz="2647" dirty="0">
                <a:solidFill>
                  <a:schemeClr val="bg1"/>
                </a:solidFill>
                <a:latin typeface="Times New Roman"/>
                <a:cs typeface="Times New Roman"/>
              </a:rPr>
              <a:t>Most</a:t>
            </a:r>
            <a:r>
              <a:rPr sz="2647" spc="-18" dirty="0">
                <a:solidFill>
                  <a:schemeClr val="bg1"/>
                </a:solidFill>
                <a:latin typeface="Times New Roman"/>
                <a:cs typeface="Times New Roman"/>
              </a:rPr>
              <a:t> </a:t>
            </a:r>
            <a:r>
              <a:rPr sz="2647" spc="-9" dirty="0">
                <a:solidFill>
                  <a:schemeClr val="bg1"/>
                </a:solidFill>
                <a:latin typeface="Times New Roman"/>
                <a:cs typeface="Times New Roman"/>
              </a:rPr>
              <a:t>frame-</a:t>
            </a:r>
            <a:r>
              <a:rPr sz="2647" dirty="0">
                <a:solidFill>
                  <a:schemeClr val="bg1"/>
                </a:solidFill>
                <a:latin typeface="Times New Roman"/>
                <a:cs typeface="Times New Roman"/>
              </a:rPr>
              <a:t>based expert</a:t>
            </a:r>
            <a:r>
              <a:rPr sz="2647" spc="-13" dirty="0">
                <a:solidFill>
                  <a:schemeClr val="bg1"/>
                </a:solidFill>
                <a:latin typeface="Times New Roman"/>
                <a:cs typeface="Times New Roman"/>
              </a:rPr>
              <a:t> </a:t>
            </a:r>
            <a:r>
              <a:rPr sz="2647" dirty="0">
                <a:solidFill>
                  <a:schemeClr val="bg1"/>
                </a:solidFill>
                <a:latin typeface="Times New Roman"/>
                <a:cs typeface="Times New Roman"/>
              </a:rPr>
              <a:t>systems</a:t>
            </a:r>
            <a:r>
              <a:rPr sz="2647" spc="-18" dirty="0">
                <a:solidFill>
                  <a:schemeClr val="bg1"/>
                </a:solidFill>
                <a:latin typeface="Times New Roman"/>
                <a:cs typeface="Times New Roman"/>
              </a:rPr>
              <a:t> </a:t>
            </a:r>
            <a:r>
              <a:rPr sz="2647" dirty="0">
                <a:solidFill>
                  <a:schemeClr val="bg1"/>
                </a:solidFill>
                <a:latin typeface="Times New Roman"/>
                <a:cs typeface="Times New Roman"/>
              </a:rPr>
              <a:t>use</a:t>
            </a:r>
            <a:r>
              <a:rPr sz="2647" spc="-9" dirty="0">
                <a:solidFill>
                  <a:schemeClr val="bg1"/>
                </a:solidFill>
                <a:latin typeface="Times New Roman"/>
                <a:cs typeface="Times New Roman"/>
              </a:rPr>
              <a:t> </a:t>
            </a:r>
            <a:r>
              <a:rPr sz="2647" dirty="0">
                <a:solidFill>
                  <a:schemeClr val="bg1"/>
                </a:solidFill>
                <a:latin typeface="Times New Roman"/>
                <a:cs typeface="Times New Roman"/>
              </a:rPr>
              <a:t>two</a:t>
            </a:r>
            <a:r>
              <a:rPr sz="2647" spc="-13" dirty="0">
                <a:solidFill>
                  <a:schemeClr val="bg1"/>
                </a:solidFill>
                <a:latin typeface="Times New Roman"/>
                <a:cs typeface="Times New Roman"/>
              </a:rPr>
              <a:t> </a:t>
            </a:r>
            <a:r>
              <a:rPr sz="2647" dirty="0">
                <a:solidFill>
                  <a:schemeClr val="bg1"/>
                </a:solidFill>
                <a:latin typeface="Times New Roman"/>
                <a:cs typeface="Times New Roman"/>
              </a:rPr>
              <a:t>types</a:t>
            </a:r>
            <a:r>
              <a:rPr sz="2647" spc="-22" dirty="0">
                <a:solidFill>
                  <a:schemeClr val="bg1"/>
                </a:solidFill>
                <a:latin typeface="Times New Roman"/>
                <a:cs typeface="Times New Roman"/>
              </a:rPr>
              <a:t> of </a:t>
            </a:r>
            <a:r>
              <a:rPr sz="2647" spc="-9" dirty="0">
                <a:solidFill>
                  <a:schemeClr val="bg1"/>
                </a:solidFill>
                <a:latin typeface="Times New Roman"/>
                <a:cs typeface="Times New Roman"/>
              </a:rPr>
              <a:t>methods:</a:t>
            </a:r>
            <a:endParaRPr sz="2647" dirty="0">
              <a:solidFill>
                <a:schemeClr val="bg1"/>
              </a:solidFill>
              <a:latin typeface="Times New Roman"/>
              <a:cs typeface="Times New Roman"/>
            </a:endParaRPr>
          </a:p>
          <a:p>
            <a:pPr marL="770421" indent="-457200">
              <a:spcBef>
                <a:spcPts val="635"/>
              </a:spcBef>
              <a:buClr>
                <a:schemeClr val="bg1"/>
              </a:buClr>
              <a:buFont typeface="Wingdings" panose="05000000000000000000" pitchFamily="2" charset="2"/>
              <a:buChar char="§"/>
            </a:pPr>
            <a:r>
              <a:rPr sz="2647" spc="101" dirty="0">
                <a:solidFill>
                  <a:schemeClr val="bg1"/>
                </a:solidFill>
                <a:latin typeface="Times New Roman"/>
                <a:cs typeface="Times New Roman"/>
              </a:rPr>
              <a:t>WHEN</a:t>
            </a:r>
            <a:r>
              <a:rPr sz="2647" spc="-4" dirty="0">
                <a:solidFill>
                  <a:schemeClr val="bg1"/>
                </a:solidFill>
                <a:latin typeface="Times New Roman"/>
                <a:cs typeface="Times New Roman"/>
              </a:rPr>
              <a:t> </a:t>
            </a:r>
            <a:r>
              <a:rPr sz="2647" spc="71" dirty="0">
                <a:solidFill>
                  <a:schemeClr val="bg1"/>
                </a:solidFill>
                <a:latin typeface="Times New Roman"/>
                <a:cs typeface="Times New Roman"/>
              </a:rPr>
              <a:t>CHANGED</a:t>
            </a:r>
            <a:r>
              <a:rPr sz="2647" dirty="0">
                <a:solidFill>
                  <a:schemeClr val="bg1"/>
                </a:solidFill>
                <a:latin typeface="Times New Roman"/>
                <a:cs typeface="Times New Roman"/>
              </a:rPr>
              <a:t> and</a:t>
            </a:r>
            <a:r>
              <a:rPr sz="2647" spc="-4" dirty="0">
                <a:solidFill>
                  <a:schemeClr val="bg1"/>
                </a:solidFill>
                <a:latin typeface="Times New Roman"/>
                <a:cs typeface="Times New Roman"/>
              </a:rPr>
              <a:t> </a:t>
            </a:r>
            <a:r>
              <a:rPr sz="2647" spc="101" dirty="0">
                <a:solidFill>
                  <a:schemeClr val="bg1"/>
                </a:solidFill>
                <a:latin typeface="Times New Roman"/>
                <a:cs typeface="Times New Roman"/>
              </a:rPr>
              <a:t>WHEN</a:t>
            </a:r>
            <a:r>
              <a:rPr sz="2647" spc="-4" dirty="0">
                <a:solidFill>
                  <a:schemeClr val="bg1"/>
                </a:solidFill>
                <a:latin typeface="Times New Roman"/>
                <a:cs typeface="Times New Roman"/>
              </a:rPr>
              <a:t> </a:t>
            </a:r>
            <a:r>
              <a:rPr sz="2647" spc="44" dirty="0">
                <a:solidFill>
                  <a:schemeClr val="bg1"/>
                </a:solidFill>
                <a:latin typeface="Times New Roman"/>
                <a:cs typeface="Times New Roman"/>
              </a:rPr>
              <a:t>NEEDED.</a:t>
            </a:r>
            <a:endParaRPr sz="2647" dirty="0">
              <a:solidFill>
                <a:schemeClr val="bg1"/>
              </a:solidFill>
              <a:latin typeface="Times New Roman"/>
              <a:cs typeface="Times New Roman"/>
            </a:endParaRPr>
          </a:p>
        </p:txBody>
      </p:sp>
      <p:sp>
        <p:nvSpPr>
          <p:cNvPr id="4" name="object 4"/>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52</a:t>
            </a:fld>
            <a:endParaRPr spc="-22" dirty="0"/>
          </a:p>
        </p:txBody>
      </p:sp>
    </p:spTree>
  </p:cSld>
  <p:clrMapOvr>
    <a:masterClrMapping/>
  </p:clrMapOvr>
  <mc:AlternateContent xmlns:mc="http://schemas.openxmlformats.org/markup-compatibility/2006">
    <mc:Choice xmlns:p14="http://schemas.microsoft.com/office/powerpoint/2010/main" Requires="p14">
      <p:transition spd="slow" p14:dur="2000" advTm="37658"/>
    </mc:Choice>
    <mc:Fallback>
      <p:transition spd="slow" advTm="37658"/>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76790" y="1871667"/>
            <a:ext cx="7317441" cy="3347100"/>
          </a:xfrm>
          <a:prstGeom prst="rect">
            <a:avLst/>
          </a:prstGeom>
        </p:spPr>
        <p:txBody>
          <a:bodyPr vert="horz" wrap="square" lIns="0" tIns="11206" rIns="0" bIns="0" rtlCol="0">
            <a:spAutoFit/>
          </a:bodyPr>
          <a:lstStyle/>
          <a:p>
            <a:pPr marL="313221" marR="118789" indent="-302575">
              <a:spcBef>
                <a:spcPts val="88"/>
              </a:spcBef>
              <a:buClr>
                <a:schemeClr val="bg1"/>
              </a:buClr>
              <a:buSzPct val="76666"/>
              <a:buFont typeface="Arial"/>
              <a:buChar char="■"/>
              <a:tabLst>
                <a:tab pos="313781" algn="l"/>
                <a:tab pos="2866057" algn="l"/>
                <a:tab pos="5395360" algn="l"/>
              </a:tabLst>
            </a:pPr>
            <a:r>
              <a:rPr sz="2647" dirty="0">
                <a:solidFill>
                  <a:schemeClr val="bg1"/>
                </a:solidFill>
                <a:latin typeface="Times New Roman"/>
                <a:cs typeface="Times New Roman"/>
              </a:rPr>
              <a:t>A</a:t>
            </a:r>
            <a:r>
              <a:rPr sz="2647" spc="-13" dirty="0">
                <a:solidFill>
                  <a:schemeClr val="bg1"/>
                </a:solidFill>
                <a:latin typeface="Times New Roman"/>
                <a:cs typeface="Times New Roman"/>
              </a:rPr>
              <a:t> </a:t>
            </a:r>
            <a:r>
              <a:rPr sz="2647" dirty="0">
                <a:solidFill>
                  <a:schemeClr val="bg1"/>
                </a:solidFill>
                <a:latin typeface="Times New Roman"/>
                <a:cs typeface="Times New Roman"/>
              </a:rPr>
              <a:t>demon</a:t>
            </a:r>
            <a:r>
              <a:rPr sz="2647" spc="-13" dirty="0">
                <a:solidFill>
                  <a:schemeClr val="bg1"/>
                </a:solidFill>
                <a:latin typeface="Times New Roman"/>
                <a:cs typeface="Times New Roman"/>
              </a:rPr>
              <a:t> </a:t>
            </a:r>
            <a:r>
              <a:rPr sz="2647" dirty="0">
                <a:solidFill>
                  <a:schemeClr val="bg1"/>
                </a:solidFill>
                <a:latin typeface="Times New Roman"/>
                <a:cs typeface="Times New Roman"/>
              </a:rPr>
              <a:t>has</a:t>
            </a:r>
            <a:r>
              <a:rPr sz="2647" spc="-9" dirty="0">
                <a:solidFill>
                  <a:schemeClr val="bg1"/>
                </a:solidFill>
                <a:latin typeface="Times New Roman"/>
                <a:cs typeface="Times New Roman"/>
              </a:rPr>
              <a:t> </a:t>
            </a:r>
            <a:r>
              <a:rPr sz="2647" dirty="0">
                <a:solidFill>
                  <a:schemeClr val="bg1"/>
                </a:solidFill>
                <a:latin typeface="Times New Roman"/>
                <a:cs typeface="Times New Roman"/>
              </a:rPr>
              <a:t>an</a:t>
            </a:r>
            <a:r>
              <a:rPr sz="2647" spc="-4" dirty="0">
                <a:solidFill>
                  <a:schemeClr val="bg1"/>
                </a:solidFill>
                <a:latin typeface="Times New Roman"/>
                <a:cs typeface="Times New Roman"/>
              </a:rPr>
              <a:t> </a:t>
            </a:r>
            <a:r>
              <a:rPr sz="2647" spc="-9" dirty="0">
                <a:solidFill>
                  <a:schemeClr val="bg1"/>
                </a:solidFill>
                <a:latin typeface="Times New Roman"/>
                <a:cs typeface="Times New Roman"/>
              </a:rPr>
              <a:t>IF-</a:t>
            </a:r>
            <a:r>
              <a:rPr sz="2647" dirty="0">
                <a:solidFill>
                  <a:schemeClr val="bg1"/>
                </a:solidFill>
                <a:latin typeface="Times New Roman"/>
                <a:cs typeface="Times New Roman"/>
              </a:rPr>
              <a:t>THEN</a:t>
            </a:r>
            <a:r>
              <a:rPr sz="2647" spc="-9" dirty="0">
                <a:solidFill>
                  <a:schemeClr val="bg1"/>
                </a:solidFill>
                <a:latin typeface="Times New Roman"/>
                <a:cs typeface="Times New Roman"/>
              </a:rPr>
              <a:t> structure.</a:t>
            </a:r>
            <a:r>
              <a:rPr sz="2647" dirty="0">
                <a:solidFill>
                  <a:schemeClr val="bg1"/>
                </a:solidFill>
                <a:latin typeface="Times New Roman"/>
                <a:cs typeface="Times New Roman"/>
              </a:rPr>
              <a:t>	It</a:t>
            </a:r>
            <a:r>
              <a:rPr sz="2647" spc="-9" dirty="0">
                <a:solidFill>
                  <a:schemeClr val="bg1"/>
                </a:solidFill>
                <a:latin typeface="Times New Roman"/>
                <a:cs typeface="Times New Roman"/>
              </a:rPr>
              <a:t> </a:t>
            </a:r>
            <a:r>
              <a:rPr sz="2647" dirty="0">
                <a:solidFill>
                  <a:schemeClr val="bg1"/>
                </a:solidFill>
                <a:latin typeface="Times New Roman"/>
                <a:cs typeface="Times New Roman"/>
              </a:rPr>
              <a:t>is</a:t>
            </a:r>
            <a:r>
              <a:rPr sz="2647" spc="-9" dirty="0">
                <a:solidFill>
                  <a:schemeClr val="bg1"/>
                </a:solidFill>
                <a:latin typeface="Times New Roman"/>
                <a:cs typeface="Times New Roman"/>
              </a:rPr>
              <a:t> executed </a:t>
            </a:r>
            <a:r>
              <a:rPr sz="2647" dirty="0">
                <a:solidFill>
                  <a:schemeClr val="bg1"/>
                </a:solidFill>
                <a:latin typeface="Times New Roman"/>
                <a:cs typeface="Times New Roman"/>
              </a:rPr>
              <a:t>whenever</a:t>
            </a:r>
            <a:r>
              <a:rPr sz="2647" spc="-18" dirty="0">
                <a:solidFill>
                  <a:schemeClr val="bg1"/>
                </a:solidFill>
                <a:latin typeface="Times New Roman"/>
                <a:cs typeface="Times New Roman"/>
              </a:rPr>
              <a:t> </a:t>
            </a:r>
            <a:r>
              <a:rPr sz="2647" dirty="0">
                <a:solidFill>
                  <a:schemeClr val="bg1"/>
                </a:solidFill>
                <a:latin typeface="Times New Roman"/>
                <a:cs typeface="Times New Roman"/>
              </a:rPr>
              <a:t>an</a:t>
            </a:r>
            <a:r>
              <a:rPr sz="2647" spc="-13" dirty="0">
                <a:solidFill>
                  <a:schemeClr val="bg1"/>
                </a:solidFill>
                <a:latin typeface="Times New Roman"/>
                <a:cs typeface="Times New Roman"/>
              </a:rPr>
              <a:t> </a:t>
            </a:r>
            <a:r>
              <a:rPr sz="2647" dirty="0">
                <a:solidFill>
                  <a:schemeClr val="bg1"/>
                </a:solidFill>
                <a:latin typeface="Times New Roman"/>
                <a:cs typeface="Times New Roman"/>
              </a:rPr>
              <a:t>attribute in</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demon’s</a:t>
            </a:r>
            <a:r>
              <a:rPr sz="2647" spc="-18" dirty="0">
                <a:solidFill>
                  <a:schemeClr val="bg1"/>
                </a:solidFill>
                <a:latin typeface="Times New Roman"/>
                <a:cs typeface="Times New Roman"/>
              </a:rPr>
              <a:t> </a:t>
            </a:r>
            <a:r>
              <a:rPr sz="2647" dirty="0">
                <a:solidFill>
                  <a:schemeClr val="bg1"/>
                </a:solidFill>
                <a:latin typeface="Times New Roman"/>
                <a:cs typeface="Times New Roman"/>
              </a:rPr>
              <a:t>IF</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statement </a:t>
            </a:r>
            <a:r>
              <a:rPr sz="2647" dirty="0">
                <a:solidFill>
                  <a:schemeClr val="bg1"/>
                </a:solidFill>
                <a:latin typeface="Times New Roman"/>
                <a:cs typeface="Times New Roman"/>
              </a:rPr>
              <a:t>changes</a:t>
            </a:r>
            <a:r>
              <a:rPr sz="2647" spc="-9" dirty="0">
                <a:solidFill>
                  <a:schemeClr val="bg1"/>
                </a:solidFill>
                <a:latin typeface="Times New Roman"/>
                <a:cs typeface="Times New Roman"/>
              </a:rPr>
              <a:t> </a:t>
            </a:r>
            <a:r>
              <a:rPr sz="2647" dirty="0">
                <a:solidFill>
                  <a:schemeClr val="bg1"/>
                </a:solidFill>
                <a:latin typeface="Times New Roman"/>
                <a:cs typeface="Times New Roman"/>
              </a:rPr>
              <a:t>its</a:t>
            </a:r>
            <a:r>
              <a:rPr sz="2647" spc="-18" dirty="0">
                <a:solidFill>
                  <a:schemeClr val="bg1"/>
                </a:solidFill>
                <a:latin typeface="Times New Roman"/>
                <a:cs typeface="Times New Roman"/>
              </a:rPr>
              <a:t> </a:t>
            </a:r>
            <a:r>
              <a:rPr sz="2647" spc="-9" dirty="0">
                <a:solidFill>
                  <a:schemeClr val="bg1"/>
                </a:solidFill>
                <a:latin typeface="Times New Roman"/>
                <a:cs typeface="Times New Roman"/>
              </a:rPr>
              <a:t>value.</a:t>
            </a:r>
            <a:r>
              <a:rPr sz="2647" dirty="0">
                <a:solidFill>
                  <a:schemeClr val="bg1"/>
                </a:solidFill>
                <a:latin typeface="Times New Roman"/>
                <a:cs typeface="Times New Roman"/>
              </a:rPr>
              <a:t>	In</a:t>
            </a:r>
            <a:r>
              <a:rPr sz="2647" spc="-26" dirty="0">
                <a:solidFill>
                  <a:schemeClr val="bg1"/>
                </a:solidFill>
                <a:latin typeface="Times New Roman"/>
                <a:cs typeface="Times New Roman"/>
              </a:rPr>
              <a:t> </a:t>
            </a:r>
            <a:r>
              <a:rPr sz="2647" dirty="0">
                <a:solidFill>
                  <a:schemeClr val="bg1"/>
                </a:solidFill>
                <a:latin typeface="Times New Roman"/>
                <a:cs typeface="Times New Roman"/>
              </a:rPr>
              <a:t>this</a:t>
            </a:r>
            <a:r>
              <a:rPr sz="2647" spc="-22" dirty="0">
                <a:solidFill>
                  <a:schemeClr val="bg1"/>
                </a:solidFill>
                <a:latin typeface="Times New Roman"/>
                <a:cs typeface="Times New Roman"/>
              </a:rPr>
              <a:t> </a:t>
            </a:r>
            <a:r>
              <a:rPr sz="2647" dirty="0">
                <a:solidFill>
                  <a:schemeClr val="bg1"/>
                </a:solidFill>
                <a:latin typeface="Times New Roman"/>
                <a:cs typeface="Times New Roman"/>
              </a:rPr>
              <a:t>sense,</a:t>
            </a:r>
            <a:r>
              <a:rPr sz="2647" spc="-9" dirty="0">
                <a:solidFill>
                  <a:schemeClr val="bg1"/>
                </a:solidFill>
                <a:latin typeface="Times New Roman"/>
                <a:cs typeface="Times New Roman"/>
              </a:rPr>
              <a:t> </a:t>
            </a:r>
            <a:r>
              <a:rPr sz="2647" dirty="0">
                <a:solidFill>
                  <a:schemeClr val="bg1"/>
                </a:solidFill>
                <a:latin typeface="Times New Roman"/>
                <a:cs typeface="Times New Roman"/>
              </a:rPr>
              <a:t>demons</a:t>
            </a:r>
            <a:r>
              <a:rPr sz="2647" spc="-18" dirty="0">
                <a:solidFill>
                  <a:schemeClr val="bg1"/>
                </a:solidFill>
                <a:latin typeface="Times New Roman"/>
                <a:cs typeface="Times New Roman"/>
              </a:rPr>
              <a:t> </a:t>
            </a:r>
            <a:r>
              <a:rPr sz="2647" spc="-22" dirty="0">
                <a:solidFill>
                  <a:schemeClr val="bg1"/>
                </a:solidFill>
                <a:latin typeface="Times New Roman"/>
                <a:cs typeface="Times New Roman"/>
              </a:rPr>
              <a:t>and </a:t>
            </a:r>
            <a:r>
              <a:rPr sz="2647" dirty="0">
                <a:solidFill>
                  <a:schemeClr val="bg1"/>
                </a:solidFill>
                <a:latin typeface="Times New Roman"/>
                <a:cs typeface="Times New Roman"/>
              </a:rPr>
              <a:t>methods</a:t>
            </a:r>
            <a:r>
              <a:rPr sz="2647" spc="-26" dirty="0">
                <a:solidFill>
                  <a:schemeClr val="bg1"/>
                </a:solidFill>
                <a:latin typeface="Times New Roman"/>
                <a:cs typeface="Times New Roman"/>
              </a:rPr>
              <a:t> </a:t>
            </a:r>
            <a:r>
              <a:rPr sz="2647" dirty="0">
                <a:solidFill>
                  <a:schemeClr val="bg1"/>
                </a:solidFill>
                <a:latin typeface="Times New Roman"/>
                <a:cs typeface="Times New Roman"/>
              </a:rPr>
              <a:t>are</a:t>
            </a:r>
            <a:r>
              <a:rPr sz="2647" spc="-9" dirty="0">
                <a:solidFill>
                  <a:schemeClr val="bg1"/>
                </a:solidFill>
                <a:latin typeface="Times New Roman"/>
                <a:cs typeface="Times New Roman"/>
              </a:rPr>
              <a:t> </a:t>
            </a:r>
            <a:r>
              <a:rPr sz="2647" dirty="0">
                <a:solidFill>
                  <a:schemeClr val="bg1"/>
                </a:solidFill>
                <a:latin typeface="Times New Roman"/>
                <a:cs typeface="Times New Roman"/>
              </a:rPr>
              <a:t>very</a:t>
            </a:r>
            <a:r>
              <a:rPr sz="2647" spc="-13" dirty="0">
                <a:solidFill>
                  <a:schemeClr val="bg1"/>
                </a:solidFill>
                <a:latin typeface="Times New Roman"/>
                <a:cs typeface="Times New Roman"/>
              </a:rPr>
              <a:t> </a:t>
            </a:r>
            <a:r>
              <a:rPr sz="2647" dirty="0">
                <a:solidFill>
                  <a:schemeClr val="bg1"/>
                </a:solidFill>
                <a:latin typeface="Times New Roman"/>
                <a:cs typeface="Times New Roman"/>
              </a:rPr>
              <a:t>similar, and</a:t>
            </a:r>
            <a:r>
              <a:rPr sz="2647" spc="4"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dirty="0">
                <a:solidFill>
                  <a:schemeClr val="bg1"/>
                </a:solidFill>
                <a:latin typeface="Times New Roman"/>
                <a:cs typeface="Times New Roman"/>
              </a:rPr>
              <a:t>two</a:t>
            </a:r>
            <a:r>
              <a:rPr sz="2647" spc="-9" dirty="0">
                <a:solidFill>
                  <a:schemeClr val="bg1"/>
                </a:solidFill>
                <a:latin typeface="Times New Roman"/>
                <a:cs typeface="Times New Roman"/>
              </a:rPr>
              <a:t> </a:t>
            </a:r>
            <a:r>
              <a:rPr sz="2647" dirty="0">
                <a:solidFill>
                  <a:schemeClr val="bg1"/>
                </a:solidFill>
                <a:latin typeface="Times New Roman"/>
                <a:cs typeface="Times New Roman"/>
              </a:rPr>
              <a:t>terms</a:t>
            </a:r>
            <a:r>
              <a:rPr sz="2647" spc="-13" dirty="0">
                <a:solidFill>
                  <a:schemeClr val="bg1"/>
                </a:solidFill>
                <a:latin typeface="Times New Roman"/>
                <a:cs typeface="Times New Roman"/>
              </a:rPr>
              <a:t> </a:t>
            </a:r>
            <a:r>
              <a:rPr sz="2647" spc="-22" dirty="0">
                <a:solidFill>
                  <a:schemeClr val="bg1"/>
                </a:solidFill>
                <a:latin typeface="Times New Roman"/>
                <a:cs typeface="Times New Roman"/>
              </a:rPr>
              <a:t>are </a:t>
            </a:r>
            <a:r>
              <a:rPr sz="2647" dirty="0">
                <a:solidFill>
                  <a:schemeClr val="bg1"/>
                </a:solidFill>
                <a:latin typeface="Times New Roman"/>
                <a:cs typeface="Times New Roman"/>
              </a:rPr>
              <a:t>often</a:t>
            </a:r>
            <a:r>
              <a:rPr sz="2647" spc="-22" dirty="0">
                <a:solidFill>
                  <a:schemeClr val="bg1"/>
                </a:solidFill>
                <a:latin typeface="Times New Roman"/>
                <a:cs typeface="Times New Roman"/>
              </a:rPr>
              <a:t> </a:t>
            </a:r>
            <a:r>
              <a:rPr sz="2647" dirty="0">
                <a:solidFill>
                  <a:schemeClr val="bg1"/>
                </a:solidFill>
                <a:latin typeface="Times New Roman"/>
                <a:cs typeface="Times New Roman"/>
              </a:rPr>
              <a:t>used</a:t>
            </a:r>
            <a:r>
              <a:rPr sz="2647" spc="-9" dirty="0">
                <a:solidFill>
                  <a:schemeClr val="bg1"/>
                </a:solidFill>
                <a:latin typeface="Times New Roman"/>
                <a:cs typeface="Times New Roman"/>
              </a:rPr>
              <a:t> </a:t>
            </a:r>
            <a:r>
              <a:rPr sz="2647" dirty="0">
                <a:solidFill>
                  <a:schemeClr val="bg1"/>
                </a:solidFill>
                <a:latin typeface="Times New Roman"/>
                <a:cs typeface="Times New Roman"/>
              </a:rPr>
              <a:t>as</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synonyms.</a:t>
            </a:r>
            <a:endParaRPr sz="2647" dirty="0">
              <a:solidFill>
                <a:schemeClr val="bg1"/>
              </a:solidFill>
              <a:latin typeface="Times New Roman"/>
              <a:cs typeface="Times New Roman"/>
            </a:endParaRPr>
          </a:p>
          <a:p>
            <a:pPr marL="313221" marR="4483" indent="-302575" algn="just">
              <a:spcBef>
                <a:spcPts val="635"/>
              </a:spcBef>
              <a:buClr>
                <a:schemeClr val="bg1"/>
              </a:buClr>
              <a:buSzPct val="76666"/>
              <a:buFont typeface="Arial"/>
              <a:buChar char="■"/>
              <a:tabLst>
                <a:tab pos="313781" algn="l"/>
              </a:tabLst>
            </a:pPr>
            <a:r>
              <a:rPr sz="2647" dirty="0">
                <a:solidFill>
                  <a:schemeClr val="bg1"/>
                </a:solidFill>
                <a:latin typeface="Times New Roman"/>
                <a:cs typeface="Times New Roman"/>
              </a:rPr>
              <a:t>However,</a:t>
            </a:r>
            <a:r>
              <a:rPr sz="2647" spc="-18" dirty="0">
                <a:solidFill>
                  <a:schemeClr val="bg1"/>
                </a:solidFill>
                <a:latin typeface="Times New Roman"/>
                <a:cs typeface="Times New Roman"/>
              </a:rPr>
              <a:t> </a:t>
            </a:r>
            <a:r>
              <a:rPr sz="2647" dirty="0">
                <a:solidFill>
                  <a:schemeClr val="bg1"/>
                </a:solidFill>
                <a:latin typeface="Times New Roman"/>
                <a:cs typeface="Times New Roman"/>
              </a:rPr>
              <a:t>methods</a:t>
            </a:r>
            <a:r>
              <a:rPr sz="2647" spc="-22" dirty="0">
                <a:solidFill>
                  <a:schemeClr val="bg1"/>
                </a:solidFill>
                <a:latin typeface="Times New Roman"/>
                <a:cs typeface="Times New Roman"/>
              </a:rPr>
              <a:t> </a:t>
            </a:r>
            <a:r>
              <a:rPr sz="2647" dirty="0">
                <a:solidFill>
                  <a:schemeClr val="bg1"/>
                </a:solidFill>
                <a:latin typeface="Times New Roman"/>
                <a:cs typeface="Times New Roman"/>
              </a:rPr>
              <a:t>are</a:t>
            </a:r>
            <a:r>
              <a:rPr sz="2647" spc="-4" dirty="0">
                <a:solidFill>
                  <a:schemeClr val="bg1"/>
                </a:solidFill>
                <a:latin typeface="Times New Roman"/>
                <a:cs typeface="Times New Roman"/>
              </a:rPr>
              <a:t> </a:t>
            </a:r>
            <a:r>
              <a:rPr sz="2647" dirty="0">
                <a:solidFill>
                  <a:schemeClr val="bg1"/>
                </a:solidFill>
                <a:latin typeface="Times New Roman"/>
                <a:cs typeface="Times New Roman"/>
              </a:rPr>
              <a:t>more</a:t>
            </a:r>
            <a:r>
              <a:rPr sz="2647" spc="-4" dirty="0">
                <a:solidFill>
                  <a:schemeClr val="bg1"/>
                </a:solidFill>
                <a:latin typeface="Times New Roman"/>
                <a:cs typeface="Times New Roman"/>
              </a:rPr>
              <a:t> </a:t>
            </a:r>
            <a:r>
              <a:rPr sz="2647" dirty="0">
                <a:solidFill>
                  <a:schemeClr val="bg1"/>
                </a:solidFill>
                <a:latin typeface="Times New Roman"/>
                <a:cs typeface="Times New Roman"/>
              </a:rPr>
              <a:t>appropriate</a:t>
            </a:r>
            <a:r>
              <a:rPr sz="2647" spc="-4" dirty="0">
                <a:solidFill>
                  <a:schemeClr val="bg1"/>
                </a:solidFill>
                <a:latin typeface="Times New Roman"/>
                <a:cs typeface="Times New Roman"/>
              </a:rPr>
              <a:t> </a:t>
            </a:r>
            <a:r>
              <a:rPr sz="2647" dirty="0">
                <a:solidFill>
                  <a:schemeClr val="bg1"/>
                </a:solidFill>
                <a:latin typeface="Times New Roman"/>
                <a:cs typeface="Times New Roman"/>
              </a:rPr>
              <a:t>if</a:t>
            </a:r>
            <a:r>
              <a:rPr sz="2647" spc="-18" dirty="0">
                <a:solidFill>
                  <a:schemeClr val="bg1"/>
                </a:solidFill>
                <a:latin typeface="Times New Roman"/>
                <a:cs typeface="Times New Roman"/>
              </a:rPr>
              <a:t> </a:t>
            </a:r>
            <a:r>
              <a:rPr sz="2647" dirty="0">
                <a:solidFill>
                  <a:schemeClr val="bg1"/>
                </a:solidFill>
                <a:latin typeface="Times New Roman"/>
                <a:cs typeface="Times New Roman"/>
              </a:rPr>
              <a:t>we</a:t>
            </a:r>
            <a:r>
              <a:rPr sz="2647" spc="-13" dirty="0">
                <a:solidFill>
                  <a:schemeClr val="bg1"/>
                </a:solidFill>
                <a:latin typeface="Times New Roman"/>
                <a:cs typeface="Times New Roman"/>
              </a:rPr>
              <a:t> </a:t>
            </a:r>
            <a:r>
              <a:rPr sz="2647" spc="-18" dirty="0">
                <a:solidFill>
                  <a:schemeClr val="bg1"/>
                </a:solidFill>
                <a:latin typeface="Times New Roman"/>
                <a:cs typeface="Times New Roman"/>
              </a:rPr>
              <a:t>need </a:t>
            </a:r>
            <a:r>
              <a:rPr sz="2647" dirty="0">
                <a:solidFill>
                  <a:schemeClr val="bg1"/>
                </a:solidFill>
                <a:latin typeface="Times New Roman"/>
                <a:cs typeface="Times New Roman"/>
              </a:rPr>
              <a:t>to</a:t>
            </a:r>
            <a:r>
              <a:rPr sz="2647" spc="-26" dirty="0">
                <a:solidFill>
                  <a:schemeClr val="bg1"/>
                </a:solidFill>
                <a:latin typeface="Times New Roman"/>
                <a:cs typeface="Times New Roman"/>
              </a:rPr>
              <a:t> </a:t>
            </a:r>
            <a:r>
              <a:rPr sz="2647" dirty="0">
                <a:solidFill>
                  <a:schemeClr val="bg1"/>
                </a:solidFill>
                <a:latin typeface="Times New Roman"/>
                <a:cs typeface="Times New Roman"/>
              </a:rPr>
              <a:t>write</a:t>
            </a:r>
            <a:r>
              <a:rPr sz="2647" spc="-13" dirty="0">
                <a:solidFill>
                  <a:schemeClr val="bg1"/>
                </a:solidFill>
                <a:latin typeface="Times New Roman"/>
                <a:cs typeface="Times New Roman"/>
              </a:rPr>
              <a:t> </a:t>
            </a:r>
            <a:r>
              <a:rPr sz="2647" dirty="0">
                <a:solidFill>
                  <a:schemeClr val="bg1"/>
                </a:solidFill>
                <a:latin typeface="Times New Roman"/>
                <a:cs typeface="Times New Roman"/>
              </a:rPr>
              <a:t>complex</a:t>
            </a:r>
            <a:r>
              <a:rPr sz="2647" spc="-13" dirty="0">
                <a:solidFill>
                  <a:schemeClr val="bg1"/>
                </a:solidFill>
                <a:latin typeface="Times New Roman"/>
                <a:cs typeface="Times New Roman"/>
              </a:rPr>
              <a:t> </a:t>
            </a:r>
            <a:r>
              <a:rPr sz="2647" dirty="0">
                <a:solidFill>
                  <a:schemeClr val="bg1"/>
                </a:solidFill>
                <a:latin typeface="Times New Roman"/>
                <a:cs typeface="Times New Roman"/>
              </a:rPr>
              <a:t>procedures.</a:t>
            </a:r>
            <a:r>
              <a:rPr sz="2647" spc="649" dirty="0">
                <a:solidFill>
                  <a:schemeClr val="bg1"/>
                </a:solidFill>
                <a:latin typeface="Times New Roman"/>
                <a:cs typeface="Times New Roman"/>
              </a:rPr>
              <a:t> </a:t>
            </a:r>
            <a:r>
              <a:rPr sz="2647" dirty="0">
                <a:solidFill>
                  <a:schemeClr val="bg1"/>
                </a:solidFill>
                <a:latin typeface="Times New Roman"/>
                <a:cs typeface="Times New Roman"/>
              </a:rPr>
              <a:t>Demons,</a:t>
            </a:r>
            <a:r>
              <a:rPr sz="2647" spc="-18" dirty="0">
                <a:solidFill>
                  <a:schemeClr val="bg1"/>
                </a:solidFill>
                <a:latin typeface="Times New Roman"/>
                <a:cs typeface="Times New Roman"/>
              </a:rPr>
              <a:t> </a:t>
            </a:r>
            <a:r>
              <a:rPr sz="2647" dirty="0">
                <a:solidFill>
                  <a:schemeClr val="bg1"/>
                </a:solidFill>
                <a:latin typeface="Times New Roman"/>
                <a:cs typeface="Times New Roman"/>
              </a:rPr>
              <a:t>on</a:t>
            </a:r>
            <a:r>
              <a:rPr sz="2647" spc="-13" dirty="0">
                <a:solidFill>
                  <a:schemeClr val="bg1"/>
                </a:solidFill>
                <a:latin typeface="Times New Roman"/>
                <a:cs typeface="Times New Roman"/>
              </a:rPr>
              <a:t> </a:t>
            </a:r>
            <a:r>
              <a:rPr sz="2647" dirty="0">
                <a:solidFill>
                  <a:schemeClr val="bg1"/>
                </a:solidFill>
                <a:latin typeface="Times New Roman"/>
                <a:cs typeface="Times New Roman"/>
              </a:rPr>
              <a:t>the</a:t>
            </a:r>
            <a:r>
              <a:rPr sz="2647" spc="-13" dirty="0">
                <a:solidFill>
                  <a:schemeClr val="bg1"/>
                </a:solidFill>
                <a:latin typeface="Times New Roman"/>
                <a:cs typeface="Times New Roman"/>
              </a:rPr>
              <a:t> </a:t>
            </a:r>
            <a:r>
              <a:rPr sz="2647" spc="-9" dirty="0">
                <a:solidFill>
                  <a:schemeClr val="bg1"/>
                </a:solidFill>
                <a:latin typeface="Times New Roman"/>
                <a:cs typeface="Times New Roman"/>
              </a:rPr>
              <a:t>other </a:t>
            </a:r>
            <a:r>
              <a:rPr sz="2647" dirty="0">
                <a:solidFill>
                  <a:schemeClr val="bg1"/>
                </a:solidFill>
                <a:latin typeface="Times New Roman"/>
                <a:cs typeface="Times New Roman"/>
              </a:rPr>
              <a:t>hand,</a:t>
            </a:r>
            <a:r>
              <a:rPr sz="2647" spc="-9" dirty="0">
                <a:solidFill>
                  <a:schemeClr val="bg1"/>
                </a:solidFill>
                <a:latin typeface="Times New Roman"/>
                <a:cs typeface="Times New Roman"/>
              </a:rPr>
              <a:t> </a:t>
            </a:r>
            <a:r>
              <a:rPr sz="2647" dirty="0">
                <a:solidFill>
                  <a:schemeClr val="bg1"/>
                </a:solidFill>
                <a:latin typeface="Times New Roman"/>
                <a:cs typeface="Times New Roman"/>
              </a:rPr>
              <a:t>are</a:t>
            </a:r>
            <a:r>
              <a:rPr sz="2647" spc="-9" dirty="0">
                <a:solidFill>
                  <a:schemeClr val="bg1"/>
                </a:solidFill>
                <a:latin typeface="Times New Roman"/>
                <a:cs typeface="Times New Roman"/>
              </a:rPr>
              <a:t> </a:t>
            </a:r>
            <a:r>
              <a:rPr sz="2647" dirty="0">
                <a:solidFill>
                  <a:schemeClr val="bg1"/>
                </a:solidFill>
                <a:latin typeface="Times New Roman"/>
                <a:cs typeface="Times New Roman"/>
              </a:rPr>
              <a:t>usually</a:t>
            </a:r>
            <a:r>
              <a:rPr sz="2647" spc="-9" dirty="0">
                <a:solidFill>
                  <a:schemeClr val="bg1"/>
                </a:solidFill>
                <a:latin typeface="Times New Roman"/>
                <a:cs typeface="Times New Roman"/>
              </a:rPr>
              <a:t> </a:t>
            </a:r>
            <a:r>
              <a:rPr sz="2647" dirty="0">
                <a:solidFill>
                  <a:schemeClr val="bg1"/>
                </a:solidFill>
                <a:latin typeface="Times New Roman"/>
                <a:cs typeface="Times New Roman"/>
              </a:rPr>
              <a:t>limited</a:t>
            </a:r>
            <a:r>
              <a:rPr sz="2647" spc="-9" dirty="0">
                <a:solidFill>
                  <a:schemeClr val="bg1"/>
                </a:solidFill>
                <a:latin typeface="Times New Roman"/>
                <a:cs typeface="Times New Roman"/>
              </a:rPr>
              <a:t> </a:t>
            </a:r>
            <a:r>
              <a:rPr sz="2647" dirty="0">
                <a:solidFill>
                  <a:schemeClr val="bg1"/>
                </a:solidFill>
                <a:latin typeface="Times New Roman"/>
                <a:cs typeface="Times New Roman"/>
              </a:rPr>
              <a:t>to</a:t>
            </a:r>
            <a:r>
              <a:rPr sz="2647" spc="-9" dirty="0">
                <a:solidFill>
                  <a:schemeClr val="bg1"/>
                </a:solidFill>
                <a:latin typeface="Times New Roman"/>
                <a:cs typeface="Times New Roman"/>
              </a:rPr>
              <a:t> IF-</a:t>
            </a:r>
            <a:r>
              <a:rPr sz="2647" dirty="0">
                <a:solidFill>
                  <a:schemeClr val="bg1"/>
                </a:solidFill>
                <a:latin typeface="Times New Roman"/>
                <a:cs typeface="Times New Roman"/>
              </a:rPr>
              <a:t>THEN</a:t>
            </a:r>
            <a:r>
              <a:rPr sz="2647" spc="-22" dirty="0">
                <a:solidFill>
                  <a:schemeClr val="bg1"/>
                </a:solidFill>
                <a:latin typeface="Times New Roman"/>
                <a:cs typeface="Times New Roman"/>
              </a:rPr>
              <a:t> </a:t>
            </a:r>
            <a:r>
              <a:rPr sz="2647" spc="-9" dirty="0">
                <a:solidFill>
                  <a:schemeClr val="bg1"/>
                </a:solidFill>
                <a:latin typeface="Times New Roman"/>
                <a:cs typeface="Times New Roman"/>
              </a:rPr>
              <a:t>statements.</a:t>
            </a:r>
            <a:endParaRPr sz="2647" dirty="0">
              <a:solidFill>
                <a:schemeClr val="bg1"/>
              </a:solidFill>
              <a:latin typeface="Times New Roman"/>
              <a:cs typeface="Times New Roman"/>
            </a:endParaRPr>
          </a:p>
        </p:txBody>
      </p:sp>
      <p:sp>
        <p:nvSpPr>
          <p:cNvPr id="5" name="object 5"/>
          <p:cNvSpPr txBox="1">
            <a:spLocks noGrp="1"/>
          </p:cNvSpPr>
          <p:nvPr>
            <p:ph type="sldNum" sz="quarter" idx="4294967295"/>
          </p:nvPr>
        </p:nvSpPr>
        <p:spPr>
          <a:xfrm>
            <a:off x="11923713" y="7027863"/>
            <a:ext cx="268287" cy="222250"/>
          </a:xfrm>
          <a:prstGeom prst="rect">
            <a:avLst/>
          </a:prstGeom>
        </p:spPr>
        <p:txBody>
          <a:bodyPr vert="horz" wrap="square" lIns="0" tIns="0" rIns="0" bIns="0" rtlCol="0">
            <a:spAutoFit/>
          </a:bodyPr>
          <a:lstStyle>
            <a:defPPr>
              <a:defRPr kern="0"/>
            </a:defPPr>
            <a:lvl1pPr>
              <a:defRPr sz="1400" b="0" i="0">
                <a:solidFill>
                  <a:schemeClr val="bg1"/>
                </a:solidFill>
                <a:latin typeface="Times New Roman"/>
                <a:cs typeface="Times New Roman"/>
              </a:defRPr>
            </a:lvl1pPr>
          </a:lstStyle>
          <a:p>
            <a:pPr marL="38100">
              <a:lnSpc>
                <a:spcPts val="1630"/>
              </a:lnSpc>
            </a:pPr>
            <a:fld id="{81D60167-4931-47E6-BA6A-407CBD079E47}" type="slidenum">
              <a:rPr lang="en-US" spc="-25" smtClean="0"/>
              <a:pPr marL="38100">
                <a:lnSpc>
                  <a:spcPts val="1630"/>
                </a:lnSpc>
              </a:pPr>
              <a:t>53</a:t>
            </a:fld>
            <a:endParaRPr spc="-22" dirty="0"/>
          </a:p>
        </p:txBody>
      </p:sp>
      <p:sp>
        <p:nvSpPr>
          <p:cNvPr id="3" name="object 3"/>
          <p:cNvSpPr txBox="1">
            <a:spLocks noGrp="1"/>
          </p:cNvSpPr>
          <p:nvPr>
            <p:ph type="title" idx="4294967295"/>
          </p:nvPr>
        </p:nvSpPr>
        <p:spPr>
          <a:xfrm>
            <a:off x="397165" y="143460"/>
            <a:ext cx="7622598" cy="1242422"/>
          </a:xfrm>
          <a:prstGeom prst="rect">
            <a:avLst/>
          </a:prstGeom>
        </p:spPr>
        <p:txBody>
          <a:bodyPr vert="horz" wrap="square" lIns="0" tIns="11206" rIns="0" bIns="0" rtlCol="0" anchor="ctr">
            <a:spAutoFit/>
          </a:bodyPr>
          <a:lstStyle/>
          <a:p>
            <a:pPr marL="11206" marR="4483">
              <a:lnSpc>
                <a:spcPct val="100000"/>
              </a:lnSpc>
              <a:spcBef>
                <a:spcPts val="88"/>
              </a:spcBef>
            </a:pPr>
            <a:r>
              <a:rPr sz="4000" b="1" spc="168" dirty="0"/>
              <a:t>What</a:t>
            </a:r>
            <a:r>
              <a:rPr sz="4000" b="1" spc="4" dirty="0"/>
              <a:t> </a:t>
            </a:r>
            <a:r>
              <a:rPr sz="4000" b="1" dirty="0"/>
              <a:t>is</a:t>
            </a:r>
            <a:r>
              <a:rPr sz="4000" b="1" spc="9" dirty="0"/>
              <a:t> </a:t>
            </a:r>
            <a:r>
              <a:rPr sz="4000" b="1" spc="110" dirty="0"/>
              <a:t>the</a:t>
            </a:r>
            <a:r>
              <a:rPr sz="4000" b="1" spc="4" dirty="0"/>
              <a:t> </a:t>
            </a:r>
            <a:r>
              <a:rPr sz="4000" b="1" spc="62" dirty="0"/>
              <a:t>difference</a:t>
            </a:r>
            <a:r>
              <a:rPr sz="4000" b="1" spc="18" dirty="0"/>
              <a:t> </a:t>
            </a:r>
            <a:r>
              <a:rPr sz="4000" b="1" spc="71" dirty="0"/>
              <a:t>between</a:t>
            </a:r>
            <a:r>
              <a:rPr sz="4000" b="1" spc="4" dirty="0"/>
              <a:t> </a:t>
            </a:r>
            <a:r>
              <a:rPr sz="4000" b="1" spc="84" dirty="0"/>
              <a:t>methods </a:t>
            </a:r>
            <a:r>
              <a:rPr sz="4000" b="1" spc="168" dirty="0"/>
              <a:t>and</a:t>
            </a:r>
            <a:r>
              <a:rPr sz="4000" b="1" dirty="0"/>
              <a:t> </a:t>
            </a:r>
            <a:r>
              <a:rPr sz="4000" b="1" spc="84" dirty="0"/>
              <a:t>demons?</a:t>
            </a:r>
            <a:endParaRPr sz="4000" b="1" dirty="0"/>
          </a:p>
        </p:txBody>
      </p:sp>
    </p:spTree>
  </p:cSld>
  <p:clrMapOvr>
    <a:masterClrMapping/>
  </p:clrMapOvr>
  <mc:AlternateContent xmlns:mc="http://schemas.openxmlformats.org/markup-compatibility/2006">
    <mc:Choice xmlns:p14="http://schemas.microsoft.com/office/powerpoint/2010/main" Requires="p14">
      <p:transition spd="slow" p14:dur="2000" advTm="52833"/>
    </mc:Choice>
    <mc:Fallback>
      <p:transition spd="slow" advTm="52833"/>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DFD0BD-02F6-F0DD-A8EE-240F54ACD07B}"/>
              </a:ext>
            </a:extLst>
          </p:cNvPr>
          <p:cNvSpPr txBox="1"/>
          <p:nvPr/>
        </p:nvSpPr>
        <p:spPr>
          <a:xfrm>
            <a:off x="581025" y="466725"/>
            <a:ext cx="3533775" cy="707886"/>
          </a:xfrm>
          <a:prstGeom prst="rect">
            <a:avLst/>
          </a:prstGeom>
          <a:noFill/>
        </p:spPr>
        <p:txBody>
          <a:bodyPr wrap="square" rtlCol="0">
            <a:spAutoFit/>
          </a:bodyPr>
          <a:lstStyle/>
          <a:p>
            <a:r>
              <a:rPr lang="en-US" sz="4000" b="1" dirty="0"/>
              <a:t>Summary </a:t>
            </a:r>
          </a:p>
        </p:txBody>
      </p:sp>
      <p:sp>
        <p:nvSpPr>
          <p:cNvPr id="5" name="TextBox 4">
            <a:extLst>
              <a:ext uri="{FF2B5EF4-FFF2-40B4-BE49-F238E27FC236}">
                <a16:creationId xmlns:a16="http://schemas.microsoft.com/office/drawing/2014/main" id="{5A029670-7242-15AB-B530-6E4163F12738}"/>
              </a:ext>
            </a:extLst>
          </p:cNvPr>
          <p:cNvSpPr txBox="1"/>
          <p:nvPr/>
        </p:nvSpPr>
        <p:spPr>
          <a:xfrm>
            <a:off x="1243012" y="1270196"/>
            <a:ext cx="9158287" cy="4054956"/>
          </a:xfrm>
          <a:prstGeom prst="rect">
            <a:avLst/>
          </a:prstGeom>
          <a:noFill/>
        </p:spPr>
        <p:txBody>
          <a:bodyPr wrap="square">
            <a:spAutoFit/>
          </a:bodyPr>
          <a:lstStyle/>
          <a:p>
            <a:pPr marL="571500" indent="-571500">
              <a:buFont typeface="Wingdings" panose="05000000000000000000" pitchFamily="2" charset="2"/>
              <a:buChar char="§"/>
            </a:pPr>
            <a:r>
              <a:rPr lang="en-US" sz="4000" spc="160" dirty="0">
                <a:solidFill>
                  <a:schemeClr val="bg1"/>
                </a:solidFill>
                <a:latin typeface="Times New Roman"/>
                <a:cs typeface="Times New Roman"/>
              </a:rPr>
              <a:t>Rule-Base Expert System </a:t>
            </a:r>
          </a:p>
          <a:p>
            <a:pPr marL="355600" indent="-342900">
              <a:spcBef>
                <a:spcPts val="720"/>
              </a:spcBef>
              <a:buSzPct val="76666"/>
              <a:buFont typeface="Arial"/>
              <a:buChar char="■"/>
              <a:tabLst>
                <a:tab pos="355600" algn="l"/>
              </a:tabLst>
            </a:pPr>
            <a:r>
              <a:rPr lang="en-US" sz="4000" spc="160" dirty="0">
                <a:solidFill>
                  <a:schemeClr val="bg1"/>
                </a:solidFill>
                <a:latin typeface="Times New Roman"/>
                <a:cs typeface="Times New Roman"/>
              </a:rPr>
              <a:t>Forward</a:t>
            </a:r>
            <a:r>
              <a:rPr lang="en-US" sz="4000" spc="-5" dirty="0">
                <a:solidFill>
                  <a:schemeClr val="bg1"/>
                </a:solidFill>
                <a:latin typeface="Times New Roman"/>
                <a:cs typeface="Times New Roman"/>
              </a:rPr>
              <a:t> </a:t>
            </a:r>
            <a:r>
              <a:rPr lang="en-US" sz="4000" spc="75" dirty="0">
                <a:solidFill>
                  <a:schemeClr val="bg1"/>
                </a:solidFill>
                <a:latin typeface="Times New Roman"/>
                <a:cs typeface="Times New Roman"/>
              </a:rPr>
              <a:t>chaining</a:t>
            </a:r>
            <a:r>
              <a:rPr lang="en-US" sz="4000" spc="10" dirty="0">
                <a:solidFill>
                  <a:schemeClr val="bg1"/>
                </a:solidFill>
                <a:latin typeface="Times New Roman"/>
                <a:cs typeface="Times New Roman"/>
              </a:rPr>
              <a:t> </a:t>
            </a:r>
            <a:r>
              <a:rPr lang="en-US" sz="4000" spc="155" dirty="0">
                <a:solidFill>
                  <a:schemeClr val="bg1"/>
                </a:solidFill>
                <a:latin typeface="Times New Roman"/>
                <a:cs typeface="Times New Roman"/>
              </a:rPr>
              <a:t>and</a:t>
            </a:r>
            <a:r>
              <a:rPr lang="en-US" sz="4000" spc="-5" dirty="0">
                <a:solidFill>
                  <a:schemeClr val="bg1"/>
                </a:solidFill>
                <a:latin typeface="Times New Roman"/>
                <a:cs typeface="Times New Roman"/>
              </a:rPr>
              <a:t> </a:t>
            </a:r>
            <a:r>
              <a:rPr lang="en-US" sz="4000" spc="135" dirty="0">
                <a:solidFill>
                  <a:schemeClr val="bg1"/>
                </a:solidFill>
                <a:latin typeface="Times New Roman"/>
                <a:cs typeface="Times New Roman"/>
              </a:rPr>
              <a:t>backward</a:t>
            </a:r>
            <a:r>
              <a:rPr lang="en-US" sz="4000" spc="15" dirty="0">
                <a:solidFill>
                  <a:schemeClr val="bg1"/>
                </a:solidFill>
                <a:latin typeface="Times New Roman"/>
                <a:cs typeface="Times New Roman"/>
              </a:rPr>
              <a:t> </a:t>
            </a:r>
            <a:r>
              <a:rPr lang="en-US" sz="4000" spc="65" dirty="0">
                <a:solidFill>
                  <a:schemeClr val="bg1"/>
                </a:solidFill>
                <a:latin typeface="Times New Roman"/>
                <a:cs typeface="Times New Roman"/>
              </a:rPr>
              <a:t>chaining</a:t>
            </a:r>
          </a:p>
          <a:p>
            <a:pPr marL="355600" indent="-342900">
              <a:spcBef>
                <a:spcPts val="720"/>
              </a:spcBef>
              <a:buSzPct val="76666"/>
              <a:buFont typeface="Arial"/>
              <a:buChar char="■"/>
              <a:tabLst>
                <a:tab pos="355600" algn="l"/>
              </a:tabLst>
            </a:pPr>
            <a:r>
              <a:rPr lang="en-US" sz="4000" spc="65" dirty="0">
                <a:solidFill>
                  <a:schemeClr val="bg1"/>
                </a:solidFill>
                <a:latin typeface="Times New Roman"/>
                <a:cs typeface="Times New Roman"/>
              </a:rPr>
              <a:t>Example of </a:t>
            </a:r>
            <a:r>
              <a:rPr lang="en-US" sz="4000" spc="160" dirty="0">
                <a:solidFill>
                  <a:schemeClr val="bg1"/>
                </a:solidFill>
                <a:latin typeface="Times New Roman"/>
                <a:cs typeface="Times New Roman"/>
              </a:rPr>
              <a:t>Forward</a:t>
            </a:r>
            <a:r>
              <a:rPr lang="en-US" sz="4000" spc="-5" dirty="0">
                <a:solidFill>
                  <a:schemeClr val="bg1"/>
                </a:solidFill>
                <a:latin typeface="Times New Roman"/>
                <a:cs typeface="Times New Roman"/>
              </a:rPr>
              <a:t> </a:t>
            </a:r>
            <a:r>
              <a:rPr lang="en-US" sz="4000" spc="75" dirty="0">
                <a:solidFill>
                  <a:schemeClr val="bg1"/>
                </a:solidFill>
                <a:latin typeface="Times New Roman"/>
                <a:cs typeface="Times New Roman"/>
              </a:rPr>
              <a:t>chaining</a:t>
            </a:r>
            <a:r>
              <a:rPr lang="en-US" sz="4000" spc="10" dirty="0">
                <a:solidFill>
                  <a:schemeClr val="bg1"/>
                </a:solidFill>
                <a:latin typeface="Times New Roman"/>
                <a:cs typeface="Times New Roman"/>
              </a:rPr>
              <a:t> </a:t>
            </a:r>
            <a:r>
              <a:rPr lang="en-US" sz="4000" spc="155" dirty="0">
                <a:solidFill>
                  <a:schemeClr val="bg1"/>
                </a:solidFill>
                <a:latin typeface="Times New Roman"/>
                <a:cs typeface="Times New Roman"/>
              </a:rPr>
              <a:t>and</a:t>
            </a:r>
            <a:r>
              <a:rPr lang="en-US" sz="4000" spc="-5" dirty="0">
                <a:solidFill>
                  <a:schemeClr val="bg1"/>
                </a:solidFill>
                <a:latin typeface="Times New Roman"/>
                <a:cs typeface="Times New Roman"/>
              </a:rPr>
              <a:t> </a:t>
            </a:r>
            <a:r>
              <a:rPr lang="en-US" sz="4000" spc="135" dirty="0">
                <a:solidFill>
                  <a:schemeClr val="bg1"/>
                </a:solidFill>
                <a:latin typeface="Times New Roman"/>
                <a:cs typeface="Times New Roman"/>
              </a:rPr>
              <a:t>backward</a:t>
            </a:r>
            <a:r>
              <a:rPr lang="en-US" sz="4000" spc="15" dirty="0">
                <a:solidFill>
                  <a:schemeClr val="bg1"/>
                </a:solidFill>
                <a:latin typeface="Times New Roman"/>
                <a:cs typeface="Times New Roman"/>
              </a:rPr>
              <a:t> </a:t>
            </a:r>
            <a:r>
              <a:rPr lang="en-US" sz="4000" spc="65" dirty="0">
                <a:solidFill>
                  <a:schemeClr val="bg1"/>
                </a:solidFill>
                <a:latin typeface="Times New Roman"/>
                <a:cs typeface="Times New Roman"/>
              </a:rPr>
              <a:t>chaining</a:t>
            </a:r>
          </a:p>
          <a:p>
            <a:pPr marL="355600" indent="-342900">
              <a:lnSpc>
                <a:spcPct val="100000"/>
              </a:lnSpc>
              <a:spcBef>
                <a:spcPts val="730"/>
              </a:spcBef>
              <a:buSzPct val="76666"/>
              <a:buFont typeface="Arial"/>
              <a:buChar char="■"/>
              <a:tabLst>
                <a:tab pos="355600" algn="l"/>
              </a:tabLst>
            </a:pPr>
            <a:r>
              <a:rPr lang="en-US" sz="4000" spc="125" dirty="0">
                <a:solidFill>
                  <a:schemeClr val="bg1"/>
                </a:solidFill>
                <a:latin typeface="Times New Roman"/>
                <a:cs typeface="Times New Roman"/>
              </a:rPr>
              <a:t>Frames</a:t>
            </a:r>
            <a:r>
              <a:rPr lang="en-US" sz="4000" spc="20" dirty="0">
                <a:solidFill>
                  <a:schemeClr val="bg1"/>
                </a:solidFill>
                <a:latin typeface="Times New Roman"/>
                <a:cs typeface="Times New Roman"/>
              </a:rPr>
              <a:t> </a:t>
            </a:r>
            <a:r>
              <a:rPr lang="en-US" sz="4000" spc="80" dirty="0">
                <a:solidFill>
                  <a:schemeClr val="bg1"/>
                </a:solidFill>
                <a:latin typeface="Times New Roman"/>
                <a:cs typeface="Times New Roman"/>
              </a:rPr>
              <a:t>as</a:t>
            </a:r>
            <a:r>
              <a:rPr lang="en-US" sz="4000" spc="25" dirty="0">
                <a:solidFill>
                  <a:schemeClr val="bg1"/>
                </a:solidFill>
                <a:latin typeface="Times New Roman"/>
                <a:cs typeface="Times New Roman"/>
              </a:rPr>
              <a:t> </a:t>
            </a:r>
            <a:r>
              <a:rPr lang="en-US" sz="4000" spc="155" dirty="0">
                <a:solidFill>
                  <a:schemeClr val="bg1"/>
                </a:solidFill>
                <a:latin typeface="Times New Roman"/>
                <a:cs typeface="Times New Roman"/>
              </a:rPr>
              <a:t>a</a:t>
            </a:r>
            <a:r>
              <a:rPr lang="en-US" sz="4000" spc="20" dirty="0">
                <a:solidFill>
                  <a:schemeClr val="bg1"/>
                </a:solidFill>
                <a:latin typeface="Times New Roman"/>
                <a:cs typeface="Times New Roman"/>
              </a:rPr>
              <a:t> </a:t>
            </a:r>
            <a:r>
              <a:rPr lang="en-US" sz="4000" spc="45" dirty="0">
                <a:solidFill>
                  <a:schemeClr val="bg1"/>
                </a:solidFill>
                <a:latin typeface="Times New Roman"/>
                <a:cs typeface="Times New Roman"/>
              </a:rPr>
              <a:t>knowledge</a:t>
            </a:r>
            <a:r>
              <a:rPr lang="en-US" sz="4000" spc="30" dirty="0">
                <a:solidFill>
                  <a:schemeClr val="bg1"/>
                </a:solidFill>
                <a:latin typeface="Times New Roman"/>
                <a:cs typeface="Times New Roman"/>
              </a:rPr>
              <a:t> </a:t>
            </a:r>
            <a:r>
              <a:rPr lang="en-US" sz="4000" spc="110" dirty="0">
                <a:solidFill>
                  <a:schemeClr val="bg1"/>
                </a:solidFill>
                <a:latin typeface="Times New Roman"/>
                <a:cs typeface="Times New Roman"/>
              </a:rPr>
              <a:t>representation</a:t>
            </a:r>
            <a:endParaRPr lang="en-US" sz="4000" dirty="0">
              <a:solidFill>
                <a:schemeClr val="bg1"/>
              </a:solidFill>
              <a:latin typeface="Times New Roman"/>
              <a:cs typeface="Times New Roman"/>
            </a:endParaRPr>
          </a:p>
        </p:txBody>
      </p:sp>
    </p:spTree>
    <p:extLst>
      <p:ext uri="{BB962C8B-B14F-4D97-AF65-F5344CB8AC3E}">
        <p14:creationId xmlns:p14="http://schemas.microsoft.com/office/powerpoint/2010/main" val="4166762623"/>
      </p:ext>
    </p:extLst>
  </p:cSld>
  <p:clrMapOvr>
    <a:masterClrMapping/>
  </p:clrMapOvr>
  <mc:AlternateContent xmlns:mc="http://schemas.openxmlformats.org/markup-compatibility/2006">
    <mc:Choice xmlns:p14="http://schemas.microsoft.com/office/powerpoint/2010/main" Requires="p14">
      <p:transition spd="slow" p14:dur="2000" advTm="61144"/>
    </mc:Choice>
    <mc:Fallback>
      <p:transition spd="slow" advTm="61144"/>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advTm="15704"/>
    </mc:Choice>
    <mc:Fallback>
      <p:transition spd="slow" advTm="15704"/>
    </mc:Fallback>
  </mc:AlternateContent>
</p:sld>
</file>

<file path=ppt/theme/theme1.xml><?xml version="1.0" encoding="utf-8"?>
<a:theme xmlns:a="http://schemas.openxmlformats.org/drawingml/2006/main" name="Office Theme">
  <a:themeElements>
    <a:clrScheme name="Custom 5">
      <a:dk1>
        <a:sysClr val="windowText" lastClr="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9054</TotalTime>
  <Words>5298</Words>
  <Application>Microsoft Office PowerPoint</Application>
  <PresentationFormat>Widescreen</PresentationFormat>
  <Paragraphs>629</Paragraphs>
  <Slides>55</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Arial</vt:lpstr>
      <vt:lpstr>ArialMT</vt:lpstr>
      <vt:lpstr>Calibri</vt:lpstr>
      <vt:lpstr>Calibri Light</vt:lpstr>
      <vt:lpstr>Symbol</vt:lpstr>
      <vt:lpstr>Times New Roman</vt:lpstr>
      <vt:lpstr>TimesNewRomanPS</vt:lpstr>
      <vt:lpstr>Wingdings</vt:lpstr>
      <vt:lpstr>Office Theme</vt:lpstr>
      <vt:lpstr>PowerPoint Presentation</vt:lpstr>
      <vt:lpstr>PowerPoint Presentation</vt:lpstr>
      <vt:lpstr>PowerPoint Presentation</vt:lpstr>
      <vt:lpstr>PowerPoint Presentation</vt:lpstr>
      <vt:lpstr>PowerPoint Presentation</vt:lpstr>
      <vt:lpstr>Acquiring Knowledge</vt:lpstr>
      <vt:lpstr>Acquiring Knowledge</vt:lpstr>
      <vt:lpstr>Production rules usually turn out to be a natural form of expressing knowledge, and have the following additional desirable features:</vt:lpstr>
      <vt:lpstr>Forward chaining</vt:lpstr>
      <vt:lpstr>Forward chaining</vt:lpstr>
      <vt:lpstr>PowerPoint Presentation</vt:lpstr>
      <vt:lpstr>Backward chaining</vt:lpstr>
      <vt:lpstr>Backward chaining</vt:lpstr>
      <vt:lpstr>Backward chaining</vt:lpstr>
      <vt:lpstr>How do we choose between forward and backward chaining?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Introduction, or what is a frame?</vt:lpstr>
      <vt:lpstr>Boarding pass frames</vt:lpstr>
      <vt:lpstr>PowerPoint Presentation</vt:lpstr>
      <vt:lpstr>PowerPoint Presentation</vt:lpstr>
      <vt:lpstr>PowerPoint Presentation</vt:lpstr>
      <vt:lpstr>Frames as a knowledge representation technique</vt:lpstr>
      <vt:lpstr>Typical information included in a slot</vt:lpstr>
      <vt:lpstr>PowerPoint Presentation</vt:lpstr>
      <vt:lpstr>PowerPoint Presentation</vt:lpstr>
      <vt:lpstr>What are the class and instances?</vt:lpstr>
      <vt:lpstr>Computer class</vt:lpstr>
      <vt:lpstr>Computer instances</vt:lpstr>
      <vt:lpstr>Class inheritance in frame-based systems</vt:lpstr>
      <vt:lpstr>Inheritance of slot values</vt:lpstr>
      <vt:lpstr>Inheritance of slot values (continued)</vt:lpstr>
      <vt:lpstr>Relationships among objects</vt:lpstr>
      <vt:lpstr>PowerPoint Presentation</vt:lpstr>
      <vt:lpstr>PowerPoint Presentation</vt:lpstr>
      <vt:lpstr>Inheritance in frame-based systems</vt:lpstr>
      <vt:lpstr>One-parent inheritance in zero-emission vehicles</vt:lpstr>
      <vt:lpstr>One-parent inheritance (continued)</vt:lpstr>
      <vt:lpstr>Multiple inheritance</vt:lpstr>
      <vt:lpstr>Methods and demons</vt:lpstr>
      <vt:lpstr>PowerPoint Presentation</vt:lpstr>
      <vt:lpstr>What is the difference between methods and demons?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Prof. Lamiaa Fattouh</cp:lastModifiedBy>
  <cp:revision>40</cp:revision>
  <dcterms:created xsi:type="dcterms:W3CDTF">2023-04-29T09:08:23Z</dcterms:created>
  <dcterms:modified xsi:type="dcterms:W3CDTF">2023-11-17T18:47:27Z</dcterms:modified>
</cp:coreProperties>
</file>