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2CF8C-C94C-B3B1-F98B-1F55B0B11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BD4D53A-2402-A780-2F5F-A4BB148171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B40E-D836-4BBB-BCF8-39A704BA663B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10947E6-1B84-EFCB-0978-9B81DA380F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80BBE3-3AC7-85E2-155B-629482C1B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55C75-8D51-4B41-B1AA-B2297EF640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701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97ED60-A595-2CA9-36A8-1CDFD4832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D6A1BB-CE14-A27F-43BE-FF9503EED1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08B8AC-7DA4-200E-2DAB-EEF6F62900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2BAB40E-D836-4BBB-BCF8-39A704BA663B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5BFE93-CE57-1C09-DB81-795232063A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6D7356-45CD-A9CC-9FD2-D9FB9F99F1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4455C75-8D51-4B41-B1AA-B2297EF640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640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E179E3-8AC1-4672-FD5A-836A37186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7C5A77-3100-389A-8F35-B96E804994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322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E17049-D99D-3EC2-9640-D054226D8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B3C1A4-9EFD-215A-4425-DBF44B6411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487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551F64-FC36-221A-A694-EC29BE051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>
                <a:solidFill>
                  <a:srgbClr val="004B89"/>
                </a:solidFill>
                <a:cs typeface="Calibri"/>
              </a:rPr>
              <a:t>Temporal Difference Learning Methods for Prediction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4B5E00-35FD-3E08-2EBA-14B824651B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1442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C102EA-62C2-70B3-3EA7-016317F02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0EF951-212A-F263-BE7F-93D2B1E945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328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C95DA0-FEF7-7596-09F8-B6DD8E142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What is Temporal Difference (TD) learning?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2C9F2D-38A7-64EC-D940-2B6E34B96D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155512"/>
      </p:ext>
    </p:extLst>
  </p:cSld>
  <p:clrMapOvr>
    <a:masterClrMapping/>
  </p:clrMapOvr>
  <p:transition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4034FC-4696-D65A-5B5B-C4EC41E80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TD Prediction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429CA3-1960-FF89-F33F-72580D757B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592905"/>
      </p:ext>
    </p:extLst>
  </p:cSld>
  <p:clrMapOvr>
    <a:masterClrMapping/>
  </p:clrMapOvr>
  <p:transition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E3ABC9-A00F-5A19-D26B-1FD465285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Bootstrapping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A87634-FEC7-1B5D-A11E-3471665A1B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342886"/>
      </p:ext>
    </p:extLst>
  </p:cSld>
  <p:clrMapOvr>
    <a:masterClrMapping/>
  </p:clrMapOvr>
  <p:transition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D8BA6F-E832-2004-7534-6D0486EFE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TD Prediction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C1E4FB-0E76-48ED-CB58-90C9EC96BB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298926"/>
      </p:ext>
    </p:extLst>
  </p:cSld>
  <p:clrMapOvr>
    <a:masterClrMapping/>
  </p:clrMapOvr>
  <p:transition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953F7D-8CA7-B7F6-F5B9-83AE4EB7A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In Dynamic Programming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240DB3-E26C-A7F4-9041-DAA03FC788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237116"/>
      </p:ext>
    </p:extLst>
  </p:cSld>
  <p:clrMapOvr>
    <a:masterClrMapping/>
  </p:clrMapOvr>
  <p:transition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6C5A34-25AB-4428-46E6-76F1EA806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1-Step TD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E884D1-E166-8D9A-4151-1C69DC842A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28383"/>
      </p:ext>
    </p:extLst>
  </p:cSld>
  <p:clrMapOvr>
    <a:masterClrMapping/>
  </p:clrMapOvr>
  <p:transition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F1C458-E1C9-C448-2CE0-CD04DB4B4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1-Step TD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9A9F79-4DC6-DD7E-D864-C161235DDD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185775"/>
      </p:ext>
    </p:extLst>
  </p:cSld>
  <p:clrMapOvr>
    <a:masterClrMapping/>
  </p:clrMapOvr>
  <p:transition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6F6762-C112-6E5E-9C1A-7DFEE9241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TD(0)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EA0A36-D061-7FF5-648A-F1C7D04C26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575348"/>
      </p:ext>
    </p:extLst>
  </p:cSld>
  <p:clrMapOvr>
    <a:masterClrMapping/>
  </p:clrMapOvr>
  <p:transition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031B90-4060-125A-137A-16D3DE462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091124-9A3C-AA9F-96C8-9BF5D02D9E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448426"/>
      </p:ext>
    </p:extLst>
  </p:cSld>
  <p:clrMapOvr>
    <a:masterClrMapping/>
  </p:clrMapOvr>
  <p:transition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A906EA-A6AF-E702-AC15-2DF7D7F3C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6A0A77-DCB2-15C4-6814-B348201778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761905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1F9470-7236-A508-F60E-551258A6B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5C419F-C0EE-9A18-DAB4-6711F6ABB4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037460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049470-7D6A-A453-A636-DC78F270A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70554E-E63A-0529-D5F1-2F11D26696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286925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B069FF-6F98-54DE-1C73-68BCEC94B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8EFBB3-946E-FE80-25A1-7143140263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217058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91BAD4-C526-39F6-825F-4F88DD85F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7CE60D-8DA3-50E3-64C8-9B6B07A50C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016823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CB57A5-18F3-FFE4-E897-BD8E9BC57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D4AA3C-8479-E6C7-57FE-D38A439CCD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42787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CF5B2F-CF8A-9855-47E9-60B58C1E6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8BF697-414B-813D-546D-FC8AAF8135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272248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3A80B0-31F1-2545-A58C-8E7A145FD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3410D5-B251-4F18-E082-6BCB84BC49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247784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029A7B-8D4E-1051-FF84-EB3D8E7ED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458E4C-9105-4D9A-0380-2DB92C82D9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215708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F3D2BB-8DF9-5E60-3B73-51BF91C8B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AF5FE8-114C-4A82-222F-939460FB9C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124511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B4AC6D-2DBC-489A-0B4D-C57AF953D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3D6455-7C9D-5525-74A5-27B1CCD8CF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062017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6BC6DE-6513-31A5-4C27-C2484CA64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731A50-CFD7-178C-EBB9-FD0F46D88F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795767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D2024F-B2EB-78A0-B583-B2F1CB15D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03DFF6-F0EF-8C93-A21F-CC0C96DA82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375444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85CBE7-CE73-EB83-BEFC-E56F5D770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BD4DC1-D794-0507-B1B7-AE894D838D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529700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592074-1357-54C5-504C-1ABA24229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AF7919-75C2-E2F1-0B19-BDD8CBC87B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681337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60439B-C5D2-F357-D813-B0AF4090D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639040-EF9F-B831-35C8-90D92B33B6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903972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3D151A-E046-76ED-2E04-2A39610A0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8BAC5A-2FDA-A972-28F3-73D32CAF66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740824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F26EE3-DFFB-F50D-4C71-0C4102E5C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FB653F-578D-4926-94C5-89DDF4C1F4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1569"/>
      </p:ext>
    </p:extLst>
  </p:cSld>
  <p:clrMapOvr>
    <a:masterClrMapping/>
  </p:clrMapOvr>
  <p:transition>
    <p:cu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8DDC46-E179-36BE-5D88-29D760EC1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A54BD0-73F1-5A31-0CBF-4E1BAF114B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24554"/>
      </p:ext>
    </p:extLst>
  </p:cSld>
  <p:clrMapOvr>
    <a:masterClrMapping/>
  </p:clrMapOvr>
  <p:transition>
    <p:cu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6B8BB2-910E-7BE3-F401-A6E430D24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93602C-3676-2F1B-80AB-39EE2CC5E8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814317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BDE2E4-5A93-574E-B7E5-7AA9825B6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98D15B-7213-DAB7-97F9-4EFFECAFAF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127289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985C52-D3B3-1320-A88A-85A93ADEE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D5DD19-BF02-DAEF-44E6-34604905E0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832541"/>
      </p:ext>
    </p:extLst>
  </p:cSld>
  <p:clrMapOvr>
    <a:masterClrMapping/>
  </p:clrMapOvr>
  <p:transition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686D0A-A4F3-2FD3-472B-2B272CAFF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3C4792-16C7-9C6F-03B5-8909216CFF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254780"/>
      </p:ext>
    </p:extLst>
  </p:cSld>
  <p:clrMapOvr>
    <a:masterClrMapping/>
  </p:clrMapOvr>
  <p:transition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F15D9D-E871-26B4-35DD-3B540668D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1ECB34-7E36-36E4-8EE5-20D8FB9B0A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661573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494F4F-A097-A8CF-250D-9EE9BA7D9C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2700C9-B331-1C76-E5BA-85AF8006B2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27999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D8F3FA-D61E-3A94-AE00-D0E4CB555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9CDE07-52FF-13D7-43DD-6F719B47B8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904000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A8A25D-3EB5-5113-BB15-D4DE9EA26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E6BF57-8F2C-42A4-65C8-FC600E0397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590454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A2C15D-9ADB-C929-F46A-4CED434BB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A6A618-66F0-9814-C5C4-519CF97DB4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471706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2C7C44-1274-70AB-3E78-44E71D9EE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AE9B5E-A3AB-6154-6563-E2271B52A5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161266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8E27CD-9333-EADA-D87F-323FCE697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F5C4D8-96F0-7CF8-F330-491DB14D30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850762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8CAAEC-CB82-F6A0-8ED7-7496CCA73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The advantages of  TD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392822-9323-99CD-7F46-EDDB7CBFCD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662317"/>
      </p:ext>
    </p:extLst>
  </p:cSld>
  <p:clrMapOvr>
    <a:masterClrMapping/>
  </p:clrMapOvr>
  <p:transition>
    <p:cut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789268-557A-82E7-C0CF-2FDFE0BC7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BEEA2B-99E7-C57C-64AB-E64A391A1F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871596"/>
      </p:ext>
    </p:extLst>
  </p:cSld>
  <p:clrMapOvr>
    <a:masterClrMapping/>
  </p:clrMapOvr>
  <p:transition>
    <p:cut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A58AA3-EC60-7B38-174D-B567FC5CB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CC6200-A440-AE2E-17A4-DA760176D9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77255"/>
      </p:ext>
    </p:extLst>
  </p:cSld>
  <p:clrMapOvr>
    <a:masterClrMapping/>
  </p:clrMapOvr>
  <p:transition>
    <p:cut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96C6CE-37A6-DA24-8591-BF3DFA716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0AC53-3E72-3E11-3A26-4F78617BDC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725004"/>
      </p:ext>
    </p:extLst>
  </p:cSld>
  <p:clrMapOvr>
    <a:masterClrMapping/>
  </p:clrMapOvr>
  <p:transition>
    <p:cut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307B5E-69AF-53BA-7445-968AB2542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6AE489-55E9-2B24-B5FD-D482D75DAC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087040"/>
      </p:ext>
    </p:extLst>
  </p:cSld>
  <p:clrMapOvr>
    <a:masterClrMapping/>
  </p:clrMapOvr>
  <p:transition>
    <p:cut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629E4E-C379-7167-8CF6-61296EADF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26AB6B-B230-92D8-373D-F2D5ED5204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032869"/>
      </p:ext>
    </p:extLst>
  </p:cSld>
  <p:clrMapOvr>
    <a:masterClrMapping/>
  </p:clrMapOvr>
  <p:transition>
    <p:cut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786BEA-6F03-866F-2F85-D1BD56028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3A65C3-9647-3527-5278-AE68D6ABB1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962908"/>
      </p:ext>
    </p:extLst>
  </p:cSld>
  <p:clrMapOvr>
    <a:masterClrMapping/>
  </p:clrMapOvr>
  <p:transition>
    <p:cut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F6FF05-FE95-FB49-6909-2FDF20410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D4A32F-0DE8-6B88-B4F4-7F757E1104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909865"/>
      </p:ext>
    </p:extLst>
  </p:cSld>
  <p:clrMapOvr>
    <a:masterClrMapping/>
  </p:clrMapOvr>
  <p:transition>
    <p:cut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25E8A8-0222-2EA8-2EF0-4BA3A0369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950F86-55F2-B08F-AFF9-3000ED6590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654339"/>
      </p:ext>
    </p:extLst>
  </p:cSld>
  <p:clrMapOvr>
    <a:masterClrMapping/>
  </p:clrMapOvr>
  <p:transition>
    <p:cut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E53001-1AEA-C04C-4BD3-AEDEAE6C0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2E0A4C-F85E-E94D-A5EC-9BE9B88A4B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81850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4A5024-2E65-67D5-6DD6-013817FF1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81E66E-829F-93FA-358A-3A099C203A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41310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9A9F84-4B6F-0698-9920-5A221C4C4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B608E4-69D3-7224-B01B-C4A140CF8C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65058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5B6913-871E-D8D6-A152-E2272EA1A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BFCB5C-B49A-265A-3A4B-7C2FEB48EE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39076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353134-E9E5-6CD8-EBC9-65D0F6E29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60631B-3D25-34F1-1053-13946229CD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07107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895ECC-4E45-1757-8771-9F1FDC398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F15AD7-3F0B-8C1B-0BBC-9A52E6D9A1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19737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60B868-4330-5EB9-3C7F-9E5DB632B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15A008-8689-EC07-FBE4-9B75D62580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48762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87C43F-0E79-9833-4485-3F171EB160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FCE033-21D4-6569-D565-0660B3E3E7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02435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173A05-D507-6060-6C70-5D186A6BE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F5CDE2-CF39-2642-3EE9-EBB4BB4553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91807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620F96-1670-4AE7-2423-82555655F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077C47-9AFC-3C28-3A66-F04E6D1064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96302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165AB4-4E1C-B926-744D-D611F6CED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302AA2-A47F-5A35-FDFE-8CA4DDE1D2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26124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9A7890-C4D1-8BC7-C815-6202092DE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2F6F17-F70E-653B-D005-EA93DAACF5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87512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9A8DA3-EE9B-C860-B119-7697F733C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780066-92F8-A2FB-2CF1-ED6F87B23F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84616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501C7A-638F-C5A1-434B-AC02B0616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F2105F-BECE-C21E-93FD-C8306E26E1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50388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F7039A-E9B6-DF66-A600-98186AE43D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Summary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42854C-423F-8423-E9DB-DE13461498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9408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4222AA-99BC-275D-85B1-0C969381E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CFF0AE-E63F-DB3E-CB1A-8A9E57125D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7244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273</Words>
  <Application>Microsoft Office PowerPoint</Application>
  <PresentationFormat>Widescreen</PresentationFormat>
  <Paragraphs>50</Paragraphs>
  <Slides>68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75" baseType="lpstr">
      <vt:lpstr>Andalus</vt:lpstr>
      <vt:lpstr>Aptos</vt:lpstr>
      <vt:lpstr>Aptos Display</vt:lpstr>
      <vt:lpstr>Arial</vt:lpstr>
      <vt:lpstr>Calibri</vt:lpstr>
      <vt:lpstr>Georgia</vt:lpstr>
      <vt:lpstr>Office Theme</vt:lpstr>
      <vt:lpstr>PowerPoint Presentation</vt:lpstr>
      <vt:lpstr>PowerPoint Presentation</vt:lpstr>
      <vt:lpstr>Temporal Difference Learning Methods for Prediction</vt:lpstr>
      <vt:lpstr>The objectives of this lecture is to:</vt:lpstr>
      <vt:lpstr>What is Temporal Difference (TD) learning?</vt:lpstr>
      <vt:lpstr>TD Prediction</vt:lpstr>
      <vt:lpstr>Bootstrapping</vt:lpstr>
      <vt:lpstr>TD Prediction</vt:lpstr>
      <vt:lpstr>In Dynamic Programming</vt:lpstr>
      <vt:lpstr>1-Step TD</vt:lpstr>
      <vt:lpstr>1-Step TD</vt:lpstr>
      <vt:lpstr>TD(0) Algorithm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 (Using MC)</vt:lpstr>
      <vt:lpstr>Example: Driving Home (Using MC)</vt:lpstr>
      <vt:lpstr>Example: Driving Home (Using MC)</vt:lpstr>
      <vt:lpstr>Example: Driving Home (Using MC)</vt:lpstr>
      <vt:lpstr>Example: Driving Home (Using MC)</vt:lpstr>
      <vt:lpstr>Example: Driving Home (Using MC)</vt:lpstr>
      <vt:lpstr>Example: Driving Home (Using MC)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PowerPoint Presentation</vt:lpstr>
      <vt:lpstr>The advantages of  TD</vt:lpstr>
      <vt:lpstr>Comparing TD and MC</vt:lpstr>
      <vt:lpstr>Comparing TD and MC</vt:lpstr>
      <vt:lpstr>Comparing TD and MC</vt:lpstr>
      <vt:lpstr>Comparing TD and MC</vt:lpstr>
      <vt:lpstr>Comparing TD and MC</vt:lpstr>
      <vt:lpstr>Comparing TD and MC</vt:lpstr>
      <vt:lpstr>Comparing TD and MC</vt:lpstr>
      <vt:lpstr>Comparing TD and MC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Ashraf Elsayed</dc:creator>
  <cp:lastModifiedBy>Ashraf Elsayed</cp:lastModifiedBy>
  <cp:revision>1</cp:revision>
  <dcterms:created xsi:type="dcterms:W3CDTF">2024-07-26T19:45:21Z</dcterms:created>
  <dcterms:modified xsi:type="dcterms:W3CDTF">2024-07-26T19:45:21Z</dcterms:modified>
</cp:coreProperties>
</file>