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30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4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7/3/2023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16068" y="4564728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4564067"/>
            <a:ext cx="60859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CCNA - Introduction to Networks v7.0 (ITN)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Abdelrhman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5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715821" y="4850567"/>
            <a:ext cx="5476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Module 10: Basic Router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931775-7C8D-C3BB-56B3-7612902559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408" y="1418878"/>
            <a:ext cx="12603433" cy="48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700DB3-5F39-7ACF-8385-0DE7AD10C534}"/>
              </a:ext>
            </a:extLst>
          </p:cNvPr>
          <p:cNvSpPr txBox="1"/>
          <p:nvPr/>
        </p:nvSpPr>
        <p:spPr>
          <a:xfrm>
            <a:off x="215158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Initial Router Settings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E640E10-A991-7A25-A86A-04E3DA1FC3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2808" y="1315028"/>
            <a:ext cx="10408227" cy="5222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62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50244D-C538-3A73-9DDF-C0BED07C7656}"/>
              </a:ext>
            </a:extLst>
          </p:cNvPr>
          <p:cNvSpPr txBox="1"/>
          <p:nvPr/>
        </p:nvSpPr>
        <p:spPr>
          <a:xfrm>
            <a:off x="215158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Initial Router Settings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1F5629-53FB-D871-815C-CAB315D428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3118" y="1466897"/>
            <a:ext cx="10022542" cy="507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77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BE7DED-736A-23A8-B366-9E0F4AE76CC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C5AA0B-BECD-63B8-C29E-6678E8A28F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335" y="1418878"/>
            <a:ext cx="10504053" cy="691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377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2A309A-9499-672E-F1C2-B7FEAC6ED108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68571F-CEB2-F671-3C1A-F936CA2427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5364" y="1109714"/>
            <a:ext cx="9798424" cy="6872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890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2624EC-3E7C-9EDA-35D0-BE03BDFCCF92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6BA8F4A-AB07-977D-6943-93310700AA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8753" y="1289044"/>
            <a:ext cx="9525411" cy="668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474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6F7B64-F618-BDC5-076B-109D883B04B2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48411B-7646-DEB2-9344-290BB1BCAF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4106" y="1248955"/>
            <a:ext cx="10286683" cy="714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90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CFBA4A-6829-DCAA-DC14-43DC949ECBF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8F0A481-A70E-E8F4-19A3-A154550EE7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90587" y="1250525"/>
            <a:ext cx="10290425" cy="515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486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FC51B0-1E60-CE34-E6AD-5A0B73D1EC60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CB1511-F9F6-B313-B5A1-C63D0C6317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613" y="1368057"/>
            <a:ext cx="10224444" cy="521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620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037C9E-B7DF-BC2D-9357-671247492475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2C23A8F-413D-A9EC-D704-FE98582103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25296" y="1090936"/>
            <a:ext cx="9668632" cy="551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898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27A702-AB9D-8E67-D26A-B6087C5817D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EB6A9C-AB31-4FA9-C65A-0E639E8B62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9146" y="1133020"/>
            <a:ext cx="10551382" cy="547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5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6FE9AA4-23ED-7DD2-60C6-6F04B4F43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171" y="1050961"/>
            <a:ext cx="9902229" cy="555422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3FAF41-5865-B676-E7C7-A3F6887D3DAA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</p:spTree>
    <p:extLst>
      <p:ext uri="{BB962C8B-B14F-4D97-AF65-F5344CB8AC3E}">
        <p14:creationId xmlns:p14="http://schemas.microsoft.com/office/powerpoint/2010/main" val="2152411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1711AAF-7501-4D11-862F-B3EC23FC6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491" y="1216529"/>
            <a:ext cx="10856473" cy="532059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B8956B-F825-F878-7413-4575F19B35C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</p:spTree>
    <p:extLst>
      <p:ext uri="{BB962C8B-B14F-4D97-AF65-F5344CB8AC3E}">
        <p14:creationId xmlns:p14="http://schemas.microsoft.com/office/powerpoint/2010/main" val="602222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395EB-F79B-8FA7-8EF0-349A935E9B28}"/>
              </a:ext>
            </a:extLst>
          </p:cNvPr>
          <p:cNvSpPr txBox="1"/>
          <p:nvPr/>
        </p:nvSpPr>
        <p:spPr>
          <a:xfrm>
            <a:off x="2445124" y="478606"/>
            <a:ext cx="62887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Configure the Default Gateway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A2CCDF-C5B3-5F0F-06FE-B77E2269FF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6047" y="1223913"/>
            <a:ext cx="10514044" cy="5293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891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8E0CAF-FE39-C30B-1F27-7810876A7731}"/>
              </a:ext>
            </a:extLst>
          </p:cNvPr>
          <p:cNvSpPr txBox="1"/>
          <p:nvPr/>
        </p:nvSpPr>
        <p:spPr>
          <a:xfrm>
            <a:off x="2445124" y="478606"/>
            <a:ext cx="62887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Configure the Default Gateway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1D45DC-A00F-8B25-0C95-958239BEC6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7967" y="1362962"/>
            <a:ext cx="11337387" cy="529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00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84DC80C0-DAF5-A5C6-F754-0587A33511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466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cu templet" id="{B0D1A55B-C743-420C-A5B3-C05056289DA5}" vid="{DB1E7455-6965-4AD5-B5C5-6F5309A62E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ecu templet</Template>
  <TotalTime>66</TotalTime>
  <Words>89</Words>
  <Application>Microsoft Office PowerPoint</Application>
  <PresentationFormat>Widescreen</PresentationFormat>
  <Paragraphs>33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ENG:Abdalrahman Ahmed</dc:creator>
  <cp:lastModifiedBy>ENG:Abdalrahman Ahmed</cp:lastModifiedBy>
  <cp:revision>4</cp:revision>
  <dcterms:created xsi:type="dcterms:W3CDTF">2023-05-24T20:11:14Z</dcterms:created>
  <dcterms:modified xsi:type="dcterms:W3CDTF">2023-07-03T15:38:02Z</dcterms:modified>
</cp:coreProperties>
</file>