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3.xml" ContentType="application/vnd.openxmlformats-officedocument.presentationml.slideLayout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03" r:id="rId2"/>
    <p:sldId id="276" r:id="rId3"/>
    <p:sldId id="350" r:id="rId4"/>
    <p:sldId id="351" r:id="rId5"/>
    <p:sldId id="352" r:id="rId6"/>
    <p:sldId id="355" r:id="rId7"/>
    <p:sldId id="35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350"/>
            <p14:sldId id="351"/>
            <p14:sldId id="352"/>
            <p14:sldId id="355"/>
            <p14:sldId id="35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669BBC"/>
    <a:srgbClr val="2D3956"/>
    <a:srgbClr val="8E5A6D"/>
    <a:srgbClr val="FAC748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565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976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63681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Advanced Project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16054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92197"/>
            <a:ext cx="20313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506</a:t>
            </a:r>
          </a:p>
          <a:p>
            <a:r>
              <a:rPr lang="en-US" sz="20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2800" b="1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Abdelrehim</a:t>
            </a:r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Nader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9396" y="0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6780"/>
    </mc:Choice>
    <mc:Fallback xmlns="">
      <p:transition spd="slow" advTm="111678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-78057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85780" y="1908100"/>
            <a:ext cx="8417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1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Projects in Contemporary Organizations.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2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Strategic Management and Project Selection 1.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3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Strategic Management and Project Selection 2.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4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The Project Manager.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5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The Project in the Organizational Structure 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6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Project Activity Planning.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B99996A2-5524-EC64-0DED-8FAB953D9F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1457" y="298427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85780" y="1908100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7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dirty="0"/>
              <a:t>Budgeting and Cost Estimation 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8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dirty="0"/>
              <a:t>Scheduling 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Chapter9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:</a:t>
            </a:r>
            <a:r>
              <a:rPr lang="en-US" dirty="0"/>
              <a:t>Resource Allocation .</a:t>
            </a:r>
            <a:b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Chapter10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dirty="0"/>
              <a:t>Monitoring and Information System 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7" name="Graphic 22">
            <a:extLst>
              <a:ext uri="{FF2B5EF4-FFF2-40B4-BE49-F238E27FC236}">
                <a16:creationId xmlns:a16="http://schemas.microsoft.com/office/drawing/2014/main" id="{8F1C5531-6177-CBBF-40B3-7223439A7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1457" y="298427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00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-45718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5794" y="1718378"/>
            <a:ext cx="861109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(Zoom)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5CA4A6-4599-53C4-650D-86A1533A4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469" y="2472563"/>
            <a:ext cx="8165284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9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Evaluation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07158" y="1538661"/>
            <a:ext cx="87843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Quiz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8 Questions/8 Marks-  in 24 Minutes.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Final Test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- 20 Marks-  in 60 Minutes.</a:t>
            </a:r>
          </a:p>
          <a:p>
            <a:pPr indent="520700"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-True or False </a:t>
            </a:r>
          </a:p>
          <a:p>
            <a:pPr indent="520700"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-MCQ</a:t>
            </a:r>
          </a:p>
          <a:p>
            <a:pPr indent="520700"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-Verbal (Audio)</a:t>
            </a:r>
          </a:p>
          <a:p>
            <a:pPr indent="520700">
              <a:lnSpc>
                <a:spcPct val="200000"/>
              </a:lnSpc>
            </a:pPr>
            <a:endParaRPr lang="en-US" dirty="0">
              <a:solidFill>
                <a:srgbClr val="852F4A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7" name="Graphic 22">
            <a:extLst>
              <a:ext uri="{FF2B5EF4-FFF2-40B4-BE49-F238E27FC236}">
                <a16:creationId xmlns:a16="http://schemas.microsoft.com/office/drawing/2014/main" id="{F2D56550-36D8-DE57-6A37-F14A236F5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1457" y="298427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2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B8235AA-8BE2-9EC7-367A-265A1D02A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0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639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562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F48B325E-DA69-B042-3AB4-53AEB8780D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1457" y="298427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004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29CAD12-8D59-455A-BDE6-873AD2FC7F44}"/>
</file>

<file path=customXml/itemProps2.xml><?xml version="1.0" encoding="utf-8"?>
<ds:datastoreItem xmlns:ds="http://schemas.openxmlformats.org/officeDocument/2006/customXml" ds:itemID="{B4418D80-4653-4BC3-9CC1-083006066BF5}"/>
</file>

<file path=customXml/itemProps3.xml><?xml version="1.0" encoding="utf-8"?>
<ds:datastoreItem xmlns:ds="http://schemas.openxmlformats.org/officeDocument/2006/customXml" ds:itemID="{CDA7301B-C1DD-4776-9D12-AEFA0CAD0A08}"/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143</Words>
  <Application>Microsoft Office PowerPoint</Application>
  <PresentationFormat>Widescreen</PresentationFormat>
  <Paragraphs>34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Roboto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19</cp:revision>
  <dcterms:created xsi:type="dcterms:W3CDTF">2023-04-29T09:08:23Z</dcterms:created>
  <dcterms:modified xsi:type="dcterms:W3CDTF">2024-05-18T09:11:07Z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