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25"/>
  </p:notesMasterIdLst>
  <p:sldIdLst>
    <p:sldId id="480" r:id="rId5"/>
    <p:sldId id="303" r:id="rId6"/>
    <p:sldId id="271" r:id="rId7"/>
    <p:sldId id="532" r:id="rId8"/>
    <p:sldId id="533" r:id="rId9"/>
    <p:sldId id="534" r:id="rId10"/>
    <p:sldId id="535" r:id="rId11"/>
    <p:sldId id="519" r:id="rId12"/>
    <p:sldId id="276" r:id="rId13"/>
    <p:sldId id="546" r:id="rId14"/>
    <p:sldId id="547" r:id="rId15"/>
    <p:sldId id="548" r:id="rId16"/>
    <p:sldId id="549" r:id="rId17"/>
    <p:sldId id="550" r:id="rId18"/>
    <p:sldId id="551" r:id="rId19"/>
    <p:sldId id="552" r:id="rId20"/>
    <p:sldId id="554" r:id="rId21"/>
    <p:sldId id="553" r:id="rId22"/>
    <p:sldId id="545" r:id="rId23"/>
    <p:sldId id="349"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32"/>
            <p14:sldId id="533"/>
            <p14:sldId id="534"/>
            <p14:sldId id="535"/>
            <p14:sldId id="519"/>
            <p14:sldId id="276"/>
            <p14:sldId id="546"/>
            <p14:sldId id="547"/>
            <p14:sldId id="548"/>
            <p14:sldId id="549"/>
            <p14:sldId id="550"/>
            <p14:sldId id="551"/>
            <p14:sldId id="552"/>
            <p14:sldId id="554"/>
            <p14:sldId id="553"/>
            <p14:sldId id="54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F58221"/>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2EB0BE5-90FA-480C-B5EA-40A41C361E31}" v="19" dt="2025-09-25T08:27:53.19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78" d="100"/>
          <a:sy n="78" d="100"/>
        </p:scale>
        <p:origin x="850"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shraf Alraie" userId="1dfc2808-a7c6-4a5e-a0f4-75990d76e384" providerId="ADAL" clId="{F9EA7FC5-E766-447C-BBF5-28D3FE9D3FAB}"/>
    <pc:docChg chg="undo custSel modSld sldOrd">
      <pc:chgData name="Ashraf Alraie" userId="1dfc2808-a7c6-4a5e-a0f4-75990d76e384" providerId="ADAL" clId="{F9EA7FC5-E766-447C-BBF5-28D3FE9D3FAB}" dt="2025-09-29T10:26:12.445" v="666" actId="20577"/>
      <pc:docMkLst>
        <pc:docMk/>
      </pc:docMkLst>
      <pc:sldChg chg="modSp mod">
        <pc:chgData name="Ashraf Alraie" userId="1dfc2808-a7c6-4a5e-a0f4-75990d76e384" providerId="ADAL" clId="{F9EA7FC5-E766-447C-BBF5-28D3FE9D3FAB}" dt="2025-09-29T10:26:12.445" v="666" actId="20577"/>
        <pc:sldMkLst>
          <pc:docMk/>
          <pc:sldMk cId="0" sldId="271"/>
        </pc:sldMkLst>
        <pc:spChg chg="mod">
          <ac:chgData name="Ashraf Alraie" userId="1dfc2808-a7c6-4a5e-a0f4-75990d76e384" providerId="ADAL" clId="{F9EA7FC5-E766-447C-BBF5-28D3FE9D3FAB}" dt="2025-09-29T10:26:12.445" v="666" actId="20577"/>
          <ac:spMkLst>
            <pc:docMk/>
            <pc:sldMk cId="0" sldId="271"/>
            <ac:spMk id="34" creationId="{00000000-0000-0000-0000-000000000000}"/>
          </ac:spMkLst>
        </pc:spChg>
        <pc:spChg chg="mod">
          <ac:chgData name="Ashraf Alraie" userId="1dfc2808-a7c6-4a5e-a0f4-75990d76e384" providerId="ADAL" clId="{F9EA7FC5-E766-447C-BBF5-28D3FE9D3FAB}" dt="2025-09-25T08:12:16.380" v="67" actId="1076"/>
          <ac:spMkLst>
            <pc:docMk/>
            <pc:sldMk cId="0" sldId="271"/>
            <ac:spMk id="41" creationId="{00000000-0000-0000-0000-000000000000}"/>
          </ac:spMkLst>
        </pc:spChg>
      </pc:sldChg>
      <pc:sldChg chg="modSp mod">
        <pc:chgData name="Ashraf Alraie" userId="1dfc2808-a7c6-4a5e-a0f4-75990d76e384" providerId="ADAL" clId="{F9EA7FC5-E766-447C-BBF5-28D3FE9D3FAB}" dt="2025-09-25T08:20:07.665" v="516" actId="207"/>
        <pc:sldMkLst>
          <pc:docMk/>
          <pc:sldMk cId="0" sldId="276"/>
        </pc:sldMkLst>
        <pc:spChg chg="mod">
          <ac:chgData name="Ashraf Alraie" userId="1dfc2808-a7c6-4a5e-a0f4-75990d76e384" providerId="ADAL" clId="{F9EA7FC5-E766-447C-BBF5-28D3FE9D3FAB}" dt="2025-09-25T08:20:07.665" v="516" actId="207"/>
          <ac:spMkLst>
            <pc:docMk/>
            <pc:sldMk cId="0" sldId="276"/>
            <ac:spMk id="48" creationId="{00000000-0000-0000-0000-000000000000}"/>
          </ac:spMkLst>
        </pc:spChg>
      </pc:sldChg>
      <pc:sldChg chg="modSp mod">
        <pc:chgData name="Ashraf Alraie" userId="1dfc2808-a7c6-4a5e-a0f4-75990d76e384" providerId="ADAL" clId="{F9EA7FC5-E766-447C-BBF5-28D3FE9D3FAB}" dt="2025-09-25T08:27:45.983" v="614" actId="20577"/>
        <pc:sldMkLst>
          <pc:docMk/>
          <pc:sldMk cId="0" sldId="303"/>
        </pc:sldMkLst>
        <pc:spChg chg="mod">
          <ac:chgData name="Ashraf Alraie" userId="1dfc2808-a7c6-4a5e-a0f4-75990d76e384" providerId="ADAL" clId="{F9EA7FC5-E766-447C-BBF5-28D3FE9D3FAB}" dt="2025-09-25T08:27:45.983" v="614" actId="20577"/>
          <ac:spMkLst>
            <pc:docMk/>
            <pc:sldMk cId="0" sldId="303"/>
            <ac:spMk id="7" creationId="{CCEA6902-6CFA-E903-CA07-CAFE1881BF48}"/>
          </ac:spMkLst>
        </pc:spChg>
        <pc:spChg chg="mod">
          <ac:chgData name="Ashraf Alraie" userId="1dfc2808-a7c6-4a5e-a0f4-75990d76e384" providerId="ADAL" clId="{F9EA7FC5-E766-447C-BBF5-28D3FE9D3FAB}" dt="2025-09-25T08:11:55.218" v="39"/>
          <ac:spMkLst>
            <pc:docMk/>
            <pc:sldMk cId="0" sldId="303"/>
            <ac:spMk id="9" creationId="{00000000-0000-0000-0000-000000000000}"/>
          </ac:spMkLst>
        </pc:spChg>
      </pc:sldChg>
      <pc:sldChg chg="modSp mod">
        <pc:chgData name="Ashraf Alraie" userId="1dfc2808-a7c6-4a5e-a0f4-75990d76e384" providerId="ADAL" clId="{F9EA7FC5-E766-447C-BBF5-28D3FE9D3FAB}" dt="2025-09-25T08:27:53.198" v="615"/>
        <pc:sldMkLst>
          <pc:docMk/>
          <pc:sldMk cId="0" sldId="480"/>
        </pc:sldMkLst>
        <pc:spChg chg="mod">
          <ac:chgData name="Ashraf Alraie" userId="1dfc2808-a7c6-4a5e-a0f4-75990d76e384" providerId="ADAL" clId="{F9EA7FC5-E766-447C-BBF5-28D3FE9D3FAB}" dt="2025-09-25T08:11:32.108" v="38" actId="20577"/>
          <ac:spMkLst>
            <pc:docMk/>
            <pc:sldMk cId="0" sldId="480"/>
            <ac:spMk id="31" creationId="{00000000-0000-0000-0000-000000000000}"/>
          </ac:spMkLst>
        </pc:spChg>
        <pc:spChg chg="mod">
          <ac:chgData name="Ashraf Alraie" userId="1dfc2808-a7c6-4a5e-a0f4-75990d76e384" providerId="ADAL" clId="{F9EA7FC5-E766-447C-BBF5-28D3FE9D3FAB}" dt="2025-09-25T08:27:53.198" v="615"/>
          <ac:spMkLst>
            <pc:docMk/>
            <pc:sldMk cId="0" sldId="480"/>
            <ac:spMk id="46" creationId="{00000000-0000-0000-0000-000000000000}"/>
          </ac:spMkLst>
        </pc:spChg>
      </pc:sldChg>
      <pc:sldChg chg="modSp mod">
        <pc:chgData name="Ashraf Alraie" userId="1dfc2808-a7c6-4a5e-a0f4-75990d76e384" providerId="ADAL" clId="{F9EA7FC5-E766-447C-BBF5-28D3FE9D3FAB}" dt="2025-09-25T08:28:20.469" v="621" actId="5793"/>
        <pc:sldMkLst>
          <pc:docMk/>
          <pc:sldMk cId="3587405530" sldId="532"/>
        </pc:sldMkLst>
        <pc:spChg chg="mod">
          <ac:chgData name="Ashraf Alraie" userId="1dfc2808-a7c6-4a5e-a0f4-75990d76e384" providerId="ADAL" clId="{F9EA7FC5-E766-447C-BBF5-28D3FE9D3FAB}" dt="2025-09-25T08:28:13.615" v="618" actId="1076"/>
          <ac:spMkLst>
            <pc:docMk/>
            <pc:sldMk cId="3587405530" sldId="532"/>
            <ac:spMk id="25" creationId="{00000000-0000-0000-0000-000000000000}"/>
          </ac:spMkLst>
        </pc:spChg>
        <pc:spChg chg="mod">
          <ac:chgData name="Ashraf Alraie" userId="1dfc2808-a7c6-4a5e-a0f4-75990d76e384" providerId="ADAL" clId="{F9EA7FC5-E766-447C-BBF5-28D3FE9D3FAB}" dt="2025-09-25T08:28:20.469" v="621" actId="5793"/>
          <ac:spMkLst>
            <pc:docMk/>
            <pc:sldMk cId="3587405530" sldId="532"/>
            <ac:spMk id="31" creationId="{00000000-0000-0000-0000-000000000000}"/>
          </ac:spMkLst>
        </pc:spChg>
      </pc:sldChg>
      <pc:sldChg chg="modSp mod">
        <pc:chgData name="Ashraf Alraie" userId="1dfc2808-a7c6-4a5e-a0f4-75990d76e384" providerId="ADAL" clId="{F9EA7FC5-E766-447C-BBF5-28D3FE9D3FAB}" dt="2025-09-25T08:16:29.477" v="450" actId="1076"/>
        <pc:sldMkLst>
          <pc:docMk/>
          <pc:sldMk cId="1796360835" sldId="533"/>
        </pc:sldMkLst>
        <pc:spChg chg="mod">
          <ac:chgData name="Ashraf Alraie" userId="1dfc2808-a7c6-4a5e-a0f4-75990d76e384" providerId="ADAL" clId="{F9EA7FC5-E766-447C-BBF5-28D3FE9D3FAB}" dt="2025-09-25T08:16:29.477" v="450" actId="1076"/>
          <ac:spMkLst>
            <pc:docMk/>
            <pc:sldMk cId="1796360835" sldId="533"/>
            <ac:spMk id="31" creationId="{00000000-0000-0000-0000-000000000000}"/>
          </ac:spMkLst>
        </pc:spChg>
      </pc:sldChg>
      <pc:sldChg chg="modSp mod">
        <pc:chgData name="Ashraf Alraie" userId="1dfc2808-a7c6-4a5e-a0f4-75990d76e384" providerId="ADAL" clId="{F9EA7FC5-E766-447C-BBF5-28D3FE9D3FAB}" dt="2025-09-25T08:17:04.559" v="477" actId="20577"/>
        <pc:sldMkLst>
          <pc:docMk/>
          <pc:sldMk cId="3673078815" sldId="535"/>
        </pc:sldMkLst>
        <pc:spChg chg="mod">
          <ac:chgData name="Ashraf Alraie" userId="1dfc2808-a7c6-4a5e-a0f4-75990d76e384" providerId="ADAL" clId="{F9EA7FC5-E766-447C-BBF5-28D3FE9D3FAB}" dt="2025-09-25T08:17:04.559" v="477" actId="20577"/>
          <ac:spMkLst>
            <pc:docMk/>
            <pc:sldMk cId="3673078815" sldId="535"/>
            <ac:spMk id="31" creationId="{00000000-0000-0000-0000-000000000000}"/>
          </ac:spMkLst>
        </pc:spChg>
      </pc:sldChg>
      <pc:sldChg chg="modSp mod">
        <pc:chgData name="Ashraf Alraie" userId="1dfc2808-a7c6-4a5e-a0f4-75990d76e384" providerId="ADAL" clId="{F9EA7FC5-E766-447C-BBF5-28D3FE9D3FAB}" dt="2025-09-25T08:20:32.884" v="524" actId="1076"/>
        <pc:sldMkLst>
          <pc:docMk/>
          <pc:sldMk cId="2624981169" sldId="546"/>
        </pc:sldMkLst>
        <pc:spChg chg="mod">
          <ac:chgData name="Ashraf Alraie" userId="1dfc2808-a7c6-4a5e-a0f4-75990d76e384" providerId="ADAL" clId="{F9EA7FC5-E766-447C-BBF5-28D3FE9D3FAB}" dt="2025-09-25T08:20:32.884" v="524" actId="1076"/>
          <ac:spMkLst>
            <pc:docMk/>
            <pc:sldMk cId="2624981169" sldId="546"/>
            <ac:spMk id="48" creationId="{00000000-0000-0000-0000-000000000000}"/>
          </ac:spMkLst>
        </pc:spChg>
      </pc:sldChg>
      <pc:sldChg chg="modSp mod">
        <pc:chgData name="Ashraf Alraie" userId="1dfc2808-a7c6-4a5e-a0f4-75990d76e384" providerId="ADAL" clId="{F9EA7FC5-E766-447C-BBF5-28D3FE9D3FAB}" dt="2025-09-25T08:20:57.902" v="532" actId="207"/>
        <pc:sldMkLst>
          <pc:docMk/>
          <pc:sldMk cId="1697413231" sldId="547"/>
        </pc:sldMkLst>
        <pc:spChg chg="mod">
          <ac:chgData name="Ashraf Alraie" userId="1dfc2808-a7c6-4a5e-a0f4-75990d76e384" providerId="ADAL" clId="{F9EA7FC5-E766-447C-BBF5-28D3FE9D3FAB}" dt="2025-09-25T08:20:57.902" v="532" actId="207"/>
          <ac:spMkLst>
            <pc:docMk/>
            <pc:sldMk cId="1697413231" sldId="547"/>
            <ac:spMk id="48" creationId="{00000000-0000-0000-0000-000000000000}"/>
          </ac:spMkLst>
        </pc:spChg>
      </pc:sldChg>
      <pc:sldChg chg="modSp mod">
        <pc:chgData name="Ashraf Alraie" userId="1dfc2808-a7c6-4a5e-a0f4-75990d76e384" providerId="ADAL" clId="{F9EA7FC5-E766-447C-BBF5-28D3FE9D3FAB}" dt="2025-09-25T08:21:23.568" v="542" actId="1076"/>
        <pc:sldMkLst>
          <pc:docMk/>
          <pc:sldMk cId="1993366363" sldId="548"/>
        </pc:sldMkLst>
        <pc:spChg chg="mod">
          <ac:chgData name="Ashraf Alraie" userId="1dfc2808-a7c6-4a5e-a0f4-75990d76e384" providerId="ADAL" clId="{F9EA7FC5-E766-447C-BBF5-28D3FE9D3FAB}" dt="2025-09-25T08:21:21.357" v="541" actId="1076"/>
          <ac:spMkLst>
            <pc:docMk/>
            <pc:sldMk cId="1993366363" sldId="548"/>
            <ac:spMk id="25" creationId="{00000000-0000-0000-0000-000000000000}"/>
          </ac:spMkLst>
        </pc:spChg>
        <pc:spChg chg="mod">
          <ac:chgData name="Ashraf Alraie" userId="1dfc2808-a7c6-4a5e-a0f4-75990d76e384" providerId="ADAL" clId="{F9EA7FC5-E766-447C-BBF5-28D3FE9D3FAB}" dt="2025-09-25T08:21:23.568" v="542" actId="1076"/>
          <ac:spMkLst>
            <pc:docMk/>
            <pc:sldMk cId="1993366363" sldId="548"/>
            <ac:spMk id="48" creationId="{00000000-0000-0000-0000-000000000000}"/>
          </ac:spMkLst>
        </pc:spChg>
      </pc:sldChg>
      <pc:sldChg chg="modSp mod">
        <pc:chgData name="Ashraf Alraie" userId="1dfc2808-a7c6-4a5e-a0f4-75990d76e384" providerId="ADAL" clId="{F9EA7FC5-E766-447C-BBF5-28D3FE9D3FAB}" dt="2025-09-25T08:21:46.968" v="549" actId="207"/>
        <pc:sldMkLst>
          <pc:docMk/>
          <pc:sldMk cId="4086730749" sldId="549"/>
        </pc:sldMkLst>
        <pc:spChg chg="mod">
          <ac:chgData name="Ashraf Alraie" userId="1dfc2808-a7c6-4a5e-a0f4-75990d76e384" providerId="ADAL" clId="{F9EA7FC5-E766-447C-BBF5-28D3FE9D3FAB}" dt="2025-09-25T08:21:46.968" v="549" actId="207"/>
          <ac:spMkLst>
            <pc:docMk/>
            <pc:sldMk cId="4086730749" sldId="549"/>
            <ac:spMk id="48" creationId="{00000000-0000-0000-0000-000000000000}"/>
          </ac:spMkLst>
        </pc:spChg>
      </pc:sldChg>
      <pc:sldChg chg="modSp mod">
        <pc:chgData name="Ashraf Alraie" userId="1dfc2808-a7c6-4a5e-a0f4-75990d76e384" providerId="ADAL" clId="{F9EA7FC5-E766-447C-BBF5-28D3FE9D3FAB}" dt="2025-09-25T08:22:06.886" v="557" actId="207"/>
        <pc:sldMkLst>
          <pc:docMk/>
          <pc:sldMk cId="1425528428" sldId="550"/>
        </pc:sldMkLst>
        <pc:spChg chg="mod">
          <ac:chgData name="Ashraf Alraie" userId="1dfc2808-a7c6-4a5e-a0f4-75990d76e384" providerId="ADAL" clId="{F9EA7FC5-E766-447C-BBF5-28D3FE9D3FAB}" dt="2025-09-25T08:22:06.886" v="557" actId="207"/>
          <ac:spMkLst>
            <pc:docMk/>
            <pc:sldMk cId="1425528428" sldId="550"/>
            <ac:spMk id="48" creationId="{00000000-0000-0000-0000-000000000000}"/>
          </ac:spMkLst>
        </pc:spChg>
      </pc:sldChg>
      <pc:sldChg chg="modSp mod">
        <pc:chgData name="Ashraf Alraie" userId="1dfc2808-a7c6-4a5e-a0f4-75990d76e384" providerId="ADAL" clId="{F9EA7FC5-E766-447C-BBF5-28D3FE9D3FAB}" dt="2025-09-25T08:22:29.919" v="563" actId="207"/>
        <pc:sldMkLst>
          <pc:docMk/>
          <pc:sldMk cId="911504510" sldId="551"/>
        </pc:sldMkLst>
        <pc:spChg chg="mod">
          <ac:chgData name="Ashraf Alraie" userId="1dfc2808-a7c6-4a5e-a0f4-75990d76e384" providerId="ADAL" clId="{F9EA7FC5-E766-447C-BBF5-28D3FE9D3FAB}" dt="2025-09-25T08:22:29.919" v="563" actId="207"/>
          <ac:spMkLst>
            <pc:docMk/>
            <pc:sldMk cId="911504510" sldId="551"/>
            <ac:spMk id="48" creationId="{00000000-0000-0000-0000-000000000000}"/>
          </ac:spMkLst>
        </pc:spChg>
      </pc:sldChg>
      <pc:sldChg chg="modSp mod">
        <pc:chgData name="Ashraf Alraie" userId="1dfc2808-a7c6-4a5e-a0f4-75990d76e384" providerId="ADAL" clId="{F9EA7FC5-E766-447C-BBF5-28D3FE9D3FAB}" dt="2025-09-25T08:22:57.049" v="569" actId="207"/>
        <pc:sldMkLst>
          <pc:docMk/>
          <pc:sldMk cId="1911770859" sldId="552"/>
        </pc:sldMkLst>
        <pc:spChg chg="mod">
          <ac:chgData name="Ashraf Alraie" userId="1dfc2808-a7c6-4a5e-a0f4-75990d76e384" providerId="ADAL" clId="{F9EA7FC5-E766-447C-BBF5-28D3FE9D3FAB}" dt="2025-09-25T08:22:57.049" v="569" actId="207"/>
          <ac:spMkLst>
            <pc:docMk/>
            <pc:sldMk cId="1911770859" sldId="552"/>
            <ac:spMk id="48" creationId="{00000000-0000-0000-0000-000000000000}"/>
          </ac:spMkLst>
        </pc:spChg>
      </pc:sldChg>
      <pc:sldChg chg="modSp mod ord">
        <pc:chgData name="Ashraf Alraie" userId="1dfc2808-a7c6-4a5e-a0f4-75990d76e384" providerId="ADAL" clId="{F9EA7FC5-E766-447C-BBF5-28D3FE9D3FAB}" dt="2025-09-25T08:26:50.726" v="603" actId="20577"/>
        <pc:sldMkLst>
          <pc:docMk/>
          <pc:sldMk cId="3634708909" sldId="553"/>
        </pc:sldMkLst>
        <pc:spChg chg="mod">
          <ac:chgData name="Ashraf Alraie" userId="1dfc2808-a7c6-4a5e-a0f4-75990d76e384" providerId="ADAL" clId="{F9EA7FC5-E766-447C-BBF5-28D3FE9D3FAB}" dt="2025-09-25T08:26:50.726" v="603" actId="20577"/>
          <ac:spMkLst>
            <pc:docMk/>
            <pc:sldMk cId="3634708909" sldId="553"/>
            <ac:spMk id="3" creationId="{00000000-0000-0000-0000-000000000000}"/>
          </ac:spMkLst>
        </pc:spChg>
        <pc:spChg chg="mod">
          <ac:chgData name="Ashraf Alraie" userId="1dfc2808-a7c6-4a5e-a0f4-75990d76e384" providerId="ADAL" clId="{F9EA7FC5-E766-447C-BBF5-28D3FE9D3FAB}" dt="2025-09-25T08:26:35.460" v="593"/>
          <ac:spMkLst>
            <pc:docMk/>
            <pc:sldMk cId="3634708909" sldId="553"/>
            <ac:spMk id="25" creationId="{00000000-0000-0000-0000-000000000000}"/>
          </ac:spMkLst>
        </pc:spChg>
        <pc:spChg chg="mod">
          <ac:chgData name="Ashraf Alraie" userId="1dfc2808-a7c6-4a5e-a0f4-75990d76e384" providerId="ADAL" clId="{F9EA7FC5-E766-447C-BBF5-28D3FE9D3FAB}" dt="2025-09-25T08:26:39.389" v="594" actId="1076"/>
          <ac:spMkLst>
            <pc:docMk/>
            <pc:sldMk cId="3634708909" sldId="553"/>
            <ac:spMk id="48" creationId="{00000000-0000-0000-0000-000000000000}"/>
          </ac:spMkLst>
        </pc:spChg>
      </pc:sldChg>
      <pc:sldChg chg="modSp mod">
        <pc:chgData name="Ashraf Alraie" userId="1dfc2808-a7c6-4a5e-a0f4-75990d76e384" providerId="ADAL" clId="{F9EA7FC5-E766-447C-BBF5-28D3FE9D3FAB}" dt="2025-09-25T08:26:56.625" v="612" actId="20577"/>
        <pc:sldMkLst>
          <pc:docMk/>
          <pc:sldMk cId="1065102082" sldId="554"/>
        </pc:sldMkLst>
        <pc:spChg chg="mod">
          <ac:chgData name="Ashraf Alraie" userId="1dfc2808-a7c6-4a5e-a0f4-75990d76e384" providerId="ADAL" clId="{F9EA7FC5-E766-447C-BBF5-28D3FE9D3FAB}" dt="2025-09-25T08:26:56.625" v="612" actId="20577"/>
          <ac:spMkLst>
            <pc:docMk/>
            <pc:sldMk cId="1065102082" sldId="554"/>
            <ac:spMk id="3" creationId="{00000000-0000-0000-0000-000000000000}"/>
          </ac:spMkLst>
        </pc:spChg>
        <pc:spChg chg="mod">
          <ac:chgData name="Ashraf Alraie" userId="1dfc2808-a7c6-4a5e-a0f4-75990d76e384" providerId="ADAL" clId="{F9EA7FC5-E766-447C-BBF5-28D3FE9D3FAB}" dt="2025-09-25T08:26:15.001" v="591" actId="207"/>
          <ac:spMkLst>
            <pc:docMk/>
            <pc:sldMk cId="1065102082" sldId="554"/>
            <ac:spMk id="48"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9/29/2025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762344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0068701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4839807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8114698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9/29/2025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9/29/2025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9/29/2025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9/29/2025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9/29/2025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7.xml"/><Relationship Id="rId5" Type="http://schemas.openxmlformats.org/officeDocument/2006/relationships/image" Target="../media/image13.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34525" y="4184758"/>
            <a:ext cx="5216525" cy="398780"/>
          </a:xfrm>
          <a:prstGeom prst="rect">
            <a:avLst/>
          </a:prstGeom>
          <a:noFill/>
        </p:spPr>
        <p:txBody>
          <a:bodyPr wrap="square" rtlCol="0">
            <a:spAutoFit/>
          </a:bodyPr>
          <a:lstStyle/>
          <a:p>
            <a:r>
              <a:rPr lang="en-US" sz="2000" dirty="0">
                <a:latin typeface="Alexandria" charset="0"/>
                <a:cs typeface="Alexandria" charset="0"/>
              </a:rPr>
              <a:t>Prepared by Dr. Ashraf </a:t>
            </a:r>
            <a:r>
              <a:rPr lang="en-US" sz="2000" dirty="0" err="1">
                <a:latin typeface="Alexandria" charset="0"/>
                <a:cs typeface="Alexandria" charset="0"/>
              </a:rPr>
              <a:t>Alrai</a:t>
            </a:r>
            <a:endParaRPr lang="en-US" sz="2000" dirty="0">
              <a:latin typeface="Alexandria" charset="0"/>
              <a:cs typeface="Alexandria" charset="0"/>
            </a:endParaRPr>
          </a:p>
        </p:txBody>
      </p:sp>
      <p:sp>
        <p:nvSpPr>
          <p:cNvPr id="31" name="TextBox 30"/>
          <p:cNvSpPr txBox="1"/>
          <p:nvPr/>
        </p:nvSpPr>
        <p:spPr>
          <a:xfrm>
            <a:off x="227580" y="2751816"/>
            <a:ext cx="5725160" cy="1077218"/>
          </a:xfrm>
          <a:prstGeom prst="rect">
            <a:avLst/>
          </a:prstGeom>
          <a:noFill/>
        </p:spPr>
        <p:txBody>
          <a:bodyPr wrap="square" rtlCol="0">
            <a:spAutoFit/>
          </a:bodyPr>
          <a:lstStyle/>
          <a:p>
            <a:r>
              <a:rPr lang="en-US" sz="3200" b="1" dirty="0">
                <a:solidFill>
                  <a:srgbClr val="00B0F0"/>
                </a:solidFill>
                <a:latin typeface="Alexandria" charset="0"/>
                <a:cs typeface="Alexandria" charset="0"/>
              </a:rPr>
              <a:t>Digital Media law</a:t>
            </a:r>
          </a:p>
          <a:p>
            <a:r>
              <a:rPr lang="ar-AE" sz="3200" b="1" dirty="0">
                <a:solidFill>
                  <a:srgbClr val="00B0F0"/>
                </a:solidFill>
                <a:latin typeface="Alexandria" charset="0"/>
                <a:cs typeface="Alexandria" charset="0"/>
              </a:rPr>
              <a:t>قانون الإعلام الرقمي</a:t>
            </a:r>
            <a:endParaRPr lang="en-US" sz="3200" b="1" dirty="0">
              <a:solidFill>
                <a:srgbClr val="00B0F0"/>
              </a:solidFill>
              <a:latin typeface="Alexandria" charset="0"/>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ar-AE" sz="2800" b="1" dirty="0">
                <a:solidFill>
                  <a:schemeClr val="bg1"/>
                </a:solidFill>
                <a:latin typeface="Alexandria" charset="0"/>
                <a:cs typeface="Alexandria" charset="0"/>
              </a:rPr>
              <a:t>0</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2802370" cy="677108"/>
          </a:xfrm>
          <a:prstGeom prst="rect">
            <a:avLst/>
          </a:prstGeom>
          <a:noFill/>
        </p:spPr>
        <p:txBody>
          <a:bodyPr wrap="none" rtlCol="0">
            <a:spAutoFit/>
          </a:bodyPr>
          <a:lstStyle/>
          <a:p>
            <a:r>
              <a:rPr lang="en-GB" kern="0" dirty="0">
                <a:solidFill>
                  <a:srgbClr val="111111"/>
                </a:solidFill>
                <a:highlight>
                  <a:srgbClr val="FFFFFF"/>
                </a:highlight>
                <a:latin typeface="Arial" panose="020B0604020202020204" pitchFamily="34" charset="0"/>
                <a:ea typeface="Times New Roman" panose="02020603050405020304" pitchFamily="18" charset="0"/>
              </a:rPr>
              <a:t>LAW634</a:t>
            </a:r>
            <a:endParaRPr lang="en-US" sz="2000" dirty="0">
              <a:highlight>
                <a:srgbClr val="FFFFFF"/>
              </a:highlight>
              <a:latin typeface="Alexandria" charset="0"/>
              <a:cs typeface="Alexandria" charset="0"/>
            </a:endParaRPr>
          </a:p>
          <a:p>
            <a:r>
              <a:rPr lang="en-US" sz="2000" dirty="0">
                <a:latin typeface="Alexandria" charset="0"/>
                <a:cs typeface="Alexandria" charset="0"/>
              </a:rPr>
              <a:t>Master of Digital law</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9954"/>
    </mc:Choice>
    <mc:Fallback xmlns="">
      <p:transition spd="slow" advTm="69954"/>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095998" y="3294410"/>
            <a:ext cx="3400290" cy="523220"/>
          </a:xfrm>
          <a:prstGeom prst="rect">
            <a:avLst/>
          </a:prstGeom>
          <a:noFill/>
        </p:spPr>
        <p:txBody>
          <a:bodyPr wrap="none" rtlCol="0">
            <a:spAutoFit/>
          </a:bodyPr>
          <a:lstStyle/>
          <a:p>
            <a:r>
              <a:rPr lang="en-US" sz="2800" b="1" dirty="0">
                <a:solidFill>
                  <a:srgbClr val="00B0F0"/>
                </a:solidFill>
                <a:latin typeface="Alexandria" charset="0"/>
                <a:cs typeface="Alexandria" charset="0"/>
              </a:rPr>
              <a:t>Digital Media law</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a:t>
            </a:r>
            <a:r>
              <a:rPr lang="ar-AE" sz="2800" b="1" dirty="0">
                <a:solidFill>
                  <a:schemeClr val="tx1"/>
                </a:solidFill>
                <a:latin typeface="Alexandria" charset="0"/>
                <a:cs typeface="Alexandria" charset="0"/>
              </a:rPr>
              <a:t>0</a:t>
            </a:r>
            <a:endParaRPr lang="en-US" sz="2800" b="1" dirty="0">
              <a:solidFill>
                <a:schemeClr val="tx1"/>
              </a:solidFill>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Ashraf </a:t>
            </a:r>
            <a:r>
              <a:rPr lang="en-US" sz="2800" b="1" dirty="0" err="1">
                <a:solidFill>
                  <a:srgbClr val="00B0F0"/>
                </a:solidFill>
                <a:latin typeface="Alexandria" charset="0"/>
                <a:cs typeface="Alexandria" charset="0"/>
              </a:rPr>
              <a:t>Alrai</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CCEA6902-6CFA-E903-CA07-CAFE1881BF48}"/>
              </a:ext>
            </a:extLst>
          </p:cNvPr>
          <p:cNvSpPr txBox="1"/>
          <p:nvPr/>
        </p:nvSpPr>
        <p:spPr>
          <a:xfrm>
            <a:off x="6686078" y="4918702"/>
            <a:ext cx="2802370" cy="677108"/>
          </a:xfrm>
          <a:prstGeom prst="rect">
            <a:avLst/>
          </a:prstGeom>
          <a:noFill/>
        </p:spPr>
        <p:txBody>
          <a:bodyPr wrap="none" rtlCol="0">
            <a:spAutoFit/>
          </a:bodyPr>
          <a:lstStyle/>
          <a:p>
            <a:r>
              <a:rPr lang="en-GB" sz="1800" kern="0" dirty="0">
                <a:solidFill>
                  <a:srgbClr val="111111"/>
                </a:solidFill>
                <a:effectLst/>
                <a:highlight>
                  <a:srgbClr val="FFFFFF"/>
                </a:highlight>
                <a:latin typeface="Arial" panose="020B0604020202020204" pitchFamily="34" charset="0"/>
                <a:ea typeface="Times New Roman" panose="02020603050405020304" pitchFamily="18" charset="0"/>
              </a:rPr>
              <a:t>LAW634</a:t>
            </a:r>
            <a:endParaRPr lang="en-US" sz="2000" dirty="0">
              <a:latin typeface="Alexandria" charset="0"/>
              <a:cs typeface="Alexandria" charset="0"/>
            </a:endParaRPr>
          </a:p>
          <a:p>
            <a:r>
              <a:rPr lang="en-US" sz="2000" dirty="0">
                <a:latin typeface="Alexandria" charset="0"/>
                <a:cs typeface="Alexandria" charset="0"/>
              </a:rPr>
              <a:t>Master of Digital law</a:t>
            </a:r>
          </a:p>
        </p:txBody>
      </p:sp>
    </p:spTree>
  </p:cSld>
  <p:clrMapOvr>
    <a:masterClrMapping/>
  </p:clrMapOvr>
  <mc:AlternateContent xmlns:mc="http://schemas.openxmlformats.org/markup-compatibility/2006" xmlns:p14="http://schemas.microsoft.com/office/powerpoint/2010/main">
    <mc:Choice Requires="p14">
      <p:transition spd="slow" p14:dur="2000" advTm="1344"/>
    </mc:Choice>
    <mc:Fallback xmlns="">
      <p:transition spd="slow" advTm="1344"/>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257518" y="4888596"/>
            <a:ext cx="4747323" cy="1558953"/>
          </a:xfrm>
          <a:prstGeom prst="rect">
            <a:avLst/>
          </a:prstGeom>
          <a:noFill/>
        </p:spPr>
        <p:txBody>
          <a:bodyPr wrap="square">
            <a:spAutoFit/>
          </a:bodyPr>
          <a:lstStyle/>
          <a:p>
            <a:pPr algn="just" rtl="1">
              <a:lnSpc>
                <a:spcPct val="150000"/>
              </a:lnSpc>
            </a:pPr>
            <a:r>
              <a:rPr lang="ar-AE" sz="1300" b="1" i="0" dirty="0">
                <a:effectLst/>
                <a:latin typeface="Alexandria" pitchFamily="2" charset="-78"/>
                <a:cs typeface="Alexandria" pitchFamily="2" charset="-78"/>
              </a:rPr>
              <a:t>من المهم والضروري في ظل التقدم والتطور التقني الذي يشهده العالم أن نتناول بالبحث والتحليل والتمحيص والدراسة قوانين الإعلام لا سيما الرقمي </a:t>
            </a:r>
            <a:r>
              <a:rPr lang="ar-AE" sz="1300" b="1" i="0">
                <a:effectLst/>
                <a:latin typeface="Alexandria" pitchFamily="2" charset="-78"/>
                <a:cs typeface="Alexandria" pitchFamily="2" charset="-78"/>
              </a:rPr>
              <a:t>والتقليدي، وهو </a:t>
            </a:r>
            <a:r>
              <a:rPr lang="ar-AE" sz="1300" b="1" i="0" dirty="0">
                <a:effectLst/>
                <a:latin typeface="Alexandria" pitchFamily="2" charset="-78"/>
                <a:cs typeface="Alexandria" pitchFamily="2" charset="-78"/>
              </a:rPr>
              <a:t>ما سنتناوله – بإذن الله – بصورة مفصلة في هذا الفصل الدراسي، والله نسأل التوفيق والسداد.</a:t>
            </a:r>
            <a:endParaRPr lang="en-US" sz="1300" i="1" dirty="0">
              <a:latin typeface="Alexandria" pitchFamily="2" charset="-78"/>
              <a:cs typeface="Alexandria" pitchFamily="2" charset="-78"/>
            </a:endParaRPr>
          </a:p>
        </p:txBody>
      </p:sp>
      <p:sp>
        <p:nvSpPr>
          <p:cNvPr id="41" name="TextBox 40"/>
          <p:cNvSpPr txBox="1"/>
          <p:nvPr/>
        </p:nvSpPr>
        <p:spPr>
          <a:xfrm>
            <a:off x="5357398" y="1167995"/>
            <a:ext cx="5470012" cy="523220"/>
          </a:xfrm>
          <a:prstGeom prst="rect">
            <a:avLst/>
          </a:prstGeom>
          <a:noFill/>
        </p:spPr>
        <p:txBody>
          <a:bodyPr wrap="square" rtlCol="0">
            <a:spAutoFit/>
          </a:bodyPr>
          <a:lstStyle/>
          <a:p>
            <a:pPr algn="r" rtl="1"/>
            <a:r>
              <a:rPr lang="ar-AE" sz="2800" b="1" dirty="0">
                <a:solidFill>
                  <a:srgbClr val="00B0F0"/>
                </a:solidFill>
                <a:latin typeface="Alexandria" charset="0"/>
                <a:cs typeface="Alexandria" charset="0"/>
              </a:rPr>
              <a:t>قانون الإعلام الرقمي</a:t>
            </a:r>
            <a:endParaRPr lang="en-US" sz="28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70686"/>
    </mc:Choice>
    <mc:Fallback xmlns="">
      <p:transition spd="slow" advTm="7068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7519461" y="1405969"/>
            <a:ext cx="4113898" cy="461665"/>
          </a:xfrm>
          <a:prstGeom prst="rect">
            <a:avLst/>
          </a:prstGeom>
          <a:noFill/>
        </p:spPr>
        <p:txBody>
          <a:bodyPr wrap="square" rtlCol="0">
            <a:spAutoFit/>
          </a:bodyPr>
          <a:lstStyle/>
          <a:p>
            <a:pPr algn="r" rtl="1"/>
            <a:r>
              <a:rPr lang="ar-AE" sz="2400" b="1" dirty="0">
                <a:solidFill>
                  <a:srgbClr val="00B0F0"/>
                </a:solidFill>
                <a:latin typeface="Alexandria" charset="0"/>
                <a:cs typeface="Alexandria" charset="0"/>
              </a:rPr>
              <a:t>المراجع المعتمدة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47938" y="2106378"/>
            <a:ext cx="8417320" cy="3888885"/>
          </a:xfrm>
          <a:prstGeom prst="rect">
            <a:avLst/>
          </a:prstGeom>
          <a:noFill/>
        </p:spPr>
        <p:txBody>
          <a:bodyPr wrap="square" rtlCol="0">
            <a:spAutoFit/>
          </a:bodyPr>
          <a:lstStyle/>
          <a:p>
            <a:pPr marL="342900" marR="0" lvl="0" indent="-342900" algn="just" rtl="1">
              <a:lnSpc>
                <a:spcPct val="200000"/>
              </a:lnSpc>
              <a:spcBef>
                <a:spcPts val="0"/>
              </a:spcBef>
              <a:spcAft>
                <a:spcPts val="0"/>
              </a:spcAft>
              <a:buFont typeface="Wingdings" panose="05000000000000000000" pitchFamily="2" charset="2"/>
              <a:buChar char="q"/>
            </a:pPr>
            <a:r>
              <a:rPr lang="ar-JO" sz="1800" b="1" dirty="0">
                <a:effectLst/>
                <a:latin typeface="Alexandria" pitchFamily="2" charset="-78"/>
                <a:ea typeface="Times New Roman" panose="02020603050405020304" pitchFamily="18" charset="0"/>
                <a:cs typeface="Alexandria" pitchFamily="2" charset="-78"/>
              </a:rPr>
              <a:t>القانون والإعلام والمجتمع، د. أشرف الراعي</a:t>
            </a:r>
            <a:r>
              <a:rPr lang="ar-AE" sz="1800" b="1" dirty="0">
                <a:effectLst/>
                <a:latin typeface="Alexandria" pitchFamily="2" charset="-78"/>
                <a:ea typeface="Times New Roman" panose="02020603050405020304" pitchFamily="18" charset="0"/>
                <a:cs typeface="Alexandria" pitchFamily="2" charset="-78"/>
              </a:rPr>
              <a:t>، </a:t>
            </a:r>
            <a:r>
              <a:rPr lang="ar-JO" sz="1800" b="1" dirty="0">
                <a:effectLst/>
                <a:latin typeface="Alexandria" pitchFamily="2" charset="-78"/>
                <a:ea typeface="Times New Roman" panose="02020603050405020304" pitchFamily="18" charset="0"/>
                <a:cs typeface="Alexandria" pitchFamily="2" charset="-78"/>
              </a:rPr>
              <a:t>دار الثقافة للنشر والتوزيع</a:t>
            </a:r>
            <a:r>
              <a:rPr lang="ar-AE" sz="1800" b="1" dirty="0">
                <a:effectLst/>
                <a:latin typeface="Alexandria" pitchFamily="2" charset="-78"/>
                <a:ea typeface="Times New Roman" panose="02020603050405020304" pitchFamily="18" charset="0"/>
                <a:cs typeface="Alexandria" pitchFamily="2" charset="-78"/>
              </a:rPr>
              <a:t>، عمان، الأردن.</a:t>
            </a:r>
            <a:endParaRPr lang="en-US" sz="1800" b="1" dirty="0">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0"/>
              </a:spcBef>
              <a:spcAft>
                <a:spcPts val="0"/>
              </a:spcAft>
              <a:buFont typeface="Wingdings" panose="05000000000000000000" pitchFamily="2" charset="2"/>
              <a:buChar char="q"/>
            </a:pPr>
            <a:r>
              <a:rPr lang="ar-AE" sz="1800" b="1" dirty="0">
                <a:effectLst/>
                <a:latin typeface="Alexandria" pitchFamily="2" charset="-78"/>
                <a:ea typeface="Times New Roman" panose="02020603050405020304" pitchFamily="18" charset="0"/>
                <a:cs typeface="Alexandria" pitchFamily="2" charset="-78"/>
              </a:rPr>
              <a:t>الحماية الجنائية لحرمة الحياة الخاصة عبر وسائل الإعلام الرقمي والتقليدي، </a:t>
            </a:r>
          </a:p>
          <a:p>
            <a:pPr marR="0" lvl="0" algn="just" rtl="1">
              <a:lnSpc>
                <a:spcPct val="200000"/>
              </a:lnSpc>
              <a:spcBef>
                <a:spcPts val="0"/>
              </a:spcBef>
              <a:spcAft>
                <a:spcPts val="0"/>
              </a:spcAft>
            </a:pPr>
            <a:r>
              <a:rPr lang="ar-JO" b="1" dirty="0">
                <a:latin typeface="Alexandria" pitchFamily="2" charset="-78"/>
                <a:ea typeface="Times New Roman" panose="02020603050405020304" pitchFamily="18" charset="0"/>
                <a:cs typeface="Alexandria" pitchFamily="2" charset="-78"/>
              </a:rPr>
              <a:t>د. أشرف الراعي، </a:t>
            </a:r>
            <a:r>
              <a:rPr lang="ar-AE" sz="1800" b="1" dirty="0">
                <a:effectLst/>
                <a:latin typeface="Alexandria" pitchFamily="2" charset="-78"/>
                <a:ea typeface="Times New Roman" panose="02020603050405020304" pitchFamily="18" charset="0"/>
                <a:cs typeface="Alexandria" pitchFamily="2" charset="-78"/>
              </a:rPr>
              <a:t>دار الثقافة للنشر والتوزيع، عمان، الأردن.</a:t>
            </a:r>
          </a:p>
          <a:p>
            <a:pPr marL="342900" marR="0" lvl="0" indent="-342900" algn="just" rtl="1">
              <a:lnSpc>
                <a:spcPct val="200000"/>
              </a:lnSpc>
              <a:spcBef>
                <a:spcPts val="0"/>
              </a:spcBef>
              <a:spcAft>
                <a:spcPts val="0"/>
              </a:spcAft>
              <a:buFont typeface="Wingdings" panose="05000000000000000000" pitchFamily="2" charset="2"/>
              <a:buChar char="q"/>
            </a:pPr>
            <a:r>
              <a:rPr lang="ar-AE" b="1" dirty="0">
                <a:latin typeface="Alexandria" pitchFamily="2" charset="-78"/>
                <a:cs typeface="Alexandria" pitchFamily="2" charset="-78"/>
              </a:rPr>
              <a:t>شرح أحكام قانون مكافحة الشائعات والجرائم الإلكترونية الإماراتي</a:t>
            </a:r>
            <a:r>
              <a:rPr lang="ar-AE" b="1">
                <a:latin typeface="Alexandria" pitchFamily="2" charset="-78"/>
                <a:cs typeface="Alexandria" pitchFamily="2" charset="-78"/>
              </a:rPr>
              <a:t>، </a:t>
            </a:r>
          </a:p>
          <a:p>
            <a:pPr marR="0" lvl="0" algn="just" rtl="1">
              <a:lnSpc>
                <a:spcPct val="200000"/>
              </a:lnSpc>
              <a:spcBef>
                <a:spcPts val="0"/>
              </a:spcBef>
              <a:spcAft>
                <a:spcPts val="0"/>
              </a:spcAft>
            </a:pPr>
            <a:r>
              <a:rPr lang="ar-JO" b="1">
                <a:latin typeface="Alexandria" pitchFamily="2" charset="-78"/>
                <a:ea typeface="Times New Roman" panose="02020603050405020304" pitchFamily="18" charset="0"/>
                <a:cs typeface="Alexandria" pitchFamily="2" charset="-78"/>
              </a:rPr>
              <a:t>د</a:t>
            </a:r>
            <a:r>
              <a:rPr lang="ar-JO" b="1" dirty="0">
                <a:latin typeface="Alexandria" pitchFamily="2" charset="-78"/>
                <a:ea typeface="Times New Roman" panose="02020603050405020304" pitchFamily="18" charset="0"/>
                <a:cs typeface="Alexandria" pitchFamily="2" charset="-78"/>
              </a:rPr>
              <a:t>. أشرف الراعي، </a:t>
            </a:r>
            <a:r>
              <a:rPr lang="ar-AE" b="1" dirty="0">
                <a:latin typeface="Alexandria" pitchFamily="2" charset="-78"/>
                <a:cs typeface="Alexandria" pitchFamily="2" charset="-78"/>
              </a:rPr>
              <a:t>دار الآفاق العلمية للنشر والتوزيع، الشارقة، الإمارات.</a:t>
            </a:r>
            <a:endParaRPr lang="en-US" sz="1400" b="1" dirty="0">
              <a:latin typeface="Alexandria" pitchFamily="2" charset="-78"/>
              <a:cs typeface="Alexandria" pitchFamily="2"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EE8ECB9A-2FA5-49EB-A9DE-5CDD3791DB2E}"/>
              </a:ext>
            </a:extLst>
          </p:cNvPr>
          <p:cNvSpPr/>
          <p:nvPr/>
        </p:nvSpPr>
        <p:spPr>
          <a:xfrm>
            <a:off x="3816286" y="120144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C46416C2-9C22-6B30-EBB2-5C2B59A4A2A4}"/>
              </a:ext>
            </a:extLst>
          </p:cNvPr>
          <p:cNvSpPr txBox="1"/>
          <p:nvPr/>
        </p:nvSpPr>
        <p:spPr>
          <a:xfrm>
            <a:off x="3936438" y="122308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04BB1697-3920-EF7F-8986-93E0DB847595}"/>
              </a:ext>
            </a:extLst>
          </p:cNvPr>
          <p:cNvSpPr txBox="1"/>
          <p:nvPr/>
        </p:nvSpPr>
        <p:spPr>
          <a:xfrm>
            <a:off x="3870412" y="143794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p>
        </p:txBody>
      </p:sp>
    </p:spTree>
    <p:extLst>
      <p:ext uri="{BB962C8B-B14F-4D97-AF65-F5344CB8AC3E}">
        <p14:creationId xmlns:p14="http://schemas.microsoft.com/office/powerpoint/2010/main" val="3587405530"/>
      </p:ext>
    </p:extLst>
  </p:cSld>
  <p:clrMapOvr>
    <a:masterClrMapping/>
  </p:clrMapOvr>
  <mc:AlternateContent xmlns:mc="http://schemas.openxmlformats.org/markup-compatibility/2006" xmlns:p14="http://schemas.microsoft.com/office/powerpoint/2010/main">
    <mc:Choice Requires="p14">
      <p:transition spd="slow" p14:dur="2000" advTm="53322"/>
    </mc:Choice>
    <mc:Fallback xmlns="">
      <p:transition spd="slow" advTm="53322"/>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7410130" y="2224958"/>
            <a:ext cx="4113898" cy="461665"/>
          </a:xfrm>
          <a:prstGeom prst="rect">
            <a:avLst/>
          </a:prstGeom>
          <a:noFill/>
        </p:spPr>
        <p:txBody>
          <a:bodyPr wrap="square" rtlCol="0">
            <a:spAutoFit/>
          </a:bodyPr>
          <a:lstStyle/>
          <a:p>
            <a:pPr algn="r" rtl="1"/>
            <a:r>
              <a:rPr lang="ar-AE" sz="2400" b="1" dirty="0">
                <a:solidFill>
                  <a:srgbClr val="00B0F0"/>
                </a:solidFill>
                <a:latin typeface="Alexandria" charset="0"/>
                <a:cs typeface="Alexandria" charset="0"/>
              </a:rPr>
              <a:t>وصف المادة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70820" y="2986162"/>
            <a:ext cx="8417320" cy="3005310"/>
          </a:xfrm>
          <a:prstGeom prst="rect">
            <a:avLst/>
          </a:prstGeom>
          <a:noFill/>
        </p:spPr>
        <p:txBody>
          <a:bodyPr wrap="square" rtlCol="0">
            <a:spAutoFit/>
          </a:bodyPr>
          <a:lstStyle/>
          <a:p>
            <a:pPr marL="342900" marR="0" lvl="0" indent="-342900" algn="just" rtl="1">
              <a:lnSpc>
                <a:spcPct val="150000"/>
              </a:lnSpc>
              <a:spcBef>
                <a:spcPts val="0"/>
              </a:spcBef>
              <a:spcAft>
                <a:spcPts val="0"/>
              </a:spcAft>
              <a:buFont typeface="Wingdings" panose="05000000000000000000" pitchFamily="2" charset="2"/>
              <a:buChar char="q"/>
            </a:pPr>
            <a:r>
              <a:rPr lang="ar-AE" sz="1600" b="1" kern="0" dirty="0">
                <a:latin typeface="Alexandria" pitchFamily="2" charset="-78"/>
                <a:ea typeface="Times New Roman" panose="02020603050405020304" pitchFamily="18" charset="0"/>
                <a:cs typeface="Alexandria" pitchFamily="2" charset="-78"/>
              </a:rPr>
              <a:t>يهدف المساق لمناقشة المسؤولية القانونية لوسائل الصحافة والإعلام وعلاقتها بالقانون والمجتمع بصورة عامة، خصوصاً بعد انتشار مواقع التواصل الاجتماعي، والمنصات الرقمية التي غزت المجتمعات العربية والعالمية بصورة عامة، فضلاً عن كون حرية الرأي والتعبير تتعلق بخصوصية الإنسان </a:t>
            </a:r>
            <a:r>
              <a:rPr lang="ar-AE" sz="1600" b="1" kern="0" dirty="0" err="1">
                <a:latin typeface="Alexandria" pitchFamily="2" charset="-78"/>
                <a:ea typeface="Times New Roman" panose="02020603050405020304" pitchFamily="18" charset="0"/>
                <a:cs typeface="Alexandria" pitchFamily="2" charset="-78"/>
              </a:rPr>
              <a:t>وآدميته</a:t>
            </a:r>
            <a:r>
              <a:rPr lang="ar-AE" sz="1600" b="1" kern="0" dirty="0">
                <a:latin typeface="Alexandria" pitchFamily="2" charset="-78"/>
                <a:ea typeface="Times New Roman" panose="02020603050405020304" pitchFamily="18" charset="0"/>
                <a:cs typeface="Alexandria" pitchFamily="2" charset="-78"/>
              </a:rPr>
              <a:t> وكرامته، حيث تعتبر مقياساً لتقدم الدول وتطورها، بعد أن تطورت هذه المفاهيم بصورة كبيرة نتيجة للتقدم العلمي في مجال وسائل الصحافة والإعلام وشبكة الإنترنت والشبكة المعلوماتية والحوسبة السحابية والمعلومات التقنية، والمنصات الرقمية، ومواقع التواصل الاجتماعي.</a:t>
            </a:r>
            <a:endParaRPr lang="en-US" sz="1600" b="1" dirty="0">
              <a:latin typeface="Alexandria" pitchFamily="2" charset="-78"/>
              <a:cs typeface="Alexandria" pitchFamily="2"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4A8E2686-0B25-910B-31C7-46EBEA20BD8D}"/>
              </a:ext>
            </a:extLst>
          </p:cNvPr>
          <p:cNvSpPr/>
          <p:nvPr/>
        </p:nvSpPr>
        <p:spPr>
          <a:xfrm>
            <a:off x="3731895" y="132638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71A01939-C268-7CFB-5409-145C8DDC31D6}"/>
              </a:ext>
            </a:extLst>
          </p:cNvPr>
          <p:cNvSpPr txBox="1"/>
          <p:nvPr/>
        </p:nvSpPr>
        <p:spPr>
          <a:xfrm>
            <a:off x="3852047" y="1348016"/>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10" name="TextBox 9">
            <a:extLst>
              <a:ext uri="{FF2B5EF4-FFF2-40B4-BE49-F238E27FC236}">
                <a16:creationId xmlns:a16="http://schemas.microsoft.com/office/drawing/2014/main" id="{A5411EAB-4CD5-6371-96B7-D82DA2D001C2}"/>
              </a:ext>
            </a:extLst>
          </p:cNvPr>
          <p:cNvSpPr txBox="1"/>
          <p:nvPr/>
        </p:nvSpPr>
        <p:spPr>
          <a:xfrm>
            <a:off x="3786021" y="1562881"/>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p>
        </p:txBody>
      </p:sp>
    </p:spTree>
    <p:extLst>
      <p:ext uri="{BB962C8B-B14F-4D97-AF65-F5344CB8AC3E}">
        <p14:creationId xmlns:p14="http://schemas.microsoft.com/office/powerpoint/2010/main" val="1796360835"/>
      </p:ext>
    </p:extLst>
  </p:cSld>
  <p:clrMapOvr>
    <a:masterClrMapping/>
  </p:clrMapOvr>
  <mc:AlternateContent xmlns:mc="http://schemas.openxmlformats.org/markup-compatibility/2006" xmlns:p14="http://schemas.microsoft.com/office/powerpoint/2010/main">
    <mc:Choice Requires="p14">
      <p:transition spd="slow" p14:dur="2000" advTm="30338"/>
    </mc:Choice>
    <mc:Fallback xmlns="">
      <p:transition spd="slow" advTm="30338"/>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7410130" y="2224958"/>
            <a:ext cx="4113898" cy="461665"/>
          </a:xfrm>
          <a:prstGeom prst="rect">
            <a:avLst/>
          </a:prstGeom>
          <a:noFill/>
        </p:spPr>
        <p:txBody>
          <a:bodyPr wrap="square" rtlCol="0">
            <a:spAutoFit/>
          </a:bodyPr>
          <a:lstStyle/>
          <a:p>
            <a:pPr algn="r" rtl="1"/>
            <a:r>
              <a:rPr lang="ar-AE" sz="2400" b="1" dirty="0">
                <a:solidFill>
                  <a:srgbClr val="00B0F0"/>
                </a:solidFill>
                <a:latin typeface="Alexandria" charset="0"/>
                <a:cs typeface="Alexandria" charset="0"/>
              </a:rPr>
              <a:t>الأهداف ونتاجات التعلم</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571638" y="3327995"/>
            <a:ext cx="9309187" cy="2288768"/>
          </a:xfrm>
          <a:prstGeom prst="rect">
            <a:avLst/>
          </a:prstGeom>
          <a:noFill/>
        </p:spPr>
        <p:txBody>
          <a:bodyPr wrap="square" rtlCol="0">
            <a:spAutoFit/>
          </a:bodyPr>
          <a:lstStyle/>
          <a:p>
            <a:pPr marL="342900" marR="0" lvl="0" indent="-342900" algn="r" rtl="1">
              <a:lnSpc>
                <a:spcPct val="115000"/>
              </a:lnSpc>
              <a:spcBef>
                <a:spcPts val="0"/>
              </a:spcBef>
              <a:spcAft>
                <a:spcPts val="800"/>
              </a:spcAft>
              <a:buFont typeface="Wingdings" panose="05000000000000000000" pitchFamily="2" charset="2"/>
              <a:buChar char="ü"/>
            </a:pPr>
            <a:r>
              <a:rPr lang="ar-SA" sz="1800" dirty="0">
                <a:effectLst/>
                <a:latin typeface="Alexandria" pitchFamily="2" charset="-78"/>
                <a:ea typeface="Times New Roman" panose="02020603050405020304" pitchFamily="18" charset="0"/>
                <a:cs typeface="Alexandria" pitchFamily="2" charset="-78"/>
              </a:rPr>
              <a:t>يتوقع من الطالب بعد الانتهاء من دراسة هذا المساق أن يكون قادراً على تحقيق الأهداف التالية: </a:t>
            </a:r>
            <a:endParaRPr lang="en-US" sz="1800" dirty="0">
              <a:effectLst/>
              <a:latin typeface="Alexandria" pitchFamily="2" charset="-78"/>
              <a:ea typeface="Times New Roman" panose="02020603050405020304" pitchFamily="18" charset="0"/>
              <a:cs typeface="Alexandria" pitchFamily="2" charset="-78"/>
            </a:endParaRPr>
          </a:p>
          <a:p>
            <a:pPr marL="342900" marR="0" lvl="0" indent="-342900" algn="r" rtl="1">
              <a:lnSpc>
                <a:spcPct val="115000"/>
              </a:lnSpc>
              <a:spcBef>
                <a:spcPts val="0"/>
              </a:spcBef>
              <a:spcAft>
                <a:spcPts val="800"/>
              </a:spcAft>
              <a:buFont typeface="Wingdings" panose="05000000000000000000" pitchFamily="2" charset="2"/>
              <a:buChar char="ü"/>
            </a:pPr>
            <a:r>
              <a:rPr lang="ar-SA" sz="1800" dirty="0">
                <a:effectLst/>
                <a:latin typeface="Alexandria" pitchFamily="2" charset="-78"/>
                <a:ea typeface="Times New Roman" panose="02020603050405020304" pitchFamily="18" charset="0"/>
                <a:cs typeface="Alexandria" pitchFamily="2" charset="-78"/>
              </a:rPr>
              <a:t>تطوير قدرات ومهارات واتجاهات الطلبة في التفكير الناقد.</a:t>
            </a:r>
            <a:endParaRPr lang="en-US" sz="1800" dirty="0">
              <a:effectLst/>
              <a:latin typeface="Alexandria" pitchFamily="2" charset="-78"/>
              <a:ea typeface="Times New Roman" panose="02020603050405020304" pitchFamily="18" charset="0"/>
              <a:cs typeface="Alexandria" pitchFamily="2" charset="-78"/>
            </a:endParaRPr>
          </a:p>
          <a:p>
            <a:pPr marL="342900" marR="0" lvl="0" indent="-342900" algn="r" rtl="1">
              <a:lnSpc>
                <a:spcPct val="115000"/>
              </a:lnSpc>
              <a:spcBef>
                <a:spcPts val="0"/>
              </a:spcBef>
              <a:spcAft>
                <a:spcPts val="800"/>
              </a:spcAft>
              <a:buFont typeface="Wingdings" panose="05000000000000000000" pitchFamily="2" charset="2"/>
              <a:buChar char="ü"/>
            </a:pPr>
            <a:r>
              <a:rPr lang="en-GB" sz="1800" dirty="0">
                <a:effectLst/>
                <a:latin typeface="Alexandria" pitchFamily="2" charset="-78"/>
                <a:ea typeface="Times New Roman" panose="02020603050405020304" pitchFamily="18" charset="0"/>
                <a:cs typeface="Alexandria" pitchFamily="2" charset="-78"/>
              </a:rPr>
              <a:t> </a:t>
            </a:r>
            <a:r>
              <a:rPr lang="ar-SA" sz="1800" dirty="0">
                <a:effectLst/>
                <a:latin typeface="Alexandria" pitchFamily="2" charset="-78"/>
                <a:ea typeface="Times New Roman" panose="02020603050405020304" pitchFamily="18" charset="0"/>
                <a:cs typeface="Alexandria" pitchFamily="2" charset="-78"/>
              </a:rPr>
              <a:t>تطوير مهارات الطلبة في التحليل والتركيب والاستقراء والاستنتاج، والتطبيق والتقويم.</a:t>
            </a:r>
            <a:endParaRPr lang="en-US" sz="1800" dirty="0">
              <a:effectLst/>
              <a:latin typeface="Alexandria" pitchFamily="2" charset="-78"/>
              <a:ea typeface="Times New Roman" panose="02020603050405020304" pitchFamily="18" charset="0"/>
              <a:cs typeface="Alexandria" pitchFamily="2" charset="-78"/>
            </a:endParaRPr>
          </a:p>
          <a:p>
            <a:pPr marL="342900" marR="0" lvl="0" indent="-342900" algn="r" rtl="1">
              <a:lnSpc>
                <a:spcPct val="115000"/>
              </a:lnSpc>
              <a:spcBef>
                <a:spcPts val="0"/>
              </a:spcBef>
              <a:spcAft>
                <a:spcPts val="800"/>
              </a:spcAft>
              <a:buFont typeface="Wingdings" panose="05000000000000000000" pitchFamily="2" charset="2"/>
              <a:buChar char="ü"/>
            </a:pPr>
            <a:r>
              <a:rPr lang="ar-SA" sz="1800" dirty="0">
                <a:effectLst/>
                <a:latin typeface="Alexandria" pitchFamily="2" charset="-78"/>
                <a:ea typeface="Times New Roman" panose="02020603050405020304" pitchFamily="18" charset="0"/>
                <a:cs typeface="Alexandria" pitchFamily="2" charset="-78"/>
              </a:rPr>
              <a:t>تشجيع الطلبة على تطوير مهاراته وقدراته واتجاهاته في الابداع بما فيه من ابتكار وتجديد.</a:t>
            </a:r>
            <a:endParaRPr lang="en-US" sz="1800" dirty="0">
              <a:effectLst/>
              <a:latin typeface="Alexandria" pitchFamily="2" charset="-78"/>
              <a:ea typeface="Times New Roman" panose="02020603050405020304" pitchFamily="18" charset="0"/>
              <a:cs typeface="Alexandria" pitchFamily="2"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33DEFFAB-DFBE-345B-0A56-D1FE4E6F972F}"/>
              </a:ext>
            </a:extLst>
          </p:cNvPr>
          <p:cNvSpPr/>
          <p:nvPr/>
        </p:nvSpPr>
        <p:spPr>
          <a:xfrm>
            <a:off x="3918708" y="133652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7" name="TextBox 6">
            <a:extLst>
              <a:ext uri="{FF2B5EF4-FFF2-40B4-BE49-F238E27FC236}">
                <a16:creationId xmlns:a16="http://schemas.microsoft.com/office/drawing/2014/main" id="{A8437FD8-CA09-FE54-0163-6F0271F21CE0}"/>
              </a:ext>
            </a:extLst>
          </p:cNvPr>
          <p:cNvSpPr txBox="1"/>
          <p:nvPr/>
        </p:nvSpPr>
        <p:spPr>
          <a:xfrm>
            <a:off x="4038860" y="1358159"/>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9" name="TextBox 8">
            <a:extLst>
              <a:ext uri="{FF2B5EF4-FFF2-40B4-BE49-F238E27FC236}">
                <a16:creationId xmlns:a16="http://schemas.microsoft.com/office/drawing/2014/main" id="{E5B57A2C-76A9-F266-1FD0-275419C00995}"/>
              </a:ext>
            </a:extLst>
          </p:cNvPr>
          <p:cNvSpPr txBox="1"/>
          <p:nvPr/>
        </p:nvSpPr>
        <p:spPr>
          <a:xfrm>
            <a:off x="3972834" y="1573024"/>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p>
        </p:txBody>
      </p:sp>
    </p:spTree>
    <p:extLst>
      <p:ext uri="{BB962C8B-B14F-4D97-AF65-F5344CB8AC3E}">
        <p14:creationId xmlns:p14="http://schemas.microsoft.com/office/powerpoint/2010/main" val="31261736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7410130" y="2224958"/>
            <a:ext cx="4113898" cy="461665"/>
          </a:xfrm>
          <a:prstGeom prst="rect">
            <a:avLst/>
          </a:prstGeom>
          <a:noFill/>
        </p:spPr>
        <p:txBody>
          <a:bodyPr wrap="square" rtlCol="0">
            <a:spAutoFit/>
          </a:bodyPr>
          <a:lstStyle/>
          <a:p>
            <a:pPr algn="r" rtl="1"/>
            <a:r>
              <a:rPr lang="ar-AE" sz="2400" b="1" dirty="0">
                <a:solidFill>
                  <a:srgbClr val="00B0F0"/>
                </a:solidFill>
                <a:latin typeface="Alexandria" charset="0"/>
                <a:cs typeface="Alexandria" charset="0"/>
              </a:rPr>
              <a:t>الأهداف ونتاجات التعلم</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006753" y="3055659"/>
            <a:ext cx="8806753" cy="2102114"/>
          </a:xfrm>
          <a:prstGeom prst="rect">
            <a:avLst/>
          </a:prstGeom>
          <a:noFill/>
        </p:spPr>
        <p:txBody>
          <a:bodyPr wrap="square" rtlCol="0">
            <a:spAutoFit/>
          </a:bodyPr>
          <a:lstStyle/>
          <a:p>
            <a:pPr marL="342900" marR="0" lvl="0" indent="-342900" algn="r" rtl="1">
              <a:lnSpc>
                <a:spcPct val="115000"/>
              </a:lnSpc>
              <a:spcBef>
                <a:spcPts val="0"/>
              </a:spcBef>
              <a:spcAft>
                <a:spcPts val="800"/>
              </a:spcAft>
              <a:buFont typeface="+mj-lt"/>
              <a:buAutoNum type="arabicPeriod"/>
            </a:pP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15000"/>
              </a:lnSpc>
              <a:spcBef>
                <a:spcPts val="0"/>
              </a:spcBef>
              <a:spcAft>
                <a:spcPts val="800"/>
              </a:spcAft>
              <a:buFont typeface="Wingdings" panose="05000000000000000000" pitchFamily="2" charset="2"/>
              <a:buChar char="ü"/>
            </a:pPr>
            <a:r>
              <a:rPr lang="ar-SA" sz="2000" dirty="0">
                <a:effectLst/>
                <a:latin typeface="Alexandria" pitchFamily="2" charset="-78"/>
                <a:ea typeface="Times New Roman" panose="02020603050405020304" pitchFamily="18" charset="0"/>
                <a:cs typeface="Alexandria" pitchFamily="2" charset="-78"/>
              </a:rPr>
              <a:t>التعرف إلى النظريات الحديثة في </a:t>
            </a:r>
            <a:r>
              <a:rPr lang="ar-AE" sz="2000" dirty="0">
                <a:effectLst/>
                <a:latin typeface="Alexandria" pitchFamily="2" charset="-78"/>
                <a:ea typeface="Times New Roman" panose="02020603050405020304" pitchFamily="18" charset="0"/>
                <a:cs typeface="Alexandria" pitchFamily="2" charset="-78"/>
              </a:rPr>
              <a:t>قوانين الإعلام الرقمي.</a:t>
            </a:r>
            <a:endParaRPr lang="ar-AE" sz="2000" dirty="0">
              <a:latin typeface="Alexandria" pitchFamily="2" charset="-78"/>
              <a:ea typeface="Times New Roman" panose="02020603050405020304" pitchFamily="18" charset="0"/>
              <a:cs typeface="Alexandria" pitchFamily="2" charset="-78"/>
            </a:endParaRPr>
          </a:p>
          <a:p>
            <a:pPr marL="342900" marR="0" lvl="0" indent="-342900" algn="r" rtl="1">
              <a:lnSpc>
                <a:spcPct val="115000"/>
              </a:lnSpc>
              <a:spcBef>
                <a:spcPts val="0"/>
              </a:spcBef>
              <a:spcAft>
                <a:spcPts val="800"/>
              </a:spcAft>
              <a:buFont typeface="Wingdings" panose="05000000000000000000" pitchFamily="2" charset="2"/>
              <a:buChar char="ü"/>
            </a:pPr>
            <a:r>
              <a:rPr lang="ar-SA" sz="2000" kern="0" dirty="0">
                <a:effectLst/>
                <a:latin typeface="Alexandria" pitchFamily="2" charset="-78"/>
                <a:ea typeface="Times New Roman" panose="02020603050405020304" pitchFamily="18" charset="0"/>
                <a:cs typeface="Alexandria" pitchFamily="2" charset="-78"/>
              </a:rPr>
              <a:t>التعرف إلى التطورات القانونية مستقبلاً وأهمية تطوير التشريعات بما يتوافق م</a:t>
            </a:r>
            <a:r>
              <a:rPr lang="ar-AE" sz="2000" kern="0" dirty="0">
                <a:effectLst/>
                <a:latin typeface="Alexandria" pitchFamily="2" charset="-78"/>
                <a:ea typeface="Times New Roman" panose="02020603050405020304" pitchFamily="18" charset="0"/>
                <a:cs typeface="Alexandria" pitchFamily="2" charset="-78"/>
              </a:rPr>
              <a:t>ع</a:t>
            </a:r>
            <a:r>
              <a:rPr lang="ar-SA" sz="2000" kern="0" dirty="0">
                <a:effectLst/>
                <a:latin typeface="Alexandria" pitchFamily="2" charset="-78"/>
                <a:ea typeface="Times New Roman" panose="02020603050405020304" pitchFamily="18" charset="0"/>
                <a:cs typeface="Alexandria" pitchFamily="2" charset="-78"/>
              </a:rPr>
              <a:t>ها.</a:t>
            </a:r>
            <a:endParaRPr lang="en-US" sz="1600" dirty="0">
              <a:latin typeface="Alexandria" pitchFamily="2" charset="-78"/>
              <a:cs typeface="Alexandria" pitchFamily="2" charset="-78"/>
            </a:endParaRPr>
          </a:p>
          <a:p>
            <a:endParaRPr lang="en-US" sz="1400" dirty="0">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B623847D-7268-0D59-F67C-3A38B6AD9FF1}"/>
              </a:ext>
            </a:extLst>
          </p:cNvPr>
          <p:cNvSpPr/>
          <p:nvPr/>
        </p:nvSpPr>
        <p:spPr>
          <a:xfrm>
            <a:off x="3805959" y="129730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7" name="TextBox 6">
            <a:extLst>
              <a:ext uri="{FF2B5EF4-FFF2-40B4-BE49-F238E27FC236}">
                <a16:creationId xmlns:a16="http://schemas.microsoft.com/office/drawing/2014/main" id="{DBD34339-C68A-2699-95B2-68FBBDBEACC0}"/>
              </a:ext>
            </a:extLst>
          </p:cNvPr>
          <p:cNvSpPr txBox="1"/>
          <p:nvPr/>
        </p:nvSpPr>
        <p:spPr>
          <a:xfrm>
            <a:off x="3926111" y="1318945"/>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9" name="TextBox 8">
            <a:extLst>
              <a:ext uri="{FF2B5EF4-FFF2-40B4-BE49-F238E27FC236}">
                <a16:creationId xmlns:a16="http://schemas.microsoft.com/office/drawing/2014/main" id="{D6810732-408A-8B97-FD68-C26645DC4938}"/>
              </a:ext>
            </a:extLst>
          </p:cNvPr>
          <p:cNvSpPr txBox="1"/>
          <p:nvPr/>
        </p:nvSpPr>
        <p:spPr>
          <a:xfrm>
            <a:off x="3860085" y="1533810"/>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p>
        </p:txBody>
      </p:sp>
    </p:spTree>
    <p:extLst>
      <p:ext uri="{BB962C8B-B14F-4D97-AF65-F5344CB8AC3E}">
        <p14:creationId xmlns:p14="http://schemas.microsoft.com/office/powerpoint/2010/main" val="36730788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6" name="Rectangle 1035">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8" name="Rectangle 1037">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0" name="Rectangle 1039">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2" name="Rectangle 1041">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2" descr="350 خبيراً عالمياً في بيان: الذكاء الاصطناعي خطر مثل الأوبئة والحرب النووية">
            <a:extLst>
              <a:ext uri="{FF2B5EF4-FFF2-40B4-BE49-F238E27FC236}">
                <a16:creationId xmlns:a16="http://schemas.microsoft.com/office/drawing/2014/main" id="{2B5DB6FE-0776-A602-EBE7-88B06979C03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969" r="3107" b="-1"/>
          <a:stretch/>
        </p:blipFill>
        <p:spPr bwMode="auto">
          <a:xfrm>
            <a:off x="457200" y="457200"/>
            <a:ext cx="11277600" cy="5943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657388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678600" cy="523220"/>
          </a:xfrm>
          <a:prstGeom prst="rect">
            <a:avLst/>
          </a:prstGeom>
          <a:noFill/>
        </p:spPr>
        <p:txBody>
          <a:bodyPr wrap="square" rtlCol="0">
            <a:spAutoFit/>
          </a:bodyPr>
          <a:lstStyle/>
          <a:p>
            <a:pPr algn="r" rtl="1"/>
            <a:r>
              <a:rPr lang="ar-AE" sz="2800" b="1" dirty="0">
                <a:latin typeface="Alexandria" charset="0"/>
                <a:cs typeface="Alexandria" charset="0"/>
              </a:rPr>
              <a:t>المحاضرة الأولى</a:t>
            </a:r>
            <a:endParaRPr lang="en-US" sz="2800" b="1" dirty="0">
              <a:latin typeface="Alexandria" charset="0"/>
              <a:cs typeface="Alexandria" charset="0"/>
            </a:endParaRPr>
          </a:p>
        </p:txBody>
      </p:sp>
      <p:sp>
        <p:nvSpPr>
          <p:cNvPr id="48" name="TextBox 47"/>
          <p:cNvSpPr txBox="1"/>
          <p:nvPr/>
        </p:nvSpPr>
        <p:spPr>
          <a:xfrm>
            <a:off x="1477962" y="2223339"/>
            <a:ext cx="9236075" cy="3088666"/>
          </a:xfrm>
          <a:prstGeom prst="rect">
            <a:avLst/>
          </a:prstGeom>
          <a:noFill/>
        </p:spPr>
        <p:txBody>
          <a:bodyPr wrap="square" rtlCol="0">
            <a:spAutoFit/>
          </a:bodyPr>
          <a:lstStyle/>
          <a:p>
            <a:pPr marL="342900" marR="0" lvl="0" indent="-342900" algn="r" rtl="1">
              <a:lnSpc>
                <a:spcPct val="200000"/>
              </a:lnSpc>
              <a:spcBef>
                <a:spcPts val="0"/>
              </a:spcBef>
              <a:spcAft>
                <a:spcPts val="800"/>
              </a:spcAft>
              <a:buFont typeface="Wingdings" panose="05000000000000000000" pitchFamily="2" charset="2"/>
              <a:buChar char="Ø"/>
            </a:pPr>
            <a:r>
              <a:rPr lang="ar-AE"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مقدمة عامة حول التشريعات الناظمة للإعلام والصحافة ومواقع التواصل الاجتماعي.</a:t>
            </a:r>
          </a:p>
          <a:p>
            <a:pPr marL="342900" marR="0" lvl="0" indent="-342900" algn="r"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التشريعات الوطنية والدولية لحرية التعبير ووسائل الصحافة والإعلام.</a:t>
            </a:r>
          </a:p>
          <a:p>
            <a:pPr marL="342900" marR="0" lvl="0" indent="-342900" algn="r"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حرية الرأي والتعبير في الدساتير المقارنة.</a:t>
            </a:r>
          </a:p>
          <a:p>
            <a:pPr marL="342900" marR="0" lvl="0" indent="-342900" algn="r"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حرية الرأي والتعبير في المعاهدات الدولية والقوانين الوطنية.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678600" cy="523220"/>
          </a:xfrm>
          <a:prstGeom prst="rect">
            <a:avLst/>
          </a:prstGeom>
          <a:noFill/>
        </p:spPr>
        <p:txBody>
          <a:bodyPr wrap="square" rtlCol="0">
            <a:spAutoFit/>
          </a:bodyPr>
          <a:lstStyle/>
          <a:p>
            <a:pPr algn="r" rtl="1"/>
            <a:r>
              <a:rPr lang="ar-AE" sz="2800" b="1" dirty="0">
                <a:latin typeface="Alexandria" charset="0"/>
                <a:cs typeface="Alexandria" charset="0"/>
              </a:rPr>
              <a:t>المحاضرة الثانية</a:t>
            </a:r>
            <a:endParaRPr lang="en-US" sz="2800" b="1" dirty="0">
              <a:latin typeface="Alexandria" charset="0"/>
              <a:cs typeface="Alexandria" charset="0"/>
            </a:endParaRPr>
          </a:p>
        </p:txBody>
      </p:sp>
      <p:sp>
        <p:nvSpPr>
          <p:cNvPr id="48" name="TextBox 47"/>
          <p:cNvSpPr txBox="1"/>
          <p:nvPr/>
        </p:nvSpPr>
        <p:spPr>
          <a:xfrm>
            <a:off x="1734412" y="2727637"/>
            <a:ext cx="9236075" cy="1878078"/>
          </a:xfrm>
          <a:prstGeom prst="rect">
            <a:avLst/>
          </a:prstGeom>
          <a:noFill/>
        </p:spPr>
        <p:txBody>
          <a:bodyPr wrap="square" rtlCol="0">
            <a:spAutoFit/>
          </a:bodyPr>
          <a:lstStyle/>
          <a:p>
            <a:pPr marL="342900" marR="0" lvl="0" indent="-342900" algn="r" rtl="1">
              <a:lnSpc>
                <a:spcPct val="200000"/>
              </a:lnSpc>
              <a:spcBef>
                <a:spcPts val="0"/>
              </a:spcBef>
              <a:spcAft>
                <a:spcPts val="800"/>
              </a:spcAft>
              <a:buFont typeface="Wingdings" panose="05000000000000000000" pitchFamily="2" charset="2"/>
              <a:buChar char="Ø"/>
            </a:pPr>
            <a:r>
              <a:rPr lang="ar-AE"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وسائل الصحافة والإعلام التقليدية والرقمية.</a:t>
            </a:r>
          </a:p>
          <a:p>
            <a:pPr marL="342900" marR="0" lvl="0" indent="-342900" algn="r"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الإعلام التقليدي.</a:t>
            </a:r>
          </a:p>
          <a:p>
            <a:pPr marL="342900" marR="0" lvl="0" indent="-342900" algn="r" rtl="1">
              <a:lnSpc>
                <a:spcPct val="200000"/>
              </a:lnSpc>
              <a:spcBef>
                <a:spcPts val="0"/>
              </a:spcBef>
              <a:spcAft>
                <a:spcPts val="8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الإعلام الرقمي.</a:t>
            </a:r>
            <a:endParaRPr lang="en-US" sz="2000" b="1" dirty="0">
              <a:effectLst>
                <a:outerShdw blurRad="38100" dist="38100" dir="2700000" algn="tl">
                  <a:srgbClr val="000000">
                    <a:alpha val="43137"/>
                  </a:srgbClr>
                </a:outerShdw>
              </a:effectLst>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p>
        </p:txBody>
      </p:sp>
    </p:spTree>
    <p:extLst>
      <p:ext uri="{BB962C8B-B14F-4D97-AF65-F5344CB8AC3E}">
        <p14:creationId xmlns:p14="http://schemas.microsoft.com/office/powerpoint/2010/main" val="26249811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48327" y="158180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678600" cy="523220"/>
          </a:xfrm>
          <a:prstGeom prst="rect">
            <a:avLst/>
          </a:prstGeom>
          <a:noFill/>
        </p:spPr>
        <p:txBody>
          <a:bodyPr wrap="square" rtlCol="0">
            <a:spAutoFit/>
          </a:bodyPr>
          <a:lstStyle/>
          <a:p>
            <a:pPr algn="r" rtl="1"/>
            <a:r>
              <a:rPr lang="ar-AE" sz="2800" b="1" dirty="0">
                <a:latin typeface="Alexandria" charset="0"/>
                <a:cs typeface="Alexandria" charset="0"/>
              </a:rPr>
              <a:t>المحاضرة الثالثة</a:t>
            </a:r>
            <a:endParaRPr lang="en-US" sz="2800" b="1" dirty="0">
              <a:latin typeface="Alexandria" charset="0"/>
              <a:cs typeface="Alexandria" charset="0"/>
            </a:endParaRPr>
          </a:p>
        </p:txBody>
      </p:sp>
      <p:sp>
        <p:nvSpPr>
          <p:cNvPr id="48" name="TextBox 47"/>
          <p:cNvSpPr txBox="1"/>
          <p:nvPr/>
        </p:nvSpPr>
        <p:spPr>
          <a:xfrm>
            <a:off x="1304924" y="2795547"/>
            <a:ext cx="9236075" cy="2226828"/>
          </a:xfrm>
          <a:prstGeom prst="rect">
            <a:avLst/>
          </a:prstGeom>
          <a:noFill/>
        </p:spPr>
        <p:txBody>
          <a:bodyPr wrap="square" rtlCol="0">
            <a:spAutoFit/>
          </a:bodyPr>
          <a:lstStyle/>
          <a:p>
            <a:pPr marL="285750" marR="0" indent="-285750" algn="r" rtl="1">
              <a:lnSpc>
                <a:spcPct val="200000"/>
              </a:lnSpc>
              <a:spcBef>
                <a:spcPts val="0"/>
              </a:spcBef>
              <a:spcAft>
                <a:spcPts val="0"/>
              </a:spcAft>
              <a:buFont typeface="Wingdings" panose="05000000000000000000" pitchFamily="2" charset="2"/>
              <a:buChar char="Ø"/>
            </a:pPr>
            <a:r>
              <a:rPr lang="ar-AE"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المسؤولية الإنسانية لوسائل الصحافة والإعلام.</a:t>
            </a:r>
          </a:p>
          <a:p>
            <a:pPr marL="285750" marR="0" indent="-285750" algn="r" rtl="1">
              <a:lnSpc>
                <a:spcPct val="200000"/>
              </a:lnSpc>
              <a:spcBef>
                <a:spcPts val="0"/>
              </a:spcBef>
              <a:spcAft>
                <a:spcPts val="0"/>
              </a:spcAft>
              <a:buFont typeface="Wingdings" panose="05000000000000000000" pitchFamily="2" charset="2"/>
              <a:buChar char="Ø"/>
            </a:pPr>
            <a:r>
              <a:rPr lang="ar-AE"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مسؤولية الإعلام في تعزيز السلم والأمن الدوليين.</a:t>
            </a:r>
          </a:p>
          <a:p>
            <a:pPr marL="285750" marR="0" indent="-285750" algn="r" rtl="1">
              <a:lnSpc>
                <a:spcPct val="200000"/>
              </a:lnSpc>
              <a:spcBef>
                <a:spcPts val="0"/>
              </a:spcBef>
              <a:spcAft>
                <a:spcPts val="0"/>
              </a:spcAft>
              <a:buFont typeface="Wingdings" panose="05000000000000000000" pitchFamily="2" charset="2"/>
              <a:buChar char="Ø"/>
            </a:pPr>
            <a:r>
              <a:rPr lang="ar-AE"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مسؤولية الإعلام في احترام حقوق الإنسان.</a:t>
            </a:r>
          </a:p>
          <a:p>
            <a:pPr marL="285750" marR="0" indent="-285750" algn="r" rtl="1">
              <a:lnSpc>
                <a:spcPct val="200000"/>
              </a:lnSpc>
              <a:spcBef>
                <a:spcPts val="0"/>
              </a:spcBef>
              <a:spcAft>
                <a:spcPts val="0"/>
              </a:spcAft>
              <a:buFont typeface="Wingdings" panose="05000000000000000000" pitchFamily="2" charset="2"/>
              <a:buChar char="Ø"/>
            </a:pPr>
            <a:r>
              <a:rPr lang="ar-AE"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مسؤولية الإعلام في احترام ثقافات الشعوب.</a:t>
            </a:r>
            <a:endParaRPr lang="en-US" sz="2000" dirty="0">
              <a:effectLst>
                <a:outerShdw blurRad="38100" dist="38100" dir="2700000" algn="tl">
                  <a:srgbClr val="000000">
                    <a:alpha val="43137"/>
                  </a:srgbClr>
                </a:outerShdw>
              </a:effectLst>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p>
        </p:txBody>
      </p:sp>
    </p:spTree>
    <p:extLst>
      <p:ext uri="{BB962C8B-B14F-4D97-AF65-F5344CB8AC3E}">
        <p14:creationId xmlns:p14="http://schemas.microsoft.com/office/powerpoint/2010/main" val="16974132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58180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678600" cy="523220"/>
          </a:xfrm>
          <a:prstGeom prst="rect">
            <a:avLst/>
          </a:prstGeom>
          <a:noFill/>
        </p:spPr>
        <p:txBody>
          <a:bodyPr wrap="square" rtlCol="0">
            <a:spAutoFit/>
          </a:bodyPr>
          <a:lstStyle/>
          <a:p>
            <a:pPr algn="r" rtl="1"/>
            <a:r>
              <a:rPr lang="ar-AE" sz="2800" b="1" dirty="0">
                <a:latin typeface="Alexandria" charset="0"/>
                <a:cs typeface="Alexandria" charset="0"/>
              </a:rPr>
              <a:t>المحاضرة الرابعة</a:t>
            </a:r>
            <a:endParaRPr lang="en-US" sz="2800" b="1" dirty="0">
              <a:latin typeface="Alexandria" charset="0"/>
              <a:cs typeface="Alexandria" charset="0"/>
            </a:endParaRPr>
          </a:p>
        </p:txBody>
      </p:sp>
      <p:sp>
        <p:nvSpPr>
          <p:cNvPr id="48" name="TextBox 47"/>
          <p:cNvSpPr txBox="1"/>
          <p:nvPr/>
        </p:nvSpPr>
        <p:spPr>
          <a:xfrm>
            <a:off x="1425076" y="2740129"/>
            <a:ext cx="9236075" cy="2053767"/>
          </a:xfrm>
          <a:prstGeom prst="rect">
            <a:avLst/>
          </a:prstGeom>
          <a:noFill/>
        </p:spPr>
        <p:txBody>
          <a:bodyPr wrap="square" rtlCol="0">
            <a:spAutoFit/>
          </a:bodyPr>
          <a:lstStyle/>
          <a:p>
            <a:pPr marL="342900" marR="0" lvl="0" indent="-342900" algn="just" rtl="1">
              <a:lnSpc>
                <a:spcPct val="150000"/>
              </a:lnSpc>
              <a:spcBef>
                <a:spcPts val="600"/>
              </a:spcBef>
              <a:spcAft>
                <a:spcPts val="300"/>
              </a:spcAft>
              <a:buFont typeface="Wingdings" panose="05000000000000000000" pitchFamily="2" charset="2"/>
              <a:buChar char="Ø"/>
            </a:pPr>
            <a:r>
              <a:rPr lang="ar-AE" b="1" dirty="0">
                <a:solidFill>
                  <a:srgbClr val="FF0000"/>
                </a:solidFill>
                <a:latin typeface="Alexandria" pitchFamily="2" charset="-78"/>
                <a:ea typeface="Times New Roman" panose="02020603050405020304" pitchFamily="18" charset="0"/>
                <a:cs typeface="Alexandria" pitchFamily="2" charset="-78"/>
              </a:rPr>
              <a:t>مسؤولية وسائل الصحافة والإعلام نحو الدولة.</a:t>
            </a:r>
          </a:p>
          <a:p>
            <a:pPr marL="342900" marR="0" lvl="0" indent="-342900" algn="just" rtl="1">
              <a:lnSpc>
                <a:spcPct val="150000"/>
              </a:lnSpc>
              <a:spcBef>
                <a:spcPts val="600"/>
              </a:spcBef>
              <a:spcAft>
                <a:spcPts val="300"/>
              </a:spcAft>
              <a:buFont typeface="Wingdings" panose="05000000000000000000" pitchFamily="2" charset="2"/>
              <a:buChar char="Ø"/>
            </a:pPr>
            <a:r>
              <a:rPr lang="ar-AE" b="1" dirty="0">
                <a:latin typeface="Alexandria" pitchFamily="2" charset="-78"/>
                <a:ea typeface="Times New Roman" panose="02020603050405020304" pitchFamily="18" charset="0"/>
                <a:cs typeface="Alexandria" pitchFamily="2" charset="-78"/>
              </a:rPr>
              <a:t>حماية الأمن الوطني.</a:t>
            </a:r>
          </a:p>
          <a:p>
            <a:pPr marL="342900" marR="0" lvl="0" indent="-342900" algn="just" rtl="1">
              <a:lnSpc>
                <a:spcPct val="150000"/>
              </a:lnSpc>
              <a:spcBef>
                <a:spcPts val="600"/>
              </a:spcBef>
              <a:spcAft>
                <a:spcPts val="300"/>
              </a:spcAft>
              <a:buFont typeface="Wingdings" panose="05000000000000000000" pitchFamily="2" charset="2"/>
              <a:buChar char="Ø"/>
            </a:pPr>
            <a:r>
              <a:rPr lang="ar-AE" b="1" dirty="0">
                <a:latin typeface="Alexandria" pitchFamily="2" charset="-78"/>
                <a:ea typeface="Times New Roman" panose="02020603050405020304" pitchFamily="18" charset="0"/>
                <a:cs typeface="Alexandria" pitchFamily="2" charset="-78"/>
              </a:rPr>
              <a:t>إشاعة الأخبار الكاذبة عبر التواصل الاجتماعي.</a:t>
            </a:r>
          </a:p>
          <a:p>
            <a:pPr marL="342900" marR="0" lvl="0" indent="-342900" algn="just" rtl="1">
              <a:lnSpc>
                <a:spcPct val="150000"/>
              </a:lnSpc>
              <a:spcBef>
                <a:spcPts val="600"/>
              </a:spcBef>
              <a:spcAft>
                <a:spcPts val="300"/>
              </a:spcAft>
              <a:buFont typeface="Wingdings" panose="05000000000000000000" pitchFamily="2" charset="2"/>
              <a:buChar char="Ø"/>
            </a:pPr>
            <a:r>
              <a:rPr lang="ar-AE" b="1" dirty="0">
                <a:latin typeface="Alexandria" pitchFamily="2" charset="-78"/>
                <a:ea typeface="Times New Roman" panose="02020603050405020304" pitchFamily="18" charset="0"/>
                <a:cs typeface="Alexandria" pitchFamily="2" charset="-78"/>
              </a:rPr>
              <a:t>المسؤولية الجزائية عن الأخبار الكاذبة.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p>
        </p:txBody>
      </p:sp>
    </p:spTree>
    <p:extLst>
      <p:ext uri="{BB962C8B-B14F-4D97-AF65-F5344CB8AC3E}">
        <p14:creationId xmlns:p14="http://schemas.microsoft.com/office/powerpoint/2010/main" val="19933663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678600" cy="523220"/>
          </a:xfrm>
          <a:prstGeom prst="rect">
            <a:avLst/>
          </a:prstGeom>
          <a:noFill/>
        </p:spPr>
        <p:txBody>
          <a:bodyPr wrap="square" rtlCol="0">
            <a:spAutoFit/>
          </a:bodyPr>
          <a:lstStyle/>
          <a:p>
            <a:pPr algn="r" rtl="1"/>
            <a:r>
              <a:rPr lang="ar-AE" sz="2800" b="1" dirty="0">
                <a:latin typeface="Alexandria" charset="0"/>
                <a:cs typeface="Alexandria" charset="0"/>
              </a:rPr>
              <a:t>المحاضرة الخامسة</a:t>
            </a:r>
            <a:endParaRPr lang="en-US" sz="2800" b="1" dirty="0">
              <a:latin typeface="Alexandria" charset="0"/>
              <a:cs typeface="Alexandria" charset="0"/>
            </a:endParaRPr>
          </a:p>
        </p:txBody>
      </p:sp>
      <p:sp>
        <p:nvSpPr>
          <p:cNvPr id="48" name="TextBox 47"/>
          <p:cNvSpPr txBox="1"/>
          <p:nvPr/>
        </p:nvSpPr>
        <p:spPr>
          <a:xfrm>
            <a:off x="1359050" y="2387846"/>
            <a:ext cx="9236075" cy="1522853"/>
          </a:xfrm>
          <a:prstGeom prst="rect">
            <a:avLst/>
          </a:prstGeom>
          <a:noFill/>
        </p:spPr>
        <p:txBody>
          <a:bodyPr wrap="square" rtlCol="0">
            <a:spAutoFit/>
          </a:bodyPr>
          <a:lstStyle/>
          <a:p>
            <a:pPr marL="342900" marR="0" lvl="0" indent="-342900" algn="just" rtl="1">
              <a:lnSpc>
                <a:spcPct val="150000"/>
              </a:lnSpc>
              <a:spcBef>
                <a:spcPts val="600"/>
              </a:spcBef>
              <a:spcAft>
                <a:spcPts val="300"/>
              </a:spcAft>
              <a:buFont typeface="Wingdings" panose="05000000000000000000" pitchFamily="2" charset="2"/>
              <a:buChar char="Ø"/>
            </a:pPr>
            <a:r>
              <a:rPr lang="ar-AE"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مسؤولية وسائل الإعلام نحو الدولة (تابع):</a:t>
            </a:r>
          </a:p>
          <a:p>
            <a:pPr marL="342900" marR="0" lvl="0" indent="-342900" algn="just" rtl="1">
              <a:lnSpc>
                <a:spcPct val="150000"/>
              </a:lnSpc>
              <a:spcBef>
                <a:spcPts val="600"/>
              </a:spcBef>
              <a:spcAft>
                <a:spcPts val="3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احترام المؤسسات الدستورية.</a:t>
            </a:r>
          </a:p>
          <a:p>
            <a:pPr marL="342900" marR="0" lvl="0" indent="-342900" algn="just" rtl="1">
              <a:lnSpc>
                <a:spcPct val="150000"/>
              </a:lnSpc>
              <a:spcBef>
                <a:spcPts val="600"/>
              </a:spcBef>
              <a:spcAft>
                <a:spcPts val="3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عدم نشر المعلومات الضارة بالمصلحة العامة والديموقراطية.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p>
        </p:txBody>
      </p:sp>
    </p:spTree>
    <p:extLst>
      <p:ext uri="{BB962C8B-B14F-4D97-AF65-F5344CB8AC3E}">
        <p14:creationId xmlns:p14="http://schemas.microsoft.com/office/powerpoint/2010/main" val="40867307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678600" cy="523220"/>
          </a:xfrm>
          <a:prstGeom prst="rect">
            <a:avLst/>
          </a:prstGeom>
          <a:noFill/>
        </p:spPr>
        <p:txBody>
          <a:bodyPr wrap="square" rtlCol="0">
            <a:spAutoFit/>
          </a:bodyPr>
          <a:lstStyle/>
          <a:p>
            <a:pPr algn="r" rtl="1"/>
            <a:r>
              <a:rPr lang="ar-AE" sz="2800" b="1" dirty="0">
                <a:latin typeface="Alexandria" charset="0"/>
                <a:cs typeface="Alexandria" charset="0"/>
              </a:rPr>
              <a:t>المحاضرة السادسة</a:t>
            </a:r>
            <a:endParaRPr lang="en-US" sz="2800" b="1" dirty="0">
              <a:latin typeface="Alexandria" charset="0"/>
              <a:cs typeface="Alexandria" charset="0"/>
            </a:endParaRPr>
          </a:p>
        </p:txBody>
      </p:sp>
      <p:sp>
        <p:nvSpPr>
          <p:cNvPr id="48" name="TextBox 47"/>
          <p:cNvSpPr txBox="1"/>
          <p:nvPr/>
        </p:nvSpPr>
        <p:spPr>
          <a:xfrm>
            <a:off x="1304924" y="2739888"/>
            <a:ext cx="9236075" cy="2053767"/>
          </a:xfrm>
          <a:prstGeom prst="rect">
            <a:avLst/>
          </a:prstGeom>
          <a:noFill/>
        </p:spPr>
        <p:txBody>
          <a:bodyPr wrap="square" rtlCol="0">
            <a:spAutoFit/>
          </a:bodyPr>
          <a:lstStyle/>
          <a:p>
            <a:pPr marL="342900" marR="0" lvl="0" indent="-342900" algn="just" rtl="1">
              <a:lnSpc>
                <a:spcPct val="150000"/>
              </a:lnSpc>
              <a:spcBef>
                <a:spcPts val="600"/>
              </a:spcBef>
              <a:spcAft>
                <a:spcPts val="300"/>
              </a:spcAft>
              <a:buFont typeface="Wingdings" panose="05000000000000000000" pitchFamily="2" charset="2"/>
              <a:buChar char="Ø"/>
            </a:pPr>
            <a:r>
              <a:rPr lang="ar-AE"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مسؤولية وسائل الإعلام نحو المجتمع.</a:t>
            </a:r>
          </a:p>
          <a:p>
            <a:pPr marL="342900" marR="0" lvl="0" indent="-342900" algn="just" rtl="1">
              <a:lnSpc>
                <a:spcPct val="150000"/>
              </a:lnSpc>
              <a:spcBef>
                <a:spcPts val="600"/>
              </a:spcBef>
              <a:spcAft>
                <a:spcPts val="3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الدفاع عن الحريات العامة والفكر.</a:t>
            </a:r>
          </a:p>
          <a:p>
            <a:pPr marL="342900" marR="0" lvl="0" indent="-342900" algn="just" rtl="1">
              <a:lnSpc>
                <a:spcPct val="150000"/>
              </a:lnSpc>
              <a:spcBef>
                <a:spcPts val="600"/>
              </a:spcBef>
              <a:spcAft>
                <a:spcPts val="3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الدفاع عن مصالح المجتمع.</a:t>
            </a:r>
          </a:p>
          <a:p>
            <a:pPr marL="342900" marR="0" lvl="0" indent="-342900" algn="just" rtl="1">
              <a:lnSpc>
                <a:spcPct val="150000"/>
              </a:lnSpc>
              <a:spcBef>
                <a:spcPts val="600"/>
              </a:spcBef>
              <a:spcAft>
                <a:spcPts val="3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الدفاع عن العدالة واحترام القيم.</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p>
        </p:txBody>
      </p:sp>
    </p:spTree>
    <p:extLst>
      <p:ext uri="{BB962C8B-B14F-4D97-AF65-F5344CB8AC3E}">
        <p14:creationId xmlns:p14="http://schemas.microsoft.com/office/powerpoint/2010/main" val="14255284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678600" cy="523220"/>
          </a:xfrm>
          <a:prstGeom prst="rect">
            <a:avLst/>
          </a:prstGeom>
          <a:noFill/>
        </p:spPr>
        <p:txBody>
          <a:bodyPr wrap="square" rtlCol="0">
            <a:spAutoFit/>
          </a:bodyPr>
          <a:lstStyle/>
          <a:p>
            <a:pPr algn="r" rtl="1"/>
            <a:r>
              <a:rPr lang="ar-AE" sz="2800" b="1" dirty="0">
                <a:latin typeface="Alexandria" charset="0"/>
                <a:cs typeface="Alexandria" charset="0"/>
              </a:rPr>
              <a:t>المحاضرة السابعة</a:t>
            </a:r>
            <a:endParaRPr lang="en-US" sz="2800" b="1" dirty="0">
              <a:latin typeface="Alexandria" charset="0"/>
              <a:cs typeface="Alexandria" charset="0"/>
            </a:endParaRPr>
          </a:p>
        </p:txBody>
      </p:sp>
      <p:sp>
        <p:nvSpPr>
          <p:cNvPr id="48" name="TextBox 47"/>
          <p:cNvSpPr txBox="1"/>
          <p:nvPr/>
        </p:nvSpPr>
        <p:spPr>
          <a:xfrm>
            <a:off x="1304924" y="2616832"/>
            <a:ext cx="9236075" cy="1522853"/>
          </a:xfrm>
          <a:prstGeom prst="rect">
            <a:avLst/>
          </a:prstGeom>
          <a:noFill/>
        </p:spPr>
        <p:txBody>
          <a:bodyPr wrap="square" rtlCol="0">
            <a:spAutoFit/>
          </a:bodyPr>
          <a:lstStyle/>
          <a:p>
            <a:pPr marL="342900" marR="0" lvl="0" indent="-342900" algn="just" rtl="1">
              <a:lnSpc>
                <a:spcPct val="150000"/>
              </a:lnSpc>
              <a:spcBef>
                <a:spcPts val="600"/>
              </a:spcBef>
              <a:spcAft>
                <a:spcPts val="300"/>
              </a:spcAft>
              <a:buFont typeface="Wingdings" panose="05000000000000000000" pitchFamily="2" charset="2"/>
              <a:buChar char="Ø"/>
            </a:pPr>
            <a:r>
              <a:rPr lang="ar-AE"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حماية الحياة الخاصة.</a:t>
            </a:r>
          </a:p>
          <a:p>
            <a:pPr marL="342900" marR="0" lvl="0" indent="-342900" algn="just" rtl="1">
              <a:lnSpc>
                <a:spcPct val="150000"/>
              </a:lnSpc>
              <a:spcBef>
                <a:spcPts val="600"/>
              </a:spcBef>
              <a:spcAft>
                <a:spcPts val="3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مفهوم الحياة الخاصة وخصائصها وصورها.</a:t>
            </a:r>
          </a:p>
          <a:p>
            <a:pPr marL="342900" marR="0" lvl="0" indent="-342900" algn="just" rtl="1">
              <a:lnSpc>
                <a:spcPct val="150000"/>
              </a:lnSpc>
              <a:spcBef>
                <a:spcPts val="600"/>
              </a:spcBef>
              <a:spcAft>
                <a:spcPts val="3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المخاطر التي تتعرض لها الحياة الخاصة.</a:t>
            </a:r>
            <a:endParaRPr lang="en-US" sz="2000" b="1" dirty="0">
              <a:effectLst>
                <a:outerShdw blurRad="38100" dist="38100" dir="2700000" algn="tl">
                  <a:srgbClr val="000000">
                    <a:alpha val="43137"/>
                  </a:srgbClr>
                </a:outerShdw>
              </a:effectLst>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p>
        </p:txBody>
      </p:sp>
    </p:spTree>
    <p:extLst>
      <p:ext uri="{BB962C8B-B14F-4D97-AF65-F5344CB8AC3E}">
        <p14:creationId xmlns:p14="http://schemas.microsoft.com/office/powerpoint/2010/main" val="9115045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678600" cy="523220"/>
          </a:xfrm>
          <a:prstGeom prst="rect">
            <a:avLst/>
          </a:prstGeom>
          <a:noFill/>
        </p:spPr>
        <p:txBody>
          <a:bodyPr wrap="square" rtlCol="0">
            <a:spAutoFit/>
          </a:bodyPr>
          <a:lstStyle/>
          <a:p>
            <a:pPr algn="r" rtl="1"/>
            <a:r>
              <a:rPr lang="ar-AE" sz="2800" b="1" dirty="0">
                <a:latin typeface="Alexandria" charset="0"/>
                <a:cs typeface="Alexandria" charset="0"/>
              </a:rPr>
              <a:t>المحاضرة الثامنة</a:t>
            </a:r>
            <a:endParaRPr lang="en-US" sz="2800" b="1" dirty="0">
              <a:latin typeface="Alexandria" charset="0"/>
              <a:cs typeface="Alexandria" charset="0"/>
            </a:endParaRPr>
          </a:p>
        </p:txBody>
      </p:sp>
      <p:sp>
        <p:nvSpPr>
          <p:cNvPr id="48" name="TextBox 47"/>
          <p:cNvSpPr txBox="1"/>
          <p:nvPr/>
        </p:nvSpPr>
        <p:spPr>
          <a:xfrm>
            <a:off x="1226266" y="2843817"/>
            <a:ext cx="9236075" cy="2053767"/>
          </a:xfrm>
          <a:prstGeom prst="rect">
            <a:avLst/>
          </a:prstGeom>
          <a:noFill/>
        </p:spPr>
        <p:txBody>
          <a:bodyPr wrap="square" rtlCol="0">
            <a:spAutoFit/>
          </a:bodyPr>
          <a:lstStyle/>
          <a:p>
            <a:pPr marL="342900" marR="0" lvl="0" indent="-342900" algn="just" rtl="1">
              <a:lnSpc>
                <a:spcPct val="150000"/>
              </a:lnSpc>
              <a:spcBef>
                <a:spcPts val="600"/>
              </a:spcBef>
              <a:spcAft>
                <a:spcPts val="300"/>
              </a:spcAft>
              <a:buFont typeface="Wingdings" panose="05000000000000000000" pitchFamily="2" charset="2"/>
              <a:buChar char="Ø"/>
            </a:pPr>
            <a:endParaRPr lang="ar-AE"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150000"/>
              </a:lnSpc>
              <a:spcBef>
                <a:spcPts val="600"/>
              </a:spcBef>
              <a:spcAft>
                <a:spcPts val="300"/>
              </a:spcAft>
              <a:buFont typeface="Wingdings" panose="05000000000000000000" pitchFamily="2" charset="2"/>
              <a:buChar char="Ø"/>
            </a:pPr>
            <a:r>
              <a:rPr lang="ar-AE"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نطاق التجريم لانتهاك الحياة الخاصة عبر وسائل الإعلام:</a:t>
            </a:r>
            <a:endPar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150000"/>
              </a:lnSpc>
              <a:spcBef>
                <a:spcPts val="600"/>
              </a:spcBef>
              <a:spcAft>
                <a:spcPts val="3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عبر الإعلام التقليدي: (استراق السمع/التقاط الصور/الابتزاز/الذم والقدح).</a:t>
            </a:r>
          </a:p>
          <a:p>
            <a:pPr marL="342900" marR="0" lvl="0" indent="-342900" algn="just" rtl="1">
              <a:lnSpc>
                <a:spcPct val="150000"/>
              </a:lnSpc>
              <a:spcBef>
                <a:spcPts val="600"/>
              </a:spcBef>
              <a:spcAft>
                <a:spcPts val="3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عبر الوسائل الرقمية: (إفشاء البيانات، التنصت الإلكتروني، المعلومات الائتمانية)</a:t>
            </a:r>
            <a:endParaRPr lang="en-US" sz="18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p>
        </p:txBody>
      </p:sp>
    </p:spTree>
    <p:extLst>
      <p:ext uri="{BB962C8B-B14F-4D97-AF65-F5344CB8AC3E}">
        <p14:creationId xmlns:p14="http://schemas.microsoft.com/office/powerpoint/2010/main" val="19117708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678600" cy="523220"/>
          </a:xfrm>
          <a:prstGeom prst="rect">
            <a:avLst/>
          </a:prstGeom>
          <a:noFill/>
        </p:spPr>
        <p:txBody>
          <a:bodyPr wrap="square" rtlCol="0">
            <a:spAutoFit/>
          </a:bodyPr>
          <a:lstStyle/>
          <a:p>
            <a:pPr algn="r" rtl="1"/>
            <a:r>
              <a:rPr lang="ar-AE" sz="2800" b="1" dirty="0">
                <a:latin typeface="Alexandria" charset="0"/>
                <a:cs typeface="Alexandria" charset="0"/>
              </a:rPr>
              <a:t>المحاضرة التاسعة</a:t>
            </a:r>
            <a:endParaRPr lang="en-US" sz="2800" b="1" dirty="0">
              <a:latin typeface="Alexandria" charset="0"/>
              <a:cs typeface="Alexandria" charset="0"/>
            </a:endParaRPr>
          </a:p>
        </p:txBody>
      </p:sp>
      <p:sp>
        <p:nvSpPr>
          <p:cNvPr id="48" name="TextBox 47"/>
          <p:cNvSpPr txBox="1"/>
          <p:nvPr/>
        </p:nvSpPr>
        <p:spPr>
          <a:xfrm>
            <a:off x="1304924" y="2462167"/>
            <a:ext cx="9236075" cy="1903726"/>
          </a:xfrm>
          <a:prstGeom prst="rect">
            <a:avLst/>
          </a:prstGeom>
          <a:noFill/>
        </p:spPr>
        <p:txBody>
          <a:bodyPr wrap="square" rtlCol="0">
            <a:spAutoFit/>
          </a:bodyPr>
          <a:lstStyle/>
          <a:p>
            <a:pPr marR="0" lvl="0" algn="just" rtl="1">
              <a:lnSpc>
                <a:spcPct val="200000"/>
              </a:lnSpc>
              <a:spcBef>
                <a:spcPts val="600"/>
              </a:spcBef>
              <a:spcAft>
                <a:spcPts val="300"/>
              </a:spcAft>
            </a:pPr>
            <a:r>
              <a:rPr lang="ar-AE"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النطاق الإجرائي لمحاكمة الصحفيين والإعلاميين.</a:t>
            </a:r>
          </a:p>
          <a:p>
            <a:pPr marR="0" lvl="0" algn="just" rtl="1">
              <a:lnSpc>
                <a:spcPct val="200000"/>
              </a:lnSpc>
              <a:spcBef>
                <a:spcPts val="600"/>
              </a:spcBef>
              <a:spcAft>
                <a:spcPts val="300"/>
              </a:spcAft>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مرحلة التحري والاستدلال.</a:t>
            </a:r>
          </a:p>
          <a:p>
            <a:pPr marR="0" lvl="0" algn="just" rtl="1">
              <a:lnSpc>
                <a:spcPct val="200000"/>
              </a:lnSpc>
              <a:spcBef>
                <a:spcPts val="600"/>
              </a:spcBef>
              <a:spcAft>
                <a:spcPts val="300"/>
              </a:spcAft>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مرحلة التحقيق الابتدائي.</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p>
        </p:txBody>
      </p:sp>
    </p:spTree>
    <p:extLst>
      <p:ext uri="{BB962C8B-B14F-4D97-AF65-F5344CB8AC3E}">
        <p14:creationId xmlns:p14="http://schemas.microsoft.com/office/powerpoint/2010/main" val="10651020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678600" cy="523220"/>
          </a:xfrm>
          <a:prstGeom prst="rect">
            <a:avLst/>
          </a:prstGeom>
          <a:noFill/>
        </p:spPr>
        <p:txBody>
          <a:bodyPr wrap="square" rtlCol="0">
            <a:spAutoFit/>
          </a:bodyPr>
          <a:lstStyle/>
          <a:p>
            <a:pPr algn="r" rtl="1"/>
            <a:r>
              <a:rPr lang="ar-AE" sz="2800" b="1" dirty="0">
                <a:latin typeface="Alexandria" charset="0"/>
                <a:cs typeface="Alexandria" charset="0"/>
              </a:rPr>
              <a:t>المحاضرة العاشرة</a:t>
            </a:r>
            <a:endParaRPr lang="en-US" sz="2800" b="1" dirty="0">
              <a:latin typeface="Alexandria" charset="0"/>
              <a:cs typeface="Alexandria" charset="0"/>
            </a:endParaRPr>
          </a:p>
        </p:txBody>
      </p:sp>
      <p:sp>
        <p:nvSpPr>
          <p:cNvPr id="48" name="TextBox 47"/>
          <p:cNvSpPr txBox="1"/>
          <p:nvPr/>
        </p:nvSpPr>
        <p:spPr>
          <a:xfrm>
            <a:off x="1405602" y="1873006"/>
            <a:ext cx="9236075" cy="3242554"/>
          </a:xfrm>
          <a:prstGeom prst="rect">
            <a:avLst/>
          </a:prstGeom>
          <a:noFill/>
        </p:spPr>
        <p:txBody>
          <a:bodyPr wrap="square" rtlCol="0">
            <a:spAutoFit/>
          </a:bodyPr>
          <a:lstStyle/>
          <a:p>
            <a:pPr marR="0" lvl="0" algn="just" rtl="1">
              <a:lnSpc>
                <a:spcPct val="200000"/>
              </a:lnSpc>
              <a:spcBef>
                <a:spcPts val="600"/>
              </a:spcBef>
              <a:spcAft>
                <a:spcPts val="300"/>
              </a:spcAft>
            </a:pPr>
            <a:endParaRPr lang="ar-AE"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600"/>
              </a:spcBef>
              <a:spcAft>
                <a:spcPts val="300"/>
              </a:spcAft>
              <a:buFont typeface="Wingdings" panose="05000000000000000000" pitchFamily="2" charset="2"/>
              <a:buChar char="Ø"/>
            </a:pPr>
            <a:r>
              <a:rPr lang="ar-AE"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مرحلة المحاكمة.</a:t>
            </a:r>
          </a:p>
          <a:p>
            <a:pPr marL="342900" marR="0" lvl="0" indent="-342900" algn="just" rtl="1">
              <a:lnSpc>
                <a:spcPct val="200000"/>
              </a:lnSpc>
              <a:spcBef>
                <a:spcPts val="600"/>
              </a:spcBef>
              <a:spcAft>
                <a:spcPts val="3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المحاكم المختصة.</a:t>
            </a:r>
          </a:p>
          <a:p>
            <a:pPr marL="342900" marR="0" lvl="0" indent="-342900" algn="just" rtl="1">
              <a:lnSpc>
                <a:spcPct val="200000"/>
              </a:lnSpc>
              <a:spcBef>
                <a:spcPts val="600"/>
              </a:spcBef>
              <a:spcAft>
                <a:spcPts val="3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وسائل الإثبات في الإعلام التقليدي والرقمي.</a:t>
            </a:r>
          </a:p>
          <a:p>
            <a:pPr marL="342900" marR="0" lvl="0" indent="-342900" algn="just" rtl="1">
              <a:lnSpc>
                <a:spcPct val="200000"/>
              </a:lnSpc>
              <a:spcBef>
                <a:spcPts val="600"/>
              </a:spcBef>
              <a:spcAft>
                <a:spcPts val="300"/>
              </a:spcAft>
              <a:buFont typeface="Wingdings" panose="05000000000000000000" pitchFamily="2" charset="2"/>
              <a:buChar char="Ø"/>
            </a:pPr>
            <a:r>
              <a:rPr lang="ar-AE"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الصلح والطعن في القرارات.</a:t>
            </a:r>
            <a:endParaRPr lang="en-US" sz="2000" b="1" dirty="0">
              <a:effectLst>
                <a:outerShdw blurRad="38100" dist="38100" dir="2700000" algn="tl">
                  <a:srgbClr val="000000">
                    <a:alpha val="43137"/>
                  </a:srgbClr>
                </a:outerShdw>
              </a:effectLst>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2879B6C2-B702-CB45-33D3-4792C7E282C1}"/>
              </a:ext>
            </a:extLst>
          </p:cNvPr>
          <p:cNvSpPr/>
          <p:nvPr/>
        </p:nvSpPr>
        <p:spPr>
          <a:xfrm>
            <a:off x="1304924"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8CA14BCC-9D02-2D19-9D44-3A4E7B7F3DC1}"/>
              </a:ext>
            </a:extLst>
          </p:cNvPr>
          <p:cNvSpPr txBox="1"/>
          <p:nvPr/>
        </p:nvSpPr>
        <p:spPr>
          <a:xfrm>
            <a:off x="1425076" y="1200358"/>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32412C3C-B615-2B79-AC68-B8179C77AC89}"/>
              </a:ext>
            </a:extLst>
          </p:cNvPr>
          <p:cNvSpPr txBox="1"/>
          <p:nvPr/>
        </p:nvSpPr>
        <p:spPr>
          <a:xfrm>
            <a:off x="1359050"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p>
        </p:txBody>
      </p:sp>
    </p:spTree>
    <p:extLst>
      <p:ext uri="{BB962C8B-B14F-4D97-AF65-F5344CB8AC3E}">
        <p14:creationId xmlns:p14="http://schemas.microsoft.com/office/powerpoint/2010/main" val="36347089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68627"/>
            <a:ext cx="7678600" cy="553357"/>
          </a:xfrm>
          <a:prstGeom prst="rect">
            <a:avLst/>
          </a:prstGeom>
          <a:noFill/>
        </p:spPr>
        <p:txBody>
          <a:bodyPr wrap="square" rtlCol="0">
            <a:spAutoFit/>
          </a:bodyPr>
          <a:lstStyle/>
          <a:p>
            <a:pPr marR="0" lvl="0" algn="just" rtl="1">
              <a:lnSpc>
                <a:spcPct val="107000"/>
              </a:lnSpc>
              <a:spcBef>
                <a:spcPts val="600"/>
              </a:spcBef>
              <a:spcAft>
                <a:spcPts val="300"/>
              </a:spcAft>
            </a:pPr>
            <a:r>
              <a:rPr lang="ar-AE" sz="2800" b="1" dirty="0">
                <a:effectLst/>
                <a:latin typeface="Calibri" panose="020F0502020204030204" pitchFamily="34" charset="0"/>
                <a:ea typeface="Calibri" panose="020F0502020204030204" pitchFamily="34" charset="0"/>
                <a:cs typeface="Sakkal Majalla" panose="02000000000000000000" pitchFamily="2" charset="-78"/>
              </a:rPr>
              <a:t>النشاطات والاستراتيجيات التدريسية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32387" y="2372083"/>
            <a:ext cx="10097729" cy="2810385"/>
          </a:xfrm>
          <a:prstGeom prst="rect">
            <a:avLst/>
          </a:prstGeom>
          <a:noFill/>
        </p:spPr>
        <p:txBody>
          <a:bodyPr wrap="square" rtlCol="0">
            <a:spAutoFit/>
          </a:bodyPr>
          <a:lstStyle/>
          <a:p>
            <a:pPr marL="285750" marR="0" indent="-285750" algn="just" rtl="1">
              <a:lnSpc>
                <a:spcPct val="150000"/>
              </a:lnSpc>
              <a:spcBef>
                <a:spcPts val="200"/>
              </a:spcBef>
              <a:spcAft>
                <a:spcPts val="200"/>
              </a:spcAft>
              <a:buFont typeface="Wingdings" panose="05000000000000000000" pitchFamily="2" charset="2"/>
              <a:buChar char="Ø"/>
              <a:tabLst>
                <a:tab pos="365760" algn="l"/>
                <a:tab pos="731520" algn="l"/>
                <a:tab pos="1097280" algn="l"/>
                <a:tab pos="1463040" algn="l"/>
              </a:tabLst>
            </a:pPr>
            <a:r>
              <a:rPr lang="ar-JO" sz="20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يتم تحقيق نتاجات التعلم المستهدفة من خلال النشاطات والاستراتيجيات التدريسية التالية:</a:t>
            </a:r>
            <a:endParaRPr lang="en-US" sz="20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285750" marR="0" indent="-285750" algn="just" rtl="1">
              <a:lnSpc>
                <a:spcPct val="150000"/>
              </a:lnSpc>
              <a:spcBef>
                <a:spcPts val="200"/>
              </a:spcBef>
              <a:spcAft>
                <a:spcPts val="200"/>
              </a:spcAft>
              <a:buFont typeface="Wingdings" panose="05000000000000000000" pitchFamily="2" charset="2"/>
              <a:buChar char="Ø"/>
              <a:tabLst>
                <a:tab pos="365760" algn="l"/>
                <a:tab pos="731520" algn="l"/>
                <a:tab pos="1097280" algn="l"/>
                <a:tab pos="1463040" algn="l"/>
              </a:tabLst>
            </a:pPr>
            <a:r>
              <a:rPr lang="ar-JO" sz="1800" b="1" dirty="0">
                <a:effectLst/>
                <a:latin typeface="Alexandria" pitchFamily="2" charset="-78"/>
                <a:ea typeface="Times New Roman" panose="02020603050405020304" pitchFamily="18" charset="0"/>
                <a:cs typeface="Alexandria" pitchFamily="2" charset="-78"/>
              </a:rPr>
              <a:t>المحاضرات المسجلة.</a:t>
            </a:r>
            <a:endParaRPr lang="en-US" sz="1800" b="1" dirty="0">
              <a:effectLst/>
              <a:latin typeface="Alexandria" pitchFamily="2" charset="-78"/>
              <a:ea typeface="Times New Roman" panose="02020603050405020304" pitchFamily="18" charset="0"/>
              <a:cs typeface="Alexandria" pitchFamily="2" charset="-78"/>
            </a:endParaRPr>
          </a:p>
          <a:p>
            <a:pPr marL="285750" marR="0" indent="-285750" algn="just" rtl="1">
              <a:lnSpc>
                <a:spcPct val="150000"/>
              </a:lnSpc>
              <a:spcBef>
                <a:spcPts val="200"/>
              </a:spcBef>
              <a:spcAft>
                <a:spcPts val="200"/>
              </a:spcAft>
              <a:buFont typeface="Wingdings" panose="05000000000000000000" pitchFamily="2" charset="2"/>
              <a:buChar char="Ø"/>
              <a:tabLst>
                <a:tab pos="365760" algn="l"/>
                <a:tab pos="731520" algn="l"/>
                <a:tab pos="1097280" algn="l"/>
                <a:tab pos="1463040" algn="l"/>
              </a:tabLst>
            </a:pPr>
            <a:r>
              <a:rPr lang="ar-JO" sz="1800" b="1" dirty="0">
                <a:effectLst/>
                <a:latin typeface="Alexandria" pitchFamily="2" charset="-78"/>
                <a:ea typeface="Times New Roman" panose="02020603050405020304" pitchFamily="18" charset="0"/>
                <a:cs typeface="Alexandria" pitchFamily="2" charset="-78"/>
              </a:rPr>
              <a:t>حلقات النقاش المباشرة.</a:t>
            </a:r>
            <a:endParaRPr lang="en-US" sz="1800" b="1" dirty="0">
              <a:effectLst/>
              <a:latin typeface="Alexandria" pitchFamily="2" charset="-78"/>
              <a:ea typeface="Times New Roman" panose="02020603050405020304" pitchFamily="18" charset="0"/>
              <a:cs typeface="Alexandria" pitchFamily="2" charset="-78"/>
            </a:endParaRPr>
          </a:p>
          <a:p>
            <a:pPr marL="285750" marR="0" indent="-285750" algn="just" rtl="1">
              <a:lnSpc>
                <a:spcPct val="150000"/>
              </a:lnSpc>
              <a:spcBef>
                <a:spcPts val="200"/>
              </a:spcBef>
              <a:spcAft>
                <a:spcPts val="200"/>
              </a:spcAft>
              <a:buFont typeface="Wingdings" panose="05000000000000000000" pitchFamily="2" charset="2"/>
              <a:buChar char="Ø"/>
              <a:tabLst>
                <a:tab pos="365760" algn="l"/>
                <a:tab pos="731520" algn="l"/>
                <a:tab pos="1097280" algn="l"/>
                <a:tab pos="1463040" algn="l"/>
              </a:tabLst>
            </a:pPr>
            <a:r>
              <a:rPr lang="ar-JO" sz="1800" b="1" dirty="0">
                <a:effectLst/>
                <a:latin typeface="Alexandria" pitchFamily="2" charset="-78"/>
                <a:ea typeface="Times New Roman" panose="02020603050405020304" pitchFamily="18" charset="0"/>
                <a:cs typeface="Alexandria" pitchFamily="2" charset="-78"/>
              </a:rPr>
              <a:t>الاختبارات الأسبوعية القصيرة.</a:t>
            </a:r>
            <a:endParaRPr lang="en-US" sz="1800" b="1" dirty="0">
              <a:effectLst/>
              <a:latin typeface="Alexandria" pitchFamily="2" charset="-78"/>
              <a:ea typeface="Times New Roman" panose="02020603050405020304" pitchFamily="18" charset="0"/>
              <a:cs typeface="Alexandria" pitchFamily="2" charset="-78"/>
            </a:endParaRPr>
          </a:p>
          <a:p>
            <a:pPr marL="285750" indent="-285750" algn="r" rtl="1">
              <a:lnSpc>
                <a:spcPct val="150000"/>
              </a:lnSpc>
              <a:buFont typeface="Wingdings" panose="05000000000000000000" pitchFamily="2" charset="2"/>
              <a:buChar char="Ø"/>
            </a:pPr>
            <a:r>
              <a:rPr lang="ar-SA" sz="1800" b="1" kern="0" dirty="0">
                <a:effectLst/>
                <a:latin typeface="Alexandria" pitchFamily="2" charset="-78"/>
                <a:ea typeface="Times New Roman" panose="02020603050405020304" pitchFamily="18" charset="0"/>
                <a:cs typeface="Alexandria" pitchFamily="2" charset="-78"/>
              </a:rPr>
              <a:t>الاختبار النهائي.</a:t>
            </a:r>
            <a:endParaRPr lang="en-US" sz="2400" b="1"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417392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68826"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880dc9877293ebf2faca7b9d343d34ce">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5dfb1ab78987afd1256aa7b970095f3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09EB381-76C6-4CB0-896A-084DA2CD0398}"/>
</file>

<file path=customXml/itemProps2.xml><?xml version="1.0" encoding="utf-8"?>
<ds:datastoreItem xmlns:ds="http://schemas.openxmlformats.org/officeDocument/2006/customXml" ds:itemID="{A4861EEA-04A7-4F90-A7C4-E6D5E188FA97}">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7CC18FB7-0577-41CB-AB58-741FC3F2C5C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173</TotalTime>
  <Words>719</Words>
  <Application>Microsoft Office PowerPoint</Application>
  <PresentationFormat>Widescreen</PresentationFormat>
  <Paragraphs>138</Paragraphs>
  <Slides>20</Slides>
  <Notes>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20</vt:i4>
      </vt:variant>
    </vt:vector>
  </HeadingPairs>
  <TitlesOfParts>
    <vt:vector size="27" baseType="lpstr">
      <vt:lpstr>Alexandria</vt:lpstr>
      <vt:lpstr>Arial</vt:lpstr>
      <vt:lpstr>Calibri</vt:lpstr>
      <vt:lpstr>Calibri Light</vt:lpstr>
      <vt:lpstr>Roboto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Ashraf Alraie</cp:lastModifiedBy>
  <cp:revision>33</cp:revision>
  <dcterms:created xsi:type="dcterms:W3CDTF">2023-04-29T09:08:00Z</dcterms:created>
  <dcterms:modified xsi:type="dcterms:W3CDTF">2025-09-29T10:26:13Z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