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535" r:id="rId3"/>
    <p:sldId id="536" r:id="rId4"/>
    <p:sldId id="537" r:id="rId5"/>
    <p:sldId id="538" r:id="rId6"/>
    <p:sldId id="585" r:id="rId7"/>
    <p:sldId id="539" r:id="rId8"/>
    <p:sldId id="540" r:id="rId9"/>
    <p:sldId id="541" r:id="rId10"/>
    <p:sldId id="542" r:id="rId11"/>
    <p:sldId id="543" r:id="rId12"/>
    <p:sldId id="544" r:id="rId13"/>
    <p:sldId id="545" r:id="rId14"/>
    <p:sldId id="546" r:id="rId15"/>
    <p:sldId id="547" r:id="rId16"/>
    <p:sldId id="548" r:id="rId17"/>
    <p:sldId id="549" r:id="rId18"/>
    <p:sldId id="550" r:id="rId19"/>
    <p:sldId id="551" r:id="rId20"/>
    <p:sldId id="552" r:id="rId21"/>
    <p:sldId id="553" r:id="rId22"/>
    <p:sldId id="554" r:id="rId23"/>
    <p:sldId id="555" r:id="rId24"/>
    <p:sldId id="556" r:id="rId25"/>
    <p:sldId id="557" r:id="rId26"/>
    <p:sldId id="558" r:id="rId27"/>
    <p:sldId id="559" r:id="rId28"/>
    <p:sldId id="560" r:id="rId29"/>
    <p:sldId id="561" r:id="rId30"/>
    <p:sldId id="562" r:id="rId31"/>
    <p:sldId id="563" r:id="rId32"/>
    <p:sldId id="564" r:id="rId33"/>
    <p:sldId id="565" r:id="rId34"/>
    <p:sldId id="566" r:id="rId35"/>
    <p:sldId id="567" r:id="rId36"/>
    <p:sldId id="568" r:id="rId37"/>
    <p:sldId id="569" r:id="rId38"/>
    <p:sldId id="570" r:id="rId39"/>
    <p:sldId id="571" r:id="rId40"/>
    <p:sldId id="572" r:id="rId41"/>
    <p:sldId id="573" r:id="rId42"/>
    <p:sldId id="574" r:id="rId43"/>
    <p:sldId id="575" r:id="rId44"/>
    <p:sldId id="576" r:id="rId45"/>
    <p:sldId id="577" r:id="rId46"/>
    <p:sldId id="578" r:id="rId47"/>
    <p:sldId id="579" r:id="rId48"/>
    <p:sldId id="580" r:id="rId49"/>
    <p:sldId id="581" r:id="rId50"/>
    <p:sldId id="582" r:id="rId51"/>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399D4E-8D96-4EDD-B634-DB0E76420356}" v="5" dt="2024-07-17T13:54:09.9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162" autoAdjust="0"/>
  </p:normalViewPr>
  <p:slideViewPr>
    <p:cSldViewPr snapToGrid="0">
      <p:cViewPr varScale="1">
        <p:scale>
          <a:sx n="67" d="100"/>
          <a:sy n="67" d="100"/>
        </p:scale>
        <p:origin x="85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6/11/relationships/changesInfo" Target="changesInfos/changesInfo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A319C536-6839-40E7-90BF-7E363CE5A899}"/>
    <pc:docChg chg="undo custSel modSld">
      <pc:chgData name="Ahmed Mohammed" userId="52ea684eb8771d40" providerId="LiveId" clId="{A319C536-6839-40E7-90BF-7E363CE5A899}" dt="2024-03-06T14:17:45.621" v="4" actId="1076"/>
      <pc:docMkLst>
        <pc:docMk/>
      </pc:docMkLst>
      <pc:sldChg chg="modSp mod">
        <pc:chgData name="Ahmed Mohammed" userId="52ea684eb8771d40" providerId="LiveId" clId="{A319C536-6839-40E7-90BF-7E363CE5A899}" dt="2024-03-06T13:47:48.663" v="3" actId="14100"/>
        <pc:sldMkLst>
          <pc:docMk/>
          <pc:sldMk cId="3508452697" sldId="540"/>
        </pc:sldMkLst>
        <pc:spChg chg="mod">
          <ac:chgData name="Ahmed Mohammed" userId="52ea684eb8771d40" providerId="LiveId" clId="{A319C536-6839-40E7-90BF-7E363CE5A899}" dt="2024-03-06T13:47:48.663" v="3" actId="14100"/>
          <ac:spMkLst>
            <pc:docMk/>
            <pc:sldMk cId="3508452697" sldId="540"/>
            <ac:spMk id="2" creationId="{A386A796-FD27-E3DE-18E2-3A95DFFC10ED}"/>
          </ac:spMkLst>
        </pc:spChg>
      </pc:sldChg>
      <pc:sldChg chg="modSp mod">
        <pc:chgData name="Ahmed Mohammed" userId="52ea684eb8771d40" providerId="LiveId" clId="{A319C536-6839-40E7-90BF-7E363CE5A899}" dt="2024-03-06T14:17:45.621" v="4" actId="1076"/>
        <pc:sldMkLst>
          <pc:docMk/>
          <pc:sldMk cId="3120744287" sldId="545"/>
        </pc:sldMkLst>
        <pc:spChg chg="mod">
          <ac:chgData name="Ahmed Mohammed" userId="52ea684eb8771d40" providerId="LiveId" clId="{A319C536-6839-40E7-90BF-7E363CE5A899}" dt="2024-03-06T14:17:45.621" v="4" actId="1076"/>
          <ac:spMkLst>
            <pc:docMk/>
            <pc:sldMk cId="3120744287" sldId="545"/>
            <ac:spMk id="25" creationId="{2BC869EB-5623-4AA1-9123-4AF9DF916049}"/>
          </ac:spMkLst>
        </pc:spChg>
      </pc:sldChg>
    </pc:docChg>
  </pc:docChgLst>
  <pc:docChgLst>
    <pc:chgData name="Ahmed Mohammed" userId="52ea684eb8771d40" providerId="LiveId" clId="{60832FFA-FD8E-40C7-AE07-C0E63547BF81}"/>
    <pc:docChg chg="modSld">
      <pc:chgData name="Ahmed Mohammed" userId="52ea684eb8771d40" providerId="LiveId" clId="{60832FFA-FD8E-40C7-AE07-C0E63547BF81}" dt="2023-07-18T14:16:52.329" v="0" actId="1076"/>
      <pc:docMkLst>
        <pc:docMk/>
      </pc:docMkLst>
      <pc:sldChg chg="modSp mod">
        <pc:chgData name="Ahmed Mohammed" userId="52ea684eb8771d40" providerId="LiveId" clId="{60832FFA-FD8E-40C7-AE07-C0E63547BF81}" dt="2023-07-18T14:16:52.329" v="0" actId="1076"/>
        <pc:sldMkLst>
          <pc:docMk/>
          <pc:sldMk cId="1005707596" sldId="313"/>
        </pc:sldMkLst>
        <pc:cxnChg chg="mod">
          <ac:chgData name="Ahmed Mohammed" userId="52ea684eb8771d40" providerId="LiveId" clId="{60832FFA-FD8E-40C7-AE07-C0E63547BF81}" dt="2023-07-18T14:16:52.329" v="0" actId="1076"/>
          <ac:cxnSpMkLst>
            <pc:docMk/>
            <pc:sldMk cId="1005707596" sldId="313"/>
            <ac:cxnSpMk id="15" creationId="{4FEC7D86-3CC4-4B50-A428-DA17679A81E2}"/>
          </ac:cxnSpMkLst>
        </pc:cxnChg>
      </pc:sldChg>
    </pc:docChg>
  </pc:docChgLst>
  <pc:docChgLst>
    <pc:chgData name="Ahmed Mohammed" userId="52ea684eb8771d40" providerId="LiveId" clId="{230B3C74-9485-4158-BD43-6C49BDAEF6B7}"/>
    <pc:docChg chg="undo redo custSel addSld delSld modSld">
      <pc:chgData name="Ahmed Mohammed" userId="52ea684eb8771d40" providerId="LiveId" clId="{230B3C74-9485-4158-BD43-6C49BDAEF6B7}" dt="2023-11-04T07:17:08.015" v="443" actId="47"/>
      <pc:docMkLst>
        <pc:docMk/>
      </pc:docMkLst>
      <pc:sldChg chg="del">
        <pc:chgData name="Ahmed Mohammed" userId="52ea684eb8771d40" providerId="LiveId" clId="{230B3C74-9485-4158-BD43-6C49BDAEF6B7}" dt="2023-11-03T13:35:03.937" v="3" actId="47"/>
        <pc:sldMkLst>
          <pc:docMk/>
          <pc:sldMk cId="0" sldId="257"/>
        </pc:sldMkLst>
      </pc:sldChg>
      <pc:sldChg chg="del">
        <pc:chgData name="Ahmed Mohammed" userId="52ea684eb8771d40" providerId="LiveId" clId="{230B3C74-9485-4158-BD43-6C49BDAEF6B7}" dt="2023-11-03T13:37:32.069" v="24" actId="47"/>
        <pc:sldMkLst>
          <pc:docMk/>
          <pc:sldMk cId="0" sldId="259"/>
        </pc:sldMkLst>
      </pc:sldChg>
      <pc:sldChg chg="del">
        <pc:chgData name="Ahmed Mohammed" userId="52ea684eb8771d40" providerId="LiveId" clId="{230B3C74-9485-4158-BD43-6C49BDAEF6B7}" dt="2023-11-03T13:41:17.977" v="105" actId="47"/>
        <pc:sldMkLst>
          <pc:docMk/>
          <pc:sldMk cId="1754749887" sldId="260"/>
        </pc:sldMkLst>
      </pc:sldChg>
      <pc:sldChg chg="del">
        <pc:chgData name="Ahmed Mohammed" userId="52ea684eb8771d40" providerId="LiveId" clId="{230B3C74-9485-4158-BD43-6C49BDAEF6B7}" dt="2023-11-03T13:41:52.333" v="110" actId="47"/>
        <pc:sldMkLst>
          <pc:docMk/>
          <pc:sldMk cId="862614098" sldId="311"/>
        </pc:sldMkLst>
      </pc:sldChg>
      <pc:sldChg chg="modSp del mod">
        <pc:chgData name="Ahmed Mohammed" userId="52ea684eb8771d40" providerId="LiveId" clId="{230B3C74-9485-4158-BD43-6C49BDAEF6B7}" dt="2023-11-03T13:43:45.064" v="124" actId="47"/>
        <pc:sldMkLst>
          <pc:docMk/>
          <pc:sldMk cId="1263010206" sldId="312"/>
        </pc:sldMkLst>
        <pc:spChg chg="mod">
          <ac:chgData name="Ahmed Mohammed" userId="52ea684eb8771d40" providerId="LiveId" clId="{230B3C74-9485-4158-BD43-6C49BDAEF6B7}" dt="2023-11-03T13:43:27.201" v="121" actId="1076"/>
          <ac:spMkLst>
            <pc:docMk/>
            <pc:sldMk cId="1263010206" sldId="312"/>
            <ac:spMk id="12" creationId="{581D6F3B-D419-4327-BD29-EF8553506330}"/>
          </ac:spMkLst>
        </pc:spChg>
      </pc:sldChg>
      <pc:sldChg chg="del">
        <pc:chgData name="Ahmed Mohammed" userId="52ea684eb8771d40" providerId="LiveId" clId="{230B3C74-9485-4158-BD43-6C49BDAEF6B7}" dt="2023-11-03T13:46:38.656" v="145" actId="47"/>
        <pc:sldMkLst>
          <pc:docMk/>
          <pc:sldMk cId="1005707596" sldId="313"/>
        </pc:sldMkLst>
      </pc:sldChg>
      <pc:sldChg chg="del">
        <pc:chgData name="Ahmed Mohammed" userId="52ea684eb8771d40" providerId="LiveId" clId="{230B3C74-9485-4158-BD43-6C49BDAEF6B7}" dt="2023-11-04T07:14:47.760" v="422" actId="47"/>
        <pc:sldMkLst>
          <pc:docMk/>
          <pc:sldMk cId="186407695" sldId="314"/>
        </pc:sldMkLst>
      </pc:sldChg>
      <pc:sldChg chg="modSp del mod">
        <pc:chgData name="Ahmed Mohammed" userId="52ea684eb8771d40" providerId="LiveId" clId="{230B3C74-9485-4158-BD43-6C49BDAEF6B7}" dt="2023-11-03T13:45:29.047" v="136" actId="47"/>
        <pc:sldMkLst>
          <pc:docMk/>
          <pc:sldMk cId="4120096667" sldId="315"/>
        </pc:sldMkLst>
        <pc:spChg chg="mod">
          <ac:chgData name="Ahmed Mohammed" userId="52ea684eb8771d40" providerId="LiveId" clId="{230B3C74-9485-4158-BD43-6C49BDAEF6B7}" dt="2023-11-03T13:44:36.498" v="131" actId="1076"/>
          <ac:spMkLst>
            <pc:docMk/>
            <pc:sldMk cId="4120096667" sldId="315"/>
            <ac:spMk id="12" creationId="{581D6F3B-D419-4327-BD29-EF8553506330}"/>
          </ac:spMkLst>
        </pc:spChg>
      </pc:sldChg>
      <pc:sldChg chg="del">
        <pc:chgData name="Ahmed Mohammed" userId="52ea684eb8771d40" providerId="LiveId" clId="{230B3C74-9485-4158-BD43-6C49BDAEF6B7}" dt="2023-11-03T13:45:56.683" v="140" actId="47"/>
        <pc:sldMkLst>
          <pc:docMk/>
          <pc:sldMk cId="1649902091" sldId="316"/>
        </pc:sldMkLst>
      </pc:sldChg>
      <pc:sldChg chg="del">
        <pc:chgData name="Ahmed Mohammed" userId="52ea684eb8771d40" providerId="LiveId" clId="{230B3C74-9485-4158-BD43-6C49BDAEF6B7}" dt="2023-11-03T13:47:14.406" v="152" actId="47"/>
        <pc:sldMkLst>
          <pc:docMk/>
          <pc:sldMk cId="2134911757" sldId="317"/>
        </pc:sldMkLst>
      </pc:sldChg>
      <pc:sldChg chg="del">
        <pc:chgData name="Ahmed Mohammed" userId="52ea684eb8771d40" providerId="LiveId" clId="{230B3C74-9485-4158-BD43-6C49BDAEF6B7}" dt="2023-11-03T13:48:40.687" v="160" actId="47"/>
        <pc:sldMkLst>
          <pc:docMk/>
          <pc:sldMk cId="387897916" sldId="318"/>
        </pc:sldMkLst>
      </pc:sldChg>
      <pc:sldChg chg="del">
        <pc:chgData name="Ahmed Mohammed" userId="52ea684eb8771d40" providerId="LiveId" clId="{230B3C74-9485-4158-BD43-6C49BDAEF6B7}" dt="2023-11-03T13:49:50.030" v="169" actId="47"/>
        <pc:sldMkLst>
          <pc:docMk/>
          <pc:sldMk cId="3387237023" sldId="319"/>
        </pc:sldMkLst>
      </pc:sldChg>
      <pc:sldChg chg="del">
        <pc:chgData name="Ahmed Mohammed" userId="52ea684eb8771d40" providerId="LiveId" clId="{230B3C74-9485-4158-BD43-6C49BDAEF6B7}" dt="2023-11-03T13:50:22.308" v="175" actId="47"/>
        <pc:sldMkLst>
          <pc:docMk/>
          <pc:sldMk cId="2016265996" sldId="320"/>
        </pc:sldMkLst>
      </pc:sldChg>
      <pc:sldChg chg="addSp delSp del mod">
        <pc:chgData name="Ahmed Mohammed" userId="52ea684eb8771d40" providerId="LiveId" clId="{230B3C74-9485-4158-BD43-6C49BDAEF6B7}" dt="2023-11-03T13:51:37.253" v="192" actId="47"/>
        <pc:sldMkLst>
          <pc:docMk/>
          <pc:sldMk cId="2770430445" sldId="322"/>
        </pc:sldMkLst>
        <pc:spChg chg="add del">
          <ac:chgData name="Ahmed Mohammed" userId="52ea684eb8771d40" providerId="LiveId" clId="{230B3C74-9485-4158-BD43-6C49BDAEF6B7}" dt="2023-11-03T13:50:35.082" v="177" actId="21"/>
          <ac:spMkLst>
            <pc:docMk/>
            <pc:sldMk cId="2770430445" sldId="322"/>
            <ac:spMk id="10" creationId="{AD15A2B3-F87D-4C46-BAD9-D071903DC039}"/>
          </ac:spMkLst>
        </pc:spChg>
      </pc:sldChg>
      <pc:sldChg chg="modSp del mod">
        <pc:chgData name="Ahmed Mohammed" userId="52ea684eb8771d40" providerId="LiveId" clId="{230B3C74-9485-4158-BD43-6C49BDAEF6B7}" dt="2023-11-03T13:53:29.290" v="210" actId="47"/>
        <pc:sldMkLst>
          <pc:docMk/>
          <pc:sldMk cId="3219250115" sldId="323"/>
        </pc:sldMkLst>
        <pc:spChg chg="mod">
          <ac:chgData name="Ahmed Mohammed" userId="52ea684eb8771d40" providerId="LiveId" clId="{230B3C74-9485-4158-BD43-6C49BDAEF6B7}" dt="2023-11-03T13:52:55.296" v="203" actId="1076"/>
          <ac:spMkLst>
            <pc:docMk/>
            <pc:sldMk cId="3219250115" sldId="323"/>
            <ac:spMk id="12" creationId="{581D6F3B-D419-4327-BD29-EF8553506330}"/>
          </ac:spMkLst>
        </pc:spChg>
      </pc:sldChg>
      <pc:sldChg chg="del">
        <pc:chgData name="Ahmed Mohammed" userId="52ea684eb8771d40" providerId="LiveId" clId="{230B3C74-9485-4158-BD43-6C49BDAEF6B7}" dt="2023-11-03T13:54:18.754" v="223" actId="47"/>
        <pc:sldMkLst>
          <pc:docMk/>
          <pc:sldMk cId="1958687559" sldId="324"/>
        </pc:sldMkLst>
      </pc:sldChg>
      <pc:sldChg chg="del">
        <pc:chgData name="Ahmed Mohammed" userId="52ea684eb8771d40" providerId="LiveId" clId="{230B3C74-9485-4158-BD43-6C49BDAEF6B7}" dt="2023-11-03T13:54:54.815" v="227" actId="47"/>
        <pc:sldMkLst>
          <pc:docMk/>
          <pc:sldMk cId="1020659" sldId="325"/>
        </pc:sldMkLst>
      </pc:sldChg>
      <pc:sldChg chg="del">
        <pc:chgData name="Ahmed Mohammed" userId="52ea684eb8771d40" providerId="LiveId" clId="{230B3C74-9485-4158-BD43-6C49BDAEF6B7}" dt="2023-11-03T13:55:33.198" v="232" actId="47"/>
        <pc:sldMkLst>
          <pc:docMk/>
          <pc:sldMk cId="735768770" sldId="326"/>
        </pc:sldMkLst>
      </pc:sldChg>
      <pc:sldChg chg="del">
        <pc:chgData name="Ahmed Mohammed" userId="52ea684eb8771d40" providerId="LiveId" clId="{230B3C74-9485-4158-BD43-6C49BDAEF6B7}" dt="2023-11-03T13:52:00.270" v="196" actId="47"/>
        <pc:sldMkLst>
          <pc:docMk/>
          <pc:sldMk cId="1681258167" sldId="327"/>
        </pc:sldMkLst>
      </pc:sldChg>
      <pc:sldChg chg="del">
        <pc:chgData name="Ahmed Mohammed" userId="52ea684eb8771d40" providerId="LiveId" clId="{230B3C74-9485-4158-BD43-6C49BDAEF6B7}" dt="2023-11-04T06:56:05.082" v="241" actId="47"/>
        <pc:sldMkLst>
          <pc:docMk/>
          <pc:sldMk cId="1260214996" sldId="328"/>
        </pc:sldMkLst>
      </pc:sldChg>
      <pc:sldChg chg="del">
        <pc:chgData name="Ahmed Mohammed" userId="52ea684eb8771d40" providerId="LiveId" clId="{230B3C74-9485-4158-BD43-6C49BDAEF6B7}" dt="2023-11-04T06:56:38.147" v="246" actId="47"/>
        <pc:sldMkLst>
          <pc:docMk/>
          <pc:sldMk cId="1030524882" sldId="330"/>
        </pc:sldMkLst>
      </pc:sldChg>
      <pc:sldChg chg="del">
        <pc:chgData name="Ahmed Mohammed" userId="52ea684eb8771d40" providerId="LiveId" clId="{230B3C74-9485-4158-BD43-6C49BDAEF6B7}" dt="2023-11-04T06:57:24.297" v="256" actId="47"/>
        <pc:sldMkLst>
          <pc:docMk/>
          <pc:sldMk cId="2409699491" sldId="331"/>
        </pc:sldMkLst>
      </pc:sldChg>
      <pc:sldChg chg="modSp del mod">
        <pc:chgData name="Ahmed Mohammed" userId="52ea684eb8771d40" providerId="LiveId" clId="{230B3C74-9485-4158-BD43-6C49BDAEF6B7}" dt="2023-11-04T06:59:29.217" v="270" actId="47"/>
        <pc:sldMkLst>
          <pc:docMk/>
          <pc:sldMk cId="3840984501" sldId="332"/>
        </pc:sldMkLst>
        <pc:spChg chg="mod">
          <ac:chgData name="Ahmed Mohammed" userId="52ea684eb8771d40" providerId="LiveId" clId="{230B3C74-9485-4158-BD43-6C49BDAEF6B7}" dt="2023-11-04T06:59:26.171" v="269" actId="1076"/>
          <ac:spMkLst>
            <pc:docMk/>
            <pc:sldMk cId="3840984501" sldId="332"/>
            <ac:spMk id="12" creationId="{581D6F3B-D419-4327-BD29-EF8553506330}"/>
          </ac:spMkLst>
        </pc:spChg>
      </pc:sldChg>
      <pc:sldChg chg="del">
        <pc:chgData name="Ahmed Mohammed" userId="52ea684eb8771d40" providerId="LiveId" clId="{230B3C74-9485-4158-BD43-6C49BDAEF6B7}" dt="2023-11-04T06:59:54.749" v="274" actId="47"/>
        <pc:sldMkLst>
          <pc:docMk/>
          <pc:sldMk cId="3822300157" sldId="333"/>
        </pc:sldMkLst>
      </pc:sldChg>
      <pc:sldChg chg="del">
        <pc:chgData name="Ahmed Mohammed" userId="52ea684eb8771d40" providerId="LiveId" clId="{230B3C74-9485-4158-BD43-6C49BDAEF6B7}" dt="2023-11-04T07:00:54.241" v="282" actId="47"/>
        <pc:sldMkLst>
          <pc:docMk/>
          <pc:sldMk cId="105387745" sldId="334"/>
        </pc:sldMkLst>
      </pc:sldChg>
      <pc:sldChg chg="del">
        <pc:chgData name="Ahmed Mohammed" userId="52ea684eb8771d40" providerId="LiveId" clId="{230B3C74-9485-4158-BD43-6C49BDAEF6B7}" dt="2023-11-04T07:01:30.321" v="289" actId="47"/>
        <pc:sldMkLst>
          <pc:docMk/>
          <pc:sldMk cId="3639877454" sldId="335"/>
        </pc:sldMkLst>
      </pc:sldChg>
      <pc:sldChg chg="del">
        <pc:chgData name="Ahmed Mohammed" userId="52ea684eb8771d40" providerId="LiveId" clId="{230B3C74-9485-4158-BD43-6C49BDAEF6B7}" dt="2023-11-04T07:02:07.242" v="296" actId="47"/>
        <pc:sldMkLst>
          <pc:docMk/>
          <pc:sldMk cId="964458476" sldId="336"/>
        </pc:sldMkLst>
      </pc:sldChg>
      <pc:sldChg chg="del">
        <pc:chgData name="Ahmed Mohammed" userId="52ea684eb8771d40" providerId="LiveId" clId="{230B3C74-9485-4158-BD43-6C49BDAEF6B7}" dt="2023-11-04T07:02:42.852" v="301" actId="47"/>
        <pc:sldMkLst>
          <pc:docMk/>
          <pc:sldMk cId="1157948914" sldId="337"/>
        </pc:sldMkLst>
      </pc:sldChg>
      <pc:sldChg chg="del">
        <pc:chgData name="Ahmed Mohammed" userId="52ea684eb8771d40" providerId="LiveId" clId="{230B3C74-9485-4158-BD43-6C49BDAEF6B7}" dt="2023-11-04T07:03:21.752" v="307" actId="47"/>
        <pc:sldMkLst>
          <pc:docMk/>
          <pc:sldMk cId="2878413487" sldId="338"/>
        </pc:sldMkLst>
      </pc:sldChg>
      <pc:sldChg chg="del">
        <pc:chgData name="Ahmed Mohammed" userId="52ea684eb8771d40" providerId="LiveId" clId="{230B3C74-9485-4158-BD43-6C49BDAEF6B7}" dt="2023-11-04T07:04:01.477" v="315" actId="47"/>
        <pc:sldMkLst>
          <pc:docMk/>
          <pc:sldMk cId="721570821" sldId="339"/>
        </pc:sldMkLst>
      </pc:sldChg>
      <pc:sldChg chg="del">
        <pc:chgData name="Ahmed Mohammed" userId="52ea684eb8771d40" providerId="LiveId" clId="{230B3C74-9485-4158-BD43-6C49BDAEF6B7}" dt="2023-11-04T07:04:24.882" v="319" actId="47"/>
        <pc:sldMkLst>
          <pc:docMk/>
          <pc:sldMk cId="52011722" sldId="340"/>
        </pc:sldMkLst>
      </pc:sldChg>
      <pc:sldChg chg="del">
        <pc:chgData name="Ahmed Mohammed" userId="52ea684eb8771d40" providerId="LiveId" clId="{230B3C74-9485-4158-BD43-6C49BDAEF6B7}" dt="2023-11-04T07:04:55.890" v="325" actId="47"/>
        <pc:sldMkLst>
          <pc:docMk/>
          <pc:sldMk cId="2066848307" sldId="341"/>
        </pc:sldMkLst>
      </pc:sldChg>
      <pc:sldChg chg="del">
        <pc:chgData name="Ahmed Mohammed" userId="52ea684eb8771d40" providerId="LiveId" clId="{230B3C74-9485-4158-BD43-6C49BDAEF6B7}" dt="2023-11-04T07:05:31.034" v="331" actId="47"/>
        <pc:sldMkLst>
          <pc:docMk/>
          <pc:sldMk cId="2260262341" sldId="342"/>
        </pc:sldMkLst>
      </pc:sldChg>
      <pc:sldChg chg="del">
        <pc:chgData name="Ahmed Mohammed" userId="52ea684eb8771d40" providerId="LiveId" clId="{230B3C74-9485-4158-BD43-6C49BDAEF6B7}" dt="2023-11-04T07:06:01.790" v="337" actId="47"/>
        <pc:sldMkLst>
          <pc:docMk/>
          <pc:sldMk cId="181221475" sldId="343"/>
        </pc:sldMkLst>
      </pc:sldChg>
      <pc:sldChg chg="del">
        <pc:chgData name="Ahmed Mohammed" userId="52ea684eb8771d40" providerId="LiveId" clId="{230B3C74-9485-4158-BD43-6C49BDAEF6B7}" dt="2023-11-04T07:06:54.288" v="346" actId="47"/>
        <pc:sldMkLst>
          <pc:docMk/>
          <pc:sldMk cId="219434241" sldId="344"/>
        </pc:sldMkLst>
      </pc:sldChg>
      <pc:sldChg chg="del">
        <pc:chgData name="Ahmed Mohammed" userId="52ea684eb8771d40" providerId="LiveId" clId="{230B3C74-9485-4158-BD43-6C49BDAEF6B7}" dt="2023-11-04T07:07:33.515" v="353" actId="47"/>
        <pc:sldMkLst>
          <pc:docMk/>
          <pc:sldMk cId="3852818919" sldId="345"/>
        </pc:sldMkLst>
      </pc:sldChg>
      <pc:sldChg chg="del">
        <pc:chgData name="Ahmed Mohammed" userId="52ea684eb8771d40" providerId="LiveId" clId="{230B3C74-9485-4158-BD43-6C49BDAEF6B7}" dt="2023-11-04T07:08:30.617" v="363" actId="47"/>
        <pc:sldMkLst>
          <pc:docMk/>
          <pc:sldMk cId="4139468180" sldId="346"/>
        </pc:sldMkLst>
      </pc:sldChg>
      <pc:sldChg chg="del">
        <pc:chgData name="Ahmed Mohammed" userId="52ea684eb8771d40" providerId="LiveId" clId="{230B3C74-9485-4158-BD43-6C49BDAEF6B7}" dt="2023-11-04T07:08:04.352" v="359" actId="47"/>
        <pc:sldMkLst>
          <pc:docMk/>
          <pc:sldMk cId="2651199609" sldId="347"/>
        </pc:sldMkLst>
      </pc:sldChg>
      <pc:sldChg chg="del">
        <pc:chgData name="Ahmed Mohammed" userId="52ea684eb8771d40" providerId="LiveId" clId="{230B3C74-9485-4158-BD43-6C49BDAEF6B7}" dt="2023-11-04T07:09:04.540" v="370" actId="47"/>
        <pc:sldMkLst>
          <pc:docMk/>
          <pc:sldMk cId="1010859179" sldId="348"/>
        </pc:sldMkLst>
      </pc:sldChg>
      <pc:sldChg chg="del">
        <pc:chgData name="Ahmed Mohammed" userId="52ea684eb8771d40" providerId="LiveId" clId="{230B3C74-9485-4158-BD43-6C49BDAEF6B7}" dt="2023-11-04T07:09:38.264" v="377" actId="47"/>
        <pc:sldMkLst>
          <pc:docMk/>
          <pc:sldMk cId="3798422403" sldId="349"/>
        </pc:sldMkLst>
      </pc:sldChg>
      <pc:sldChg chg="del">
        <pc:chgData name="Ahmed Mohammed" userId="52ea684eb8771d40" providerId="LiveId" clId="{230B3C74-9485-4158-BD43-6C49BDAEF6B7}" dt="2023-11-04T07:10:15.903" v="382" actId="47"/>
        <pc:sldMkLst>
          <pc:docMk/>
          <pc:sldMk cId="3055298072" sldId="350"/>
        </pc:sldMkLst>
      </pc:sldChg>
      <pc:sldChg chg="del">
        <pc:chgData name="Ahmed Mohammed" userId="52ea684eb8771d40" providerId="LiveId" clId="{230B3C74-9485-4158-BD43-6C49BDAEF6B7}" dt="2023-11-04T07:10:58.726" v="389" actId="47"/>
        <pc:sldMkLst>
          <pc:docMk/>
          <pc:sldMk cId="1437469696" sldId="351"/>
        </pc:sldMkLst>
      </pc:sldChg>
      <pc:sldChg chg="del">
        <pc:chgData name="Ahmed Mohammed" userId="52ea684eb8771d40" providerId="LiveId" clId="{230B3C74-9485-4158-BD43-6C49BDAEF6B7}" dt="2023-11-04T07:11:51.491" v="396" actId="47"/>
        <pc:sldMkLst>
          <pc:docMk/>
          <pc:sldMk cId="1567977984" sldId="352"/>
        </pc:sldMkLst>
      </pc:sldChg>
      <pc:sldChg chg="del">
        <pc:chgData name="Ahmed Mohammed" userId="52ea684eb8771d40" providerId="LiveId" clId="{230B3C74-9485-4158-BD43-6C49BDAEF6B7}" dt="2023-11-04T07:12:28.044" v="402" actId="47"/>
        <pc:sldMkLst>
          <pc:docMk/>
          <pc:sldMk cId="243523908" sldId="353"/>
        </pc:sldMkLst>
      </pc:sldChg>
      <pc:sldChg chg="del">
        <pc:chgData name="Ahmed Mohammed" userId="52ea684eb8771d40" providerId="LiveId" clId="{230B3C74-9485-4158-BD43-6C49BDAEF6B7}" dt="2023-11-04T07:13:00.820" v="409" actId="47"/>
        <pc:sldMkLst>
          <pc:docMk/>
          <pc:sldMk cId="3171896112" sldId="354"/>
        </pc:sldMkLst>
      </pc:sldChg>
      <pc:sldChg chg="del">
        <pc:chgData name="Ahmed Mohammed" userId="52ea684eb8771d40" providerId="LiveId" clId="{230B3C74-9485-4158-BD43-6C49BDAEF6B7}" dt="2023-11-04T07:13:50.751" v="417" actId="47"/>
        <pc:sldMkLst>
          <pc:docMk/>
          <pc:sldMk cId="3801646884" sldId="355"/>
        </pc:sldMkLst>
      </pc:sldChg>
      <pc:sldChg chg="del">
        <pc:chgData name="Ahmed Mohammed" userId="52ea684eb8771d40" providerId="LiveId" clId="{230B3C74-9485-4158-BD43-6C49BDAEF6B7}" dt="2023-11-04T07:16:05.688" v="433" actId="47"/>
        <pc:sldMkLst>
          <pc:docMk/>
          <pc:sldMk cId="2769701275" sldId="356"/>
        </pc:sldMkLst>
      </pc:sldChg>
      <pc:sldChg chg="del">
        <pc:chgData name="Ahmed Mohammed" userId="52ea684eb8771d40" providerId="LiveId" clId="{230B3C74-9485-4158-BD43-6C49BDAEF6B7}" dt="2023-11-04T07:16:22.837" v="436" actId="47"/>
        <pc:sldMkLst>
          <pc:docMk/>
          <pc:sldMk cId="98076236" sldId="357"/>
        </pc:sldMkLst>
      </pc:sldChg>
      <pc:sldChg chg="del">
        <pc:chgData name="Ahmed Mohammed" userId="52ea684eb8771d40" providerId="LiveId" clId="{230B3C74-9485-4158-BD43-6C49BDAEF6B7}" dt="2023-11-04T07:16:48.369" v="440" actId="47"/>
        <pc:sldMkLst>
          <pc:docMk/>
          <pc:sldMk cId="2250947214" sldId="358"/>
        </pc:sldMkLst>
      </pc:sldChg>
      <pc:sldChg chg="del">
        <pc:chgData name="Ahmed Mohammed" userId="52ea684eb8771d40" providerId="LiveId" clId="{230B3C74-9485-4158-BD43-6C49BDAEF6B7}" dt="2023-11-04T07:17:08.015" v="443" actId="47"/>
        <pc:sldMkLst>
          <pc:docMk/>
          <pc:sldMk cId="787493063" sldId="359"/>
        </pc:sldMkLst>
      </pc:sldChg>
      <pc:sldChg chg="modSp add mod">
        <pc:chgData name="Ahmed Mohammed" userId="52ea684eb8771d40" providerId="LiveId" clId="{230B3C74-9485-4158-BD43-6C49BDAEF6B7}" dt="2023-11-03T13:34:56.931" v="2" actId="20577"/>
        <pc:sldMkLst>
          <pc:docMk/>
          <pc:sldMk cId="3774984797" sldId="480"/>
        </pc:sldMkLst>
        <pc:spChg chg="mod">
          <ac:chgData name="Ahmed Mohammed" userId="52ea684eb8771d40" providerId="LiveId" clId="{230B3C74-9485-4158-BD43-6C49BDAEF6B7}" dt="2023-11-03T13:34:56.931" v="2" actId="20577"/>
          <ac:spMkLst>
            <pc:docMk/>
            <pc:sldMk cId="3774984797" sldId="480"/>
            <ac:spMk id="34" creationId="{15C30772-0DD8-7BE1-E943-20DE696CFBEA}"/>
          </ac:spMkLst>
        </pc:spChg>
      </pc:sldChg>
      <pc:sldChg chg="modSp add mod">
        <pc:chgData name="Ahmed Mohammed" userId="52ea684eb8771d40" providerId="LiveId" clId="{230B3C74-9485-4158-BD43-6C49BDAEF6B7}" dt="2023-11-03T13:35:57.993" v="23"/>
        <pc:sldMkLst>
          <pc:docMk/>
          <pc:sldMk cId="2677729035" sldId="535"/>
        </pc:sldMkLst>
        <pc:spChg chg="mod">
          <ac:chgData name="Ahmed Mohammed" userId="52ea684eb8771d40" providerId="LiveId" clId="{230B3C74-9485-4158-BD43-6C49BDAEF6B7}" dt="2023-11-03T13:35:33.404" v="6" actId="20577"/>
          <ac:spMkLst>
            <pc:docMk/>
            <pc:sldMk cId="2677729035" sldId="535"/>
            <ac:spMk id="6" creationId="{05E43288-C9C0-B2CA-0970-EB4E627B30CA}"/>
          </ac:spMkLst>
        </pc:spChg>
        <pc:spChg chg="mod">
          <ac:chgData name="Ahmed Mohammed" userId="52ea684eb8771d40" providerId="LiveId" clId="{230B3C74-9485-4158-BD43-6C49BDAEF6B7}" dt="2023-11-03T13:35:57.993" v="23"/>
          <ac:spMkLst>
            <pc:docMk/>
            <pc:sldMk cId="2677729035" sldId="535"/>
            <ac:spMk id="10" creationId="{18B18BA6-B661-E314-DFFF-6043C44071D8}"/>
          </ac:spMkLst>
        </pc:spChg>
      </pc:sldChg>
      <pc:sldChg chg="addSp delSp modSp add mod">
        <pc:chgData name="Ahmed Mohammed" userId="52ea684eb8771d40" providerId="LiveId" clId="{230B3C74-9485-4158-BD43-6C49BDAEF6B7}" dt="2023-11-03T13:41:11.879" v="104" actId="207"/>
        <pc:sldMkLst>
          <pc:docMk/>
          <pc:sldMk cId="2466409131" sldId="536"/>
        </pc:sldMkLst>
        <pc:spChg chg="add mod">
          <ac:chgData name="Ahmed Mohammed" userId="52ea684eb8771d40" providerId="LiveId" clId="{230B3C74-9485-4158-BD43-6C49BDAEF6B7}" dt="2023-11-03T13:40:50.633" v="103"/>
          <ac:spMkLst>
            <pc:docMk/>
            <pc:sldMk cId="2466409131" sldId="536"/>
            <ac:spMk id="2" creationId="{912B6ECD-1949-3EC1-EACB-45F3BC9AF54F}"/>
          </ac:spMkLst>
        </pc:spChg>
        <pc:spChg chg="mod">
          <ac:chgData name="Ahmed Mohammed" userId="52ea684eb8771d40" providerId="LiveId" clId="{230B3C74-9485-4158-BD43-6C49BDAEF6B7}" dt="2023-11-03T13:37:56.602" v="52" actId="1035"/>
          <ac:spMkLst>
            <pc:docMk/>
            <pc:sldMk cId="2466409131" sldId="536"/>
            <ac:spMk id="5" creationId="{3985EAE6-BFA6-766D-A032-077E4DCB399E}"/>
          </ac:spMkLst>
        </pc:spChg>
        <pc:spChg chg="add mod">
          <ac:chgData name="Ahmed Mohammed" userId="52ea684eb8771d40" providerId="LiveId" clId="{230B3C74-9485-4158-BD43-6C49BDAEF6B7}" dt="2023-11-03T13:41:11.879" v="104" actId="207"/>
          <ac:spMkLst>
            <pc:docMk/>
            <pc:sldMk cId="2466409131" sldId="536"/>
            <ac:spMk id="7" creationId="{F2D3781B-4A38-E381-9199-15D63E0AD28E}"/>
          </ac:spMkLst>
        </pc:spChg>
        <pc:spChg chg="del mod">
          <ac:chgData name="Ahmed Mohammed" userId="52ea684eb8771d40" providerId="LiveId" clId="{230B3C74-9485-4158-BD43-6C49BDAEF6B7}" dt="2023-11-03T13:37:51.849" v="49"/>
          <ac:spMkLst>
            <pc:docMk/>
            <pc:sldMk cId="2466409131" sldId="536"/>
            <ac:spMk id="10" creationId="{18B18BA6-B661-E314-DFFF-6043C44071D8}"/>
          </ac:spMkLst>
        </pc:spChg>
        <pc:spChg chg="del mod">
          <ac:chgData name="Ahmed Mohammed" userId="52ea684eb8771d40" providerId="LiveId" clId="{230B3C74-9485-4158-BD43-6C49BDAEF6B7}" dt="2023-11-03T13:37:51.849" v="47"/>
          <ac:spMkLst>
            <pc:docMk/>
            <pc:sldMk cId="2466409131" sldId="536"/>
            <ac:spMk id="11" creationId="{99C2BD6B-6EC4-2764-A49B-42A5ABEB3E1F}"/>
          </ac:spMkLst>
        </pc:spChg>
      </pc:sldChg>
      <pc:sldChg chg="addSp modSp add mod">
        <pc:chgData name="Ahmed Mohammed" userId="52ea684eb8771d40" providerId="LiveId" clId="{230B3C74-9485-4158-BD43-6C49BDAEF6B7}" dt="2023-11-03T13:41:49.060" v="109" actId="1076"/>
        <pc:sldMkLst>
          <pc:docMk/>
          <pc:sldMk cId="3777725370" sldId="537"/>
        </pc:sldMkLst>
        <pc:spChg chg="add mod">
          <ac:chgData name="Ahmed Mohammed" userId="52ea684eb8771d40" providerId="LiveId" clId="{230B3C74-9485-4158-BD43-6C49BDAEF6B7}" dt="2023-11-03T13:41:42.120" v="107" actId="207"/>
          <ac:spMkLst>
            <pc:docMk/>
            <pc:sldMk cId="3777725370" sldId="537"/>
            <ac:spMk id="2" creationId="{69F24AFE-6178-B4E1-B401-79E39A776237}"/>
          </ac:spMkLst>
        </pc:spChg>
        <pc:spChg chg="add mod">
          <ac:chgData name="Ahmed Mohammed" userId="52ea684eb8771d40" providerId="LiveId" clId="{230B3C74-9485-4158-BD43-6C49BDAEF6B7}" dt="2023-11-03T13:41:49.060" v="109" actId="1076"/>
          <ac:spMkLst>
            <pc:docMk/>
            <pc:sldMk cId="3777725370" sldId="537"/>
            <ac:spMk id="7" creationId="{B1B79AC5-A021-4221-A0DC-B1FA99F65A97}"/>
          </ac:spMkLst>
        </pc:spChg>
      </pc:sldChg>
      <pc:sldChg chg="addSp modSp add mod">
        <pc:chgData name="Ahmed Mohammed" userId="52ea684eb8771d40" providerId="LiveId" clId="{230B3C74-9485-4158-BD43-6C49BDAEF6B7}" dt="2023-11-03T13:43:39.673" v="123" actId="207"/>
        <pc:sldMkLst>
          <pc:docMk/>
          <pc:sldMk cId="3355862984" sldId="538"/>
        </pc:sldMkLst>
        <pc:spChg chg="add mod">
          <ac:chgData name="Ahmed Mohammed" userId="52ea684eb8771d40" providerId="LiveId" clId="{230B3C74-9485-4158-BD43-6C49BDAEF6B7}" dt="2023-11-03T13:42:20.689" v="114" actId="1076"/>
          <ac:spMkLst>
            <pc:docMk/>
            <pc:sldMk cId="3355862984" sldId="538"/>
            <ac:spMk id="2" creationId="{69915BCE-1817-C479-875B-0E214566329D}"/>
          </ac:spMkLst>
        </pc:spChg>
        <pc:spChg chg="add mod ord">
          <ac:chgData name="Ahmed Mohammed" userId="52ea684eb8771d40" providerId="LiveId" clId="{230B3C74-9485-4158-BD43-6C49BDAEF6B7}" dt="2023-11-03T13:43:17.018" v="120" actId="171"/>
          <ac:spMkLst>
            <pc:docMk/>
            <pc:sldMk cId="3355862984" sldId="538"/>
            <ac:spMk id="7" creationId="{8E98889F-7460-93C5-9FD5-11C9F2FF9DA1}"/>
          </ac:spMkLst>
        </pc:spChg>
        <pc:spChg chg="add mod">
          <ac:chgData name="Ahmed Mohammed" userId="52ea684eb8771d40" providerId="LiveId" clId="{230B3C74-9485-4158-BD43-6C49BDAEF6B7}" dt="2023-11-03T13:43:39.673" v="123" actId="207"/>
          <ac:spMkLst>
            <pc:docMk/>
            <pc:sldMk cId="3355862984" sldId="538"/>
            <ac:spMk id="9" creationId="{D9E8A0B0-E81B-9C46-FB77-D43329262570}"/>
          </ac:spMkLst>
        </pc:spChg>
      </pc:sldChg>
      <pc:sldChg chg="addSp modSp add mod">
        <pc:chgData name="Ahmed Mohammed" userId="52ea684eb8771d40" providerId="LiveId" clId="{230B3C74-9485-4158-BD43-6C49BDAEF6B7}" dt="2023-11-03T13:45:52.698" v="139" actId="207"/>
        <pc:sldMkLst>
          <pc:docMk/>
          <pc:sldMk cId="4125967924" sldId="539"/>
        </pc:sldMkLst>
        <pc:spChg chg="add mod">
          <ac:chgData name="Ahmed Mohammed" userId="52ea684eb8771d40" providerId="LiveId" clId="{230B3C74-9485-4158-BD43-6C49BDAEF6B7}" dt="2023-11-03T13:45:38.532" v="137"/>
          <ac:spMkLst>
            <pc:docMk/>
            <pc:sldMk cId="4125967924" sldId="539"/>
            <ac:spMk id="2" creationId="{256120D3-A155-9F3C-5C2B-222A1C90AD3E}"/>
          </ac:spMkLst>
        </pc:spChg>
        <pc:spChg chg="add mod">
          <ac:chgData name="Ahmed Mohammed" userId="52ea684eb8771d40" providerId="LiveId" clId="{230B3C74-9485-4158-BD43-6C49BDAEF6B7}" dt="2023-11-03T13:45:52.698" v="139" actId="207"/>
          <ac:spMkLst>
            <pc:docMk/>
            <pc:sldMk cId="4125967924" sldId="539"/>
            <ac:spMk id="7" creationId="{2C0A0680-3348-765B-5A2A-6803CCF146E9}"/>
          </ac:spMkLst>
        </pc:spChg>
      </pc:sldChg>
      <pc:sldChg chg="addSp modSp add mod">
        <pc:chgData name="Ahmed Mohammed" userId="52ea684eb8771d40" providerId="LiveId" clId="{230B3C74-9485-4158-BD43-6C49BDAEF6B7}" dt="2023-11-03T13:46:33.808" v="144" actId="207"/>
        <pc:sldMkLst>
          <pc:docMk/>
          <pc:sldMk cId="3508452697" sldId="540"/>
        </pc:sldMkLst>
        <pc:spChg chg="add mod">
          <ac:chgData name="Ahmed Mohammed" userId="52ea684eb8771d40" providerId="LiveId" clId="{230B3C74-9485-4158-BD43-6C49BDAEF6B7}" dt="2023-11-03T13:46:06.271" v="141"/>
          <ac:spMkLst>
            <pc:docMk/>
            <pc:sldMk cId="3508452697" sldId="540"/>
            <ac:spMk id="2" creationId="{A386A796-FD27-E3DE-18E2-3A95DFFC10ED}"/>
          </ac:spMkLst>
        </pc:spChg>
        <pc:spChg chg="add mod">
          <ac:chgData name="Ahmed Mohammed" userId="52ea684eb8771d40" providerId="LiveId" clId="{230B3C74-9485-4158-BD43-6C49BDAEF6B7}" dt="2023-11-03T13:46:33.808" v="144" actId="207"/>
          <ac:spMkLst>
            <pc:docMk/>
            <pc:sldMk cId="3508452697" sldId="540"/>
            <ac:spMk id="11" creationId="{8F7EBCF9-CA77-25EF-6204-76BE90B33B3F}"/>
          </ac:spMkLst>
        </pc:spChg>
        <pc:cxnChg chg="add mod">
          <ac:chgData name="Ahmed Mohammed" userId="52ea684eb8771d40" providerId="LiveId" clId="{230B3C74-9485-4158-BD43-6C49BDAEF6B7}" dt="2023-11-03T13:46:18.361" v="142"/>
          <ac:cxnSpMkLst>
            <pc:docMk/>
            <pc:sldMk cId="3508452697" sldId="540"/>
            <ac:cxnSpMk id="7" creationId="{D511818B-7F80-E1B5-D6CD-29DCB21DABA6}"/>
          </ac:cxnSpMkLst>
        </pc:cxnChg>
        <pc:cxnChg chg="add mod">
          <ac:chgData name="Ahmed Mohammed" userId="52ea684eb8771d40" providerId="LiveId" clId="{230B3C74-9485-4158-BD43-6C49BDAEF6B7}" dt="2023-11-03T13:46:18.361" v="142"/>
          <ac:cxnSpMkLst>
            <pc:docMk/>
            <pc:sldMk cId="3508452697" sldId="540"/>
            <ac:cxnSpMk id="9" creationId="{9CCBEF60-0E3A-1AF1-B5A7-FE9E7837C15A}"/>
          </ac:cxnSpMkLst>
        </pc:cxnChg>
        <pc:cxnChg chg="add mod">
          <ac:chgData name="Ahmed Mohammed" userId="52ea684eb8771d40" providerId="LiveId" clId="{230B3C74-9485-4158-BD43-6C49BDAEF6B7}" dt="2023-11-03T13:46:18.361" v="142"/>
          <ac:cxnSpMkLst>
            <pc:docMk/>
            <pc:sldMk cId="3508452697" sldId="540"/>
            <ac:cxnSpMk id="10" creationId="{6596A20A-63B5-6310-0A8A-66DFD3C45EF2}"/>
          </ac:cxnSpMkLst>
        </pc:cxnChg>
      </pc:sldChg>
      <pc:sldChg chg="addSp modSp add mod">
        <pc:chgData name="Ahmed Mohammed" userId="52ea684eb8771d40" providerId="LiveId" clId="{230B3C74-9485-4158-BD43-6C49BDAEF6B7}" dt="2023-11-03T13:47:09.336" v="151" actId="1076"/>
        <pc:sldMkLst>
          <pc:docMk/>
          <pc:sldMk cId="3133170423" sldId="541"/>
        </pc:sldMkLst>
        <pc:spChg chg="add mod">
          <ac:chgData name="Ahmed Mohammed" userId="52ea684eb8771d40" providerId="LiveId" clId="{230B3C74-9485-4158-BD43-6C49BDAEF6B7}" dt="2023-11-03T13:46:51.248" v="147" actId="207"/>
          <ac:spMkLst>
            <pc:docMk/>
            <pc:sldMk cId="3133170423" sldId="541"/>
            <ac:spMk id="2" creationId="{4AEE30C3-1B5F-961D-5B7C-E2462898409B}"/>
          </ac:spMkLst>
        </pc:spChg>
        <pc:spChg chg="add mod">
          <ac:chgData name="Ahmed Mohammed" userId="52ea684eb8771d40" providerId="LiveId" clId="{230B3C74-9485-4158-BD43-6C49BDAEF6B7}" dt="2023-11-03T13:47:09.336" v="151" actId="1076"/>
          <ac:spMkLst>
            <pc:docMk/>
            <pc:sldMk cId="3133170423" sldId="541"/>
            <ac:spMk id="7" creationId="{718ED7C6-59CB-80F8-4527-ECD97AAEC6C6}"/>
          </ac:spMkLst>
        </pc:spChg>
      </pc:sldChg>
      <pc:sldChg chg="addSp delSp modSp add mod">
        <pc:chgData name="Ahmed Mohammed" userId="52ea684eb8771d40" providerId="LiveId" clId="{230B3C74-9485-4158-BD43-6C49BDAEF6B7}" dt="2023-11-03T13:48:36.354" v="159" actId="14100"/>
        <pc:sldMkLst>
          <pc:docMk/>
          <pc:sldMk cId="3142184028" sldId="542"/>
        </pc:sldMkLst>
        <pc:spChg chg="add del mod">
          <ac:chgData name="Ahmed Mohammed" userId="52ea684eb8771d40" providerId="LiveId" clId="{230B3C74-9485-4158-BD43-6C49BDAEF6B7}" dt="2023-11-03T13:47:24.337" v="154"/>
          <ac:spMkLst>
            <pc:docMk/>
            <pc:sldMk cId="3142184028" sldId="542"/>
            <ac:spMk id="2" creationId="{02A817B7-9D4E-C4F7-B227-11B66E7C01F9}"/>
          </ac:spMkLst>
        </pc:spChg>
        <pc:spChg chg="add mod">
          <ac:chgData name="Ahmed Mohammed" userId="52ea684eb8771d40" providerId="LiveId" clId="{230B3C74-9485-4158-BD43-6C49BDAEF6B7}" dt="2023-11-03T13:48:19.263" v="156" actId="207"/>
          <ac:spMkLst>
            <pc:docMk/>
            <pc:sldMk cId="3142184028" sldId="542"/>
            <ac:spMk id="7" creationId="{FDCF99C1-D8B8-BF5A-D5B6-F877160E5412}"/>
          </ac:spMkLst>
        </pc:spChg>
        <pc:spChg chg="add mod">
          <ac:chgData name="Ahmed Mohammed" userId="52ea684eb8771d40" providerId="LiveId" clId="{230B3C74-9485-4158-BD43-6C49BDAEF6B7}" dt="2023-11-03T13:48:36.354" v="159" actId="14100"/>
          <ac:spMkLst>
            <pc:docMk/>
            <pc:sldMk cId="3142184028" sldId="542"/>
            <ac:spMk id="9" creationId="{06BF610A-6DBC-5CA9-9871-391670B91732}"/>
          </ac:spMkLst>
        </pc:spChg>
      </pc:sldChg>
      <pc:sldChg chg="addSp modSp add mod">
        <pc:chgData name="Ahmed Mohammed" userId="52ea684eb8771d40" providerId="LiveId" clId="{230B3C74-9485-4158-BD43-6C49BDAEF6B7}" dt="2023-11-03T13:49:43.958" v="168" actId="1076"/>
        <pc:sldMkLst>
          <pc:docMk/>
          <pc:sldMk cId="408548657" sldId="543"/>
        </pc:sldMkLst>
        <pc:spChg chg="add mod">
          <ac:chgData name="Ahmed Mohammed" userId="52ea684eb8771d40" providerId="LiveId" clId="{230B3C74-9485-4158-BD43-6C49BDAEF6B7}" dt="2023-11-03T13:48:53.694" v="162" actId="207"/>
          <ac:spMkLst>
            <pc:docMk/>
            <pc:sldMk cId="408548657" sldId="543"/>
            <ac:spMk id="2" creationId="{A27B3042-E997-9006-E961-C2033EC5010D}"/>
          </ac:spMkLst>
        </pc:spChg>
        <pc:spChg chg="add mod">
          <ac:chgData name="Ahmed Mohammed" userId="52ea684eb8771d40" providerId="LiveId" clId="{230B3C74-9485-4158-BD43-6C49BDAEF6B7}" dt="2023-11-03T13:49:27.256" v="166" actId="1076"/>
          <ac:spMkLst>
            <pc:docMk/>
            <pc:sldMk cId="408548657" sldId="543"/>
            <ac:spMk id="7" creationId="{A204D3C6-5DDF-D3A3-2726-A796547B46A0}"/>
          </ac:spMkLst>
        </pc:spChg>
        <pc:cxnChg chg="add mod">
          <ac:chgData name="Ahmed Mohammed" userId="52ea684eb8771d40" providerId="LiveId" clId="{230B3C74-9485-4158-BD43-6C49BDAEF6B7}" dt="2023-11-03T13:49:43.958" v="168" actId="1076"/>
          <ac:cxnSpMkLst>
            <pc:docMk/>
            <pc:sldMk cId="408548657" sldId="543"/>
            <ac:cxnSpMk id="9" creationId="{57B9797C-8D5A-5E1F-2C36-94D862167D4B}"/>
          </ac:cxnSpMkLst>
        </pc:cxnChg>
        <pc:cxnChg chg="add mod">
          <ac:chgData name="Ahmed Mohammed" userId="52ea684eb8771d40" providerId="LiveId" clId="{230B3C74-9485-4158-BD43-6C49BDAEF6B7}" dt="2023-11-03T13:49:43.958" v="168" actId="1076"/>
          <ac:cxnSpMkLst>
            <pc:docMk/>
            <pc:sldMk cId="408548657" sldId="543"/>
            <ac:cxnSpMk id="10" creationId="{4AF332D6-F945-BB03-4E85-6C1AEC75543A}"/>
          </ac:cxnSpMkLst>
        </pc:cxnChg>
      </pc:sldChg>
      <pc:sldChg chg="addSp delSp modSp add mod">
        <pc:chgData name="Ahmed Mohammed" userId="52ea684eb8771d40" providerId="LiveId" clId="{230B3C74-9485-4158-BD43-6C49BDAEF6B7}" dt="2023-11-03T13:50:18.412" v="174" actId="1076"/>
        <pc:sldMkLst>
          <pc:docMk/>
          <pc:sldMk cId="828408989" sldId="544"/>
        </pc:sldMkLst>
        <pc:spChg chg="add del mod">
          <ac:chgData name="Ahmed Mohammed" userId="52ea684eb8771d40" providerId="LiveId" clId="{230B3C74-9485-4158-BD43-6C49BDAEF6B7}" dt="2023-11-03T13:49:19.352" v="164"/>
          <ac:spMkLst>
            <pc:docMk/>
            <pc:sldMk cId="828408989" sldId="544"/>
            <ac:spMk id="2" creationId="{3A8541A7-5356-C979-1D09-224FD06D6394}"/>
          </ac:spMkLst>
        </pc:spChg>
        <pc:spChg chg="add mod">
          <ac:chgData name="Ahmed Mohammed" userId="52ea684eb8771d40" providerId="LiveId" clId="{230B3C74-9485-4158-BD43-6C49BDAEF6B7}" dt="2023-11-03T13:50:00.247" v="171" actId="207"/>
          <ac:spMkLst>
            <pc:docMk/>
            <pc:sldMk cId="828408989" sldId="544"/>
            <ac:spMk id="7" creationId="{E19F2157-53BC-AFE5-E4D2-F92FB0B399C4}"/>
          </ac:spMkLst>
        </pc:spChg>
        <pc:spChg chg="add mod">
          <ac:chgData name="Ahmed Mohammed" userId="52ea684eb8771d40" providerId="LiveId" clId="{230B3C74-9485-4158-BD43-6C49BDAEF6B7}" dt="2023-11-03T13:50:18.412" v="174" actId="1076"/>
          <ac:spMkLst>
            <pc:docMk/>
            <pc:sldMk cId="828408989" sldId="544"/>
            <ac:spMk id="9" creationId="{53B7D519-6E11-3A7A-0B15-05241188514E}"/>
          </ac:spMkLst>
        </pc:spChg>
      </pc:sldChg>
      <pc:sldChg chg="addSp modSp add mod">
        <pc:chgData name="Ahmed Mohammed" userId="52ea684eb8771d40" providerId="LiveId" clId="{230B3C74-9485-4158-BD43-6C49BDAEF6B7}" dt="2023-11-03T13:51:33.014" v="191" actId="1036"/>
        <pc:sldMkLst>
          <pc:docMk/>
          <pc:sldMk cId="3120744287" sldId="545"/>
        </pc:sldMkLst>
        <pc:spChg chg="add mod">
          <ac:chgData name="Ahmed Mohammed" userId="52ea684eb8771d40" providerId="LiveId" clId="{230B3C74-9485-4158-BD43-6C49BDAEF6B7}" dt="2023-11-03T13:50:39.705" v="179" actId="207"/>
          <ac:spMkLst>
            <pc:docMk/>
            <pc:sldMk cId="3120744287" sldId="545"/>
            <ac:spMk id="2" creationId="{7A607AED-BB31-5B8B-6DF2-CC163FC8587A}"/>
          </ac:spMkLst>
        </pc:spChg>
        <pc:spChg chg="add mod">
          <ac:chgData name="Ahmed Mohammed" userId="52ea684eb8771d40" providerId="LiveId" clId="{230B3C74-9485-4158-BD43-6C49BDAEF6B7}" dt="2023-11-03T13:51:05.344" v="183" actId="1076"/>
          <ac:spMkLst>
            <pc:docMk/>
            <pc:sldMk cId="3120744287" sldId="545"/>
            <ac:spMk id="7" creationId="{B2A86498-1EBB-EC33-8C3F-E29635160504}"/>
          </ac:spMkLst>
        </pc:spChg>
        <pc:spChg chg="add mod">
          <ac:chgData name="Ahmed Mohammed" userId="52ea684eb8771d40" providerId="LiveId" clId="{230B3C74-9485-4158-BD43-6C49BDAEF6B7}" dt="2023-11-03T13:51:33.014" v="191" actId="1036"/>
          <ac:spMkLst>
            <pc:docMk/>
            <pc:sldMk cId="3120744287" sldId="545"/>
            <ac:spMk id="9" creationId="{28047F0A-1615-C276-D5B0-ED5869E45DDB}"/>
          </ac:spMkLst>
        </pc:spChg>
        <pc:spChg chg="add mod">
          <ac:chgData name="Ahmed Mohammed" userId="52ea684eb8771d40" providerId="LiveId" clId="{230B3C74-9485-4158-BD43-6C49BDAEF6B7}" dt="2023-11-03T13:51:13.572" v="185" actId="1076"/>
          <ac:spMkLst>
            <pc:docMk/>
            <pc:sldMk cId="3120744287" sldId="545"/>
            <ac:spMk id="10" creationId="{D11D8A36-B861-037E-6F33-46C9B3990859}"/>
          </ac:spMkLst>
        </pc:spChg>
        <pc:spChg chg="add mod">
          <ac:chgData name="Ahmed Mohammed" userId="52ea684eb8771d40" providerId="LiveId" clId="{230B3C74-9485-4158-BD43-6C49BDAEF6B7}" dt="2023-11-03T13:50:52.186" v="181" actId="27636"/>
          <ac:spMkLst>
            <pc:docMk/>
            <pc:sldMk cId="3120744287" sldId="545"/>
            <ac:spMk id="11" creationId="{B63BB522-6948-1980-D866-782C68E87C7A}"/>
          </ac:spMkLst>
        </pc:spChg>
        <pc:spChg chg="mod">
          <ac:chgData name="Ahmed Mohammed" userId="52ea684eb8771d40" providerId="LiveId" clId="{230B3C74-9485-4158-BD43-6C49BDAEF6B7}" dt="2023-11-03T13:51:09.236" v="184" actId="1076"/>
          <ac:spMkLst>
            <pc:docMk/>
            <pc:sldMk cId="3120744287" sldId="545"/>
            <ac:spMk id="25" creationId="{2BC869EB-5623-4AA1-9123-4AF9DF916049}"/>
          </ac:spMkLst>
        </pc:spChg>
      </pc:sldChg>
      <pc:sldChg chg="addSp modSp add mod">
        <pc:chgData name="Ahmed Mohammed" userId="52ea684eb8771d40" providerId="LiveId" clId="{230B3C74-9485-4158-BD43-6C49BDAEF6B7}" dt="2023-11-03T13:51:54.357" v="195"/>
        <pc:sldMkLst>
          <pc:docMk/>
          <pc:sldMk cId="980779848" sldId="546"/>
        </pc:sldMkLst>
        <pc:spChg chg="add mod">
          <ac:chgData name="Ahmed Mohammed" userId="52ea684eb8771d40" providerId="LiveId" clId="{230B3C74-9485-4158-BD43-6C49BDAEF6B7}" dt="2023-11-03T13:51:48.190" v="194" actId="207"/>
          <ac:spMkLst>
            <pc:docMk/>
            <pc:sldMk cId="980779848" sldId="546"/>
            <ac:spMk id="2" creationId="{BC4FCAB3-7C06-5F62-342A-7604FF27795F}"/>
          </ac:spMkLst>
        </pc:spChg>
        <pc:spChg chg="add mod">
          <ac:chgData name="Ahmed Mohammed" userId="52ea684eb8771d40" providerId="LiveId" clId="{230B3C74-9485-4158-BD43-6C49BDAEF6B7}" dt="2023-11-03T13:51:54.357" v="195"/>
          <ac:spMkLst>
            <pc:docMk/>
            <pc:sldMk cId="980779848" sldId="546"/>
            <ac:spMk id="7" creationId="{9FD07B55-69F2-D167-51DE-F02925AAA0E6}"/>
          </ac:spMkLst>
        </pc:spChg>
      </pc:sldChg>
      <pc:sldChg chg="addSp modSp add mod">
        <pc:chgData name="Ahmed Mohammed" userId="52ea684eb8771d40" providerId="LiveId" clId="{230B3C74-9485-4158-BD43-6C49BDAEF6B7}" dt="2023-11-03T13:53:20.990" v="209" actId="171"/>
        <pc:sldMkLst>
          <pc:docMk/>
          <pc:sldMk cId="1935715444" sldId="547"/>
        </pc:sldMkLst>
        <pc:spChg chg="add mod">
          <ac:chgData name="Ahmed Mohammed" userId="52ea684eb8771d40" providerId="LiveId" clId="{230B3C74-9485-4158-BD43-6C49BDAEF6B7}" dt="2023-11-03T13:52:11.625" v="198" actId="207"/>
          <ac:spMkLst>
            <pc:docMk/>
            <pc:sldMk cId="1935715444" sldId="547"/>
            <ac:spMk id="2" creationId="{42E4CA40-456B-EE77-4397-25B1B72A73A3}"/>
          </ac:spMkLst>
        </pc:spChg>
        <pc:spChg chg="add mod">
          <ac:chgData name="Ahmed Mohammed" userId="52ea684eb8771d40" providerId="LiveId" clId="{230B3C74-9485-4158-BD43-6C49BDAEF6B7}" dt="2023-11-03T13:52:38.863" v="202" actId="1076"/>
          <ac:spMkLst>
            <pc:docMk/>
            <pc:sldMk cId="1935715444" sldId="547"/>
            <ac:spMk id="7" creationId="{F8EC5A1B-A216-25E2-A77C-DF17389297C6}"/>
          </ac:spMkLst>
        </pc:spChg>
        <pc:spChg chg="add mod ord">
          <ac:chgData name="Ahmed Mohammed" userId="52ea684eb8771d40" providerId="LiveId" clId="{230B3C74-9485-4158-BD43-6C49BDAEF6B7}" dt="2023-11-03T13:53:20.990" v="209" actId="171"/>
          <ac:spMkLst>
            <pc:docMk/>
            <pc:sldMk cId="1935715444" sldId="547"/>
            <ac:spMk id="9" creationId="{0A1E7D53-D7A0-D098-A693-E678E4534D30}"/>
          </ac:spMkLst>
        </pc:spChg>
        <pc:spChg chg="add mod ord">
          <ac:chgData name="Ahmed Mohammed" userId="52ea684eb8771d40" providerId="LiveId" clId="{230B3C74-9485-4158-BD43-6C49BDAEF6B7}" dt="2023-11-03T13:53:20.990" v="209" actId="171"/>
          <ac:spMkLst>
            <pc:docMk/>
            <pc:sldMk cId="1935715444" sldId="547"/>
            <ac:spMk id="10" creationId="{6884BCC6-3546-1EC8-B52B-6805279957CD}"/>
          </ac:spMkLst>
        </pc:spChg>
        <pc:picChg chg="mod">
          <ac:chgData name="Ahmed Mohammed" userId="52ea684eb8771d40" providerId="LiveId" clId="{230B3C74-9485-4158-BD43-6C49BDAEF6B7}" dt="2023-11-03T13:52:34.741" v="201" actId="1076"/>
          <ac:picMkLst>
            <pc:docMk/>
            <pc:sldMk cId="1935715444" sldId="547"/>
            <ac:picMk id="4" creationId="{0C6E36BB-3A41-0136-3E01-839D3960E90D}"/>
          </ac:picMkLst>
        </pc:picChg>
      </pc:sldChg>
      <pc:sldChg chg="addSp modSp add mod">
        <pc:chgData name="Ahmed Mohammed" userId="52ea684eb8771d40" providerId="LiveId" clId="{230B3C74-9485-4158-BD43-6C49BDAEF6B7}" dt="2023-11-03T13:54:13.157" v="222" actId="20577"/>
        <pc:sldMkLst>
          <pc:docMk/>
          <pc:sldMk cId="3938796192" sldId="548"/>
        </pc:sldMkLst>
        <pc:spChg chg="add mod">
          <ac:chgData name="Ahmed Mohammed" userId="52ea684eb8771d40" providerId="LiveId" clId="{230B3C74-9485-4158-BD43-6C49BDAEF6B7}" dt="2023-11-03T13:53:43.743" v="212" actId="207"/>
          <ac:spMkLst>
            <pc:docMk/>
            <pc:sldMk cId="3938796192" sldId="548"/>
            <ac:spMk id="2" creationId="{50A188D3-2F21-80CB-8AC6-01F09FF76C35}"/>
          </ac:spMkLst>
        </pc:spChg>
        <pc:spChg chg="add mod">
          <ac:chgData name="Ahmed Mohammed" userId="52ea684eb8771d40" providerId="LiveId" clId="{230B3C74-9485-4158-BD43-6C49BDAEF6B7}" dt="2023-11-03T13:54:13.157" v="222" actId="20577"/>
          <ac:spMkLst>
            <pc:docMk/>
            <pc:sldMk cId="3938796192" sldId="548"/>
            <ac:spMk id="7" creationId="{5947BDF5-FD5D-A5C8-A3E5-B807F0C32F56}"/>
          </ac:spMkLst>
        </pc:spChg>
      </pc:sldChg>
      <pc:sldChg chg="addSp modSp add mod">
        <pc:chgData name="Ahmed Mohammed" userId="52ea684eb8771d40" providerId="LiveId" clId="{230B3C74-9485-4158-BD43-6C49BDAEF6B7}" dt="2023-11-03T13:54:47.844" v="226" actId="207"/>
        <pc:sldMkLst>
          <pc:docMk/>
          <pc:sldMk cId="903634882" sldId="549"/>
        </pc:sldMkLst>
        <pc:spChg chg="add mod">
          <ac:chgData name="Ahmed Mohammed" userId="52ea684eb8771d40" providerId="LiveId" clId="{230B3C74-9485-4158-BD43-6C49BDAEF6B7}" dt="2023-11-03T13:54:31.904" v="224"/>
          <ac:spMkLst>
            <pc:docMk/>
            <pc:sldMk cId="903634882" sldId="549"/>
            <ac:spMk id="2" creationId="{FE512566-7891-1473-AEFE-897C5005675D}"/>
          </ac:spMkLst>
        </pc:spChg>
        <pc:spChg chg="add mod">
          <ac:chgData name="Ahmed Mohammed" userId="52ea684eb8771d40" providerId="LiveId" clId="{230B3C74-9485-4158-BD43-6C49BDAEF6B7}" dt="2023-11-03T13:54:47.844" v="226" actId="207"/>
          <ac:spMkLst>
            <pc:docMk/>
            <pc:sldMk cId="903634882" sldId="549"/>
            <ac:spMk id="10" creationId="{75EBD80A-E242-6A01-0D8F-4B58746055E3}"/>
          </ac:spMkLst>
        </pc:spChg>
        <pc:cxnChg chg="add mod">
          <ac:chgData name="Ahmed Mohammed" userId="52ea684eb8771d40" providerId="LiveId" clId="{230B3C74-9485-4158-BD43-6C49BDAEF6B7}" dt="2023-11-03T13:54:31.904" v="224"/>
          <ac:cxnSpMkLst>
            <pc:docMk/>
            <pc:sldMk cId="903634882" sldId="549"/>
            <ac:cxnSpMk id="7" creationId="{9261D1B6-5D76-A4DC-100F-8092F34399FB}"/>
          </ac:cxnSpMkLst>
        </pc:cxnChg>
        <pc:cxnChg chg="add mod">
          <ac:chgData name="Ahmed Mohammed" userId="52ea684eb8771d40" providerId="LiveId" clId="{230B3C74-9485-4158-BD43-6C49BDAEF6B7}" dt="2023-11-03T13:54:31.904" v="224"/>
          <ac:cxnSpMkLst>
            <pc:docMk/>
            <pc:sldMk cId="903634882" sldId="549"/>
            <ac:cxnSpMk id="9" creationId="{11710347-88F5-D74E-BC16-4F0E24BBB6D8}"/>
          </ac:cxnSpMkLst>
        </pc:cxnChg>
      </pc:sldChg>
      <pc:sldChg chg="addSp modSp add mod">
        <pc:chgData name="Ahmed Mohammed" userId="52ea684eb8771d40" providerId="LiveId" clId="{230B3C74-9485-4158-BD43-6C49BDAEF6B7}" dt="2023-11-03T13:55:21.759" v="231" actId="1076"/>
        <pc:sldMkLst>
          <pc:docMk/>
          <pc:sldMk cId="1970544682" sldId="550"/>
        </pc:sldMkLst>
        <pc:spChg chg="add mod">
          <ac:chgData name="Ahmed Mohammed" userId="52ea684eb8771d40" providerId="LiveId" clId="{230B3C74-9485-4158-BD43-6C49BDAEF6B7}" dt="2023-11-03T13:55:10.400" v="229" actId="207"/>
          <ac:spMkLst>
            <pc:docMk/>
            <pc:sldMk cId="1970544682" sldId="550"/>
            <ac:spMk id="2" creationId="{CA71EF50-0377-5522-426C-E470BEAB79CF}"/>
          </ac:spMkLst>
        </pc:spChg>
        <pc:spChg chg="add mod">
          <ac:chgData name="Ahmed Mohammed" userId="52ea684eb8771d40" providerId="LiveId" clId="{230B3C74-9485-4158-BD43-6C49BDAEF6B7}" dt="2023-11-03T13:55:21.759" v="231" actId="1076"/>
          <ac:spMkLst>
            <pc:docMk/>
            <pc:sldMk cId="1970544682" sldId="550"/>
            <ac:spMk id="7" creationId="{F2283008-26FF-84DB-2209-1D4A104FC071}"/>
          </ac:spMkLst>
        </pc:spChg>
      </pc:sldChg>
      <pc:sldChg chg="addSp modSp add mod">
        <pc:chgData name="Ahmed Mohammed" userId="52ea684eb8771d40" providerId="LiveId" clId="{230B3C74-9485-4158-BD43-6C49BDAEF6B7}" dt="2023-11-04T06:55:46.922" v="240" actId="14100"/>
        <pc:sldMkLst>
          <pc:docMk/>
          <pc:sldMk cId="838843998" sldId="551"/>
        </pc:sldMkLst>
        <pc:spChg chg="add mod">
          <ac:chgData name="Ahmed Mohammed" userId="52ea684eb8771d40" providerId="LiveId" clId="{230B3C74-9485-4158-BD43-6C49BDAEF6B7}" dt="2023-11-04T06:55:09.712" v="234"/>
          <ac:spMkLst>
            <pc:docMk/>
            <pc:sldMk cId="838843998" sldId="551"/>
            <ac:spMk id="2" creationId="{581D6F3B-D419-4327-BD29-EF8553506330}"/>
          </ac:spMkLst>
        </pc:spChg>
        <pc:spChg chg="add mod">
          <ac:chgData name="Ahmed Mohammed" userId="52ea684eb8771d40" providerId="LiveId" clId="{230B3C74-9485-4158-BD43-6C49BDAEF6B7}" dt="2023-11-04T06:55:21.831" v="236" actId="207"/>
          <ac:spMkLst>
            <pc:docMk/>
            <pc:sldMk cId="838843998" sldId="551"/>
            <ac:spMk id="7" creationId="{31EC632F-E761-4C7A-E394-8A397483DF01}"/>
          </ac:spMkLst>
        </pc:spChg>
        <pc:spChg chg="mod">
          <ac:chgData name="Ahmed Mohammed" userId="52ea684eb8771d40" providerId="LiveId" clId="{230B3C74-9485-4158-BD43-6C49BDAEF6B7}" dt="2023-11-04T06:55:46.922" v="240" actId="14100"/>
          <ac:spMkLst>
            <pc:docMk/>
            <pc:sldMk cId="838843998" sldId="551"/>
            <ac:spMk id="25" creationId="{2BC869EB-5623-4AA1-9123-4AF9DF916049}"/>
          </ac:spMkLst>
        </pc:spChg>
        <pc:picChg chg="add mod">
          <ac:chgData name="Ahmed Mohammed" userId="52ea684eb8771d40" providerId="LiveId" clId="{230B3C74-9485-4158-BD43-6C49BDAEF6B7}" dt="2023-11-04T06:55:41.684" v="239" actId="14100"/>
          <ac:picMkLst>
            <pc:docMk/>
            <pc:sldMk cId="838843998" sldId="551"/>
            <ac:picMk id="9" creationId="{CE8BAA4C-7C49-0DDD-A499-CBF44FD418EC}"/>
          </ac:picMkLst>
        </pc:picChg>
      </pc:sldChg>
      <pc:sldChg chg="addSp modSp add mod">
        <pc:chgData name="Ahmed Mohammed" userId="52ea684eb8771d40" providerId="LiveId" clId="{230B3C74-9485-4158-BD43-6C49BDAEF6B7}" dt="2023-11-04T06:56:32.240" v="245" actId="14100"/>
        <pc:sldMkLst>
          <pc:docMk/>
          <pc:sldMk cId="2558628006" sldId="552"/>
        </pc:sldMkLst>
        <pc:spChg chg="add mod">
          <ac:chgData name="Ahmed Mohammed" userId="52ea684eb8771d40" providerId="LiveId" clId="{230B3C74-9485-4158-BD43-6C49BDAEF6B7}" dt="2023-11-04T06:56:19.110" v="243" actId="207"/>
          <ac:spMkLst>
            <pc:docMk/>
            <pc:sldMk cId="2558628006" sldId="552"/>
            <ac:spMk id="2" creationId="{9B78EE97-7D69-845D-E777-02DD514602B1}"/>
          </ac:spMkLst>
        </pc:spChg>
        <pc:spChg chg="mod">
          <ac:chgData name="Ahmed Mohammed" userId="52ea684eb8771d40" providerId="LiveId" clId="{230B3C74-9485-4158-BD43-6C49BDAEF6B7}" dt="2023-11-04T06:56:32.240" v="245" actId="14100"/>
          <ac:spMkLst>
            <pc:docMk/>
            <pc:sldMk cId="2558628006" sldId="552"/>
            <ac:spMk id="25" creationId="{2BC869EB-5623-4AA1-9123-4AF9DF916049}"/>
          </ac:spMkLst>
        </pc:spChg>
        <pc:picChg chg="add mod">
          <ac:chgData name="Ahmed Mohammed" userId="52ea684eb8771d40" providerId="LiveId" clId="{230B3C74-9485-4158-BD43-6C49BDAEF6B7}" dt="2023-11-04T06:56:25.387" v="244"/>
          <ac:picMkLst>
            <pc:docMk/>
            <pc:sldMk cId="2558628006" sldId="552"/>
            <ac:picMk id="7" creationId="{6BE2EE61-926B-859E-4B23-3D1D6D47A92D}"/>
          </ac:picMkLst>
        </pc:picChg>
      </pc:sldChg>
      <pc:sldChg chg="addSp modSp add mod">
        <pc:chgData name="Ahmed Mohammed" userId="52ea684eb8771d40" providerId="LiveId" clId="{230B3C74-9485-4158-BD43-6C49BDAEF6B7}" dt="2023-11-04T06:57:18.649" v="255" actId="1076"/>
        <pc:sldMkLst>
          <pc:docMk/>
          <pc:sldMk cId="1248029929" sldId="553"/>
        </pc:sldMkLst>
        <pc:spChg chg="add mod">
          <ac:chgData name="Ahmed Mohammed" userId="52ea684eb8771d40" providerId="LiveId" clId="{230B3C74-9485-4158-BD43-6C49BDAEF6B7}" dt="2023-11-04T06:56:49.543" v="248" actId="207"/>
          <ac:spMkLst>
            <pc:docMk/>
            <pc:sldMk cId="1248029929" sldId="553"/>
            <ac:spMk id="2" creationId="{C93C5D91-8405-DCA9-3B29-0C755DF5CB64}"/>
          </ac:spMkLst>
        </pc:spChg>
        <pc:spChg chg="add mod">
          <ac:chgData name="Ahmed Mohammed" userId="52ea684eb8771d40" providerId="LiveId" clId="{230B3C74-9485-4158-BD43-6C49BDAEF6B7}" dt="2023-11-04T06:57:18.649" v="255" actId="1076"/>
          <ac:spMkLst>
            <pc:docMk/>
            <pc:sldMk cId="1248029929" sldId="553"/>
            <ac:spMk id="7" creationId="{003891E5-E321-F909-9DDA-5B847CDDEF87}"/>
          </ac:spMkLst>
        </pc:spChg>
      </pc:sldChg>
      <pc:sldChg chg="addSp modSp add mod">
        <pc:chgData name="Ahmed Mohammed" userId="52ea684eb8771d40" providerId="LiveId" clId="{230B3C74-9485-4158-BD43-6C49BDAEF6B7}" dt="2023-11-04T06:59:12.502" v="268" actId="171"/>
        <pc:sldMkLst>
          <pc:docMk/>
          <pc:sldMk cId="3062303762" sldId="554"/>
        </pc:sldMkLst>
        <pc:spChg chg="add mod">
          <ac:chgData name="Ahmed Mohammed" userId="52ea684eb8771d40" providerId="LiveId" clId="{230B3C74-9485-4158-BD43-6C49BDAEF6B7}" dt="2023-11-04T06:57:35.900" v="258" actId="207"/>
          <ac:spMkLst>
            <pc:docMk/>
            <pc:sldMk cId="3062303762" sldId="554"/>
            <ac:spMk id="2" creationId="{40429DAE-3A4C-229B-8D47-33E6B5660D86}"/>
          </ac:spMkLst>
        </pc:spChg>
        <pc:spChg chg="add mod">
          <ac:chgData name="Ahmed Mohammed" userId="52ea684eb8771d40" providerId="LiveId" clId="{230B3C74-9485-4158-BD43-6C49BDAEF6B7}" dt="2023-11-04T06:57:55.009" v="260" actId="14100"/>
          <ac:spMkLst>
            <pc:docMk/>
            <pc:sldMk cId="3062303762" sldId="554"/>
            <ac:spMk id="7" creationId="{C0B0E6F0-5BBD-7B8F-C0BF-A9ECBB00A9F0}"/>
          </ac:spMkLst>
        </pc:spChg>
        <pc:spChg chg="add mod ord">
          <ac:chgData name="Ahmed Mohammed" userId="52ea684eb8771d40" providerId="LiveId" clId="{230B3C74-9485-4158-BD43-6C49BDAEF6B7}" dt="2023-11-04T06:59:12.502" v="268" actId="171"/>
          <ac:spMkLst>
            <pc:docMk/>
            <pc:sldMk cId="3062303762" sldId="554"/>
            <ac:spMk id="9" creationId="{2656844D-946E-E6C7-721E-19CF16B66C6B}"/>
          </ac:spMkLst>
        </pc:spChg>
        <pc:spChg chg="add mod ord">
          <ac:chgData name="Ahmed Mohammed" userId="52ea684eb8771d40" providerId="LiveId" clId="{230B3C74-9485-4158-BD43-6C49BDAEF6B7}" dt="2023-11-04T06:59:12.502" v="268" actId="171"/>
          <ac:spMkLst>
            <pc:docMk/>
            <pc:sldMk cId="3062303762" sldId="554"/>
            <ac:spMk id="10" creationId="{BCAFEF9D-B85E-77B8-EBC7-9615AA68E6F9}"/>
          </ac:spMkLst>
        </pc:spChg>
      </pc:sldChg>
      <pc:sldChg chg="addSp modSp add mod">
        <pc:chgData name="Ahmed Mohammed" userId="52ea684eb8771d40" providerId="LiveId" clId="{230B3C74-9485-4158-BD43-6C49BDAEF6B7}" dt="2023-11-04T06:59:50.219" v="273"/>
        <pc:sldMkLst>
          <pc:docMk/>
          <pc:sldMk cId="2596087318" sldId="555"/>
        </pc:sldMkLst>
        <pc:spChg chg="add mod">
          <ac:chgData name="Ahmed Mohammed" userId="52ea684eb8771d40" providerId="LiveId" clId="{230B3C74-9485-4158-BD43-6C49BDAEF6B7}" dt="2023-11-04T06:59:41.783" v="272" actId="207"/>
          <ac:spMkLst>
            <pc:docMk/>
            <pc:sldMk cId="2596087318" sldId="555"/>
            <ac:spMk id="2" creationId="{FC181651-4EA6-9112-EB0B-C5099044BA06}"/>
          </ac:spMkLst>
        </pc:spChg>
        <pc:picChg chg="add mod">
          <ac:chgData name="Ahmed Mohammed" userId="52ea684eb8771d40" providerId="LiveId" clId="{230B3C74-9485-4158-BD43-6C49BDAEF6B7}" dt="2023-11-04T06:59:50.219" v="273"/>
          <ac:picMkLst>
            <pc:docMk/>
            <pc:sldMk cId="2596087318" sldId="555"/>
            <ac:picMk id="7" creationId="{C4D0F46D-B331-D9EF-9BF2-D993B7F3B678}"/>
          </ac:picMkLst>
        </pc:picChg>
      </pc:sldChg>
      <pc:sldChg chg="addSp modSp add mod">
        <pc:chgData name="Ahmed Mohammed" userId="52ea684eb8771d40" providerId="LiveId" clId="{230B3C74-9485-4158-BD43-6C49BDAEF6B7}" dt="2023-11-04T07:00:43.457" v="281" actId="14100"/>
        <pc:sldMkLst>
          <pc:docMk/>
          <pc:sldMk cId="2027924655" sldId="556"/>
        </pc:sldMkLst>
        <pc:spChg chg="add mod">
          <ac:chgData name="Ahmed Mohammed" userId="52ea684eb8771d40" providerId="LiveId" clId="{230B3C74-9485-4158-BD43-6C49BDAEF6B7}" dt="2023-11-04T07:00:11.498" v="276" actId="207"/>
          <ac:spMkLst>
            <pc:docMk/>
            <pc:sldMk cId="2027924655" sldId="556"/>
            <ac:spMk id="2" creationId="{71F3B3E3-81EE-5240-39C5-51091FF86E92}"/>
          </ac:spMkLst>
        </pc:spChg>
        <pc:spChg chg="mod">
          <ac:chgData name="Ahmed Mohammed" userId="52ea684eb8771d40" providerId="LiveId" clId="{230B3C74-9485-4158-BD43-6C49BDAEF6B7}" dt="2023-11-04T07:00:23.484" v="278" actId="14100"/>
          <ac:spMkLst>
            <pc:docMk/>
            <pc:sldMk cId="2027924655" sldId="556"/>
            <ac:spMk id="25" creationId="{2BC869EB-5623-4AA1-9123-4AF9DF916049}"/>
          </ac:spMkLst>
        </pc:spChg>
        <pc:spChg chg="mod">
          <ac:chgData name="Ahmed Mohammed" userId="52ea684eb8771d40" providerId="LiveId" clId="{230B3C74-9485-4158-BD43-6C49BDAEF6B7}" dt="2023-11-04T07:00:29.297" v="279" actId="1076"/>
          <ac:spMkLst>
            <pc:docMk/>
            <pc:sldMk cId="2027924655" sldId="556"/>
            <ac:spMk id="48" creationId="{050976E4-0CF2-BA00-34CA-2F9419409B9E}"/>
          </ac:spMkLst>
        </pc:spChg>
        <pc:picChg chg="add mod">
          <ac:chgData name="Ahmed Mohammed" userId="52ea684eb8771d40" providerId="LiveId" clId="{230B3C74-9485-4158-BD43-6C49BDAEF6B7}" dt="2023-11-04T07:00:43.457" v="281" actId="14100"/>
          <ac:picMkLst>
            <pc:docMk/>
            <pc:sldMk cId="2027924655" sldId="556"/>
            <ac:picMk id="7" creationId="{4650C5AD-2E5B-47B7-790A-02FDCC9F50F6}"/>
          </ac:picMkLst>
        </pc:picChg>
      </pc:sldChg>
      <pc:sldChg chg="addSp modSp add mod">
        <pc:chgData name="Ahmed Mohammed" userId="52ea684eb8771d40" providerId="LiveId" clId="{230B3C74-9485-4158-BD43-6C49BDAEF6B7}" dt="2023-11-04T07:01:26.652" v="288" actId="1076"/>
        <pc:sldMkLst>
          <pc:docMk/>
          <pc:sldMk cId="711701290" sldId="557"/>
        </pc:sldMkLst>
        <pc:spChg chg="add mod">
          <ac:chgData name="Ahmed Mohammed" userId="52ea684eb8771d40" providerId="LiveId" clId="{230B3C74-9485-4158-BD43-6C49BDAEF6B7}" dt="2023-11-04T07:01:05.424" v="284" actId="207"/>
          <ac:spMkLst>
            <pc:docMk/>
            <pc:sldMk cId="711701290" sldId="557"/>
            <ac:spMk id="2" creationId="{F6182645-44B5-4ECD-5994-86CEC7B942EB}"/>
          </ac:spMkLst>
        </pc:spChg>
        <pc:spChg chg="add mod">
          <ac:chgData name="Ahmed Mohammed" userId="52ea684eb8771d40" providerId="LiveId" clId="{230B3C74-9485-4158-BD43-6C49BDAEF6B7}" dt="2023-11-04T07:01:26.652" v="288" actId="1076"/>
          <ac:spMkLst>
            <pc:docMk/>
            <pc:sldMk cId="711701290" sldId="557"/>
            <ac:spMk id="7" creationId="{B68801FA-4B4C-142F-06D9-B7F1ADA12FC6}"/>
          </ac:spMkLst>
        </pc:spChg>
        <pc:spChg chg="mod">
          <ac:chgData name="Ahmed Mohammed" userId="52ea684eb8771d40" providerId="LiveId" clId="{230B3C74-9485-4158-BD43-6C49BDAEF6B7}" dt="2023-11-04T07:01:22.666" v="287" actId="1076"/>
          <ac:spMkLst>
            <pc:docMk/>
            <pc:sldMk cId="711701290" sldId="557"/>
            <ac:spMk id="25" creationId="{2BC869EB-5623-4AA1-9123-4AF9DF916049}"/>
          </ac:spMkLst>
        </pc:spChg>
      </pc:sldChg>
      <pc:sldChg chg="addSp modSp add mod">
        <pc:chgData name="Ahmed Mohammed" userId="52ea684eb8771d40" providerId="LiveId" clId="{230B3C74-9485-4158-BD43-6C49BDAEF6B7}" dt="2023-11-04T07:01:59.565" v="295" actId="20577"/>
        <pc:sldMkLst>
          <pc:docMk/>
          <pc:sldMk cId="692612190" sldId="558"/>
        </pc:sldMkLst>
        <pc:spChg chg="add mod">
          <ac:chgData name="Ahmed Mohammed" userId="52ea684eb8771d40" providerId="LiveId" clId="{230B3C74-9485-4158-BD43-6C49BDAEF6B7}" dt="2023-11-04T07:01:41.829" v="291" actId="207"/>
          <ac:spMkLst>
            <pc:docMk/>
            <pc:sldMk cId="692612190" sldId="558"/>
            <ac:spMk id="2" creationId="{3DD2F6C8-CF9B-7508-288D-4F21E52493AE}"/>
          </ac:spMkLst>
        </pc:spChg>
        <pc:spChg chg="add mod">
          <ac:chgData name="Ahmed Mohammed" userId="52ea684eb8771d40" providerId="LiveId" clId="{230B3C74-9485-4158-BD43-6C49BDAEF6B7}" dt="2023-11-04T07:01:59.565" v="295" actId="20577"/>
          <ac:spMkLst>
            <pc:docMk/>
            <pc:sldMk cId="692612190" sldId="558"/>
            <ac:spMk id="7" creationId="{EA7F99AD-42CD-45FE-F651-8830D6022EFB}"/>
          </ac:spMkLst>
        </pc:spChg>
      </pc:sldChg>
      <pc:sldChg chg="addSp modSp add mod">
        <pc:chgData name="Ahmed Mohammed" userId="52ea684eb8771d40" providerId="LiveId" clId="{230B3C74-9485-4158-BD43-6C49BDAEF6B7}" dt="2023-11-04T07:02:38.428" v="300" actId="14100"/>
        <pc:sldMkLst>
          <pc:docMk/>
          <pc:sldMk cId="1412233140" sldId="559"/>
        </pc:sldMkLst>
        <pc:spChg chg="add mod">
          <ac:chgData name="Ahmed Mohammed" userId="52ea684eb8771d40" providerId="LiveId" clId="{230B3C74-9485-4158-BD43-6C49BDAEF6B7}" dt="2023-11-04T07:02:21.146" v="298" actId="207"/>
          <ac:spMkLst>
            <pc:docMk/>
            <pc:sldMk cId="1412233140" sldId="559"/>
            <ac:spMk id="2" creationId="{AF56B354-BFC0-ABDB-F525-5F771A5CE377}"/>
          </ac:spMkLst>
        </pc:spChg>
        <pc:spChg chg="add mod">
          <ac:chgData name="Ahmed Mohammed" userId="52ea684eb8771d40" providerId="LiveId" clId="{230B3C74-9485-4158-BD43-6C49BDAEF6B7}" dt="2023-11-04T07:02:38.428" v="300" actId="14100"/>
          <ac:spMkLst>
            <pc:docMk/>
            <pc:sldMk cId="1412233140" sldId="559"/>
            <ac:spMk id="7" creationId="{7ABC2A7C-9376-66E2-21E2-04A3956C518C}"/>
          </ac:spMkLst>
        </pc:spChg>
      </pc:sldChg>
      <pc:sldChg chg="addSp modSp add mod">
        <pc:chgData name="Ahmed Mohammed" userId="52ea684eb8771d40" providerId="LiveId" clId="{230B3C74-9485-4158-BD43-6C49BDAEF6B7}" dt="2023-11-04T07:03:17.018" v="306" actId="14100"/>
        <pc:sldMkLst>
          <pc:docMk/>
          <pc:sldMk cId="2986586488" sldId="560"/>
        </pc:sldMkLst>
        <pc:spChg chg="add mod">
          <ac:chgData name="Ahmed Mohammed" userId="52ea684eb8771d40" providerId="LiveId" clId="{230B3C74-9485-4158-BD43-6C49BDAEF6B7}" dt="2023-11-04T07:02:54.640" v="303" actId="207"/>
          <ac:spMkLst>
            <pc:docMk/>
            <pc:sldMk cId="2986586488" sldId="560"/>
            <ac:spMk id="2" creationId="{1BC36A99-949E-FA08-BDD6-37A23898BB5D}"/>
          </ac:spMkLst>
        </pc:spChg>
        <pc:spChg chg="add mod">
          <ac:chgData name="Ahmed Mohammed" userId="52ea684eb8771d40" providerId="LiveId" clId="{230B3C74-9485-4158-BD43-6C49BDAEF6B7}" dt="2023-11-04T07:03:17.018" v="306" actId="14100"/>
          <ac:spMkLst>
            <pc:docMk/>
            <pc:sldMk cId="2986586488" sldId="560"/>
            <ac:spMk id="7" creationId="{12F5D214-2789-16B5-49B5-B60431CBCBDA}"/>
          </ac:spMkLst>
        </pc:spChg>
      </pc:sldChg>
      <pc:sldChg chg="addSp modSp add mod">
        <pc:chgData name="Ahmed Mohammed" userId="52ea684eb8771d40" providerId="LiveId" clId="{230B3C74-9485-4158-BD43-6C49BDAEF6B7}" dt="2023-11-04T07:03:56.476" v="314" actId="20577"/>
        <pc:sldMkLst>
          <pc:docMk/>
          <pc:sldMk cId="2987312130" sldId="561"/>
        </pc:sldMkLst>
        <pc:spChg chg="add mod">
          <ac:chgData name="Ahmed Mohammed" userId="52ea684eb8771d40" providerId="LiveId" clId="{230B3C74-9485-4158-BD43-6C49BDAEF6B7}" dt="2023-11-04T07:03:33.255" v="309" actId="207"/>
          <ac:spMkLst>
            <pc:docMk/>
            <pc:sldMk cId="2987312130" sldId="561"/>
            <ac:spMk id="2" creationId="{E638EC88-11EA-D109-60D7-4D5189F2946A}"/>
          </ac:spMkLst>
        </pc:spChg>
        <pc:spChg chg="add mod">
          <ac:chgData name="Ahmed Mohammed" userId="52ea684eb8771d40" providerId="LiveId" clId="{230B3C74-9485-4158-BD43-6C49BDAEF6B7}" dt="2023-11-04T07:03:56.476" v="314" actId="20577"/>
          <ac:spMkLst>
            <pc:docMk/>
            <pc:sldMk cId="2987312130" sldId="561"/>
            <ac:spMk id="7" creationId="{CB76DD1B-4997-C324-76F0-3CCBCB5C7B3B}"/>
          </ac:spMkLst>
        </pc:spChg>
      </pc:sldChg>
      <pc:sldChg chg="addSp modSp add mod">
        <pc:chgData name="Ahmed Mohammed" userId="52ea684eb8771d40" providerId="LiveId" clId="{230B3C74-9485-4158-BD43-6C49BDAEF6B7}" dt="2023-11-04T07:04:21.028" v="318"/>
        <pc:sldMkLst>
          <pc:docMk/>
          <pc:sldMk cId="1840251022" sldId="562"/>
        </pc:sldMkLst>
        <pc:spChg chg="add mod">
          <ac:chgData name="Ahmed Mohammed" userId="52ea684eb8771d40" providerId="LiveId" clId="{230B3C74-9485-4158-BD43-6C49BDAEF6B7}" dt="2023-11-04T07:04:12.481" v="317" actId="207"/>
          <ac:spMkLst>
            <pc:docMk/>
            <pc:sldMk cId="1840251022" sldId="562"/>
            <ac:spMk id="2" creationId="{B6122EF1-2A99-2936-A2AB-DD0AE89D9B7B}"/>
          </ac:spMkLst>
        </pc:spChg>
        <pc:spChg chg="add mod">
          <ac:chgData name="Ahmed Mohammed" userId="52ea684eb8771d40" providerId="LiveId" clId="{230B3C74-9485-4158-BD43-6C49BDAEF6B7}" dt="2023-11-04T07:04:21.028" v="318"/>
          <ac:spMkLst>
            <pc:docMk/>
            <pc:sldMk cId="1840251022" sldId="562"/>
            <ac:spMk id="7" creationId="{86D6DC55-F7E5-7480-88F8-93391DAC2365}"/>
          </ac:spMkLst>
        </pc:spChg>
      </pc:sldChg>
      <pc:sldChg chg="addSp modSp add mod">
        <pc:chgData name="Ahmed Mohammed" userId="52ea684eb8771d40" providerId="LiveId" clId="{230B3C74-9485-4158-BD43-6C49BDAEF6B7}" dt="2023-11-04T07:04:52.484" v="324" actId="1076"/>
        <pc:sldMkLst>
          <pc:docMk/>
          <pc:sldMk cId="2341916662" sldId="563"/>
        </pc:sldMkLst>
        <pc:spChg chg="add mod">
          <ac:chgData name="Ahmed Mohammed" userId="52ea684eb8771d40" providerId="LiveId" clId="{230B3C74-9485-4158-BD43-6C49BDAEF6B7}" dt="2023-11-04T07:04:36.007" v="321" actId="207"/>
          <ac:spMkLst>
            <pc:docMk/>
            <pc:sldMk cId="2341916662" sldId="563"/>
            <ac:spMk id="2" creationId="{A7605B36-A390-93AD-35DD-99D34EEF00B9}"/>
          </ac:spMkLst>
        </pc:spChg>
        <pc:spChg chg="add mod">
          <ac:chgData name="Ahmed Mohammed" userId="52ea684eb8771d40" providerId="LiveId" clId="{230B3C74-9485-4158-BD43-6C49BDAEF6B7}" dt="2023-11-04T07:04:52.484" v="324" actId="1076"/>
          <ac:spMkLst>
            <pc:docMk/>
            <pc:sldMk cId="2341916662" sldId="563"/>
            <ac:spMk id="7" creationId="{F624C9D9-92C7-04F8-B2B6-15ADFCA1D9D3}"/>
          </ac:spMkLst>
        </pc:spChg>
      </pc:sldChg>
      <pc:sldChg chg="addSp modSp add mod">
        <pc:chgData name="Ahmed Mohammed" userId="52ea684eb8771d40" providerId="LiveId" clId="{230B3C74-9485-4158-BD43-6C49BDAEF6B7}" dt="2023-11-04T07:05:26.293" v="330" actId="1076"/>
        <pc:sldMkLst>
          <pc:docMk/>
          <pc:sldMk cId="1425479678" sldId="564"/>
        </pc:sldMkLst>
        <pc:spChg chg="add mod">
          <ac:chgData name="Ahmed Mohammed" userId="52ea684eb8771d40" providerId="LiveId" clId="{230B3C74-9485-4158-BD43-6C49BDAEF6B7}" dt="2023-11-04T07:05:06.687" v="327" actId="207"/>
          <ac:spMkLst>
            <pc:docMk/>
            <pc:sldMk cId="1425479678" sldId="564"/>
            <ac:spMk id="2" creationId="{60C3512C-559D-9B19-7C48-066EA57F5232}"/>
          </ac:spMkLst>
        </pc:spChg>
        <pc:spChg chg="add mod">
          <ac:chgData name="Ahmed Mohammed" userId="52ea684eb8771d40" providerId="LiveId" clId="{230B3C74-9485-4158-BD43-6C49BDAEF6B7}" dt="2023-11-04T07:05:26.293" v="330" actId="1076"/>
          <ac:spMkLst>
            <pc:docMk/>
            <pc:sldMk cId="1425479678" sldId="564"/>
            <ac:spMk id="7" creationId="{F0F6388B-3EAC-6FBC-F1FB-C6B3263DD08B}"/>
          </ac:spMkLst>
        </pc:spChg>
      </pc:sldChg>
      <pc:sldChg chg="addSp modSp add mod">
        <pc:chgData name="Ahmed Mohammed" userId="52ea684eb8771d40" providerId="LiveId" clId="{230B3C74-9485-4158-BD43-6C49BDAEF6B7}" dt="2023-11-04T07:05:58.130" v="336" actId="1076"/>
        <pc:sldMkLst>
          <pc:docMk/>
          <pc:sldMk cId="871198507" sldId="565"/>
        </pc:sldMkLst>
        <pc:spChg chg="add mod">
          <ac:chgData name="Ahmed Mohammed" userId="52ea684eb8771d40" providerId="LiveId" clId="{230B3C74-9485-4158-BD43-6C49BDAEF6B7}" dt="2023-11-04T07:05:42.815" v="333" actId="207"/>
          <ac:spMkLst>
            <pc:docMk/>
            <pc:sldMk cId="871198507" sldId="565"/>
            <ac:spMk id="2" creationId="{1DB17A5C-1181-A040-E43D-666D03C63B45}"/>
          </ac:spMkLst>
        </pc:spChg>
        <pc:spChg chg="add mod">
          <ac:chgData name="Ahmed Mohammed" userId="52ea684eb8771d40" providerId="LiveId" clId="{230B3C74-9485-4158-BD43-6C49BDAEF6B7}" dt="2023-11-04T07:05:58.130" v="336" actId="1076"/>
          <ac:spMkLst>
            <pc:docMk/>
            <pc:sldMk cId="871198507" sldId="565"/>
            <ac:spMk id="7" creationId="{AB7EDBAF-C65D-4170-686D-72EB014FD8F9}"/>
          </ac:spMkLst>
        </pc:spChg>
      </pc:sldChg>
      <pc:sldChg chg="addSp modSp add mod">
        <pc:chgData name="Ahmed Mohammed" userId="52ea684eb8771d40" providerId="LiveId" clId="{230B3C74-9485-4158-BD43-6C49BDAEF6B7}" dt="2023-11-04T07:06:49.184" v="345" actId="6549"/>
        <pc:sldMkLst>
          <pc:docMk/>
          <pc:sldMk cId="2816315298" sldId="566"/>
        </pc:sldMkLst>
        <pc:spChg chg="add mod">
          <ac:chgData name="Ahmed Mohammed" userId="52ea684eb8771d40" providerId="LiveId" clId="{230B3C74-9485-4158-BD43-6C49BDAEF6B7}" dt="2023-11-04T07:06:27.936" v="342" actId="1076"/>
          <ac:spMkLst>
            <pc:docMk/>
            <pc:sldMk cId="2816315298" sldId="566"/>
            <ac:spMk id="2" creationId="{DACED40C-A312-AF67-23D3-2B2E4A32A918}"/>
          </ac:spMkLst>
        </pc:spChg>
        <pc:spChg chg="add mod">
          <ac:chgData name="Ahmed Mohammed" userId="52ea684eb8771d40" providerId="LiveId" clId="{230B3C74-9485-4158-BD43-6C49BDAEF6B7}" dt="2023-11-04T07:06:49.184" v="345" actId="6549"/>
          <ac:spMkLst>
            <pc:docMk/>
            <pc:sldMk cId="2816315298" sldId="566"/>
            <ac:spMk id="7" creationId="{95F54DEC-5FB5-198A-B729-0701D6C40558}"/>
          </ac:spMkLst>
        </pc:spChg>
      </pc:sldChg>
      <pc:sldChg chg="addSp modSp add mod">
        <pc:chgData name="Ahmed Mohammed" userId="52ea684eb8771d40" providerId="LiveId" clId="{230B3C74-9485-4158-BD43-6C49BDAEF6B7}" dt="2023-11-04T07:07:23.773" v="352" actId="14100"/>
        <pc:sldMkLst>
          <pc:docMk/>
          <pc:sldMk cId="237734643" sldId="567"/>
        </pc:sldMkLst>
        <pc:spChg chg="add mod">
          <ac:chgData name="Ahmed Mohammed" userId="52ea684eb8771d40" providerId="LiveId" clId="{230B3C74-9485-4158-BD43-6C49BDAEF6B7}" dt="2023-11-04T07:07:10.980" v="350" actId="1076"/>
          <ac:spMkLst>
            <pc:docMk/>
            <pc:sldMk cId="237734643" sldId="567"/>
            <ac:spMk id="2" creationId="{6FF2F856-C265-A756-3DF4-E417E60A6810}"/>
          </ac:spMkLst>
        </pc:spChg>
        <pc:spChg chg="add mod">
          <ac:chgData name="Ahmed Mohammed" userId="52ea684eb8771d40" providerId="LiveId" clId="{230B3C74-9485-4158-BD43-6C49BDAEF6B7}" dt="2023-11-04T07:07:23.773" v="352" actId="14100"/>
          <ac:spMkLst>
            <pc:docMk/>
            <pc:sldMk cId="237734643" sldId="567"/>
            <ac:spMk id="7" creationId="{8AEF6435-CD74-79DA-C535-BE1D77F0C401}"/>
          </ac:spMkLst>
        </pc:spChg>
      </pc:sldChg>
      <pc:sldChg chg="addSp modSp add mod">
        <pc:chgData name="Ahmed Mohammed" userId="52ea684eb8771d40" providerId="LiveId" clId="{230B3C74-9485-4158-BD43-6C49BDAEF6B7}" dt="2023-11-04T07:07:58.519" v="358" actId="20577"/>
        <pc:sldMkLst>
          <pc:docMk/>
          <pc:sldMk cId="4169195406" sldId="568"/>
        </pc:sldMkLst>
        <pc:spChg chg="add mod">
          <ac:chgData name="Ahmed Mohammed" userId="52ea684eb8771d40" providerId="LiveId" clId="{230B3C74-9485-4158-BD43-6C49BDAEF6B7}" dt="2023-11-04T07:07:43.865" v="354"/>
          <ac:spMkLst>
            <pc:docMk/>
            <pc:sldMk cId="4169195406" sldId="568"/>
            <ac:spMk id="2" creationId="{8974E7F1-4159-8CF8-F84F-B67EE2EE0847}"/>
          </ac:spMkLst>
        </pc:spChg>
        <pc:spChg chg="add mod">
          <ac:chgData name="Ahmed Mohammed" userId="52ea684eb8771d40" providerId="LiveId" clId="{230B3C74-9485-4158-BD43-6C49BDAEF6B7}" dt="2023-11-04T07:07:58.519" v="358" actId="20577"/>
          <ac:spMkLst>
            <pc:docMk/>
            <pc:sldMk cId="4169195406" sldId="568"/>
            <ac:spMk id="7" creationId="{FBFE3F97-6346-C10C-1AAE-0CE2F3F65E2A}"/>
          </ac:spMkLst>
        </pc:spChg>
      </pc:sldChg>
      <pc:sldChg chg="addSp modSp add mod">
        <pc:chgData name="Ahmed Mohammed" userId="52ea684eb8771d40" providerId="LiveId" clId="{230B3C74-9485-4158-BD43-6C49BDAEF6B7}" dt="2023-11-04T07:08:25.354" v="362" actId="14100"/>
        <pc:sldMkLst>
          <pc:docMk/>
          <pc:sldMk cId="2771877811" sldId="569"/>
        </pc:sldMkLst>
        <pc:spChg chg="add mod">
          <ac:chgData name="Ahmed Mohammed" userId="52ea684eb8771d40" providerId="LiveId" clId="{230B3C74-9485-4158-BD43-6C49BDAEF6B7}" dt="2023-11-04T07:08:15.433" v="360"/>
          <ac:spMkLst>
            <pc:docMk/>
            <pc:sldMk cId="2771877811" sldId="569"/>
            <ac:spMk id="2" creationId="{3F3F1CA1-F406-3ED4-0556-1090A4F60188}"/>
          </ac:spMkLst>
        </pc:spChg>
        <pc:spChg chg="add mod">
          <ac:chgData name="Ahmed Mohammed" userId="52ea684eb8771d40" providerId="LiveId" clId="{230B3C74-9485-4158-BD43-6C49BDAEF6B7}" dt="2023-11-04T07:08:25.354" v="362" actId="14100"/>
          <ac:spMkLst>
            <pc:docMk/>
            <pc:sldMk cId="2771877811" sldId="569"/>
            <ac:spMk id="7" creationId="{6E871314-986B-238C-8317-DD1AA1E560A3}"/>
          </ac:spMkLst>
        </pc:spChg>
      </pc:sldChg>
      <pc:sldChg chg="addSp modSp add mod">
        <pc:chgData name="Ahmed Mohammed" userId="52ea684eb8771d40" providerId="LiveId" clId="{230B3C74-9485-4158-BD43-6C49BDAEF6B7}" dt="2023-11-04T07:09:00.195" v="369" actId="1076"/>
        <pc:sldMkLst>
          <pc:docMk/>
          <pc:sldMk cId="1338428224" sldId="570"/>
        </pc:sldMkLst>
        <pc:spChg chg="add mod">
          <ac:chgData name="Ahmed Mohammed" userId="52ea684eb8771d40" providerId="LiveId" clId="{230B3C74-9485-4158-BD43-6C49BDAEF6B7}" dt="2023-11-04T07:08:46.488" v="366" actId="1076"/>
          <ac:spMkLst>
            <pc:docMk/>
            <pc:sldMk cId="1338428224" sldId="570"/>
            <ac:spMk id="2" creationId="{4416BCD4-D7DE-93C7-2C71-A7F5BF5CA981}"/>
          </ac:spMkLst>
        </pc:spChg>
        <pc:spChg chg="add mod">
          <ac:chgData name="Ahmed Mohammed" userId="52ea684eb8771d40" providerId="LiveId" clId="{230B3C74-9485-4158-BD43-6C49BDAEF6B7}" dt="2023-11-04T07:09:00.195" v="369" actId="1076"/>
          <ac:spMkLst>
            <pc:docMk/>
            <pc:sldMk cId="1338428224" sldId="570"/>
            <ac:spMk id="7" creationId="{B18EF015-4530-78D4-3073-00F3E2A037F6}"/>
          </ac:spMkLst>
        </pc:spChg>
      </pc:sldChg>
      <pc:sldChg chg="addSp modSp add mod">
        <pc:chgData name="Ahmed Mohammed" userId="52ea684eb8771d40" providerId="LiveId" clId="{230B3C74-9485-4158-BD43-6C49BDAEF6B7}" dt="2023-11-04T07:09:33.095" v="376" actId="14100"/>
        <pc:sldMkLst>
          <pc:docMk/>
          <pc:sldMk cId="175271601" sldId="571"/>
        </pc:sldMkLst>
        <pc:spChg chg="add mod">
          <ac:chgData name="Ahmed Mohammed" userId="52ea684eb8771d40" providerId="LiveId" clId="{230B3C74-9485-4158-BD43-6C49BDAEF6B7}" dt="2023-11-04T07:09:21.926" v="374" actId="1076"/>
          <ac:spMkLst>
            <pc:docMk/>
            <pc:sldMk cId="175271601" sldId="571"/>
            <ac:spMk id="2" creationId="{C991ED61-D946-DA16-896F-E4192DB400D3}"/>
          </ac:spMkLst>
        </pc:spChg>
        <pc:spChg chg="add mod">
          <ac:chgData name="Ahmed Mohammed" userId="52ea684eb8771d40" providerId="LiveId" clId="{230B3C74-9485-4158-BD43-6C49BDAEF6B7}" dt="2023-11-04T07:09:33.095" v="376" actId="14100"/>
          <ac:spMkLst>
            <pc:docMk/>
            <pc:sldMk cId="175271601" sldId="571"/>
            <ac:spMk id="7" creationId="{F32066FC-A638-BA87-0D76-13C0519DD759}"/>
          </ac:spMkLst>
        </pc:spChg>
      </pc:sldChg>
      <pc:sldChg chg="addSp modSp add mod">
        <pc:chgData name="Ahmed Mohammed" userId="52ea684eb8771d40" providerId="LiveId" clId="{230B3C74-9485-4158-BD43-6C49BDAEF6B7}" dt="2023-11-04T07:10:07.418" v="381" actId="1076"/>
        <pc:sldMkLst>
          <pc:docMk/>
          <pc:sldMk cId="3559915988" sldId="572"/>
        </pc:sldMkLst>
        <pc:spChg chg="add mod">
          <ac:chgData name="Ahmed Mohammed" userId="52ea684eb8771d40" providerId="LiveId" clId="{230B3C74-9485-4158-BD43-6C49BDAEF6B7}" dt="2023-11-04T07:09:46.652" v="378"/>
          <ac:spMkLst>
            <pc:docMk/>
            <pc:sldMk cId="3559915988" sldId="572"/>
            <ac:spMk id="2" creationId="{E96EF67C-A83F-83A7-6F71-6ED1EAC6C82B}"/>
          </ac:spMkLst>
        </pc:spChg>
        <pc:spChg chg="add mod">
          <ac:chgData name="Ahmed Mohammed" userId="52ea684eb8771d40" providerId="LiveId" clId="{230B3C74-9485-4158-BD43-6C49BDAEF6B7}" dt="2023-11-04T07:10:07.418" v="381" actId="1076"/>
          <ac:spMkLst>
            <pc:docMk/>
            <pc:sldMk cId="3559915988" sldId="572"/>
            <ac:spMk id="7" creationId="{CDCBBCCA-136F-526E-D71D-EDC3F81FE35C}"/>
          </ac:spMkLst>
        </pc:spChg>
      </pc:sldChg>
      <pc:sldChg chg="addSp modSp add mod">
        <pc:chgData name="Ahmed Mohammed" userId="52ea684eb8771d40" providerId="LiveId" clId="{230B3C74-9485-4158-BD43-6C49BDAEF6B7}" dt="2023-11-04T07:10:54.424" v="388" actId="1076"/>
        <pc:sldMkLst>
          <pc:docMk/>
          <pc:sldMk cId="2253166577" sldId="573"/>
        </pc:sldMkLst>
        <pc:spChg chg="add mod">
          <ac:chgData name="Ahmed Mohammed" userId="52ea684eb8771d40" providerId="LiveId" clId="{230B3C74-9485-4158-BD43-6C49BDAEF6B7}" dt="2023-11-04T07:10:28.447" v="383"/>
          <ac:spMkLst>
            <pc:docMk/>
            <pc:sldMk cId="2253166577" sldId="573"/>
            <ac:spMk id="2" creationId="{A329F9DE-FA15-966C-C03A-54F7C255DE26}"/>
          </ac:spMkLst>
        </pc:spChg>
        <pc:spChg chg="add mod">
          <ac:chgData name="Ahmed Mohammed" userId="52ea684eb8771d40" providerId="LiveId" clId="{230B3C74-9485-4158-BD43-6C49BDAEF6B7}" dt="2023-11-04T07:10:54.424" v="388" actId="1076"/>
          <ac:spMkLst>
            <pc:docMk/>
            <pc:sldMk cId="2253166577" sldId="573"/>
            <ac:spMk id="7" creationId="{A2E1910A-67C7-87D9-718F-807E889E9926}"/>
          </ac:spMkLst>
        </pc:spChg>
        <pc:spChg chg="mod">
          <ac:chgData name="Ahmed Mohammed" userId="52ea684eb8771d40" providerId="LiveId" clId="{230B3C74-9485-4158-BD43-6C49BDAEF6B7}" dt="2023-11-04T07:10:49.031" v="387" actId="1076"/>
          <ac:spMkLst>
            <pc:docMk/>
            <pc:sldMk cId="2253166577" sldId="573"/>
            <ac:spMk id="25" creationId="{2BC869EB-5623-4AA1-9123-4AF9DF916049}"/>
          </ac:spMkLst>
        </pc:spChg>
      </pc:sldChg>
      <pc:sldChg chg="addSp modSp add mod">
        <pc:chgData name="Ahmed Mohammed" userId="52ea684eb8771d40" providerId="LiveId" clId="{230B3C74-9485-4158-BD43-6C49BDAEF6B7}" dt="2023-11-04T07:11:46.397" v="395" actId="14100"/>
        <pc:sldMkLst>
          <pc:docMk/>
          <pc:sldMk cId="1303113105" sldId="574"/>
        </pc:sldMkLst>
        <pc:spChg chg="add mod">
          <ac:chgData name="Ahmed Mohammed" userId="52ea684eb8771d40" providerId="LiveId" clId="{230B3C74-9485-4158-BD43-6C49BDAEF6B7}" dt="2023-11-04T07:11:16.538" v="392" actId="1076"/>
          <ac:spMkLst>
            <pc:docMk/>
            <pc:sldMk cId="1303113105" sldId="574"/>
            <ac:spMk id="2" creationId="{9758DE50-C4B8-AEB2-E91D-7E852116B278}"/>
          </ac:spMkLst>
        </pc:spChg>
        <pc:spChg chg="add mod">
          <ac:chgData name="Ahmed Mohammed" userId="52ea684eb8771d40" providerId="LiveId" clId="{230B3C74-9485-4158-BD43-6C49BDAEF6B7}" dt="2023-11-04T07:11:30.245" v="394" actId="14100"/>
          <ac:spMkLst>
            <pc:docMk/>
            <pc:sldMk cId="1303113105" sldId="574"/>
            <ac:spMk id="7" creationId="{7197ECE6-F699-7BCF-267B-497C52729CBA}"/>
          </ac:spMkLst>
        </pc:spChg>
        <pc:spChg chg="mod">
          <ac:chgData name="Ahmed Mohammed" userId="52ea684eb8771d40" providerId="LiveId" clId="{230B3C74-9485-4158-BD43-6C49BDAEF6B7}" dt="2023-11-04T07:11:46.397" v="395" actId="14100"/>
          <ac:spMkLst>
            <pc:docMk/>
            <pc:sldMk cId="1303113105" sldId="574"/>
            <ac:spMk id="25" creationId="{2BC869EB-5623-4AA1-9123-4AF9DF916049}"/>
          </ac:spMkLst>
        </pc:spChg>
      </pc:sldChg>
      <pc:sldChg chg="addSp modSp add mod">
        <pc:chgData name="Ahmed Mohammed" userId="52ea684eb8771d40" providerId="LiveId" clId="{230B3C74-9485-4158-BD43-6C49BDAEF6B7}" dt="2023-11-04T07:12:20.964" v="401" actId="20577"/>
        <pc:sldMkLst>
          <pc:docMk/>
          <pc:sldMk cId="2210125335" sldId="575"/>
        </pc:sldMkLst>
        <pc:spChg chg="add mod">
          <ac:chgData name="Ahmed Mohammed" userId="52ea684eb8771d40" providerId="LiveId" clId="{230B3C74-9485-4158-BD43-6C49BDAEF6B7}" dt="2023-11-04T07:12:02.840" v="397"/>
          <ac:spMkLst>
            <pc:docMk/>
            <pc:sldMk cId="2210125335" sldId="575"/>
            <ac:spMk id="2" creationId="{6B822C96-4ED5-47D3-4574-E5743933E7E7}"/>
          </ac:spMkLst>
        </pc:spChg>
        <pc:spChg chg="add mod">
          <ac:chgData name="Ahmed Mohammed" userId="52ea684eb8771d40" providerId="LiveId" clId="{230B3C74-9485-4158-BD43-6C49BDAEF6B7}" dt="2023-11-04T07:12:20.964" v="401" actId="20577"/>
          <ac:spMkLst>
            <pc:docMk/>
            <pc:sldMk cId="2210125335" sldId="575"/>
            <ac:spMk id="7" creationId="{B3C8CE28-2701-7524-DE23-552DC2C66AB9}"/>
          </ac:spMkLst>
        </pc:spChg>
      </pc:sldChg>
      <pc:sldChg chg="addSp modSp add mod">
        <pc:chgData name="Ahmed Mohammed" userId="52ea684eb8771d40" providerId="LiveId" clId="{230B3C74-9485-4158-BD43-6C49BDAEF6B7}" dt="2023-11-04T07:12:58.202" v="408" actId="1076"/>
        <pc:sldMkLst>
          <pc:docMk/>
          <pc:sldMk cId="3557505955" sldId="576"/>
        </pc:sldMkLst>
        <pc:spChg chg="add mod">
          <ac:chgData name="Ahmed Mohammed" userId="52ea684eb8771d40" providerId="LiveId" clId="{230B3C74-9485-4158-BD43-6C49BDAEF6B7}" dt="2023-11-04T07:12:42.790" v="405" actId="1076"/>
          <ac:spMkLst>
            <pc:docMk/>
            <pc:sldMk cId="3557505955" sldId="576"/>
            <ac:spMk id="2" creationId="{B3C4DE79-50E9-5CEA-6A59-D3DBF0F97C06}"/>
          </ac:spMkLst>
        </pc:spChg>
        <pc:spChg chg="add mod">
          <ac:chgData name="Ahmed Mohammed" userId="52ea684eb8771d40" providerId="LiveId" clId="{230B3C74-9485-4158-BD43-6C49BDAEF6B7}" dt="2023-11-04T07:12:58.202" v="408" actId="1076"/>
          <ac:spMkLst>
            <pc:docMk/>
            <pc:sldMk cId="3557505955" sldId="576"/>
            <ac:spMk id="7" creationId="{E2957490-1DB7-5E32-5114-231F0D5FC761}"/>
          </ac:spMkLst>
        </pc:spChg>
      </pc:sldChg>
      <pc:sldChg chg="addSp delSp modSp add mod">
        <pc:chgData name="Ahmed Mohammed" userId="52ea684eb8771d40" providerId="LiveId" clId="{230B3C74-9485-4158-BD43-6C49BDAEF6B7}" dt="2023-11-04T07:13:46.640" v="416" actId="1076"/>
        <pc:sldMkLst>
          <pc:docMk/>
          <pc:sldMk cId="2295915839" sldId="577"/>
        </pc:sldMkLst>
        <pc:spChg chg="add mod">
          <ac:chgData name="Ahmed Mohammed" userId="52ea684eb8771d40" providerId="LiveId" clId="{230B3C74-9485-4158-BD43-6C49BDAEF6B7}" dt="2023-11-04T07:13:16.753" v="412" actId="14100"/>
          <ac:spMkLst>
            <pc:docMk/>
            <pc:sldMk cId="2295915839" sldId="577"/>
            <ac:spMk id="2" creationId="{98C6F6B0-3ADB-55FB-E03D-8F2B6DA7C0EE}"/>
          </ac:spMkLst>
        </pc:spChg>
        <pc:spChg chg="add mod">
          <ac:chgData name="Ahmed Mohammed" userId="52ea684eb8771d40" providerId="LiveId" clId="{230B3C74-9485-4158-BD43-6C49BDAEF6B7}" dt="2023-11-04T07:13:46.640" v="416" actId="1076"/>
          <ac:spMkLst>
            <pc:docMk/>
            <pc:sldMk cId="2295915839" sldId="577"/>
            <ac:spMk id="7" creationId="{38782CA7-DF71-2E86-6D45-89082795DC33}"/>
          </ac:spMkLst>
        </pc:spChg>
        <pc:spChg chg="del">
          <ac:chgData name="Ahmed Mohammed" userId="52ea684eb8771d40" providerId="LiveId" clId="{230B3C74-9485-4158-BD43-6C49BDAEF6B7}" dt="2023-11-04T07:13:42.574" v="415" actId="478"/>
          <ac:spMkLst>
            <pc:docMk/>
            <pc:sldMk cId="2295915839" sldId="577"/>
            <ac:spMk id="25" creationId="{2BC869EB-5623-4AA1-9123-4AF9DF916049}"/>
          </ac:spMkLst>
        </pc:spChg>
      </pc:sldChg>
      <pc:sldChg chg="addSp modSp add mod">
        <pc:chgData name="Ahmed Mohammed" userId="52ea684eb8771d40" providerId="LiveId" clId="{230B3C74-9485-4158-BD43-6C49BDAEF6B7}" dt="2023-11-04T07:14:39.673" v="421" actId="14100"/>
        <pc:sldMkLst>
          <pc:docMk/>
          <pc:sldMk cId="4126803507" sldId="578"/>
        </pc:sldMkLst>
        <pc:spChg chg="add mod">
          <ac:chgData name="Ahmed Mohammed" userId="52ea684eb8771d40" providerId="LiveId" clId="{230B3C74-9485-4158-BD43-6C49BDAEF6B7}" dt="2023-11-04T07:14:28.720" v="419" actId="207"/>
          <ac:spMkLst>
            <pc:docMk/>
            <pc:sldMk cId="4126803507" sldId="578"/>
            <ac:spMk id="2" creationId="{B4D4058A-BE93-9C16-D102-8F3C31FF82D4}"/>
          </ac:spMkLst>
        </pc:spChg>
        <pc:spChg chg="add mod">
          <ac:chgData name="Ahmed Mohammed" userId="52ea684eb8771d40" providerId="LiveId" clId="{230B3C74-9485-4158-BD43-6C49BDAEF6B7}" dt="2023-11-04T07:14:39.673" v="421" actId="14100"/>
          <ac:spMkLst>
            <pc:docMk/>
            <pc:sldMk cId="4126803507" sldId="578"/>
            <ac:spMk id="7" creationId="{AEA41D7B-9217-83F3-B514-05812FA82858}"/>
          </ac:spMkLst>
        </pc:spChg>
      </pc:sldChg>
      <pc:sldChg chg="addSp modSp add mod">
        <pc:chgData name="Ahmed Mohammed" userId="52ea684eb8771d40" providerId="LiveId" clId="{230B3C74-9485-4158-BD43-6C49BDAEF6B7}" dt="2023-11-04T07:15:58.956" v="432" actId="14100"/>
        <pc:sldMkLst>
          <pc:docMk/>
          <pc:sldMk cId="1891123417" sldId="579"/>
        </pc:sldMkLst>
        <pc:spChg chg="add mod">
          <ac:chgData name="Ahmed Mohammed" userId="52ea684eb8771d40" providerId="LiveId" clId="{230B3C74-9485-4158-BD43-6C49BDAEF6B7}" dt="2023-11-04T07:14:59.950" v="424" actId="207"/>
          <ac:spMkLst>
            <pc:docMk/>
            <pc:sldMk cId="1891123417" sldId="579"/>
            <ac:spMk id="2" creationId="{21807629-5397-FF76-3655-BFA585AD5666}"/>
          </ac:spMkLst>
        </pc:spChg>
        <pc:spChg chg="add mod">
          <ac:chgData name="Ahmed Mohammed" userId="52ea684eb8771d40" providerId="LiveId" clId="{230B3C74-9485-4158-BD43-6C49BDAEF6B7}" dt="2023-11-04T07:15:54.011" v="431" actId="14100"/>
          <ac:spMkLst>
            <pc:docMk/>
            <pc:sldMk cId="1891123417" sldId="579"/>
            <ac:spMk id="7" creationId="{9DE96223-5BF2-D6D3-19D9-6519EDAE95B8}"/>
          </ac:spMkLst>
        </pc:spChg>
        <pc:spChg chg="mod">
          <ac:chgData name="Ahmed Mohammed" userId="52ea684eb8771d40" providerId="LiveId" clId="{230B3C74-9485-4158-BD43-6C49BDAEF6B7}" dt="2023-11-04T07:15:58.956" v="432" actId="14100"/>
          <ac:spMkLst>
            <pc:docMk/>
            <pc:sldMk cId="1891123417" sldId="579"/>
            <ac:spMk id="25" creationId="{2BC869EB-5623-4AA1-9123-4AF9DF916049}"/>
          </ac:spMkLst>
        </pc:spChg>
      </pc:sldChg>
      <pc:sldChg chg="addSp modSp add mod">
        <pc:chgData name="Ahmed Mohammed" userId="52ea684eb8771d40" providerId="LiveId" clId="{230B3C74-9485-4158-BD43-6C49BDAEF6B7}" dt="2023-11-04T07:16:17.984" v="435" actId="1076"/>
        <pc:sldMkLst>
          <pc:docMk/>
          <pc:sldMk cId="426107802" sldId="580"/>
        </pc:sldMkLst>
        <pc:spChg chg="add mod">
          <ac:chgData name="Ahmed Mohammed" userId="52ea684eb8771d40" providerId="LiveId" clId="{230B3C74-9485-4158-BD43-6C49BDAEF6B7}" dt="2023-11-04T07:15:07.504" v="426" actId="207"/>
          <ac:spMkLst>
            <pc:docMk/>
            <pc:sldMk cId="426107802" sldId="580"/>
            <ac:spMk id="2" creationId="{2B15169C-F7BD-B885-2A14-12B9ECE6453A}"/>
          </ac:spMkLst>
        </pc:spChg>
        <pc:spChg chg="add mod">
          <ac:chgData name="Ahmed Mohammed" userId="52ea684eb8771d40" providerId="LiveId" clId="{230B3C74-9485-4158-BD43-6C49BDAEF6B7}" dt="2023-11-04T07:16:17.984" v="435" actId="1076"/>
          <ac:spMkLst>
            <pc:docMk/>
            <pc:sldMk cId="426107802" sldId="580"/>
            <ac:spMk id="7" creationId="{F845EA92-64F5-75D8-BC3C-5CD899CE1650}"/>
          </ac:spMkLst>
        </pc:spChg>
      </pc:sldChg>
      <pc:sldChg chg="addSp modSp add mod">
        <pc:chgData name="Ahmed Mohammed" userId="52ea684eb8771d40" providerId="LiveId" clId="{230B3C74-9485-4158-BD43-6C49BDAEF6B7}" dt="2023-11-04T07:16:38.868" v="439" actId="1076"/>
        <pc:sldMkLst>
          <pc:docMk/>
          <pc:sldMk cId="3780123100" sldId="581"/>
        </pc:sldMkLst>
        <pc:spChg chg="add mod">
          <ac:chgData name="Ahmed Mohammed" userId="52ea684eb8771d40" providerId="LiveId" clId="{230B3C74-9485-4158-BD43-6C49BDAEF6B7}" dt="2023-11-04T07:15:18.971" v="427"/>
          <ac:spMkLst>
            <pc:docMk/>
            <pc:sldMk cId="3780123100" sldId="581"/>
            <ac:spMk id="2" creationId="{7B1F2554-9CBB-AA50-745D-DE46FDB88998}"/>
          </ac:spMkLst>
        </pc:spChg>
        <pc:spChg chg="add mod">
          <ac:chgData name="Ahmed Mohammed" userId="52ea684eb8771d40" providerId="LiveId" clId="{230B3C74-9485-4158-BD43-6C49BDAEF6B7}" dt="2023-11-04T07:16:38.868" v="439" actId="1076"/>
          <ac:spMkLst>
            <pc:docMk/>
            <pc:sldMk cId="3780123100" sldId="581"/>
            <ac:spMk id="7" creationId="{684E5EB8-E7B7-C57C-9406-313CFE978C86}"/>
          </ac:spMkLst>
        </pc:spChg>
      </pc:sldChg>
      <pc:sldChg chg="addSp modSp add mod">
        <pc:chgData name="Ahmed Mohammed" userId="52ea684eb8771d40" providerId="LiveId" clId="{230B3C74-9485-4158-BD43-6C49BDAEF6B7}" dt="2023-11-04T07:17:02.513" v="442" actId="14100"/>
        <pc:sldMkLst>
          <pc:docMk/>
          <pc:sldMk cId="1483978792" sldId="582"/>
        </pc:sldMkLst>
        <pc:spChg chg="add mod">
          <ac:chgData name="Ahmed Mohammed" userId="52ea684eb8771d40" providerId="LiveId" clId="{230B3C74-9485-4158-BD43-6C49BDAEF6B7}" dt="2023-11-04T07:15:23.998" v="428"/>
          <ac:spMkLst>
            <pc:docMk/>
            <pc:sldMk cId="1483978792" sldId="582"/>
            <ac:spMk id="2" creationId="{572CFBC6-EBB5-E094-9340-C0EF5AD3A01C}"/>
          </ac:spMkLst>
        </pc:spChg>
        <pc:spChg chg="add mod">
          <ac:chgData name="Ahmed Mohammed" userId="52ea684eb8771d40" providerId="LiveId" clId="{230B3C74-9485-4158-BD43-6C49BDAEF6B7}" dt="2023-11-04T07:17:02.513" v="442" actId="14100"/>
          <ac:spMkLst>
            <pc:docMk/>
            <pc:sldMk cId="1483978792" sldId="582"/>
            <ac:spMk id="7" creationId="{004A6509-DB6F-5BA3-A01A-C9FDA9F7D06A}"/>
          </ac:spMkLst>
        </pc:spChg>
      </pc:sldChg>
      <pc:sldChg chg="add del">
        <pc:chgData name="Ahmed Mohammed" userId="52ea684eb8771d40" providerId="LiveId" clId="{230B3C74-9485-4158-BD43-6C49BDAEF6B7}" dt="2023-11-04T07:15:29.052" v="429" actId="47"/>
        <pc:sldMkLst>
          <pc:docMk/>
          <pc:sldMk cId="303996592" sldId="583"/>
        </pc:sldMkLst>
      </pc:sldChg>
      <pc:sldChg chg="add del">
        <pc:chgData name="Ahmed Mohammed" userId="52ea684eb8771d40" providerId="LiveId" clId="{230B3C74-9485-4158-BD43-6C49BDAEF6B7}" dt="2023-11-03T13:40:27.049" v="102"/>
        <pc:sldMkLst>
          <pc:docMk/>
          <pc:sldMk cId="2269687913" sldId="584"/>
        </pc:sldMkLst>
      </pc:sldChg>
      <pc:sldChg chg="addSp modSp add mod">
        <pc:chgData name="Ahmed Mohammed" userId="52ea684eb8771d40" providerId="LiveId" clId="{230B3C74-9485-4158-BD43-6C49BDAEF6B7}" dt="2023-11-03T13:45:11.537" v="135" actId="171"/>
        <pc:sldMkLst>
          <pc:docMk/>
          <pc:sldMk cId="512335605" sldId="585"/>
        </pc:sldMkLst>
        <pc:spChg chg="add mod">
          <ac:chgData name="Ahmed Mohammed" userId="52ea684eb8771d40" providerId="LiveId" clId="{230B3C74-9485-4158-BD43-6C49BDAEF6B7}" dt="2023-11-03T13:44:14.005" v="128" actId="1076"/>
          <ac:spMkLst>
            <pc:docMk/>
            <pc:sldMk cId="512335605" sldId="585"/>
            <ac:spMk id="2" creationId="{C8D07605-DBC7-1D59-0826-1ADAEB0258E1}"/>
          </ac:spMkLst>
        </pc:spChg>
        <pc:spChg chg="add mod">
          <ac:chgData name="Ahmed Mohammed" userId="52ea684eb8771d40" providerId="LiveId" clId="{230B3C74-9485-4158-BD43-6C49BDAEF6B7}" dt="2023-11-03T13:44:24.751" v="130" actId="207"/>
          <ac:spMkLst>
            <pc:docMk/>
            <pc:sldMk cId="512335605" sldId="585"/>
            <ac:spMk id="7" creationId="{D8E835C6-FB43-8DBE-D2C3-5686126B0339}"/>
          </ac:spMkLst>
        </pc:spChg>
        <pc:spChg chg="add mod ord">
          <ac:chgData name="Ahmed Mohammed" userId="52ea684eb8771d40" providerId="LiveId" clId="{230B3C74-9485-4158-BD43-6C49BDAEF6B7}" dt="2023-11-03T13:45:11.537" v="135" actId="171"/>
          <ac:spMkLst>
            <pc:docMk/>
            <pc:sldMk cId="512335605" sldId="585"/>
            <ac:spMk id="9" creationId="{BFD1D7D8-8A68-07E9-2D8C-771808E94E8F}"/>
          </ac:spMkLst>
        </pc:spChg>
      </pc:sldChg>
    </pc:docChg>
  </pc:docChgLst>
  <pc:docChgLst>
    <pc:chgData name="Ahmed Mohammed" userId="52ea684eb8771d40" providerId="LiveId" clId="{69875B42-5C0F-1E49-9208-586662A0927A}"/>
    <pc:docChg chg="custSel modSld">
      <pc:chgData name="Ahmed Mohammed" userId="52ea684eb8771d40" providerId="LiveId" clId="{69875B42-5C0F-1E49-9208-586662A0927A}" dt="2024-04-24T14:50:53.358" v="154"/>
      <pc:docMkLst>
        <pc:docMk/>
      </pc:docMkLst>
      <pc:sldChg chg="addSp delSp">
        <pc:chgData name="Ahmed Mohammed" userId="52ea684eb8771d40" providerId="LiveId" clId="{69875B42-5C0F-1E49-9208-586662A0927A}" dt="2024-04-24T14:39:05.285" v="5"/>
        <pc:sldMkLst>
          <pc:docMk/>
          <pc:sldMk cId="3355862984" sldId="538"/>
        </pc:sldMkLst>
        <pc:inkChg chg="add">
          <ac:chgData name="Ahmed Mohammed" userId="52ea684eb8771d40" providerId="LiveId" clId="{69875B42-5C0F-1E49-9208-586662A0927A}" dt="2024-04-24T14:38:17.613" v="0"/>
          <ac:inkMkLst>
            <pc:docMk/>
            <pc:sldMk cId="3355862984" sldId="538"/>
            <ac:inkMk id="10" creationId="{7B1203BB-364B-5D97-7DC2-1468FDB7CCCA}"/>
          </ac:inkMkLst>
        </pc:inkChg>
        <pc:inkChg chg="add del">
          <ac:chgData name="Ahmed Mohammed" userId="52ea684eb8771d40" providerId="LiveId" clId="{69875B42-5C0F-1E49-9208-586662A0927A}" dt="2024-04-24T14:38:44.276" v="3"/>
          <ac:inkMkLst>
            <pc:docMk/>
            <pc:sldMk cId="3355862984" sldId="538"/>
            <ac:inkMk id="11" creationId="{51BF28B9-8AC0-8A75-99C9-B2E89838B222}"/>
          </ac:inkMkLst>
        </pc:inkChg>
        <pc:inkChg chg="add del">
          <ac:chgData name="Ahmed Mohammed" userId="52ea684eb8771d40" providerId="LiveId" clId="{69875B42-5C0F-1E49-9208-586662A0927A}" dt="2024-04-24T14:38:44.276" v="3"/>
          <ac:inkMkLst>
            <pc:docMk/>
            <pc:sldMk cId="3355862984" sldId="538"/>
            <ac:inkMk id="12" creationId="{820F948A-9611-F0B0-CD24-DF05DB2DACAB}"/>
          </ac:inkMkLst>
        </pc:inkChg>
        <pc:inkChg chg="add reco">
          <ac:chgData name="Ahmed Mohammed" userId="52ea684eb8771d40" providerId="LiveId" clId="{69875B42-5C0F-1E49-9208-586662A0927A}" dt="2024-04-24T14:38:44.276" v="3"/>
          <ac:inkMkLst>
            <pc:docMk/>
            <pc:sldMk cId="3355862984" sldId="538"/>
            <ac:inkMk id="13" creationId="{D355D0E8-33C5-31E9-5EBE-783CD5BE650F}"/>
          </ac:inkMkLst>
        </pc:inkChg>
        <pc:inkChg chg="add">
          <ac:chgData name="Ahmed Mohammed" userId="52ea684eb8771d40" providerId="LiveId" clId="{69875B42-5C0F-1E49-9208-586662A0927A}" dt="2024-04-24T14:38:45.121" v="4"/>
          <ac:inkMkLst>
            <pc:docMk/>
            <pc:sldMk cId="3355862984" sldId="538"/>
            <ac:inkMk id="14" creationId="{0D11CA44-12D6-831D-9D1C-458C8437CB70}"/>
          </ac:inkMkLst>
        </pc:inkChg>
        <pc:inkChg chg="add">
          <ac:chgData name="Ahmed Mohammed" userId="52ea684eb8771d40" providerId="LiveId" clId="{69875B42-5C0F-1E49-9208-586662A0927A}" dt="2024-04-24T14:39:05.285" v="5"/>
          <ac:inkMkLst>
            <pc:docMk/>
            <pc:sldMk cId="3355862984" sldId="538"/>
            <ac:inkMk id="15" creationId="{F8637E69-46A3-168F-ACF4-ECB721EB3F41}"/>
          </ac:inkMkLst>
        </pc:inkChg>
      </pc:sldChg>
      <pc:sldChg chg="addSp">
        <pc:chgData name="Ahmed Mohammed" userId="52ea684eb8771d40" providerId="LiveId" clId="{69875B42-5C0F-1E49-9208-586662A0927A}" dt="2024-04-24T14:40:30.064" v="12"/>
        <pc:sldMkLst>
          <pc:docMk/>
          <pc:sldMk cId="4125967924" sldId="539"/>
        </pc:sldMkLst>
        <pc:inkChg chg="add">
          <ac:chgData name="Ahmed Mohammed" userId="52ea684eb8771d40" providerId="LiveId" clId="{69875B42-5C0F-1E49-9208-586662A0927A}" dt="2024-04-24T14:40:30.064" v="12"/>
          <ac:inkMkLst>
            <pc:docMk/>
            <pc:sldMk cId="4125967924" sldId="539"/>
            <ac:inkMk id="9" creationId="{85968D63-3758-9281-345F-7D67CD238675}"/>
          </ac:inkMkLst>
        </pc:inkChg>
      </pc:sldChg>
      <pc:sldChg chg="addSp delSp">
        <pc:chgData name="Ahmed Mohammed" userId="52ea684eb8771d40" providerId="LiveId" clId="{69875B42-5C0F-1E49-9208-586662A0927A}" dt="2024-04-24T14:41:06.566" v="20"/>
        <pc:sldMkLst>
          <pc:docMk/>
          <pc:sldMk cId="3508452697" sldId="540"/>
        </pc:sldMkLst>
        <pc:inkChg chg="add del">
          <ac:chgData name="Ahmed Mohammed" userId="52ea684eb8771d40" providerId="LiveId" clId="{69875B42-5C0F-1E49-9208-586662A0927A}" dt="2024-04-24T14:40:49.981" v="19"/>
          <ac:inkMkLst>
            <pc:docMk/>
            <pc:sldMk cId="3508452697" sldId="540"/>
            <ac:inkMk id="12" creationId="{B66677F9-C9D2-41B2-C383-EF128BBF7561}"/>
          </ac:inkMkLst>
        </pc:inkChg>
        <pc:inkChg chg="add del">
          <ac:chgData name="Ahmed Mohammed" userId="52ea684eb8771d40" providerId="LiveId" clId="{69875B42-5C0F-1E49-9208-586662A0927A}" dt="2024-04-24T14:40:49.981" v="19"/>
          <ac:inkMkLst>
            <pc:docMk/>
            <pc:sldMk cId="3508452697" sldId="540"/>
            <ac:inkMk id="13" creationId="{D60A2DD3-82A5-54A3-42AF-6D142A6E9048}"/>
          </ac:inkMkLst>
        </pc:inkChg>
        <pc:inkChg chg="add del">
          <ac:chgData name="Ahmed Mohammed" userId="52ea684eb8771d40" providerId="LiveId" clId="{69875B42-5C0F-1E49-9208-586662A0927A}" dt="2024-04-24T14:40:49.981" v="19"/>
          <ac:inkMkLst>
            <pc:docMk/>
            <pc:sldMk cId="3508452697" sldId="540"/>
            <ac:inkMk id="14" creationId="{C8B34CDE-BA79-168B-43AC-312B632D2F69}"/>
          </ac:inkMkLst>
        </pc:inkChg>
        <pc:inkChg chg="add del">
          <ac:chgData name="Ahmed Mohammed" userId="52ea684eb8771d40" providerId="LiveId" clId="{69875B42-5C0F-1E49-9208-586662A0927A}" dt="2024-04-24T14:40:49.981" v="19"/>
          <ac:inkMkLst>
            <pc:docMk/>
            <pc:sldMk cId="3508452697" sldId="540"/>
            <ac:inkMk id="15" creationId="{1BC5CA40-CE19-6D79-034A-54BB7666FDC7}"/>
          </ac:inkMkLst>
        </pc:inkChg>
        <pc:inkChg chg="add del">
          <ac:chgData name="Ahmed Mohammed" userId="52ea684eb8771d40" providerId="LiveId" clId="{69875B42-5C0F-1E49-9208-586662A0927A}" dt="2024-04-24T14:40:49.981" v="19"/>
          <ac:inkMkLst>
            <pc:docMk/>
            <pc:sldMk cId="3508452697" sldId="540"/>
            <ac:inkMk id="16" creationId="{9D2C7369-6893-024B-78F2-596916E7D6AE}"/>
          </ac:inkMkLst>
        </pc:inkChg>
        <pc:inkChg chg="add del">
          <ac:chgData name="Ahmed Mohammed" userId="52ea684eb8771d40" providerId="LiveId" clId="{69875B42-5C0F-1E49-9208-586662A0927A}" dt="2024-04-24T14:40:49.981" v="19"/>
          <ac:inkMkLst>
            <pc:docMk/>
            <pc:sldMk cId="3508452697" sldId="540"/>
            <ac:inkMk id="17" creationId="{1CB5281F-8623-8CD5-4E37-616BBF6BDADC}"/>
          </ac:inkMkLst>
        </pc:inkChg>
        <pc:inkChg chg="add reco">
          <ac:chgData name="Ahmed Mohammed" userId="52ea684eb8771d40" providerId="LiveId" clId="{69875B42-5C0F-1E49-9208-586662A0927A}" dt="2024-04-24T14:40:49.981" v="19"/>
          <ac:inkMkLst>
            <pc:docMk/>
            <pc:sldMk cId="3508452697" sldId="540"/>
            <ac:inkMk id="18" creationId="{9D4B3C86-1446-A44B-5313-C229937AE381}"/>
          </ac:inkMkLst>
        </pc:inkChg>
        <pc:inkChg chg="add">
          <ac:chgData name="Ahmed Mohammed" userId="52ea684eb8771d40" providerId="LiveId" clId="{69875B42-5C0F-1E49-9208-586662A0927A}" dt="2024-04-24T14:41:06.566" v="20"/>
          <ac:inkMkLst>
            <pc:docMk/>
            <pc:sldMk cId="3508452697" sldId="540"/>
            <ac:inkMk id="19" creationId="{D5EE679A-5E00-82C9-359E-9DAA86D31E4F}"/>
          </ac:inkMkLst>
        </pc:inkChg>
      </pc:sldChg>
      <pc:sldChg chg="addSp delSp">
        <pc:chgData name="Ahmed Mohammed" userId="52ea684eb8771d40" providerId="LiveId" clId="{69875B42-5C0F-1E49-9208-586662A0927A}" dt="2024-04-24T14:43:53.660" v="36"/>
        <pc:sldMkLst>
          <pc:docMk/>
          <pc:sldMk cId="3142184028" sldId="542"/>
        </pc:sldMkLst>
        <pc:inkChg chg="add">
          <ac:chgData name="Ahmed Mohammed" userId="52ea684eb8771d40" providerId="LiveId" clId="{69875B42-5C0F-1E49-9208-586662A0927A}" dt="2024-04-24T14:42:52.807" v="26"/>
          <ac:inkMkLst>
            <pc:docMk/>
            <pc:sldMk cId="3142184028" sldId="542"/>
            <ac:inkMk id="2" creationId="{4CE1BB0C-F970-F16E-F54F-9D33DBDA840A}"/>
          </ac:inkMkLst>
        </pc:inkChg>
        <pc:inkChg chg="add">
          <ac:chgData name="Ahmed Mohammed" userId="52ea684eb8771d40" providerId="LiveId" clId="{69875B42-5C0F-1E49-9208-586662A0927A}" dt="2024-04-24T14:42:59.717" v="27"/>
          <ac:inkMkLst>
            <pc:docMk/>
            <pc:sldMk cId="3142184028" sldId="542"/>
            <ac:inkMk id="10" creationId="{988CC927-F2C2-EB8F-1A51-DF90EC112633}"/>
          </ac:inkMkLst>
        </pc:inkChg>
        <pc:inkChg chg="add">
          <ac:chgData name="Ahmed Mohammed" userId="52ea684eb8771d40" providerId="LiveId" clId="{69875B42-5C0F-1E49-9208-586662A0927A}" dt="2024-04-24T14:43:00.986" v="28"/>
          <ac:inkMkLst>
            <pc:docMk/>
            <pc:sldMk cId="3142184028" sldId="542"/>
            <ac:inkMk id="11" creationId="{3BFFB702-CC4B-0A14-5AC4-CD41A8C3D0D4}"/>
          </ac:inkMkLst>
        </pc:inkChg>
        <pc:inkChg chg="add">
          <ac:chgData name="Ahmed Mohammed" userId="52ea684eb8771d40" providerId="LiveId" clId="{69875B42-5C0F-1E49-9208-586662A0927A}" dt="2024-04-24T14:43:06.730" v="29"/>
          <ac:inkMkLst>
            <pc:docMk/>
            <pc:sldMk cId="3142184028" sldId="542"/>
            <ac:inkMk id="12" creationId="{566A4697-33C2-78DB-5D17-7405E65C707E}"/>
          </ac:inkMkLst>
        </pc:inkChg>
        <pc:inkChg chg="add">
          <ac:chgData name="Ahmed Mohammed" userId="52ea684eb8771d40" providerId="LiveId" clId="{69875B42-5C0F-1E49-9208-586662A0927A}" dt="2024-04-24T14:43:15.658" v="30"/>
          <ac:inkMkLst>
            <pc:docMk/>
            <pc:sldMk cId="3142184028" sldId="542"/>
            <ac:inkMk id="13" creationId="{22EF7F50-0127-D8B5-284B-73944E53B50D}"/>
          </ac:inkMkLst>
        </pc:inkChg>
        <pc:inkChg chg="add">
          <ac:chgData name="Ahmed Mohammed" userId="52ea684eb8771d40" providerId="LiveId" clId="{69875B42-5C0F-1E49-9208-586662A0927A}" dt="2024-04-24T14:43:28.367" v="31"/>
          <ac:inkMkLst>
            <pc:docMk/>
            <pc:sldMk cId="3142184028" sldId="542"/>
            <ac:inkMk id="14" creationId="{94BB79B6-68EF-B2D7-F9A4-861214540B9F}"/>
          </ac:inkMkLst>
        </pc:inkChg>
        <pc:inkChg chg="add del">
          <ac:chgData name="Ahmed Mohammed" userId="52ea684eb8771d40" providerId="LiveId" clId="{69875B42-5C0F-1E49-9208-586662A0927A}" dt="2024-04-24T14:43:44.241" v="34"/>
          <ac:inkMkLst>
            <pc:docMk/>
            <pc:sldMk cId="3142184028" sldId="542"/>
            <ac:inkMk id="15" creationId="{7FD0A1F5-019A-F1D9-7A22-CE192D46C166}"/>
          </ac:inkMkLst>
        </pc:inkChg>
        <pc:inkChg chg="add del">
          <ac:chgData name="Ahmed Mohammed" userId="52ea684eb8771d40" providerId="LiveId" clId="{69875B42-5C0F-1E49-9208-586662A0927A}" dt="2024-04-24T14:43:44.241" v="34"/>
          <ac:inkMkLst>
            <pc:docMk/>
            <pc:sldMk cId="3142184028" sldId="542"/>
            <ac:inkMk id="16" creationId="{5BD12396-9828-4072-A0FC-550696E10C93}"/>
          </ac:inkMkLst>
        </pc:inkChg>
        <pc:inkChg chg="add reco">
          <ac:chgData name="Ahmed Mohammed" userId="52ea684eb8771d40" providerId="LiveId" clId="{69875B42-5C0F-1E49-9208-586662A0927A}" dt="2024-04-24T14:43:44.241" v="34"/>
          <ac:inkMkLst>
            <pc:docMk/>
            <pc:sldMk cId="3142184028" sldId="542"/>
            <ac:inkMk id="17" creationId="{1AE288D8-013A-E731-2BD7-1834C4171789}"/>
          </ac:inkMkLst>
        </pc:inkChg>
        <pc:inkChg chg="add">
          <ac:chgData name="Ahmed Mohammed" userId="52ea684eb8771d40" providerId="LiveId" clId="{69875B42-5C0F-1E49-9208-586662A0927A}" dt="2024-04-24T14:43:47.397" v="35"/>
          <ac:inkMkLst>
            <pc:docMk/>
            <pc:sldMk cId="3142184028" sldId="542"/>
            <ac:inkMk id="18" creationId="{7B858529-55C4-EFE1-B8C8-EC8C74F9B1CF}"/>
          </ac:inkMkLst>
        </pc:inkChg>
        <pc:inkChg chg="add">
          <ac:chgData name="Ahmed Mohammed" userId="52ea684eb8771d40" providerId="LiveId" clId="{69875B42-5C0F-1E49-9208-586662A0927A}" dt="2024-04-24T14:43:53.660" v="36"/>
          <ac:inkMkLst>
            <pc:docMk/>
            <pc:sldMk cId="3142184028" sldId="542"/>
            <ac:inkMk id="19" creationId="{577FB264-358E-E5AB-92DE-CA78CFE77328}"/>
          </ac:inkMkLst>
        </pc:inkChg>
      </pc:sldChg>
      <pc:sldChg chg="addSp delSp">
        <pc:chgData name="Ahmed Mohammed" userId="52ea684eb8771d40" providerId="LiveId" clId="{69875B42-5C0F-1E49-9208-586662A0927A}" dt="2024-04-24T14:44:03.695" v="39"/>
        <pc:sldMkLst>
          <pc:docMk/>
          <pc:sldMk cId="408548657" sldId="543"/>
        </pc:sldMkLst>
        <pc:inkChg chg="add del">
          <ac:chgData name="Ahmed Mohammed" userId="52ea684eb8771d40" providerId="LiveId" clId="{69875B42-5C0F-1E49-9208-586662A0927A}" dt="2024-04-24T14:41:40.189" v="24"/>
          <ac:inkMkLst>
            <pc:docMk/>
            <pc:sldMk cId="408548657" sldId="543"/>
            <ac:inkMk id="11" creationId="{80DDD742-67B0-768C-7043-56F2D6602799}"/>
          </ac:inkMkLst>
        </pc:inkChg>
        <pc:inkChg chg="add del">
          <ac:chgData name="Ahmed Mohammed" userId="52ea684eb8771d40" providerId="LiveId" clId="{69875B42-5C0F-1E49-9208-586662A0927A}" dt="2024-04-24T14:41:40.189" v="24"/>
          <ac:inkMkLst>
            <pc:docMk/>
            <pc:sldMk cId="408548657" sldId="543"/>
            <ac:inkMk id="12" creationId="{EB8D5634-2D39-241C-069C-8242E4800F31}"/>
          </ac:inkMkLst>
        </pc:inkChg>
        <pc:inkChg chg="add">
          <ac:chgData name="Ahmed Mohammed" userId="52ea684eb8771d40" providerId="LiveId" clId="{69875B42-5C0F-1E49-9208-586662A0927A}" dt="2024-04-24T14:41:39.488" v="23"/>
          <ac:inkMkLst>
            <pc:docMk/>
            <pc:sldMk cId="408548657" sldId="543"/>
            <ac:inkMk id="13" creationId="{F64D9491-6120-23D4-400C-3459DAFB42E7}"/>
          </ac:inkMkLst>
        </pc:inkChg>
        <pc:inkChg chg="add reco">
          <ac:chgData name="Ahmed Mohammed" userId="52ea684eb8771d40" providerId="LiveId" clId="{69875B42-5C0F-1E49-9208-586662A0927A}" dt="2024-04-24T14:41:40.189" v="24"/>
          <ac:inkMkLst>
            <pc:docMk/>
            <pc:sldMk cId="408548657" sldId="543"/>
            <ac:inkMk id="14" creationId="{2DE1DAFD-1A7D-DD39-EE37-0149EE20B691}"/>
          </ac:inkMkLst>
        </pc:inkChg>
        <pc:inkChg chg="add">
          <ac:chgData name="Ahmed Mohammed" userId="52ea684eb8771d40" providerId="LiveId" clId="{69875B42-5C0F-1E49-9208-586662A0927A}" dt="2024-04-24T14:41:40.385" v="25"/>
          <ac:inkMkLst>
            <pc:docMk/>
            <pc:sldMk cId="408548657" sldId="543"/>
            <ac:inkMk id="15" creationId="{5157DE8E-5380-3B40-7B53-77939972467A}"/>
          </ac:inkMkLst>
        </pc:inkChg>
        <pc:inkChg chg="add">
          <ac:chgData name="Ahmed Mohammed" userId="52ea684eb8771d40" providerId="LiveId" clId="{69875B42-5C0F-1E49-9208-586662A0927A}" dt="2024-04-24T14:43:58.857" v="37"/>
          <ac:inkMkLst>
            <pc:docMk/>
            <pc:sldMk cId="408548657" sldId="543"/>
            <ac:inkMk id="16" creationId="{B77E72B9-D1B9-EBEC-CD1F-3663C827293F}"/>
          </ac:inkMkLst>
        </pc:inkChg>
        <pc:inkChg chg="add">
          <ac:chgData name="Ahmed Mohammed" userId="52ea684eb8771d40" providerId="LiveId" clId="{69875B42-5C0F-1E49-9208-586662A0927A}" dt="2024-04-24T14:44:01.633" v="38"/>
          <ac:inkMkLst>
            <pc:docMk/>
            <pc:sldMk cId="408548657" sldId="543"/>
            <ac:inkMk id="17" creationId="{4FEE3E85-B4B2-065D-0C64-4FD470144A54}"/>
          </ac:inkMkLst>
        </pc:inkChg>
        <pc:inkChg chg="add">
          <ac:chgData name="Ahmed Mohammed" userId="52ea684eb8771d40" providerId="LiveId" clId="{69875B42-5C0F-1E49-9208-586662A0927A}" dt="2024-04-24T14:44:03.695" v="39"/>
          <ac:inkMkLst>
            <pc:docMk/>
            <pc:sldMk cId="408548657" sldId="543"/>
            <ac:inkMk id="18" creationId="{1F15A4D6-D753-FF1D-C37A-8E0CA1D7EC18}"/>
          </ac:inkMkLst>
        </pc:inkChg>
      </pc:sldChg>
      <pc:sldChg chg="addSp delSp modSp">
        <pc:chgData name="Ahmed Mohammed" userId="52ea684eb8771d40" providerId="LiveId" clId="{69875B42-5C0F-1E49-9208-586662A0927A}" dt="2024-04-24T14:46:08.326" v="79"/>
        <pc:sldMkLst>
          <pc:docMk/>
          <pc:sldMk cId="3120744287" sldId="545"/>
        </pc:sldMkLst>
        <pc:inkChg chg="add del">
          <ac:chgData name="Ahmed Mohammed" userId="52ea684eb8771d40" providerId="LiveId" clId="{69875B42-5C0F-1E49-9208-586662A0927A}" dt="2024-04-24T14:44:17.535" v="42"/>
          <ac:inkMkLst>
            <pc:docMk/>
            <pc:sldMk cId="3120744287" sldId="545"/>
            <ac:inkMk id="12" creationId="{4E7D581E-91B1-EC7A-5708-C676C4D5F83F}"/>
          </ac:inkMkLst>
        </pc:inkChg>
        <pc:inkChg chg="add del">
          <ac:chgData name="Ahmed Mohammed" userId="52ea684eb8771d40" providerId="LiveId" clId="{69875B42-5C0F-1E49-9208-586662A0927A}" dt="2024-04-24T14:44:17.535" v="42"/>
          <ac:inkMkLst>
            <pc:docMk/>
            <pc:sldMk cId="3120744287" sldId="545"/>
            <ac:inkMk id="13" creationId="{29121FD1-B88E-E72A-9893-06DB22D6D10B}"/>
          </ac:inkMkLst>
        </pc:inkChg>
        <pc:inkChg chg="add mod reco modStrokes">
          <ac:chgData name="Ahmed Mohammed" userId="52ea684eb8771d40" providerId="LiveId" clId="{69875B42-5C0F-1E49-9208-586662A0927A}" dt="2024-04-24T14:44:50.686" v="49"/>
          <ac:inkMkLst>
            <pc:docMk/>
            <pc:sldMk cId="3120744287" sldId="545"/>
            <ac:inkMk id="14" creationId="{0728B309-EADC-C64A-D880-3D0E606D4DE8}"/>
          </ac:inkMkLst>
        </pc:inkChg>
        <pc:inkChg chg="add del">
          <ac:chgData name="Ahmed Mohammed" userId="52ea684eb8771d40" providerId="LiveId" clId="{69875B42-5C0F-1E49-9208-586662A0927A}" dt="2024-04-24T14:46:02.215" v="78"/>
          <ac:inkMkLst>
            <pc:docMk/>
            <pc:sldMk cId="3120744287" sldId="545"/>
            <ac:inkMk id="15" creationId="{0A946176-770C-03DA-8F1D-CE2965AA040F}"/>
          </ac:inkMkLst>
        </pc:inkChg>
        <pc:inkChg chg="add del">
          <ac:chgData name="Ahmed Mohammed" userId="52ea684eb8771d40" providerId="LiveId" clId="{69875B42-5C0F-1E49-9208-586662A0927A}" dt="2024-04-24T14:46:02.215" v="78"/>
          <ac:inkMkLst>
            <pc:docMk/>
            <pc:sldMk cId="3120744287" sldId="545"/>
            <ac:inkMk id="16" creationId="{ABC4399D-546B-C2D5-92A6-15A1DB1FB649}"/>
          </ac:inkMkLst>
        </pc:inkChg>
        <pc:inkChg chg="add">
          <ac:chgData name="Ahmed Mohammed" userId="52ea684eb8771d40" providerId="LiveId" clId="{69875B42-5C0F-1E49-9208-586662A0927A}" dt="2024-04-24T14:44:38.485" v="45"/>
          <ac:inkMkLst>
            <pc:docMk/>
            <pc:sldMk cId="3120744287" sldId="545"/>
            <ac:inkMk id="17" creationId="{A51B80C2-FF88-2E5B-AD75-3C30D2CC1B9F}"/>
          </ac:inkMkLst>
        </pc:inkChg>
        <pc:inkChg chg="add">
          <ac:chgData name="Ahmed Mohammed" userId="52ea684eb8771d40" providerId="LiveId" clId="{69875B42-5C0F-1E49-9208-586662A0927A}" dt="2024-04-24T14:44:41.884" v="46"/>
          <ac:inkMkLst>
            <pc:docMk/>
            <pc:sldMk cId="3120744287" sldId="545"/>
            <ac:inkMk id="18" creationId="{C4804D32-F759-E31F-C679-CDF4630F5F50}"/>
          </ac:inkMkLst>
        </pc:inkChg>
        <pc:inkChg chg="add del">
          <ac:chgData name="Ahmed Mohammed" userId="52ea684eb8771d40" providerId="LiveId" clId="{69875B42-5C0F-1E49-9208-586662A0927A}" dt="2024-04-24T14:44:50.693" v="50"/>
          <ac:inkMkLst>
            <pc:docMk/>
            <pc:sldMk cId="3120744287" sldId="545"/>
            <ac:inkMk id="19" creationId="{83273AC6-0101-493C-6664-25F04E7BE431}"/>
          </ac:inkMkLst>
        </pc:inkChg>
        <pc:inkChg chg="add">
          <ac:chgData name="Ahmed Mohammed" userId="52ea684eb8771d40" providerId="LiveId" clId="{69875B42-5C0F-1E49-9208-586662A0927A}" dt="2024-04-24T14:44:48.960" v="48"/>
          <ac:inkMkLst>
            <pc:docMk/>
            <pc:sldMk cId="3120744287" sldId="545"/>
            <ac:inkMk id="20" creationId="{3FEBBDCF-801B-5BEC-3838-6F6D8D2F46F4}"/>
          </ac:inkMkLst>
        </pc:inkChg>
        <pc:inkChg chg="add">
          <ac:chgData name="Ahmed Mohammed" userId="52ea684eb8771d40" providerId="LiveId" clId="{69875B42-5C0F-1E49-9208-586662A0927A}" dt="2024-04-24T14:44:51.328" v="51"/>
          <ac:inkMkLst>
            <pc:docMk/>
            <pc:sldMk cId="3120744287" sldId="545"/>
            <ac:inkMk id="21" creationId="{6BC0ABBE-0D14-37DA-D022-4A89FBACF7DA}"/>
          </ac:inkMkLst>
        </pc:inkChg>
        <pc:inkChg chg="add del">
          <ac:chgData name="Ahmed Mohammed" userId="52ea684eb8771d40" providerId="LiveId" clId="{69875B42-5C0F-1E49-9208-586662A0927A}" dt="2024-04-24T14:44:55.063" v="56"/>
          <ac:inkMkLst>
            <pc:docMk/>
            <pc:sldMk cId="3120744287" sldId="545"/>
            <ac:inkMk id="22" creationId="{045CFFB5-05EB-7424-207B-49C7458937BE}"/>
          </ac:inkMkLst>
        </pc:inkChg>
        <pc:inkChg chg="add del">
          <ac:chgData name="Ahmed Mohammed" userId="52ea684eb8771d40" providerId="LiveId" clId="{69875B42-5C0F-1E49-9208-586662A0927A}" dt="2024-04-24T14:44:55.063" v="56"/>
          <ac:inkMkLst>
            <pc:docMk/>
            <pc:sldMk cId="3120744287" sldId="545"/>
            <ac:inkMk id="23" creationId="{79EB7B30-67ED-E1E6-3ADE-613954477676}"/>
          </ac:inkMkLst>
        </pc:inkChg>
        <pc:inkChg chg="add del">
          <ac:chgData name="Ahmed Mohammed" userId="52ea684eb8771d40" providerId="LiveId" clId="{69875B42-5C0F-1E49-9208-586662A0927A}" dt="2024-04-24T14:44:55.063" v="56"/>
          <ac:inkMkLst>
            <pc:docMk/>
            <pc:sldMk cId="3120744287" sldId="545"/>
            <ac:inkMk id="24" creationId="{F721E252-BFA9-D115-BF95-72D89BE1D3E4}"/>
          </ac:inkMkLst>
        </pc:inkChg>
        <pc:inkChg chg="add del">
          <ac:chgData name="Ahmed Mohammed" userId="52ea684eb8771d40" providerId="LiveId" clId="{69875B42-5C0F-1E49-9208-586662A0927A}" dt="2024-04-24T14:44:55.063" v="56"/>
          <ac:inkMkLst>
            <pc:docMk/>
            <pc:sldMk cId="3120744287" sldId="545"/>
            <ac:inkMk id="26" creationId="{86B5A011-AA6F-F1F6-46AE-FC26CAC02ECF}"/>
          </ac:inkMkLst>
        </pc:inkChg>
        <pc:inkChg chg="add reco">
          <ac:chgData name="Ahmed Mohammed" userId="52ea684eb8771d40" providerId="LiveId" clId="{69875B42-5C0F-1E49-9208-586662A0927A}" dt="2024-04-24T14:44:55.063" v="56"/>
          <ac:inkMkLst>
            <pc:docMk/>
            <pc:sldMk cId="3120744287" sldId="545"/>
            <ac:inkMk id="27" creationId="{73FAB3EB-3343-AD13-7914-0DF1D1774244}"/>
          </ac:inkMkLst>
        </pc:inkChg>
        <pc:inkChg chg="add">
          <ac:chgData name="Ahmed Mohammed" userId="52ea684eb8771d40" providerId="LiveId" clId="{69875B42-5C0F-1E49-9208-586662A0927A}" dt="2024-04-24T14:44:55.584" v="57"/>
          <ac:inkMkLst>
            <pc:docMk/>
            <pc:sldMk cId="3120744287" sldId="545"/>
            <ac:inkMk id="28" creationId="{54B9C5DA-7383-EC5C-0B01-032EE05EB1D1}"/>
          </ac:inkMkLst>
        </pc:inkChg>
        <pc:inkChg chg="add">
          <ac:chgData name="Ahmed Mohammed" userId="52ea684eb8771d40" providerId="LiveId" clId="{69875B42-5C0F-1E49-9208-586662A0927A}" dt="2024-04-24T14:45:04.534" v="58"/>
          <ac:inkMkLst>
            <pc:docMk/>
            <pc:sldMk cId="3120744287" sldId="545"/>
            <ac:inkMk id="29" creationId="{4E1A0129-B8CC-70F2-6346-45465CF2117E}"/>
          </ac:inkMkLst>
        </pc:inkChg>
        <pc:inkChg chg="add">
          <ac:chgData name="Ahmed Mohammed" userId="52ea684eb8771d40" providerId="LiveId" clId="{69875B42-5C0F-1E49-9208-586662A0927A}" dt="2024-04-24T14:45:07.798" v="59"/>
          <ac:inkMkLst>
            <pc:docMk/>
            <pc:sldMk cId="3120744287" sldId="545"/>
            <ac:inkMk id="30" creationId="{B0289FE6-4F06-3485-A86F-0E3CDF80B076}"/>
          </ac:inkMkLst>
        </pc:inkChg>
        <pc:inkChg chg="add del">
          <ac:chgData name="Ahmed Mohammed" userId="52ea684eb8771d40" providerId="LiveId" clId="{69875B42-5C0F-1E49-9208-586662A0927A}" dt="2024-04-24T14:45:20.786" v="65"/>
          <ac:inkMkLst>
            <pc:docMk/>
            <pc:sldMk cId="3120744287" sldId="545"/>
            <ac:inkMk id="31" creationId="{B32C1F03-B9A6-E8DC-31D4-CED4FD624A67}"/>
          </ac:inkMkLst>
        </pc:inkChg>
        <pc:inkChg chg="add del">
          <ac:chgData name="Ahmed Mohammed" userId="52ea684eb8771d40" providerId="LiveId" clId="{69875B42-5C0F-1E49-9208-586662A0927A}" dt="2024-04-24T14:45:20.786" v="65"/>
          <ac:inkMkLst>
            <pc:docMk/>
            <pc:sldMk cId="3120744287" sldId="545"/>
            <ac:inkMk id="32" creationId="{81909621-EB7F-EDF0-F500-9E738E29C2E6}"/>
          </ac:inkMkLst>
        </pc:inkChg>
        <pc:inkChg chg="add del">
          <ac:chgData name="Ahmed Mohammed" userId="52ea684eb8771d40" providerId="LiveId" clId="{69875B42-5C0F-1E49-9208-586662A0927A}" dt="2024-04-24T14:45:20.786" v="65"/>
          <ac:inkMkLst>
            <pc:docMk/>
            <pc:sldMk cId="3120744287" sldId="545"/>
            <ac:inkMk id="33" creationId="{372460B3-6C06-70AD-F035-D36EA9E833CB}"/>
          </ac:inkMkLst>
        </pc:inkChg>
        <pc:inkChg chg="add del">
          <ac:chgData name="Ahmed Mohammed" userId="52ea684eb8771d40" providerId="LiveId" clId="{69875B42-5C0F-1E49-9208-586662A0927A}" dt="2024-04-24T14:45:20.786" v="65"/>
          <ac:inkMkLst>
            <pc:docMk/>
            <pc:sldMk cId="3120744287" sldId="545"/>
            <ac:inkMk id="34" creationId="{58FD4AD8-A24B-3A2E-B003-8E64C3223730}"/>
          </ac:inkMkLst>
        </pc:inkChg>
        <pc:inkChg chg="add del">
          <ac:chgData name="Ahmed Mohammed" userId="52ea684eb8771d40" providerId="LiveId" clId="{69875B42-5C0F-1E49-9208-586662A0927A}" dt="2024-04-24T14:45:20.786" v="65"/>
          <ac:inkMkLst>
            <pc:docMk/>
            <pc:sldMk cId="3120744287" sldId="545"/>
            <ac:inkMk id="35" creationId="{3CF43905-4D5A-3497-3A38-EC772F1F8061}"/>
          </ac:inkMkLst>
        </pc:inkChg>
        <pc:inkChg chg="add del reco">
          <ac:chgData name="Ahmed Mohammed" userId="52ea684eb8771d40" providerId="LiveId" clId="{69875B42-5C0F-1E49-9208-586662A0927A}" dt="2024-04-24T14:45:24.439" v="66"/>
          <ac:inkMkLst>
            <pc:docMk/>
            <pc:sldMk cId="3120744287" sldId="545"/>
            <ac:inkMk id="36" creationId="{DB530DD7-1FD6-8F21-FF07-E304AC65020A}"/>
          </ac:inkMkLst>
        </pc:inkChg>
        <pc:inkChg chg="add reco">
          <ac:chgData name="Ahmed Mohammed" userId="52ea684eb8771d40" providerId="LiveId" clId="{69875B42-5C0F-1E49-9208-586662A0927A}" dt="2024-04-24T14:45:20.786" v="65"/>
          <ac:inkMkLst>
            <pc:docMk/>
            <pc:sldMk cId="3120744287" sldId="545"/>
            <ac:inkMk id="37" creationId="{539E9563-8823-15AE-0FAD-3C5FC0DD1781}"/>
          </ac:inkMkLst>
        </pc:inkChg>
        <pc:inkChg chg="add">
          <ac:chgData name="Ahmed Mohammed" userId="52ea684eb8771d40" providerId="LiveId" clId="{69875B42-5C0F-1E49-9208-586662A0927A}" dt="2024-04-24T14:45:27.759" v="67"/>
          <ac:inkMkLst>
            <pc:docMk/>
            <pc:sldMk cId="3120744287" sldId="545"/>
            <ac:inkMk id="38" creationId="{6EBA050A-B9E0-27EB-0C26-57AB74D71742}"/>
          </ac:inkMkLst>
        </pc:inkChg>
        <pc:inkChg chg="add del">
          <ac:chgData name="Ahmed Mohammed" userId="52ea684eb8771d40" providerId="LiveId" clId="{69875B42-5C0F-1E49-9208-586662A0927A}" dt="2024-04-24T14:45:34.144" v="70"/>
          <ac:inkMkLst>
            <pc:docMk/>
            <pc:sldMk cId="3120744287" sldId="545"/>
            <ac:inkMk id="39" creationId="{7819E407-CC7F-17B8-C71F-0473866C7116}"/>
          </ac:inkMkLst>
        </pc:inkChg>
        <pc:inkChg chg="add del">
          <ac:chgData name="Ahmed Mohammed" userId="52ea684eb8771d40" providerId="LiveId" clId="{69875B42-5C0F-1E49-9208-586662A0927A}" dt="2024-04-24T14:45:34.144" v="70"/>
          <ac:inkMkLst>
            <pc:docMk/>
            <pc:sldMk cId="3120744287" sldId="545"/>
            <ac:inkMk id="40" creationId="{56E5CD99-3363-FDB1-7D65-8CEDA912F3A0}"/>
          </ac:inkMkLst>
        </pc:inkChg>
        <pc:inkChg chg="add reco">
          <ac:chgData name="Ahmed Mohammed" userId="52ea684eb8771d40" providerId="LiveId" clId="{69875B42-5C0F-1E49-9208-586662A0927A}" dt="2024-04-24T14:45:34.144" v="70"/>
          <ac:inkMkLst>
            <pc:docMk/>
            <pc:sldMk cId="3120744287" sldId="545"/>
            <ac:inkMk id="41" creationId="{92B0794D-B548-66A8-A96D-CBB8111993B2}"/>
          </ac:inkMkLst>
        </pc:inkChg>
        <pc:inkChg chg="add">
          <ac:chgData name="Ahmed Mohammed" userId="52ea684eb8771d40" providerId="LiveId" clId="{69875B42-5C0F-1E49-9208-586662A0927A}" dt="2024-04-24T14:45:48.609" v="71"/>
          <ac:inkMkLst>
            <pc:docMk/>
            <pc:sldMk cId="3120744287" sldId="545"/>
            <ac:inkMk id="42" creationId="{4C7EDC1B-5AB4-F741-1966-F6DCEC248B12}"/>
          </ac:inkMkLst>
        </pc:inkChg>
        <pc:inkChg chg="add">
          <ac:chgData name="Ahmed Mohammed" userId="52ea684eb8771d40" providerId="LiveId" clId="{69875B42-5C0F-1E49-9208-586662A0927A}" dt="2024-04-24T14:45:55.649" v="72"/>
          <ac:inkMkLst>
            <pc:docMk/>
            <pc:sldMk cId="3120744287" sldId="545"/>
            <ac:inkMk id="43" creationId="{A0F0314A-B17F-E561-2ECE-ADE6518A3EDE}"/>
          </ac:inkMkLst>
        </pc:inkChg>
        <pc:inkChg chg="add del">
          <ac:chgData name="Ahmed Mohammed" userId="52ea684eb8771d40" providerId="LiveId" clId="{69875B42-5C0F-1E49-9208-586662A0927A}" dt="2024-04-24T14:45:58.895" v="75"/>
          <ac:inkMkLst>
            <pc:docMk/>
            <pc:sldMk cId="3120744287" sldId="545"/>
            <ac:inkMk id="44" creationId="{953A1086-760A-A181-5C62-F28F7618193B}"/>
          </ac:inkMkLst>
        </pc:inkChg>
        <pc:inkChg chg="add del">
          <ac:chgData name="Ahmed Mohammed" userId="52ea684eb8771d40" providerId="LiveId" clId="{69875B42-5C0F-1E49-9208-586662A0927A}" dt="2024-04-24T14:45:58.895" v="75"/>
          <ac:inkMkLst>
            <pc:docMk/>
            <pc:sldMk cId="3120744287" sldId="545"/>
            <ac:inkMk id="45" creationId="{7BA28086-7AFB-03E5-FB94-5A34549C1F33}"/>
          </ac:inkMkLst>
        </pc:inkChg>
        <pc:inkChg chg="add reco">
          <ac:chgData name="Ahmed Mohammed" userId="52ea684eb8771d40" providerId="LiveId" clId="{69875B42-5C0F-1E49-9208-586662A0927A}" dt="2024-04-24T14:45:58.895" v="75"/>
          <ac:inkMkLst>
            <pc:docMk/>
            <pc:sldMk cId="3120744287" sldId="545"/>
            <ac:inkMk id="46" creationId="{5AE7A15A-DC9C-BF66-CE7A-3D6F4C80DEF0}"/>
          </ac:inkMkLst>
        </pc:inkChg>
        <pc:inkChg chg="add del">
          <ac:chgData name="Ahmed Mohammed" userId="52ea684eb8771d40" providerId="LiveId" clId="{69875B42-5C0F-1E49-9208-586662A0927A}" dt="2024-04-24T14:46:02.215" v="78"/>
          <ac:inkMkLst>
            <pc:docMk/>
            <pc:sldMk cId="3120744287" sldId="545"/>
            <ac:inkMk id="47" creationId="{11DA4AF5-9185-64D2-BFF2-34170AFAFF58}"/>
          </ac:inkMkLst>
        </pc:inkChg>
        <pc:inkChg chg="add del">
          <ac:chgData name="Ahmed Mohammed" userId="52ea684eb8771d40" providerId="LiveId" clId="{69875B42-5C0F-1E49-9208-586662A0927A}" dt="2024-04-24T14:46:02.215" v="78"/>
          <ac:inkMkLst>
            <pc:docMk/>
            <pc:sldMk cId="3120744287" sldId="545"/>
            <ac:inkMk id="49" creationId="{8F141F45-C2BF-E964-3667-7B7328ADD3F6}"/>
          </ac:inkMkLst>
        </pc:inkChg>
        <pc:inkChg chg="add reco">
          <ac:chgData name="Ahmed Mohammed" userId="52ea684eb8771d40" providerId="LiveId" clId="{69875B42-5C0F-1E49-9208-586662A0927A}" dt="2024-04-24T14:46:02.215" v="78"/>
          <ac:inkMkLst>
            <pc:docMk/>
            <pc:sldMk cId="3120744287" sldId="545"/>
            <ac:inkMk id="50" creationId="{5FDC6BF3-1400-2734-937E-5DD37FAD716B}"/>
          </ac:inkMkLst>
        </pc:inkChg>
        <pc:inkChg chg="add">
          <ac:chgData name="Ahmed Mohammed" userId="52ea684eb8771d40" providerId="LiveId" clId="{69875B42-5C0F-1E49-9208-586662A0927A}" dt="2024-04-24T14:46:08.326" v="79"/>
          <ac:inkMkLst>
            <pc:docMk/>
            <pc:sldMk cId="3120744287" sldId="545"/>
            <ac:inkMk id="51" creationId="{52F34D68-9B4E-E756-65C5-B661DC3E8733}"/>
          </ac:inkMkLst>
        </pc:inkChg>
      </pc:sldChg>
      <pc:sldChg chg="addSp delSp modSp">
        <pc:chgData name="Ahmed Mohammed" userId="52ea684eb8771d40" providerId="LiveId" clId="{69875B42-5C0F-1E49-9208-586662A0927A}" dt="2024-04-24T14:48:17.664" v="126"/>
        <pc:sldMkLst>
          <pc:docMk/>
          <pc:sldMk cId="980779848" sldId="546"/>
        </pc:sldMkLst>
        <pc:inkChg chg="add del">
          <ac:chgData name="Ahmed Mohammed" userId="52ea684eb8771d40" providerId="LiveId" clId="{69875B42-5C0F-1E49-9208-586662A0927A}" dt="2024-04-24T14:46:27.787" v="83"/>
          <ac:inkMkLst>
            <pc:docMk/>
            <pc:sldMk cId="980779848" sldId="546"/>
            <ac:inkMk id="9" creationId="{D9BE080D-C68B-97B6-E210-901AED800D27}"/>
          </ac:inkMkLst>
        </pc:inkChg>
        <pc:inkChg chg="add del">
          <ac:chgData name="Ahmed Mohammed" userId="52ea684eb8771d40" providerId="LiveId" clId="{69875B42-5C0F-1E49-9208-586662A0927A}" dt="2024-04-24T14:46:27.787" v="83"/>
          <ac:inkMkLst>
            <pc:docMk/>
            <pc:sldMk cId="980779848" sldId="546"/>
            <ac:inkMk id="10" creationId="{FF67BC8A-B61B-DE0F-4B84-637525BAFFD2}"/>
          </ac:inkMkLst>
        </pc:inkChg>
        <pc:inkChg chg="add del">
          <ac:chgData name="Ahmed Mohammed" userId="52ea684eb8771d40" providerId="LiveId" clId="{69875B42-5C0F-1E49-9208-586662A0927A}" dt="2024-04-24T14:46:27.787" v="83"/>
          <ac:inkMkLst>
            <pc:docMk/>
            <pc:sldMk cId="980779848" sldId="546"/>
            <ac:inkMk id="11" creationId="{660BC980-4EB2-018D-E4A4-0523D3035BAA}"/>
          </ac:inkMkLst>
        </pc:inkChg>
        <pc:inkChg chg="add mod reco modStrokes">
          <ac:chgData name="Ahmed Mohammed" userId="52ea684eb8771d40" providerId="LiveId" clId="{69875B42-5C0F-1E49-9208-586662A0927A}" dt="2024-04-24T14:46:53.191" v="104"/>
          <ac:inkMkLst>
            <pc:docMk/>
            <pc:sldMk cId="980779848" sldId="546"/>
            <ac:inkMk id="12" creationId="{D2CDBA19-6BA7-7266-0B67-0FC7A8AE3EC2}"/>
          </ac:inkMkLst>
        </pc:inkChg>
        <pc:inkChg chg="add del">
          <ac:chgData name="Ahmed Mohammed" userId="52ea684eb8771d40" providerId="LiveId" clId="{69875B42-5C0F-1E49-9208-586662A0927A}" dt="2024-04-24T14:46:33.687" v="85"/>
          <ac:inkMkLst>
            <pc:docMk/>
            <pc:sldMk cId="980779848" sldId="546"/>
            <ac:inkMk id="13" creationId="{F2F0FD98-4E4F-630C-5BC5-26D9A01D791A}"/>
          </ac:inkMkLst>
        </pc:inkChg>
        <pc:inkChg chg="add del">
          <ac:chgData name="Ahmed Mohammed" userId="52ea684eb8771d40" providerId="LiveId" clId="{69875B42-5C0F-1E49-9208-586662A0927A}" dt="2024-04-24T14:46:36.552" v="88"/>
          <ac:inkMkLst>
            <pc:docMk/>
            <pc:sldMk cId="980779848" sldId="546"/>
            <ac:inkMk id="14" creationId="{3BCB36CC-643C-A5F2-9E94-7EC24EDAF06E}"/>
          </ac:inkMkLst>
        </pc:inkChg>
        <pc:inkChg chg="add del">
          <ac:chgData name="Ahmed Mohammed" userId="52ea684eb8771d40" providerId="LiveId" clId="{69875B42-5C0F-1E49-9208-586662A0927A}" dt="2024-04-24T14:46:36.552" v="88"/>
          <ac:inkMkLst>
            <pc:docMk/>
            <pc:sldMk cId="980779848" sldId="546"/>
            <ac:inkMk id="15" creationId="{3D3A8541-6CEE-7DEB-1869-0C984778688D}"/>
          </ac:inkMkLst>
        </pc:inkChg>
        <pc:inkChg chg="add mod reco modStrokes">
          <ac:chgData name="Ahmed Mohammed" userId="52ea684eb8771d40" providerId="LiveId" clId="{69875B42-5C0F-1E49-9208-586662A0927A}" dt="2024-04-24T14:46:46.749" v="97"/>
          <ac:inkMkLst>
            <pc:docMk/>
            <pc:sldMk cId="980779848" sldId="546"/>
            <ac:inkMk id="16" creationId="{6CEA24B9-BB19-F966-8B6B-6B24202A5B56}"/>
          </ac:inkMkLst>
        </pc:inkChg>
        <pc:inkChg chg="add del">
          <ac:chgData name="Ahmed Mohammed" userId="52ea684eb8771d40" providerId="LiveId" clId="{69875B42-5C0F-1E49-9208-586662A0927A}" dt="2024-04-24T14:46:46.761" v="98"/>
          <ac:inkMkLst>
            <pc:docMk/>
            <pc:sldMk cId="980779848" sldId="546"/>
            <ac:inkMk id="17" creationId="{F6D97F14-9508-FB1D-4159-9CFB78FA2E01}"/>
          </ac:inkMkLst>
        </pc:inkChg>
        <pc:inkChg chg="add del">
          <ac:chgData name="Ahmed Mohammed" userId="52ea684eb8771d40" providerId="LiveId" clId="{69875B42-5C0F-1E49-9208-586662A0927A}" dt="2024-04-24T14:46:39.417" v="91"/>
          <ac:inkMkLst>
            <pc:docMk/>
            <pc:sldMk cId="980779848" sldId="546"/>
            <ac:inkMk id="18" creationId="{775C6A6B-3622-CCD5-1422-61B9B6858EED}"/>
          </ac:inkMkLst>
        </pc:inkChg>
        <pc:inkChg chg="add del">
          <ac:chgData name="Ahmed Mohammed" userId="52ea684eb8771d40" providerId="LiveId" clId="{69875B42-5C0F-1E49-9208-586662A0927A}" dt="2024-04-24T14:46:43.400" v="94"/>
          <ac:inkMkLst>
            <pc:docMk/>
            <pc:sldMk cId="980779848" sldId="546"/>
            <ac:inkMk id="19" creationId="{E381C57E-6963-8DC4-6E95-4550B7ACE5A4}"/>
          </ac:inkMkLst>
        </pc:inkChg>
        <pc:inkChg chg="add del">
          <ac:chgData name="Ahmed Mohammed" userId="52ea684eb8771d40" providerId="LiveId" clId="{69875B42-5C0F-1E49-9208-586662A0927A}" dt="2024-04-24T14:46:43.400" v="94"/>
          <ac:inkMkLst>
            <pc:docMk/>
            <pc:sldMk cId="980779848" sldId="546"/>
            <ac:inkMk id="20" creationId="{BA597D1D-9E13-31D7-0112-D374692BC777}"/>
          </ac:inkMkLst>
        </pc:inkChg>
        <pc:inkChg chg="add mod reco modStrokes">
          <ac:chgData name="Ahmed Mohammed" userId="52ea684eb8771d40" providerId="LiveId" clId="{69875B42-5C0F-1E49-9208-586662A0927A}" dt="2024-04-24T14:46:53.198" v="105"/>
          <ac:inkMkLst>
            <pc:docMk/>
            <pc:sldMk cId="980779848" sldId="546"/>
            <ac:inkMk id="21" creationId="{1CFB547B-6FC2-42F4-9504-D985C229D342}"/>
          </ac:inkMkLst>
        </pc:inkChg>
        <pc:inkChg chg="add del">
          <ac:chgData name="Ahmed Mohammed" userId="52ea684eb8771d40" providerId="LiveId" clId="{69875B42-5C0F-1E49-9208-586662A0927A}" dt="2024-04-24T14:46:46.735" v="96"/>
          <ac:inkMkLst>
            <pc:docMk/>
            <pc:sldMk cId="980779848" sldId="546"/>
            <ac:inkMk id="22" creationId="{4F0D19E0-5F2C-F3A9-7E36-8FB8AFA6B72D}"/>
          </ac:inkMkLst>
        </pc:inkChg>
        <pc:inkChg chg="add del">
          <ac:chgData name="Ahmed Mohammed" userId="52ea684eb8771d40" providerId="LiveId" clId="{69875B42-5C0F-1E49-9208-586662A0927A}" dt="2024-04-24T14:46:51.259" v="103"/>
          <ac:inkMkLst>
            <pc:docMk/>
            <pc:sldMk cId="980779848" sldId="546"/>
            <ac:inkMk id="23" creationId="{45C5AA7D-372E-679A-B31D-92C2ABA60D9F}"/>
          </ac:inkMkLst>
        </pc:inkChg>
        <pc:inkChg chg="add del">
          <ac:chgData name="Ahmed Mohammed" userId="52ea684eb8771d40" providerId="LiveId" clId="{69875B42-5C0F-1E49-9208-586662A0927A}" dt="2024-04-24T14:46:51.259" v="103"/>
          <ac:inkMkLst>
            <pc:docMk/>
            <pc:sldMk cId="980779848" sldId="546"/>
            <ac:inkMk id="24" creationId="{16E83D99-1A2A-D101-8FFF-062467FFF4AE}"/>
          </ac:inkMkLst>
        </pc:inkChg>
        <pc:inkChg chg="add del">
          <ac:chgData name="Ahmed Mohammed" userId="52ea684eb8771d40" providerId="LiveId" clId="{69875B42-5C0F-1E49-9208-586662A0927A}" dt="2024-04-24T14:46:51.259" v="103"/>
          <ac:inkMkLst>
            <pc:docMk/>
            <pc:sldMk cId="980779848" sldId="546"/>
            <ac:inkMk id="26" creationId="{1D3E6C86-7016-CC7C-AE86-BD660F30C003}"/>
          </ac:inkMkLst>
        </pc:inkChg>
        <pc:inkChg chg="add del">
          <ac:chgData name="Ahmed Mohammed" userId="52ea684eb8771d40" providerId="LiveId" clId="{69875B42-5C0F-1E49-9208-586662A0927A}" dt="2024-04-24T14:46:51.259" v="103"/>
          <ac:inkMkLst>
            <pc:docMk/>
            <pc:sldMk cId="980779848" sldId="546"/>
            <ac:inkMk id="27" creationId="{EE0B240A-6897-13D2-4EC2-D671074B2C47}"/>
          </ac:inkMkLst>
        </pc:inkChg>
        <pc:inkChg chg="add reco">
          <ac:chgData name="Ahmed Mohammed" userId="52ea684eb8771d40" providerId="LiveId" clId="{69875B42-5C0F-1E49-9208-586662A0927A}" dt="2024-04-24T14:46:51.259" v="103"/>
          <ac:inkMkLst>
            <pc:docMk/>
            <pc:sldMk cId="980779848" sldId="546"/>
            <ac:inkMk id="28" creationId="{C0D0B907-1086-1BA7-E743-BD88E1338B3B}"/>
          </ac:inkMkLst>
        </pc:inkChg>
        <pc:inkChg chg="add del">
          <ac:chgData name="Ahmed Mohammed" userId="52ea684eb8771d40" providerId="LiveId" clId="{69875B42-5C0F-1E49-9208-586662A0927A}" dt="2024-04-24T14:46:55.596" v="108"/>
          <ac:inkMkLst>
            <pc:docMk/>
            <pc:sldMk cId="980779848" sldId="546"/>
            <ac:inkMk id="29" creationId="{595162B0-1C23-0EFD-A206-71357D4E4874}"/>
          </ac:inkMkLst>
        </pc:inkChg>
        <pc:inkChg chg="add del">
          <ac:chgData name="Ahmed Mohammed" userId="52ea684eb8771d40" providerId="LiveId" clId="{69875B42-5C0F-1E49-9208-586662A0927A}" dt="2024-04-24T14:46:55.596" v="108"/>
          <ac:inkMkLst>
            <pc:docMk/>
            <pc:sldMk cId="980779848" sldId="546"/>
            <ac:inkMk id="30" creationId="{60EA79FC-62EE-7055-F4FA-78492234F693}"/>
          </ac:inkMkLst>
        </pc:inkChg>
        <pc:inkChg chg="add reco">
          <ac:chgData name="Ahmed Mohammed" userId="52ea684eb8771d40" providerId="LiveId" clId="{69875B42-5C0F-1E49-9208-586662A0927A}" dt="2024-04-24T14:46:55.596" v="108"/>
          <ac:inkMkLst>
            <pc:docMk/>
            <pc:sldMk cId="980779848" sldId="546"/>
            <ac:inkMk id="31" creationId="{879EC780-D76E-A301-CE3A-ADD06094D769}"/>
          </ac:inkMkLst>
        </pc:inkChg>
        <pc:inkChg chg="add del">
          <ac:chgData name="Ahmed Mohammed" userId="52ea684eb8771d40" providerId="LiveId" clId="{69875B42-5C0F-1E49-9208-586662A0927A}" dt="2024-04-24T14:47:01.571" v="111"/>
          <ac:inkMkLst>
            <pc:docMk/>
            <pc:sldMk cId="980779848" sldId="546"/>
            <ac:inkMk id="32" creationId="{79C45B85-D79C-A4DC-1182-0F3FE6BBBF31}"/>
          </ac:inkMkLst>
        </pc:inkChg>
        <pc:inkChg chg="add del">
          <ac:chgData name="Ahmed Mohammed" userId="52ea684eb8771d40" providerId="LiveId" clId="{69875B42-5C0F-1E49-9208-586662A0927A}" dt="2024-04-24T14:47:01.571" v="111"/>
          <ac:inkMkLst>
            <pc:docMk/>
            <pc:sldMk cId="980779848" sldId="546"/>
            <ac:inkMk id="33" creationId="{469AB002-5BFF-F18D-87D0-736CF6328790}"/>
          </ac:inkMkLst>
        </pc:inkChg>
        <pc:inkChg chg="add reco">
          <ac:chgData name="Ahmed Mohammed" userId="52ea684eb8771d40" providerId="LiveId" clId="{69875B42-5C0F-1E49-9208-586662A0927A}" dt="2024-04-24T14:47:01.571" v="111"/>
          <ac:inkMkLst>
            <pc:docMk/>
            <pc:sldMk cId="980779848" sldId="546"/>
            <ac:inkMk id="34" creationId="{353F7AA3-5696-70BD-F149-CA62B9B76366}"/>
          </ac:inkMkLst>
        </pc:inkChg>
        <pc:inkChg chg="add">
          <ac:chgData name="Ahmed Mohammed" userId="52ea684eb8771d40" providerId="LiveId" clId="{69875B42-5C0F-1E49-9208-586662A0927A}" dt="2024-04-24T14:47:21.585" v="112"/>
          <ac:inkMkLst>
            <pc:docMk/>
            <pc:sldMk cId="980779848" sldId="546"/>
            <ac:inkMk id="35" creationId="{C76E7C1D-2540-4EBC-A656-E4E1257DDF3E}"/>
          </ac:inkMkLst>
        </pc:inkChg>
        <pc:inkChg chg="add">
          <ac:chgData name="Ahmed Mohammed" userId="52ea684eb8771d40" providerId="LiveId" clId="{69875B42-5C0F-1E49-9208-586662A0927A}" dt="2024-04-24T14:47:25.146" v="113"/>
          <ac:inkMkLst>
            <pc:docMk/>
            <pc:sldMk cId="980779848" sldId="546"/>
            <ac:inkMk id="36" creationId="{1BD7487F-9D54-2BE7-60FC-376920285900}"/>
          </ac:inkMkLst>
        </pc:inkChg>
        <pc:inkChg chg="add del">
          <ac:chgData name="Ahmed Mohammed" userId="52ea684eb8771d40" providerId="LiveId" clId="{69875B42-5C0F-1E49-9208-586662A0927A}" dt="2024-04-24T14:48:17.664" v="126"/>
          <ac:inkMkLst>
            <pc:docMk/>
            <pc:sldMk cId="980779848" sldId="546"/>
            <ac:inkMk id="37" creationId="{7D127A5E-07BD-11C3-7EF2-8CF40DC32149}"/>
          </ac:inkMkLst>
        </pc:inkChg>
        <pc:inkChg chg="add del">
          <ac:chgData name="Ahmed Mohammed" userId="52ea684eb8771d40" providerId="LiveId" clId="{69875B42-5C0F-1E49-9208-586662A0927A}" dt="2024-04-24T14:48:17.664" v="126"/>
          <ac:inkMkLst>
            <pc:docMk/>
            <pc:sldMk cId="980779848" sldId="546"/>
            <ac:inkMk id="38" creationId="{55A003FC-814D-F3D5-98C0-F30BD1E254C8}"/>
          </ac:inkMkLst>
        </pc:inkChg>
        <pc:inkChg chg="add">
          <ac:chgData name="Ahmed Mohammed" userId="52ea684eb8771d40" providerId="LiveId" clId="{69875B42-5C0F-1E49-9208-586662A0927A}" dt="2024-04-24T14:47:34.502" v="116"/>
          <ac:inkMkLst>
            <pc:docMk/>
            <pc:sldMk cId="980779848" sldId="546"/>
            <ac:inkMk id="39" creationId="{B3B6CCE7-6C09-E1D3-7271-ADD22F4090CB}"/>
          </ac:inkMkLst>
        </pc:inkChg>
        <pc:inkChg chg="add">
          <ac:chgData name="Ahmed Mohammed" userId="52ea684eb8771d40" providerId="LiveId" clId="{69875B42-5C0F-1E49-9208-586662A0927A}" dt="2024-04-24T14:47:38.145" v="117"/>
          <ac:inkMkLst>
            <pc:docMk/>
            <pc:sldMk cId="980779848" sldId="546"/>
            <ac:inkMk id="40" creationId="{2EEC4C8A-3279-174D-C99E-024633C42DC4}"/>
          </ac:inkMkLst>
        </pc:inkChg>
        <pc:inkChg chg="add">
          <ac:chgData name="Ahmed Mohammed" userId="52ea684eb8771d40" providerId="LiveId" clId="{69875B42-5C0F-1E49-9208-586662A0927A}" dt="2024-04-24T14:47:44.497" v="118"/>
          <ac:inkMkLst>
            <pc:docMk/>
            <pc:sldMk cId="980779848" sldId="546"/>
            <ac:inkMk id="41" creationId="{473CFCE7-0CC8-C72F-7AB9-F77C49A61566}"/>
          </ac:inkMkLst>
        </pc:inkChg>
        <pc:inkChg chg="add del">
          <ac:chgData name="Ahmed Mohammed" userId="52ea684eb8771d40" providerId="LiveId" clId="{69875B42-5C0F-1E49-9208-586662A0927A}" dt="2024-04-24T14:47:47.885" v="121"/>
          <ac:inkMkLst>
            <pc:docMk/>
            <pc:sldMk cId="980779848" sldId="546"/>
            <ac:inkMk id="42" creationId="{B8DB4401-F05E-2012-3BAB-8AE1357DAEBA}"/>
          </ac:inkMkLst>
        </pc:inkChg>
        <pc:inkChg chg="add del">
          <ac:chgData name="Ahmed Mohammed" userId="52ea684eb8771d40" providerId="LiveId" clId="{69875B42-5C0F-1E49-9208-586662A0927A}" dt="2024-04-24T14:47:47.885" v="121"/>
          <ac:inkMkLst>
            <pc:docMk/>
            <pc:sldMk cId="980779848" sldId="546"/>
            <ac:inkMk id="43" creationId="{60183378-197F-BD1E-EA51-0537988D3BF7}"/>
          </ac:inkMkLst>
        </pc:inkChg>
        <pc:inkChg chg="add reco">
          <ac:chgData name="Ahmed Mohammed" userId="52ea684eb8771d40" providerId="LiveId" clId="{69875B42-5C0F-1E49-9208-586662A0927A}" dt="2024-04-24T14:47:47.885" v="121"/>
          <ac:inkMkLst>
            <pc:docMk/>
            <pc:sldMk cId="980779848" sldId="546"/>
            <ac:inkMk id="44" creationId="{998DBEB8-AAF2-3C4A-B3D6-0A7867F63252}"/>
          </ac:inkMkLst>
        </pc:inkChg>
        <pc:inkChg chg="add">
          <ac:chgData name="Ahmed Mohammed" userId="52ea684eb8771d40" providerId="LiveId" clId="{69875B42-5C0F-1E49-9208-586662A0927A}" dt="2024-04-24T14:47:48.260" v="122"/>
          <ac:inkMkLst>
            <pc:docMk/>
            <pc:sldMk cId="980779848" sldId="546"/>
            <ac:inkMk id="45" creationId="{B80FC66A-09A7-7DCC-2C0F-2EFC6A0EBAC6}"/>
          </ac:inkMkLst>
        </pc:inkChg>
        <pc:inkChg chg="add del">
          <ac:chgData name="Ahmed Mohammed" userId="52ea684eb8771d40" providerId="LiveId" clId="{69875B42-5C0F-1E49-9208-586662A0927A}" dt="2024-04-24T14:48:17.664" v="126"/>
          <ac:inkMkLst>
            <pc:docMk/>
            <pc:sldMk cId="980779848" sldId="546"/>
            <ac:inkMk id="46" creationId="{3C411379-1375-CA6A-5859-C15867AA945D}"/>
          </ac:inkMkLst>
        </pc:inkChg>
        <pc:inkChg chg="add del">
          <ac:chgData name="Ahmed Mohammed" userId="52ea684eb8771d40" providerId="LiveId" clId="{69875B42-5C0F-1E49-9208-586662A0927A}" dt="2024-04-24T14:48:17.664" v="126"/>
          <ac:inkMkLst>
            <pc:docMk/>
            <pc:sldMk cId="980779848" sldId="546"/>
            <ac:inkMk id="47" creationId="{D5EE4AF1-CCDC-C263-2CD6-C9816BA89684}"/>
          </ac:inkMkLst>
        </pc:inkChg>
        <pc:inkChg chg="add del">
          <ac:chgData name="Ahmed Mohammed" userId="52ea684eb8771d40" providerId="LiveId" clId="{69875B42-5C0F-1E49-9208-586662A0927A}" dt="2024-04-24T14:48:17.664" v="126"/>
          <ac:inkMkLst>
            <pc:docMk/>
            <pc:sldMk cId="980779848" sldId="546"/>
            <ac:inkMk id="49" creationId="{310B9237-4888-76F6-EB61-01C0F9BCDADD}"/>
          </ac:inkMkLst>
        </pc:inkChg>
        <pc:inkChg chg="add reco">
          <ac:chgData name="Ahmed Mohammed" userId="52ea684eb8771d40" providerId="LiveId" clId="{69875B42-5C0F-1E49-9208-586662A0927A}" dt="2024-04-24T14:48:17.664" v="126"/>
          <ac:inkMkLst>
            <pc:docMk/>
            <pc:sldMk cId="980779848" sldId="546"/>
            <ac:inkMk id="50" creationId="{95DC316E-94F1-FCE9-D08D-010E5929B998}"/>
          </ac:inkMkLst>
        </pc:inkChg>
      </pc:sldChg>
      <pc:sldChg chg="addSp delSp">
        <pc:chgData name="Ahmed Mohammed" userId="52ea684eb8771d40" providerId="LiveId" clId="{69875B42-5C0F-1E49-9208-586662A0927A}" dt="2024-04-24T14:49:32.742" v="138"/>
        <pc:sldMkLst>
          <pc:docMk/>
          <pc:sldMk cId="838843998" sldId="551"/>
        </pc:sldMkLst>
        <pc:inkChg chg="add">
          <ac:chgData name="Ahmed Mohammed" userId="52ea684eb8771d40" providerId="LiveId" clId="{69875B42-5C0F-1E49-9208-586662A0927A}" dt="2024-04-24T14:49:15.693" v="134"/>
          <ac:inkMkLst>
            <pc:docMk/>
            <pc:sldMk cId="838843998" sldId="551"/>
            <ac:inkMk id="2" creationId="{4B783531-EBBB-D237-C260-3B77809A65A7}"/>
          </ac:inkMkLst>
        </pc:inkChg>
        <pc:inkChg chg="add del">
          <ac:chgData name="Ahmed Mohammed" userId="52ea684eb8771d40" providerId="LiveId" clId="{69875B42-5C0F-1E49-9208-586662A0927A}" dt="2024-04-24T14:49:28.418" v="137"/>
          <ac:inkMkLst>
            <pc:docMk/>
            <pc:sldMk cId="838843998" sldId="551"/>
            <ac:inkMk id="10" creationId="{79E66C92-E8F8-8617-9E8C-59E393885159}"/>
          </ac:inkMkLst>
        </pc:inkChg>
        <pc:inkChg chg="add">
          <ac:chgData name="Ahmed Mohammed" userId="52ea684eb8771d40" providerId="LiveId" clId="{69875B42-5C0F-1E49-9208-586662A0927A}" dt="2024-04-24T14:49:26.874" v="136"/>
          <ac:inkMkLst>
            <pc:docMk/>
            <pc:sldMk cId="838843998" sldId="551"/>
            <ac:inkMk id="11" creationId="{B2C035AC-DE61-E759-AA35-B6E286868F47}"/>
          </ac:inkMkLst>
        </pc:inkChg>
        <pc:inkChg chg="add">
          <ac:chgData name="Ahmed Mohammed" userId="52ea684eb8771d40" providerId="LiveId" clId="{69875B42-5C0F-1E49-9208-586662A0927A}" dt="2024-04-24T14:49:32.742" v="138"/>
          <ac:inkMkLst>
            <pc:docMk/>
            <pc:sldMk cId="838843998" sldId="551"/>
            <ac:inkMk id="12" creationId="{96C87382-8FBA-20B0-DCAB-BB261C5DE56E}"/>
          </ac:inkMkLst>
        </pc:inkChg>
      </pc:sldChg>
      <pc:sldChg chg="addSp delSp">
        <pc:chgData name="Ahmed Mohammed" userId="52ea684eb8771d40" providerId="LiveId" clId="{69875B42-5C0F-1E49-9208-586662A0927A}" dt="2024-04-24T14:50:14.819" v="152"/>
        <pc:sldMkLst>
          <pc:docMk/>
          <pc:sldMk cId="2558628006" sldId="552"/>
        </pc:sldMkLst>
        <pc:inkChg chg="add">
          <ac:chgData name="Ahmed Mohammed" userId="52ea684eb8771d40" providerId="LiveId" clId="{69875B42-5C0F-1E49-9208-586662A0927A}" dt="2024-04-24T14:48:53.544" v="127"/>
          <ac:inkMkLst>
            <pc:docMk/>
            <pc:sldMk cId="2558628006" sldId="552"/>
            <ac:inkMk id="9" creationId="{0726ABE2-FBC2-01B2-9DD9-91D7CB670CCD}"/>
          </ac:inkMkLst>
        </pc:inkChg>
        <pc:inkChg chg="add del">
          <ac:chgData name="Ahmed Mohammed" userId="52ea684eb8771d40" providerId="LiveId" clId="{69875B42-5C0F-1E49-9208-586662A0927A}" dt="2024-04-24T14:50:06.720" v="142"/>
          <ac:inkMkLst>
            <pc:docMk/>
            <pc:sldMk cId="2558628006" sldId="552"/>
            <ac:inkMk id="10" creationId="{E0590898-3355-DB2F-150C-CE36C7F4ADF2}"/>
          </ac:inkMkLst>
        </pc:inkChg>
        <pc:inkChg chg="add del">
          <ac:chgData name="Ahmed Mohammed" userId="52ea684eb8771d40" providerId="LiveId" clId="{69875B42-5C0F-1E49-9208-586662A0927A}" dt="2024-04-24T14:50:06.720" v="142"/>
          <ac:inkMkLst>
            <pc:docMk/>
            <pc:sldMk cId="2558628006" sldId="552"/>
            <ac:inkMk id="11" creationId="{AAE2E4E2-7ACE-D5F5-89C5-35BC9AAFF700}"/>
          </ac:inkMkLst>
        </pc:inkChg>
        <pc:inkChg chg="add del">
          <ac:chgData name="Ahmed Mohammed" userId="52ea684eb8771d40" providerId="LiveId" clId="{69875B42-5C0F-1E49-9208-586662A0927A}" dt="2024-04-24T14:49:00.582" v="133"/>
          <ac:inkMkLst>
            <pc:docMk/>
            <pc:sldMk cId="2558628006" sldId="552"/>
            <ac:inkMk id="12" creationId="{A8E327F7-DEA4-8524-1A60-5E3407091C64}"/>
          </ac:inkMkLst>
        </pc:inkChg>
        <pc:inkChg chg="add del">
          <ac:chgData name="Ahmed Mohammed" userId="52ea684eb8771d40" providerId="LiveId" clId="{69875B42-5C0F-1E49-9208-586662A0927A}" dt="2024-04-24T14:49:00.582" v="133"/>
          <ac:inkMkLst>
            <pc:docMk/>
            <pc:sldMk cId="2558628006" sldId="552"/>
            <ac:inkMk id="13" creationId="{F998943D-18BE-5004-4E06-E7F49407D708}"/>
          </ac:inkMkLst>
        </pc:inkChg>
        <pc:inkChg chg="add">
          <ac:chgData name="Ahmed Mohammed" userId="52ea684eb8771d40" providerId="LiveId" clId="{69875B42-5C0F-1E49-9208-586662A0927A}" dt="2024-04-24T14:48:59.872" v="132"/>
          <ac:inkMkLst>
            <pc:docMk/>
            <pc:sldMk cId="2558628006" sldId="552"/>
            <ac:inkMk id="14" creationId="{71E13B53-1B6F-2F8E-9681-74655ECBA834}"/>
          </ac:inkMkLst>
        </pc:inkChg>
        <pc:inkChg chg="add reco">
          <ac:chgData name="Ahmed Mohammed" userId="52ea684eb8771d40" providerId="LiveId" clId="{69875B42-5C0F-1E49-9208-586662A0927A}" dt="2024-04-24T14:49:00.582" v="133"/>
          <ac:inkMkLst>
            <pc:docMk/>
            <pc:sldMk cId="2558628006" sldId="552"/>
            <ac:inkMk id="15" creationId="{F840BCFE-B58A-7741-6DFB-14DA293621DD}"/>
          </ac:inkMkLst>
        </pc:inkChg>
        <pc:inkChg chg="add">
          <ac:chgData name="Ahmed Mohammed" userId="52ea684eb8771d40" providerId="LiveId" clId="{69875B42-5C0F-1E49-9208-586662A0927A}" dt="2024-04-24T14:49:58.163" v="139"/>
          <ac:inkMkLst>
            <pc:docMk/>
            <pc:sldMk cId="2558628006" sldId="552"/>
            <ac:inkMk id="16" creationId="{C9AF8C79-4475-11FA-1DFB-C6D9A106DEBD}"/>
          </ac:inkMkLst>
        </pc:inkChg>
        <pc:inkChg chg="add del">
          <ac:chgData name="Ahmed Mohammed" userId="52ea684eb8771d40" providerId="LiveId" clId="{69875B42-5C0F-1E49-9208-586662A0927A}" dt="2024-04-24T14:50:06.720" v="142"/>
          <ac:inkMkLst>
            <pc:docMk/>
            <pc:sldMk cId="2558628006" sldId="552"/>
            <ac:inkMk id="17" creationId="{BC0A49EF-E773-6623-3AD4-053BE941377E}"/>
          </ac:inkMkLst>
        </pc:inkChg>
        <pc:inkChg chg="add del">
          <ac:chgData name="Ahmed Mohammed" userId="52ea684eb8771d40" providerId="LiveId" clId="{69875B42-5C0F-1E49-9208-586662A0927A}" dt="2024-04-24T14:50:14.643" v="151"/>
          <ac:inkMkLst>
            <pc:docMk/>
            <pc:sldMk cId="2558628006" sldId="552"/>
            <ac:inkMk id="18" creationId="{E28C5215-E887-4F15-4409-7499E896009D}"/>
          </ac:inkMkLst>
        </pc:inkChg>
        <pc:inkChg chg="add reco">
          <ac:chgData name="Ahmed Mohammed" userId="52ea684eb8771d40" providerId="LiveId" clId="{69875B42-5C0F-1E49-9208-586662A0927A}" dt="2024-04-24T14:50:06.720" v="142"/>
          <ac:inkMkLst>
            <pc:docMk/>
            <pc:sldMk cId="2558628006" sldId="552"/>
            <ac:inkMk id="19" creationId="{26D8F6CD-1536-C801-FFF0-ABA5C9610797}"/>
          </ac:inkMkLst>
        </pc:inkChg>
        <pc:inkChg chg="add">
          <ac:chgData name="Ahmed Mohammed" userId="52ea684eb8771d40" providerId="LiveId" clId="{69875B42-5C0F-1E49-9208-586662A0927A}" dt="2024-04-24T14:50:07.348" v="143"/>
          <ac:inkMkLst>
            <pc:docMk/>
            <pc:sldMk cId="2558628006" sldId="552"/>
            <ac:inkMk id="20" creationId="{C02B8EA4-4C62-B0E9-135F-AF49149F07CF}"/>
          </ac:inkMkLst>
        </pc:inkChg>
        <pc:inkChg chg="add del">
          <ac:chgData name="Ahmed Mohammed" userId="52ea684eb8771d40" providerId="LiveId" clId="{69875B42-5C0F-1E49-9208-586662A0927A}" dt="2024-04-24T14:50:14.643" v="151"/>
          <ac:inkMkLst>
            <pc:docMk/>
            <pc:sldMk cId="2558628006" sldId="552"/>
            <ac:inkMk id="21" creationId="{74E21759-5084-CE7C-57C1-BB7A2523A9FB}"/>
          </ac:inkMkLst>
        </pc:inkChg>
        <pc:inkChg chg="add">
          <ac:chgData name="Ahmed Mohammed" userId="52ea684eb8771d40" providerId="LiveId" clId="{69875B42-5C0F-1E49-9208-586662A0927A}" dt="2024-04-24T14:50:08.128" v="145"/>
          <ac:inkMkLst>
            <pc:docMk/>
            <pc:sldMk cId="2558628006" sldId="552"/>
            <ac:inkMk id="22" creationId="{3FFC3E57-3AD4-608E-DF35-9C7AC97406CC}"/>
          </ac:inkMkLst>
        </pc:inkChg>
        <pc:inkChg chg="add del">
          <ac:chgData name="Ahmed Mohammed" userId="52ea684eb8771d40" providerId="LiveId" clId="{69875B42-5C0F-1E49-9208-586662A0927A}" dt="2024-04-24T14:50:14.643" v="151"/>
          <ac:inkMkLst>
            <pc:docMk/>
            <pc:sldMk cId="2558628006" sldId="552"/>
            <ac:inkMk id="23" creationId="{4EE6A95E-72A9-8563-A096-333D5A8AC80B}"/>
          </ac:inkMkLst>
        </pc:inkChg>
        <pc:inkChg chg="add del">
          <ac:chgData name="Ahmed Mohammed" userId="52ea684eb8771d40" providerId="LiveId" clId="{69875B42-5C0F-1E49-9208-586662A0927A}" dt="2024-04-24T14:50:14.643" v="151"/>
          <ac:inkMkLst>
            <pc:docMk/>
            <pc:sldMk cId="2558628006" sldId="552"/>
            <ac:inkMk id="24" creationId="{2528F7D0-3AB7-A02D-69D8-0A5B606FB719}"/>
          </ac:inkMkLst>
        </pc:inkChg>
        <pc:inkChg chg="add del">
          <ac:chgData name="Ahmed Mohammed" userId="52ea684eb8771d40" providerId="LiveId" clId="{69875B42-5C0F-1E49-9208-586662A0927A}" dt="2024-04-24T14:50:14.643" v="151"/>
          <ac:inkMkLst>
            <pc:docMk/>
            <pc:sldMk cId="2558628006" sldId="552"/>
            <ac:inkMk id="26" creationId="{D03A33D5-84B9-CBD3-CDCB-3F017E65AB74}"/>
          </ac:inkMkLst>
        </pc:inkChg>
        <pc:inkChg chg="add del">
          <ac:chgData name="Ahmed Mohammed" userId="52ea684eb8771d40" providerId="LiveId" clId="{69875B42-5C0F-1E49-9208-586662A0927A}" dt="2024-04-24T14:50:14.643" v="151"/>
          <ac:inkMkLst>
            <pc:docMk/>
            <pc:sldMk cId="2558628006" sldId="552"/>
            <ac:inkMk id="27" creationId="{A4E5C762-810C-764B-ADF9-44BC3966D0C3}"/>
          </ac:inkMkLst>
        </pc:inkChg>
        <pc:inkChg chg="add del">
          <ac:chgData name="Ahmed Mohammed" userId="52ea684eb8771d40" providerId="LiveId" clId="{69875B42-5C0F-1E49-9208-586662A0927A}" dt="2024-04-24T14:50:14.643" v="151"/>
          <ac:inkMkLst>
            <pc:docMk/>
            <pc:sldMk cId="2558628006" sldId="552"/>
            <ac:inkMk id="28" creationId="{7DF707E9-8900-A8C6-27BA-C67B4EE5205C}"/>
          </ac:inkMkLst>
        </pc:inkChg>
        <pc:inkChg chg="add reco">
          <ac:chgData name="Ahmed Mohammed" userId="52ea684eb8771d40" providerId="LiveId" clId="{69875B42-5C0F-1E49-9208-586662A0927A}" dt="2024-04-24T14:50:14.643" v="151"/>
          <ac:inkMkLst>
            <pc:docMk/>
            <pc:sldMk cId="2558628006" sldId="552"/>
            <ac:inkMk id="29" creationId="{64A233F1-E680-6B02-4E8F-E06C9AE9377D}"/>
          </ac:inkMkLst>
        </pc:inkChg>
        <pc:inkChg chg="add">
          <ac:chgData name="Ahmed Mohammed" userId="52ea684eb8771d40" providerId="LiveId" clId="{69875B42-5C0F-1E49-9208-586662A0927A}" dt="2024-04-24T14:50:14.819" v="152"/>
          <ac:inkMkLst>
            <pc:docMk/>
            <pc:sldMk cId="2558628006" sldId="552"/>
            <ac:inkMk id="30" creationId="{C6A0B08B-4B80-F960-576C-B0B288CFE827}"/>
          </ac:inkMkLst>
        </pc:inkChg>
      </pc:sldChg>
      <pc:sldChg chg="addSp">
        <pc:chgData name="Ahmed Mohammed" userId="52ea684eb8771d40" providerId="LiveId" clId="{69875B42-5C0F-1E49-9208-586662A0927A}" dt="2024-04-24T14:50:39.084" v="153"/>
        <pc:sldMkLst>
          <pc:docMk/>
          <pc:sldMk cId="2987312130" sldId="561"/>
        </pc:sldMkLst>
        <pc:inkChg chg="add">
          <ac:chgData name="Ahmed Mohammed" userId="52ea684eb8771d40" providerId="LiveId" clId="{69875B42-5C0F-1E49-9208-586662A0927A}" dt="2024-04-24T14:50:39.084" v="153"/>
          <ac:inkMkLst>
            <pc:docMk/>
            <pc:sldMk cId="2987312130" sldId="561"/>
            <ac:inkMk id="9" creationId="{BA800CCD-AAF9-0953-2C1E-75335B7E96A0}"/>
          </ac:inkMkLst>
        </pc:inkChg>
      </pc:sldChg>
      <pc:sldChg chg="addSp">
        <pc:chgData name="Ahmed Mohammed" userId="52ea684eb8771d40" providerId="LiveId" clId="{69875B42-5C0F-1E49-9208-586662A0927A}" dt="2024-04-24T14:50:53.358" v="154"/>
        <pc:sldMkLst>
          <pc:docMk/>
          <pc:sldMk cId="1425479678" sldId="564"/>
        </pc:sldMkLst>
        <pc:inkChg chg="add">
          <ac:chgData name="Ahmed Mohammed" userId="52ea684eb8771d40" providerId="LiveId" clId="{69875B42-5C0F-1E49-9208-586662A0927A}" dt="2024-04-24T14:50:53.358" v="154"/>
          <ac:inkMkLst>
            <pc:docMk/>
            <pc:sldMk cId="1425479678" sldId="564"/>
            <ac:inkMk id="9" creationId="{82A95B3E-F552-F0CF-A7C7-87DE2AF2BFC0}"/>
          </ac:inkMkLst>
        </pc:inkChg>
      </pc:sldChg>
      <pc:sldChg chg="addSp delSp">
        <pc:chgData name="Ahmed Mohammed" userId="52ea684eb8771d40" providerId="LiveId" clId="{69875B42-5C0F-1E49-9208-586662A0927A}" dt="2024-04-24T14:39:52.594" v="11"/>
        <pc:sldMkLst>
          <pc:docMk/>
          <pc:sldMk cId="512335605" sldId="585"/>
        </pc:sldMkLst>
        <pc:inkChg chg="add">
          <ac:chgData name="Ahmed Mohammed" userId="52ea684eb8771d40" providerId="LiveId" clId="{69875B42-5C0F-1E49-9208-586662A0927A}" dt="2024-04-24T14:39:26.221" v="6"/>
          <ac:inkMkLst>
            <pc:docMk/>
            <pc:sldMk cId="512335605" sldId="585"/>
            <ac:inkMk id="10" creationId="{D4AFA1F1-E690-99FC-D7CD-469696BA7757}"/>
          </ac:inkMkLst>
        </pc:inkChg>
        <pc:inkChg chg="add del">
          <ac:chgData name="Ahmed Mohammed" userId="52ea684eb8771d40" providerId="LiveId" clId="{69875B42-5C0F-1E49-9208-586662A0927A}" dt="2024-04-24T14:39:52.594" v="11"/>
          <ac:inkMkLst>
            <pc:docMk/>
            <pc:sldMk cId="512335605" sldId="585"/>
            <ac:inkMk id="11" creationId="{E29B2D1F-526E-5180-AAA8-FF4221933F94}"/>
          </ac:inkMkLst>
        </pc:inkChg>
        <pc:inkChg chg="add del">
          <ac:chgData name="Ahmed Mohammed" userId="52ea684eb8771d40" providerId="LiveId" clId="{69875B42-5C0F-1E49-9208-586662A0927A}" dt="2024-04-24T14:39:52.594" v="11"/>
          <ac:inkMkLst>
            <pc:docMk/>
            <pc:sldMk cId="512335605" sldId="585"/>
            <ac:inkMk id="12" creationId="{8D11A45F-3A04-7DA0-5577-CA51D46E000D}"/>
          </ac:inkMkLst>
        </pc:inkChg>
        <pc:inkChg chg="add">
          <ac:chgData name="Ahmed Mohammed" userId="52ea684eb8771d40" providerId="LiveId" clId="{69875B42-5C0F-1E49-9208-586662A0927A}" dt="2024-04-24T14:39:34.285" v="9"/>
          <ac:inkMkLst>
            <pc:docMk/>
            <pc:sldMk cId="512335605" sldId="585"/>
            <ac:inkMk id="13" creationId="{AD5E5BCE-60BB-81DB-D915-055DCEC04A3E}"/>
          </ac:inkMkLst>
        </pc:inkChg>
        <pc:inkChg chg="add del">
          <ac:chgData name="Ahmed Mohammed" userId="52ea684eb8771d40" providerId="LiveId" clId="{69875B42-5C0F-1E49-9208-586662A0927A}" dt="2024-04-24T14:39:52.594" v="11"/>
          <ac:inkMkLst>
            <pc:docMk/>
            <pc:sldMk cId="512335605" sldId="585"/>
            <ac:inkMk id="14" creationId="{4EAC2C01-39CE-246D-2366-18B0184229CC}"/>
          </ac:inkMkLst>
        </pc:inkChg>
        <pc:inkChg chg="add reco">
          <ac:chgData name="Ahmed Mohammed" userId="52ea684eb8771d40" providerId="LiveId" clId="{69875B42-5C0F-1E49-9208-586662A0927A}" dt="2024-04-24T14:39:52.594" v="11"/>
          <ac:inkMkLst>
            <pc:docMk/>
            <pc:sldMk cId="512335605" sldId="585"/>
            <ac:inkMk id="15" creationId="{8E9CD1B4-BBE4-DA93-67BE-48ACEAA8A8EA}"/>
          </ac:inkMkLst>
        </pc:inkChg>
      </pc:sldChg>
    </pc:docChg>
  </pc:docChgLst>
  <pc:docChgLst>
    <pc:chgData name="Ahmed Mohammed" userId="52ea684eb8771d40" providerId="LiveId" clId="{0D399D4E-8D96-4EDD-B634-DB0E76420356}"/>
    <pc:docChg chg="undo custSel addSld delSld modSld">
      <pc:chgData name="Ahmed Mohammed" userId="52ea684eb8771d40" providerId="LiveId" clId="{0D399D4E-8D96-4EDD-B634-DB0E76420356}" dt="2024-07-17T14:31:24.348" v="109" actId="9405"/>
      <pc:docMkLst>
        <pc:docMk/>
      </pc:docMkLst>
      <pc:sldChg chg="delSp mod">
        <pc:chgData name="Ahmed Mohammed" userId="52ea684eb8771d40" providerId="LiveId" clId="{0D399D4E-8D96-4EDD-B634-DB0E76420356}" dt="2024-07-17T13:54:21.497" v="53" actId="478"/>
        <pc:sldMkLst>
          <pc:docMk/>
          <pc:sldMk cId="3355862984" sldId="538"/>
        </pc:sldMkLst>
        <pc:inkChg chg="del">
          <ac:chgData name="Ahmed Mohammed" userId="52ea684eb8771d40" providerId="LiveId" clId="{0D399D4E-8D96-4EDD-B634-DB0E76420356}" dt="2024-07-17T13:54:21.497" v="53" actId="478"/>
          <ac:inkMkLst>
            <pc:docMk/>
            <pc:sldMk cId="3355862984" sldId="538"/>
            <ac:inkMk id="10" creationId="{7B1203BB-364B-5D97-7DC2-1468FDB7CCCA}"/>
          </ac:inkMkLst>
        </pc:inkChg>
        <pc:inkChg chg="del">
          <ac:chgData name="Ahmed Mohammed" userId="52ea684eb8771d40" providerId="LiveId" clId="{0D399D4E-8D96-4EDD-B634-DB0E76420356}" dt="2024-07-17T13:54:16.687" v="51" actId="478"/>
          <ac:inkMkLst>
            <pc:docMk/>
            <pc:sldMk cId="3355862984" sldId="538"/>
            <ac:inkMk id="13" creationId="{D355D0E8-33C5-31E9-5EBE-783CD5BE650F}"/>
          </ac:inkMkLst>
        </pc:inkChg>
        <pc:inkChg chg="del">
          <ac:chgData name="Ahmed Mohammed" userId="52ea684eb8771d40" providerId="LiveId" clId="{0D399D4E-8D96-4EDD-B634-DB0E76420356}" dt="2024-07-17T13:54:13.854" v="50" actId="478"/>
          <ac:inkMkLst>
            <pc:docMk/>
            <pc:sldMk cId="3355862984" sldId="538"/>
            <ac:inkMk id="14" creationId="{0D11CA44-12D6-831D-9D1C-458C8437CB70}"/>
          </ac:inkMkLst>
        </pc:inkChg>
        <pc:inkChg chg="del">
          <ac:chgData name="Ahmed Mohammed" userId="52ea684eb8771d40" providerId="LiveId" clId="{0D399D4E-8D96-4EDD-B634-DB0E76420356}" dt="2024-07-17T13:54:19.778" v="52" actId="478"/>
          <ac:inkMkLst>
            <pc:docMk/>
            <pc:sldMk cId="3355862984" sldId="538"/>
            <ac:inkMk id="15" creationId="{F8637E69-46A3-168F-ACF4-ECB721EB3F41}"/>
          </ac:inkMkLst>
        </pc:inkChg>
      </pc:sldChg>
      <pc:sldChg chg="addSp delSp mod">
        <pc:chgData name="Ahmed Mohammed" userId="52ea684eb8771d40" providerId="LiveId" clId="{0D399D4E-8D96-4EDD-B634-DB0E76420356}" dt="2024-07-17T14:09:57.667" v="81" actId="9405"/>
        <pc:sldMkLst>
          <pc:docMk/>
          <pc:sldMk cId="4125967924" sldId="539"/>
        </pc:sldMkLst>
        <pc:inkChg chg="del">
          <ac:chgData name="Ahmed Mohammed" userId="52ea684eb8771d40" providerId="LiveId" clId="{0D399D4E-8D96-4EDD-B634-DB0E76420356}" dt="2024-07-17T13:54:41.743" v="57" actId="478"/>
          <ac:inkMkLst>
            <pc:docMk/>
            <pc:sldMk cId="4125967924" sldId="539"/>
            <ac:inkMk id="9" creationId="{85968D63-3758-9281-345F-7D67CD238675}"/>
          </ac:inkMkLst>
        </pc:inkChg>
        <pc:inkChg chg="add">
          <ac:chgData name="Ahmed Mohammed" userId="52ea684eb8771d40" providerId="LiveId" clId="{0D399D4E-8D96-4EDD-B634-DB0E76420356}" dt="2024-07-17T14:09:37.116" v="76" actId="9405"/>
          <ac:inkMkLst>
            <pc:docMk/>
            <pc:sldMk cId="4125967924" sldId="539"/>
            <ac:inkMk id="10" creationId="{C304A716-7F64-6A8A-307E-16846D4BC777}"/>
          </ac:inkMkLst>
        </pc:inkChg>
        <pc:inkChg chg="add">
          <ac:chgData name="Ahmed Mohammed" userId="52ea684eb8771d40" providerId="LiveId" clId="{0D399D4E-8D96-4EDD-B634-DB0E76420356}" dt="2024-07-17T14:09:40.815" v="77" actId="9405"/>
          <ac:inkMkLst>
            <pc:docMk/>
            <pc:sldMk cId="4125967924" sldId="539"/>
            <ac:inkMk id="11" creationId="{BA0AF81B-C808-ECC0-1A74-3CC5C684E018}"/>
          </ac:inkMkLst>
        </pc:inkChg>
        <pc:inkChg chg="add">
          <ac:chgData name="Ahmed Mohammed" userId="52ea684eb8771d40" providerId="LiveId" clId="{0D399D4E-8D96-4EDD-B634-DB0E76420356}" dt="2024-07-17T14:09:44.186" v="78" actId="9405"/>
          <ac:inkMkLst>
            <pc:docMk/>
            <pc:sldMk cId="4125967924" sldId="539"/>
            <ac:inkMk id="12" creationId="{F160F767-AAC4-213C-93DD-85E8BEC79489}"/>
          </ac:inkMkLst>
        </pc:inkChg>
        <pc:inkChg chg="add">
          <ac:chgData name="Ahmed Mohammed" userId="52ea684eb8771d40" providerId="LiveId" clId="{0D399D4E-8D96-4EDD-B634-DB0E76420356}" dt="2024-07-17T14:09:48.223" v="79" actId="9405"/>
          <ac:inkMkLst>
            <pc:docMk/>
            <pc:sldMk cId="4125967924" sldId="539"/>
            <ac:inkMk id="13" creationId="{1D9D1C65-BEEC-D99B-D234-28BE1B65330B}"/>
          </ac:inkMkLst>
        </pc:inkChg>
        <pc:inkChg chg="add">
          <ac:chgData name="Ahmed Mohammed" userId="52ea684eb8771d40" providerId="LiveId" clId="{0D399D4E-8D96-4EDD-B634-DB0E76420356}" dt="2024-07-17T14:09:54.337" v="80" actId="9405"/>
          <ac:inkMkLst>
            <pc:docMk/>
            <pc:sldMk cId="4125967924" sldId="539"/>
            <ac:inkMk id="14" creationId="{B9F83740-5233-5ADE-1329-6D8F6D0D6CC0}"/>
          </ac:inkMkLst>
        </pc:inkChg>
        <pc:inkChg chg="add">
          <ac:chgData name="Ahmed Mohammed" userId="52ea684eb8771d40" providerId="LiveId" clId="{0D399D4E-8D96-4EDD-B634-DB0E76420356}" dt="2024-07-17T14:09:57.667" v="81" actId="9405"/>
          <ac:inkMkLst>
            <pc:docMk/>
            <pc:sldMk cId="4125967924" sldId="539"/>
            <ac:inkMk id="15" creationId="{5E8CCBFF-99B7-CADB-7DA5-6F8207820510}"/>
          </ac:inkMkLst>
        </pc:inkChg>
      </pc:sldChg>
      <pc:sldChg chg="delSp mod">
        <pc:chgData name="Ahmed Mohammed" userId="52ea684eb8771d40" providerId="LiveId" clId="{0D399D4E-8D96-4EDD-B634-DB0E76420356}" dt="2024-07-17T13:54:48.458" v="58" actId="478"/>
        <pc:sldMkLst>
          <pc:docMk/>
          <pc:sldMk cId="3508452697" sldId="540"/>
        </pc:sldMkLst>
        <pc:inkChg chg="del">
          <ac:chgData name="Ahmed Mohammed" userId="52ea684eb8771d40" providerId="LiveId" clId="{0D399D4E-8D96-4EDD-B634-DB0E76420356}" dt="2024-07-17T13:54:48.458" v="58" actId="478"/>
          <ac:inkMkLst>
            <pc:docMk/>
            <pc:sldMk cId="3508452697" sldId="540"/>
            <ac:inkMk id="18" creationId="{9D4B3C86-1446-A44B-5313-C229937AE381}"/>
          </ac:inkMkLst>
        </pc:inkChg>
        <pc:inkChg chg="del">
          <ac:chgData name="Ahmed Mohammed" userId="52ea684eb8771d40" providerId="LiveId" clId="{0D399D4E-8D96-4EDD-B634-DB0E76420356}" dt="2024-07-17T13:54:48.458" v="58" actId="478"/>
          <ac:inkMkLst>
            <pc:docMk/>
            <pc:sldMk cId="3508452697" sldId="540"/>
            <ac:inkMk id="19" creationId="{D5EE679A-5E00-82C9-359E-9DAA86D31E4F}"/>
          </ac:inkMkLst>
        </pc:inkChg>
      </pc:sldChg>
      <pc:sldChg chg="addSp delSp mod">
        <pc:chgData name="Ahmed Mohammed" userId="52ea684eb8771d40" providerId="LiveId" clId="{0D399D4E-8D96-4EDD-B634-DB0E76420356}" dt="2024-07-17T14:13:36.789" v="90" actId="9405"/>
        <pc:sldMkLst>
          <pc:docMk/>
          <pc:sldMk cId="3142184028" sldId="542"/>
        </pc:sldMkLst>
        <pc:inkChg chg="del">
          <ac:chgData name="Ahmed Mohammed" userId="52ea684eb8771d40" providerId="LiveId" clId="{0D399D4E-8D96-4EDD-B634-DB0E76420356}" dt="2024-07-17T13:55:03.394" v="59" actId="478"/>
          <ac:inkMkLst>
            <pc:docMk/>
            <pc:sldMk cId="3142184028" sldId="542"/>
            <ac:inkMk id="2" creationId="{4CE1BB0C-F970-F16E-F54F-9D33DBDA840A}"/>
          </ac:inkMkLst>
        </pc:inkChg>
        <pc:inkChg chg="del">
          <ac:chgData name="Ahmed Mohammed" userId="52ea684eb8771d40" providerId="LiveId" clId="{0D399D4E-8D96-4EDD-B634-DB0E76420356}" dt="2024-07-17T13:55:07.866" v="60" actId="478"/>
          <ac:inkMkLst>
            <pc:docMk/>
            <pc:sldMk cId="3142184028" sldId="542"/>
            <ac:inkMk id="10" creationId="{988CC927-F2C2-EB8F-1A51-DF90EC112633}"/>
          </ac:inkMkLst>
        </pc:inkChg>
        <pc:inkChg chg="del">
          <ac:chgData name="Ahmed Mohammed" userId="52ea684eb8771d40" providerId="LiveId" clId="{0D399D4E-8D96-4EDD-B634-DB0E76420356}" dt="2024-07-17T13:55:03.394" v="59" actId="478"/>
          <ac:inkMkLst>
            <pc:docMk/>
            <pc:sldMk cId="3142184028" sldId="542"/>
            <ac:inkMk id="11" creationId="{3BFFB702-CC4B-0A14-5AC4-CD41A8C3D0D4}"/>
          </ac:inkMkLst>
        </pc:inkChg>
        <pc:inkChg chg="del">
          <ac:chgData name="Ahmed Mohammed" userId="52ea684eb8771d40" providerId="LiveId" clId="{0D399D4E-8D96-4EDD-B634-DB0E76420356}" dt="2024-07-17T13:55:03.394" v="59" actId="478"/>
          <ac:inkMkLst>
            <pc:docMk/>
            <pc:sldMk cId="3142184028" sldId="542"/>
            <ac:inkMk id="13" creationId="{22EF7F50-0127-D8B5-284B-73944E53B50D}"/>
          </ac:inkMkLst>
        </pc:inkChg>
        <pc:inkChg chg="del">
          <ac:chgData name="Ahmed Mohammed" userId="52ea684eb8771d40" providerId="LiveId" clId="{0D399D4E-8D96-4EDD-B634-DB0E76420356}" dt="2024-07-17T13:55:03.394" v="59" actId="478"/>
          <ac:inkMkLst>
            <pc:docMk/>
            <pc:sldMk cId="3142184028" sldId="542"/>
            <ac:inkMk id="14" creationId="{94BB79B6-68EF-B2D7-F9A4-861214540B9F}"/>
          </ac:inkMkLst>
        </pc:inkChg>
        <pc:inkChg chg="add">
          <ac:chgData name="Ahmed Mohammed" userId="52ea684eb8771d40" providerId="LiveId" clId="{0D399D4E-8D96-4EDD-B634-DB0E76420356}" dt="2024-07-17T14:11:36.657" v="82" actId="9405"/>
          <ac:inkMkLst>
            <pc:docMk/>
            <pc:sldMk cId="3142184028" sldId="542"/>
            <ac:inkMk id="15" creationId="{23626C8F-169A-2AD2-195F-BF7EEE277489}"/>
          </ac:inkMkLst>
        </pc:inkChg>
        <pc:inkChg chg="add">
          <ac:chgData name="Ahmed Mohammed" userId="52ea684eb8771d40" providerId="LiveId" clId="{0D399D4E-8D96-4EDD-B634-DB0E76420356}" dt="2024-07-17T14:11:42.598" v="83" actId="9405"/>
          <ac:inkMkLst>
            <pc:docMk/>
            <pc:sldMk cId="3142184028" sldId="542"/>
            <ac:inkMk id="16" creationId="{7C536114-B07C-52BA-531E-0962B63A1AF8}"/>
          </ac:inkMkLst>
        </pc:inkChg>
        <pc:inkChg chg="del">
          <ac:chgData name="Ahmed Mohammed" userId="52ea684eb8771d40" providerId="LiveId" clId="{0D399D4E-8D96-4EDD-B634-DB0E76420356}" dt="2024-07-17T13:55:03.394" v="59" actId="478"/>
          <ac:inkMkLst>
            <pc:docMk/>
            <pc:sldMk cId="3142184028" sldId="542"/>
            <ac:inkMk id="17" creationId="{1AE288D8-013A-E731-2BD7-1834C4171789}"/>
          </ac:inkMkLst>
        </pc:inkChg>
        <pc:inkChg chg="del">
          <ac:chgData name="Ahmed Mohammed" userId="52ea684eb8771d40" providerId="LiveId" clId="{0D399D4E-8D96-4EDD-B634-DB0E76420356}" dt="2024-07-17T13:55:07.866" v="60" actId="478"/>
          <ac:inkMkLst>
            <pc:docMk/>
            <pc:sldMk cId="3142184028" sldId="542"/>
            <ac:inkMk id="18" creationId="{7B858529-55C4-EFE1-B8C8-EC8C74F9B1CF}"/>
          </ac:inkMkLst>
        </pc:inkChg>
        <pc:inkChg chg="del">
          <ac:chgData name="Ahmed Mohammed" userId="52ea684eb8771d40" providerId="LiveId" clId="{0D399D4E-8D96-4EDD-B634-DB0E76420356}" dt="2024-07-17T13:55:03.394" v="59" actId="478"/>
          <ac:inkMkLst>
            <pc:docMk/>
            <pc:sldMk cId="3142184028" sldId="542"/>
            <ac:inkMk id="19" creationId="{577FB264-358E-E5AB-92DE-CA78CFE77328}"/>
          </ac:inkMkLst>
        </pc:inkChg>
        <pc:inkChg chg="add">
          <ac:chgData name="Ahmed Mohammed" userId="52ea684eb8771d40" providerId="LiveId" clId="{0D399D4E-8D96-4EDD-B634-DB0E76420356}" dt="2024-07-17T14:13:13.504" v="87" actId="9405"/>
          <ac:inkMkLst>
            <pc:docMk/>
            <pc:sldMk cId="3142184028" sldId="542"/>
            <ac:inkMk id="20" creationId="{A379BFC1-F60A-C198-9E99-BF1409A85B3B}"/>
          </ac:inkMkLst>
        </pc:inkChg>
        <pc:inkChg chg="add">
          <ac:chgData name="Ahmed Mohammed" userId="52ea684eb8771d40" providerId="LiveId" clId="{0D399D4E-8D96-4EDD-B634-DB0E76420356}" dt="2024-07-17T14:13:26.604" v="88" actId="9405"/>
          <ac:inkMkLst>
            <pc:docMk/>
            <pc:sldMk cId="3142184028" sldId="542"/>
            <ac:inkMk id="21" creationId="{6560926E-0A9C-64B3-5DB2-A58A0F67DEF2}"/>
          </ac:inkMkLst>
        </pc:inkChg>
        <pc:inkChg chg="add">
          <ac:chgData name="Ahmed Mohammed" userId="52ea684eb8771d40" providerId="LiveId" clId="{0D399D4E-8D96-4EDD-B634-DB0E76420356}" dt="2024-07-17T14:13:32.573" v="89" actId="9405"/>
          <ac:inkMkLst>
            <pc:docMk/>
            <pc:sldMk cId="3142184028" sldId="542"/>
            <ac:inkMk id="22" creationId="{60B3C092-71AE-0A3C-EF45-843B47E5DDDD}"/>
          </ac:inkMkLst>
        </pc:inkChg>
        <pc:inkChg chg="add">
          <ac:chgData name="Ahmed Mohammed" userId="52ea684eb8771d40" providerId="LiveId" clId="{0D399D4E-8D96-4EDD-B634-DB0E76420356}" dt="2024-07-17T14:13:36.789" v="90" actId="9405"/>
          <ac:inkMkLst>
            <pc:docMk/>
            <pc:sldMk cId="3142184028" sldId="542"/>
            <ac:inkMk id="23" creationId="{442864F3-F722-98D9-C813-509529F52E6A}"/>
          </ac:inkMkLst>
        </pc:inkChg>
      </pc:sldChg>
      <pc:sldChg chg="addSp delSp mod">
        <pc:chgData name="Ahmed Mohammed" userId="52ea684eb8771d40" providerId="LiveId" clId="{0D399D4E-8D96-4EDD-B634-DB0E76420356}" dt="2024-07-17T14:12:30.638" v="86" actId="9405"/>
        <pc:sldMkLst>
          <pc:docMk/>
          <pc:sldMk cId="408548657" sldId="543"/>
        </pc:sldMkLst>
        <pc:inkChg chg="add">
          <ac:chgData name="Ahmed Mohammed" userId="52ea684eb8771d40" providerId="LiveId" clId="{0D399D4E-8D96-4EDD-B634-DB0E76420356}" dt="2024-07-17T14:12:15.749" v="84" actId="9405"/>
          <ac:inkMkLst>
            <pc:docMk/>
            <pc:sldMk cId="408548657" sldId="543"/>
            <ac:inkMk id="11" creationId="{D5FB87AC-F09D-00F3-2D7E-DCAFB9023E05}"/>
          </ac:inkMkLst>
        </pc:inkChg>
        <pc:inkChg chg="add">
          <ac:chgData name="Ahmed Mohammed" userId="52ea684eb8771d40" providerId="LiveId" clId="{0D399D4E-8D96-4EDD-B634-DB0E76420356}" dt="2024-07-17T14:12:19.508" v="85" actId="9405"/>
          <ac:inkMkLst>
            <pc:docMk/>
            <pc:sldMk cId="408548657" sldId="543"/>
            <ac:inkMk id="12" creationId="{3437928C-34CF-2982-7BDA-7480B3D77715}"/>
          </ac:inkMkLst>
        </pc:inkChg>
        <pc:inkChg chg="del">
          <ac:chgData name="Ahmed Mohammed" userId="52ea684eb8771d40" providerId="LiveId" clId="{0D399D4E-8D96-4EDD-B634-DB0E76420356}" dt="2024-07-17T13:55:17.326" v="61" actId="478"/>
          <ac:inkMkLst>
            <pc:docMk/>
            <pc:sldMk cId="408548657" sldId="543"/>
            <ac:inkMk id="13" creationId="{F64D9491-6120-23D4-400C-3459DAFB42E7}"/>
          </ac:inkMkLst>
        </pc:inkChg>
        <pc:inkChg chg="del">
          <ac:chgData name="Ahmed Mohammed" userId="52ea684eb8771d40" providerId="LiveId" clId="{0D399D4E-8D96-4EDD-B634-DB0E76420356}" dt="2024-07-17T13:55:17.326" v="61" actId="478"/>
          <ac:inkMkLst>
            <pc:docMk/>
            <pc:sldMk cId="408548657" sldId="543"/>
            <ac:inkMk id="14" creationId="{2DE1DAFD-1A7D-DD39-EE37-0149EE20B691}"/>
          </ac:inkMkLst>
        </pc:inkChg>
        <pc:inkChg chg="del">
          <ac:chgData name="Ahmed Mohammed" userId="52ea684eb8771d40" providerId="LiveId" clId="{0D399D4E-8D96-4EDD-B634-DB0E76420356}" dt="2024-07-17T13:55:17.326" v="61" actId="478"/>
          <ac:inkMkLst>
            <pc:docMk/>
            <pc:sldMk cId="408548657" sldId="543"/>
            <ac:inkMk id="17" creationId="{4FEE3E85-B4B2-065D-0C64-4FD470144A54}"/>
          </ac:inkMkLst>
        </pc:inkChg>
        <pc:inkChg chg="del">
          <ac:chgData name="Ahmed Mohammed" userId="52ea684eb8771d40" providerId="LiveId" clId="{0D399D4E-8D96-4EDD-B634-DB0E76420356}" dt="2024-07-17T13:55:17.326" v="61" actId="478"/>
          <ac:inkMkLst>
            <pc:docMk/>
            <pc:sldMk cId="408548657" sldId="543"/>
            <ac:inkMk id="18" creationId="{1F15A4D6-D753-FF1D-C37A-8E0CA1D7EC18}"/>
          </ac:inkMkLst>
        </pc:inkChg>
        <pc:inkChg chg="add">
          <ac:chgData name="Ahmed Mohammed" userId="52ea684eb8771d40" providerId="LiveId" clId="{0D399D4E-8D96-4EDD-B634-DB0E76420356}" dt="2024-07-17T14:12:30.638" v="86" actId="9405"/>
          <ac:inkMkLst>
            <pc:docMk/>
            <pc:sldMk cId="408548657" sldId="543"/>
            <ac:inkMk id="19" creationId="{FA2D9E21-4F80-599B-FA41-369032BC1E51}"/>
          </ac:inkMkLst>
        </pc:inkChg>
      </pc:sldChg>
      <pc:sldChg chg="addSp mod">
        <pc:chgData name="Ahmed Mohammed" userId="52ea684eb8771d40" providerId="LiveId" clId="{0D399D4E-8D96-4EDD-B634-DB0E76420356}" dt="2024-07-17T14:16:42.245" v="95" actId="9405"/>
        <pc:sldMkLst>
          <pc:docMk/>
          <pc:sldMk cId="828408989" sldId="544"/>
        </pc:sldMkLst>
        <pc:inkChg chg="add">
          <ac:chgData name="Ahmed Mohammed" userId="52ea684eb8771d40" providerId="LiveId" clId="{0D399D4E-8D96-4EDD-B634-DB0E76420356}" dt="2024-07-17T14:16:37.550" v="94" actId="9405"/>
          <ac:inkMkLst>
            <pc:docMk/>
            <pc:sldMk cId="828408989" sldId="544"/>
            <ac:inkMk id="2" creationId="{40CB9F8D-3959-522F-8D6D-C88966BCFF27}"/>
          </ac:inkMkLst>
        </pc:inkChg>
        <pc:inkChg chg="add">
          <ac:chgData name="Ahmed Mohammed" userId="52ea684eb8771d40" providerId="LiveId" clId="{0D399D4E-8D96-4EDD-B634-DB0E76420356}" dt="2024-07-17T14:16:42.245" v="95" actId="9405"/>
          <ac:inkMkLst>
            <pc:docMk/>
            <pc:sldMk cId="828408989" sldId="544"/>
            <ac:inkMk id="10" creationId="{3D430E97-1519-1317-3F88-0CD76E185C71}"/>
          </ac:inkMkLst>
        </pc:inkChg>
      </pc:sldChg>
      <pc:sldChg chg="addSp delSp mod">
        <pc:chgData name="Ahmed Mohammed" userId="52ea684eb8771d40" providerId="LiveId" clId="{0D399D4E-8D96-4EDD-B634-DB0E76420356}" dt="2024-07-17T14:20:33.553" v="100" actId="9405"/>
        <pc:sldMkLst>
          <pc:docMk/>
          <pc:sldMk cId="3120744287" sldId="545"/>
        </pc:sldMkLst>
        <pc:inkChg chg="add del">
          <ac:chgData name="Ahmed Mohammed" userId="52ea684eb8771d40" providerId="LiveId" clId="{0D399D4E-8D96-4EDD-B634-DB0E76420356}" dt="2024-07-17T13:29:25.921" v="3" actId="9405"/>
          <ac:inkMkLst>
            <pc:docMk/>
            <pc:sldMk cId="3120744287" sldId="545"/>
            <ac:inkMk id="12" creationId="{CE26D607-37FB-DCE8-F616-12B4EB63A7D1}"/>
          </ac:inkMkLst>
        </pc:inkChg>
        <pc:inkChg chg="add del">
          <ac:chgData name="Ahmed Mohammed" userId="52ea684eb8771d40" providerId="LiveId" clId="{0D399D4E-8D96-4EDD-B634-DB0E76420356}" dt="2024-07-17T13:29:25.226" v="2" actId="9405"/>
          <ac:inkMkLst>
            <pc:docMk/>
            <pc:sldMk cId="3120744287" sldId="545"/>
            <ac:inkMk id="13" creationId="{24E85251-70CB-7BF8-4BAA-553C7D992A82}"/>
          </ac:inkMkLst>
        </pc:inkChg>
        <pc:inkChg chg="add">
          <ac:chgData name="Ahmed Mohammed" userId="52ea684eb8771d40" providerId="LiveId" clId="{0D399D4E-8D96-4EDD-B634-DB0E76420356}" dt="2024-07-17T13:29:29.934" v="4" actId="9405"/>
          <ac:inkMkLst>
            <pc:docMk/>
            <pc:sldMk cId="3120744287" sldId="545"/>
            <ac:inkMk id="15" creationId="{6BC1AD71-18FB-278F-2E8A-D22AC024925C}"/>
          </ac:inkMkLst>
        </pc:inkChg>
        <pc:inkChg chg="add">
          <ac:chgData name="Ahmed Mohammed" userId="52ea684eb8771d40" providerId="LiveId" clId="{0D399D4E-8D96-4EDD-B634-DB0E76420356}" dt="2024-07-17T14:18:40.959" v="96" actId="9405"/>
          <ac:inkMkLst>
            <pc:docMk/>
            <pc:sldMk cId="3120744287" sldId="545"/>
            <ac:inkMk id="16" creationId="{D664F683-860D-9E5C-6735-FE0779BE72E6}"/>
          </ac:inkMkLst>
        </pc:inkChg>
        <pc:inkChg chg="del">
          <ac:chgData name="Ahmed Mohammed" userId="52ea684eb8771d40" providerId="LiveId" clId="{0D399D4E-8D96-4EDD-B634-DB0E76420356}" dt="2024-07-17T13:56:01.163" v="64" actId="478"/>
          <ac:inkMkLst>
            <pc:docMk/>
            <pc:sldMk cId="3120744287" sldId="545"/>
            <ac:inkMk id="17" creationId="{A51B80C2-FF88-2E5B-AD75-3C30D2CC1B9F}"/>
          </ac:inkMkLst>
        </pc:inkChg>
        <pc:inkChg chg="del">
          <ac:chgData name="Ahmed Mohammed" userId="52ea684eb8771d40" providerId="LiveId" clId="{0D399D4E-8D96-4EDD-B634-DB0E76420356}" dt="2024-07-17T13:56:01.163" v="64" actId="478"/>
          <ac:inkMkLst>
            <pc:docMk/>
            <pc:sldMk cId="3120744287" sldId="545"/>
            <ac:inkMk id="18" creationId="{C4804D32-F759-E31F-C679-CDF4630F5F50}"/>
          </ac:inkMkLst>
        </pc:inkChg>
        <pc:inkChg chg="add">
          <ac:chgData name="Ahmed Mohammed" userId="52ea684eb8771d40" providerId="LiveId" clId="{0D399D4E-8D96-4EDD-B634-DB0E76420356}" dt="2024-07-17T14:19:06.535" v="97" actId="9405"/>
          <ac:inkMkLst>
            <pc:docMk/>
            <pc:sldMk cId="3120744287" sldId="545"/>
            <ac:inkMk id="19" creationId="{8CD179F3-6358-B374-CDC3-A6AA3E103319}"/>
          </ac:inkMkLst>
        </pc:inkChg>
        <pc:inkChg chg="del">
          <ac:chgData name="Ahmed Mohammed" userId="52ea684eb8771d40" providerId="LiveId" clId="{0D399D4E-8D96-4EDD-B634-DB0E76420356}" dt="2024-07-17T13:56:09.116" v="67" actId="478"/>
          <ac:inkMkLst>
            <pc:docMk/>
            <pc:sldMk cId="3120744287" sldId="545"/>
            <ac:inkMk id="20" creationId="{3FEBBDCF-801B-5BEC-3838-6F6D8D2F46F4}"/>
          </ac:inkMkLst>
        </pc:inkChg>
        <pc:inkChg chg="del">
          <ac:chgData name="Ahmed Mohammed" userId="52ea684eb8771d40" providerId="LiveId" clId="{0D399D4E-8D96-4EDD-B634-DB0E76420356}" dt="2024-07-17T13:56:01.163" v="64" actId="478"/>
          <ac:inkMkLst>
            <pc:docMk/>
            <pc:sldMk cId="3120744287" sldId="545"/>
            <ac:inkMk id="21" creationId="{6BC0ABBE-0D14-37DA-D022-4A89FBACF7DA}"/>
          </ac:inkMkLst>
        </pc:inkChg>
        <pc:inkChg chg="add">
          <ac:chgData name="Ahmed Mohammed" userId="52ea684eb8771d40" providerId="LiveId" clId="{0D399D4E-8D96-4EDD-B634-DB0E76420356}" dt="2024-07-17T14:19:09.594" v="98" actId="9405"/>
          <ac:inkMkLst>
            <pc:docMk/>
            <pc:sldMk cId="3120744287" sldId="545"/>
            <ac:inkMk id="22" creationId="{31577BC8-11A9-5A49-D48E-ED3859299464}"/>
          </ac:inkMkLst>
        </pc:inkChg>
        <pc:inkChg chg="add">
          <ac:chgData name="Ahmed Mohammed" userId="52ea684eb8771d40" providerId="LiveId" clId="{0D399D4E-8D96-4EDD-B634-DB0E76420356}" dt="2024-07-17T14:20:10.120" v="99" actId="9405"/>
          <ac:inkMkLst>
            <pc:docMk/>
            <pc:sldMk cId="3120744287" sldId="545"/>
            <ac:inkMk id="23" creationId="{8BFDDB71-C71E-8400-79E5-291BEA047B6E}"/>
          </ac:inkMkLst>
        </pc:inkChg>
        <pc:inkChg chg="add">
          <ac:chgData name="Ahmed Mohammed" userId="52ea684eb8771d40" providerId="LiveId" clId="{0D399D4E-8D96-4EDD-B634-DB0E76420356}" dt="2024-07-17T14:20:33.553" v="100" actId="9405"/>
          <ac:inkMkLst>
            <pc:docMk/>
            <pc:sldMk cId="3120744287" sldId="545"/>
            <ac:inkMk id="24" creationId="{39DD916B-2F6F-020A-3168-CE7871D63F75}"/>
          </ac:inkMkLst>
        </pc:inkChg>
        <pc:inkChg chg="del">
          <ac:chgData name="Ahmed Mohammed" userId="52ea684eb8771d40" providerId="LiveId" clId="{0D399D4E-8D96-4EDD-B634-DB0E76420356}" dt="2024-07-17T13:56:01.163" v="64" actId="478"/>
          <ac:inkMkLst>
            <pc:docMk/>
            <pc:sldMk cId="3120744287" sldId="545"/>
            <ac:inkMk id="27" creationId="{73FAB3EB-3343-AD13-7914-0DF1D1774244}"/>
          </ac:inkMkLst>
        </pc:inkChg>
        <pc:inkChg chg="del">
          <ac:chgData name="Ahmed Mohammed" userId="52ea684eb8771d40" providerId="LiveId" clId="{0D399D4E-8D96-4EDD-B634-DB0E76420356}" dt="2024-07-17T13:56:11.772" v="68" actId="478"/>
          <ac:inkMkLst>
            <pc:docMk/>
            <pc:sldMk cId="3120744287" sldId="545"/>
            <ac:inkMk id="28" creationId="{54B9C5DA-7383-EC5C-0B01-032EE05EB1D1}"/>
          </ac:inkMkLst>
        </pc:inkChg>
        <pc:inkChg chg="del">
          <ac:chgData name="Ahmed Mohammed" userId="52ea684eb8771d40" providerId="LiveId" clId="{0D399D4E-8D96-4EDD-B634-DB0E76420356}" dt="2024-07-17T13:56:06.692" v="66" actId="478"/>
          <ac:inkMkLst>
            <pc:docMk/>
            <pc:sldMk cId="3120744287" sldId="545"/>
            <ac:inkMk id="29" creationId="{4E1A0129-B8CC-70F2-6346-45465CF2117E}"/>
          </ac:inkMkLst>
        </pc:inkChg>
        <pc:inkChg chg="del">
          <ac:chgData name="Ahmed Mohammed" userId="52ea684eb8771d40" providerId="LiveId" clId="{0D399D4E-8D96-4EDD-B634-DB0E76420356}" dt="2024-07-17T13:56:01.163" v="64" actId="478"/>
          <ac:inkMkLst>
            <pc:docMk/>
            <pc:sldMk cId="3120744287" sldId="545"/>
            <ac:inkMk id="30" creationId="{B0289FE6-4F06-3485-A86F-0E3CDF80B076}"/>
          </ac:inkMkLst>
        </pc:inkChg>
        <pc:inkChg chg="del">
          <ac:chgData name="Ahmed Mohammed" userId="52ea684eb8771d40" providerId="LiveId" clId="{0D399D4E-8D96-4EDD-B634-DB0E76420356}" dt="2024-07-17T13:56:01.163" v="64" actId="478"/>
          <ac:inkMkLst>
            <pc:docMk/>
            <pc:sldMk cId="3120744287" sldId="545"/>
            <ac:inkMk id="37" creationId="{539E9563-8823-15AE-0FAD-3C5FC0DD1781}"/>
          </ac:inkMkLst>
        </pc:inkChg>
        <pc:inkChg chg="del">
          <ac:chgData name="Ahmed Mohammed" userId="52ea684eb8771d40" providerId="LiveId" clId="{0D399D4E-8D96-4EDD-B634-DB0E76420356}" dt="2024-07-17T13:56:01.163" v="64" actId="478"/>
          <ac:inkMkLst>
            <pc:docMk/>
            <pc:sldMk cId="3120744287" sldId="545"/>
            <ac:inkMk id="38" creationId="{6EBA050A-B9E0-27EB-0C26-57AB74D71742}"/>
          </ac:inkMkLst>
        </pc:inkChg>
        <pc:inkChg chg="del">
          <ac:chgData name="Ahmed Mohammed" userId="52ea684eb8771d40" providerId="LiveId" clId="{0D399D4E-8D96-4EDD-B634-DB0E76420356}" dt="2024-07-17T13:56:01.163" v="64" actId="478"/>
          <ac:inkMkLst>
            <pc:docMk/>
            <pc:sldMk cId="3120744287" sldId="545"/>
            <ac:inkMk id="41" creationId="{92B0794D-B548-66A8-A96D-CBB8111993B2}"/>
          </ac:inkMkLst>
        </pc:inkChg>
        <pc:inkChg chg="del">
          <ac:chgData name="Ahmed Mohammed" userId="52ea684eb8771d40" providerId="LiveId" clId="{0D399D4E-8D96-4EDD-B634-DB0E76420356}" dt="2024-07-17T13:56:01.163" v="64" actId="478"/>
          <ac:inkMkLst>
            <pc:docMk/>
            <pc:sldMk cId="3120744287" sldId="545"/>
            <ac:inkMk id="42" creationId="{4C7EDC1B-5AB4-F741-1966-F6DCEC248B12}"/>
          </ac:inkMkLst>
        </pc:inkChg>
        <pc:inkChg chg="del">
          <ac:chgData name="Ahmed Mohammed" userId="52ea684eb8771d40" providerId="LiveId" clId="{0D399D4E-8D96-4EDD-B634-DB0E76420356}" dt="2024-07-17T13:56:01.163" v="64" actId="478"/>
          <ac:inkMkLst>
            <pc:docMk/>
            <pc:sldMk cId="3120744287" sldId="545"/>
            <ac:inkMk id="43" creationId="{A0F0314A-B17F-E561-2ECE-ADE6518A3EDE}"/>
          </ac:inkMkLst>
        </pc:inkChg>
        <pc:inkChg chg="del">
          <ac:chgData name="Ahmed Mohammed" userId="52ea684eb8771d40" providerId="LiveId" clId="{0D399D4E-8D96-4EDD-B634-DB0E76420356}" dt="2024-07-17T13:56:04.317" v="65" actId="478"/>
          <ac:inkMkLst>
            <pc:docMk/>
            <pc:sldMk cId="3120744287" sldId="545"/>
            <ac:inkMk id="46" creationId="{5AE7A15A-DC9C-BF66-CE7A-3D6F4C80DEF0}"/>
          </ac:inkMkLst>
        </pc:inkChg>
        <pc:inkChg chg="del">
          <ac:chgData name="Ahmed Mohammed" userId="52ea684eb8771d40" providerId="LiveId" clId="{0D399D4E-8D96-4EDD-B634-DB0E76420356}" dt="2024-07-17T13:55:32.502" v="62" actId="478"/>
          <ac:inkMkLst>
            <pc:docMk/>
            <pc:sldMk cId="3120744287" sldId="545"/>
            <ac:inkMk id="50" creationId="{5FDC6BF3-1400-2734-937E-5DD37FAD716B}"/>
          </ac:inkMkLst>
        </pc:inkChg>
        <pc:inkChg chg="del">
          <ac:chgData name="Ahmed Mohammed" userId="52ea684eb8771d40" providerId="LiveId" clId="{0D399D4E-8D96-4EDD-B634-DB0E76420356}" dt="2024-07-17T13:55:35.272" v="63" actId="478"/>
          <ac:inkMkLst>
            <pc:docMk/>
            <pc:sldMk cId="3120744287" sldId="545"/>
            <ac:inkMk id="51" creationId="{52F34D68-9B4E-E756-65C5-B661DC3E8733}"/>
          </ac:inkMkLst>
        </pc:inkChg>
      </pc:sldChg>
      <pc:sldChg chg="addSp delSp mod">
        <pc:chgData name="Ahmed Mohammed" userId="52ea684eb8771d40" providerId="LiveId" clId="{0D399D4E-8D96-4EDD-B634-DB0E76420356}" dt="2024-07-17T14:21:43.235" v="101" actId="9405"/>
        <pc:sldMkLst>
          <pc:docMk/>
          <pc:sldMk cId="980779848" sldId="546"/>
        </pc:sldMkLst>
        <pc:inkChg chg="add">
          <ac:chgData name="Ahmed Mohammed" userId="52ea684eb8771d40" providerId="LiveId" clId="{0D399D4E-8D96-4EDD-B634-DB0E76420356}" dt="2024-07-17T14:21:43.235" v="101" actId="9405"/>
          <ac:inkMkLst>
            <pc:docMk/>
            <pc:sldMk cId="980779848" sldId="546"/>
            <ac:inkMk id="9" creationId="{50EAB2C3-7A63-0294-EE03-43CC50AFF2A0}"/>
          </ac:inkMkLst>
        </pc:inkChg>
        <pc:inkChg chg="del">
          <ac:chgData name="Ahmed Mohammed" userId="52ea684eb8771d40" providerId="LiveId" clId="{0D399D4E-8D96-4EDD-B634-DB0E76420356}" dt="2024-07-17T13:56:24.505" v="69" actId="478"/>
          <ac:inkMkLst>
            <pc:docMk/>
            <pc:sldMk cId="980779848" sldId="546"/>
            <ac:inkMk id="12" creationId="{D2CDBA19-6BA7-7266-0B67-0FC7A8AE3EC2}"/>
          </ac:inkMkLst>
        </pc:inkChg>
        <pc:inkChg chg="del">
          <ac:chgData name="Ahmed Mohammed" userId="52ea684eb8771d40" providerId="LiveId" clId="{0D399D4E-8D96-4EDD-B634-DB0E76420356}" dt="2024-07-17T13:56:44.837" v="71" actId="478"/>
          <ac:inkMkLst>
            <pc:docMk/>
            <pc:sldMk cId="980779848" sldId="546"/>
            <ac:inkMk id="16" creationId="{6CEA24B9-BB19-F966-8B6B-6B24202A5B56}"/>
          </ac:inkMkLst>
        </pc:inkChg>
        <pc:inkChg chg="del">
          <ac:chgData name="Ahmed Mohammed" userId="52ea684eb8771d40" providerId="LiveId" clId="{0D399D4E-8D96-4EDD-B634-DB0E76420356}" dt="2024-07-17T13:56:40.036" v="70" actId="478"/>
          <ac:inkMkLst>
            <pc:docMk/>
            <pc:sldMk cId="980779848" sldId="546"/>
            <ac:inkMk id="21" creationId="{1CFB547B-6FC2-42F4-9504-D985C229D342}"/>
          </ac:inkMkLst>
        </pc:inkChg>
        <pc:inkChg chg="del">
          <ac:chgData name="Ahmed Mohammed" userId="52ea684eb8771d40" providerId="LiveId" clId="{0D399D4E-8D96-4EDD-B634-DB0E76420356}" dt="2024-07-17T13:56:24.505" v="69" actId="478"/>
          <ac:inkMkLst>
            <pc:docMk/>
            <pc:sldMk cId="980779848" sldId="546"/>
            <ac:inkMk id="28" creationId="{C0D0B907-1086-1BA7-E743-BD88E1338B3B}"/>
          </ac:inkMkLst>
        </pc:inkChg>
        <pc:inkChg chg="del">
          <ac:chgData name="Ahmed Mohammed" userId="52ea684eb8771d40" providerId="LiveId" clId="{0D399D4E-8D96-4EDD-B634-DB0E76420356}" dt="2024-07-17T13:56:24.505" v="69" actId="478"/>
          <ac:inkMkLst>
            <pc:docMk/>
            <pc:sldMk cId="980779848" sldId="546"/>
            <ac:inkMk id="31" creationId="{879EC780-D76E-A301-CE3A-ADD06094D769}"/>
          </ac:inkMkLst>
        </pc:inkChg>
        <pc:inkChg chg="del">
          <ac:chgData name="Ahmed Mohammed" userId="52ea684eb8771d40" providerId="LiveId" clId="{0D399D4E-8D96-4EDD-B634-DB0E76420356}" dt="2024-07-17T13:56:24.505" v="69" actId="478"/>
          <ac:inkMkLst>
            <pc:docMk/>
            <pc:sldMk cId="980779848" sldId="546"/>
            <ac:inkMk id="34" creationId="{353F7AA3-5696-70BD-F149-CA62B9B76366}"/>
          </ac:inkMkLst>
        </pc:inkChg>
        <pc:inkChg chg="del">
          <ac:chgData name="Ahmed Mohammed" userId="52ea684eb8771d40" providerId="LiveId" clId="{0D399D4E-8D96-4EDD-B634-DB0E76420356}" dt="2024-07-17T13:56:40.036" v="70" actId="478"/>
          <ac:inkMkLst>
            <pc:docMk/>
            <pc:sldMk cId="980779848" sldId="546"/>
            <ac:inkMk id="35" creationId="{C76E7C1D-2540-4EBC-A656-E4E1257DDF3E}"/>
          </ac:inkMkLst>
        </pc:inkChg>
        <pc:inkChg chg="del">
          <ac:chgData name="Ahmed Mohammed" userId="52ea684eb8771d40" providerId="LiveId" clId="{0D399D4E-8D96-4EDD-B634-DB0E76420356}" dt="2024-07-17T13:56:40.036" v="70" actId="478"/>
          <ac:inkMkLst>
            <pc:docMk/>
            <pc:sldMk cId="980779848" sldId="546"/>
            <ac:inkMk id="36" creationId="{1BD7487F-9D54-2BE7-60FC-376920285900}"/>
          </ac:inkMkLst>
        </pc:inkChg>
        <pc:inkChg chg="del">
          <ac:chgData name="Ahmed Mohammed" userId="52ea684eb8771d40" providerId="LiveId" clId="{0D399D4E-8D96-4EDD-B634-DB0E76420356}" dt="2024-07-17T13:56:40.036" v="70" actId="478"/>
          <ac:inkMkLst>
            <pc:docMk/>
            <pc:sldMk cId="980779848" sldId="546"/>
            <ac:inkMk id="39" creationId="{B3B6CCE7-6C09-E1D3-7271-ADD22F4090CB}"/>
          </ac:inkMkLst>
        </pc:inkChg>
        <pc:inkChg chg="del">
          <ac:chgData name="Ahmed Mohammed" userId="52ea684eb8771d40" providerId="LiveId" clId="{0D399D4E-8D96-4EDD-B634-DB0E76420356}" dt="2024-07-17T13:56:40.036" v="70" actId="478"/>
          <ac:inkMkLst>
            <pc:docMk/>
            <pc:sldMk cId="980779848" sldId="546"/>
            <ac:inkMk id="40" creationId="{2EEC4C8A-3279-174D-C99E-024633C42DC4}"/>
          </ac:inkMkLst>
        </pc:inkChg>
        <pc:inkChg chg="del">
          <ac:chgData name="Ahmed Mohammed" userId="52ea684eb8771d40" providerId="LiveId" clId="{0D399D4E-8D96-4EDD-B634-DB0E76420356}" dt="2024-07-17T13:56:40.036" v="70" actId="478"/>
          <ac:inkMkLst>
            <pc:docMk/>
            <pc:sldMk cId="980779848" sldId="546"/>
            <ac:inkMk id="41" creationId="{473CFCE7-0CC8-C72F-7AB9-F77C49A61566}"/>
          </ac:inkMkLst>
        </pc:inkChg>
        <pc:inkChg chg="del">
          <ac:chgData name="Ahmed Mohammed" userId="52ea684eb8771d40" providerId="LiveId" clId="{0D399D4E-8D96-4EDD-B634-DB0E76420356}" dt="2024-07-17T13:56:40.036" v="70" actId="478"/>
          <ac:inkMkLst>
            <pc:docMk/>
            <pc:sldMk cId="980779848" sldId="546"/>
            <ac:inkMk id="44" creationId="{998DBEB8-AAF2-3C4A-B3D6-0A7867F63252}"/>
          </ac:inkMkLst>
        </pc:inkChg>
        <pc:inkChg chg="del">
          <ac:chgData name="Ahmed Mohammed" userId="52ea684eb8771d40" providerId="LiveId" clId="{0D399D4E-8D96-4EDD-B634-DB0E76420356}" dt="2024-07-17T13:56:24.505" v="69" actId="478"/>
          <ac:inkMkLst>
            <pc:docMk/>
            <pc:sldMk cId="980779848" sldId="546"/>
            <ac:inkMk id="45" creationId="{B80FC66A-09A7-7DCC-2C0F-2EFC6A0EBAC6}"/>
          </ac:inkMkLst>
        </pc:inkChg>
        <pc:inkChg chg="del">
          <ac:chgData name="Ahmed Mohammed" userId="52ea684eb8771d40" providerId="LiveId" clId="{0D399D4E-8D96-4EDD-B634-DB0E76420356}" dt="2024-07-17T13:56:24.505" v="69" actId="478"/>
          <ac:inkMkLst>
            <pc:docMk/>
            <pc:sldMk cId="980779848" sldId="546"/>
            <ac:inkMk id="50" creationId="{95DC316E-94F1-FCE9-D08D-010E5929B998}"/>
          </ac:inkMkLst>
        </pc:inkChg>
      </pc:sldChg>
      <pc:sldChg chg="addSp mod">
        <pc:chgData name="Ahmed Mohammed" userId="52ea684eb8771d40" providerId="LiveId" clId="{0D399D4E-8D96-4EDD-B634-DB0E76420356}" dt="2024-07-17T14:24:47.694" v="106" actId="9405"/>
        <pc:sldMkLst>
          <pc:docMk/>
          <pc:sldMk cId="1935715444" sldId="547"/>
        </pc:sldMkLst>
        <pc:inkChg chg="add">
          <ac:chgData name="Ahmed Mohammed" userId="52ea684eb8771d40" providerId="LiveId" clId="{0D399D4E-8D96-4EDD-B634-DB0E76420356}" dt="2024-07-17T14:24:00.988" v="102" actId="9405"/>
          <ac:inkMkLst>
            <pc:docMk/>
            <pc:sldMk cId="1935715444" sldId="547"/>
            <ac:inkMk id="11" creationId="{6461B918-7BDB-64D5-CF3A-EF49CF664DEB}"/>
          </ac:inkMkLst>
        </pc:inkChg>
        <pc:inkChg chg="add">
          <ac:chgData name="Ahmed Mohammed" userId="52ea684eb8771d40" providerId="LiveId" clId="{0D399D4E-8D96-4EDD-B634-DB0E76420356}" dt="2024-07-17T14:24:07.978" v="103" actId="9405"/>
          <ac:inkMkLst>
            <pc:docMk/>
            <pc:sldMk cId="1935715444" sldId="547"/>
            <ac:inkMk id="12" creationId="{C79D1737-17E4-B1F5-0CB0-CB957F9DE64B}"/>
          </ac:inkMkLst>
        </pc:inkChg>
        <pc:inkChg chg="add">
          <ac:chgData name="Ahmed Mohammed" userId="52ea684eb8771d40" providerId="LiveId" clId="{0D399D4E-8D96-4EDD-B634-DB0E76420356}" dt="2024-07-17T14:24:34.840" v="104" actId="9405"/>
          <ac:inkMkLst>
            <pc:docMk/>
            <pc:sldMk cId="1935715444" sldId="547"/>
            <ac:inkMk id="13" creationId="{4AC13308-B329-039A-2C13-8E9B38225CC7}"/>
          </ac:inkMkLst>
        </pc:inkChg>
        <pc:inkChg chg="add">
          <ac:chgData name="Ahmed Mohammed" userId="52ea684eb8771d40" providerId="LiveId" clId="{0D399D4E-8D96-4EDD-B634-DB0E76420356}" dt="2024-07-17T14:24:40.157" v="105" actId="9405"/>
          <ac:inkMkLst>
            <pc:docMk/>
            <pc:sldMk cId="1935715444" sldId="547"/>
            <ac:inkMk id="14" creationId="{2A724E28-21AD-01C5-F988-8667B7650087}"/>
          </ac:inkMkLst>
        </pc:inkChg>
        <pc:inkChg chg="add">
          <ac:chgData name="Ahmed Mohammed" userId="52ea684eb8771d40" providerId="LiveId" clId="{0D399D4E-8D96-4EDD-B634-DB0E76420356}" dt="2024-07-17T14:24:47.694" v="106" actId="9405"/>
          <ac:inkMkLst>
            <pc:docMk/>
            <pc:sldMk cId="1935715444" sldId="547"/>
            <ac:inkMk id="15" creationId="{91175D9C-3421-E5ED-31C7-362536D0B237}"/>
          </ac:inkMkLst>
        </pc:inkChg>
      </pc:sldChg>
      <pc:sldChg chg="addSp mod">
        <pc:chgData name="Ahmed Mohammed" userId="52ea684eb8771d40" providerId="LiveId" clId="{0D399D4E-8D96-4EDD-B634-DB0E76420356}" dt="2024-07-17T14:25:36.373" v="107" actId="9405"/>
        <pc:sldMkLst>
          <pc:docMk/>
          <pc:sldMk cId="3938796192" sldId="548"/>
        </pc:sldMkLst>
        <pc:inkChg chg="add">
          <ac:chgData name="Ahmed Mohammed" userId="52ea684eb8771d40" providerId="LiveId" clId="{0D399D4E-8D96-4EDD-B634-DB0E76420356}" dt="2024-07-17T14:25:36.373" v="107" actId="9405"/>
          <ac:inkMkLst>
            <pc:docMk/>
            <pc:sldMk cId="3938796192" sldId="548"/>
            <ac:inkMk id="9" creationId="{5DCF569D-35ED-1A70-7AB0-CC65825F1BFB}"/>
          </ac:inkMkLst>
        </pc:inkChg>
      </pc:sldChg>
      <pc:sldChg chg="addSp mod">
        <pc:chgData name="Ahmed Mohammed" userId="52ea684eb8771d40" providerId="LiveId" clId="{0D399D4E-8D96-4EDD-B634-DB0E76420356}" dt="2024-07-17T14:31:24.348" v="109" actId="9405"/>
        <pc:sldMkLst>
          <pc:docMk/>
          <pc:sldMk cId="838843998" sldId="551"/>
        </pc:sldMkLst>
        <pc:inkChg chg="add">
          <ac:chgData name="Ahmed Mohammed" userId="52ea684eb8771d40" providerId="LiveId" clId="{0D399D4E-8D96-4EDD-B634-DB0E76420356}" dt="2024-07-17T14:31:16.557" v="108" actId="9405"/>
          <ac:inkMkLst>
            <pc:docMk/>
            <pc:sldMk cId="838843998" sldId="551"/>
            <ac:inkMk id="10" creationId="{22073926-FD85-6C8A-2E45-88836B998E65}"/>
          </ac:inkMkLst>
        </pc:inkChg>
        <pc:inkChg chg="add">
          <ac:chgData name="Ahmed Mohammed" userId="52ea684eb8771d40" providerId="LiveId" clId="{0D399D4E-8D96-4EDD-B634-DB0E76420356}" dt="2024-07-17T14:31:24.348" v="109" actId="9405"/>
          <ac:inkMkLst>
            <pc:docMk/>
            <pc:sldMk cId="838843998" sldId="551"/>
            <ac:inkMk id="13" creationId="{2B99DB2A-0A10-044F-3A4A-49B9C56DB1E9}"/>
          </ac:inkMkLst>
        </pc:inkChg>
      </pc:sldChg>
      <pc:sldChg chg="delSp mod">
        <pc:chgData name="Ahmed Mohammed" userId="52ea684eb8771d40" providerId="LiveId" clId="{0D399D4E-8D96-4EDD-B634-DB0E76420356}" dt="2024-07-17T13:57:03.336" v="73" actId="478"/>
        <pc:sldMkLst>
          <pc:docMk/>
          <pc:sldMk cId="2558628006" sldId="552"/>
        </pc:sldMkLst>
        <pc:inkChg chg="del">
          <ac:chgData name="Ahmed Mohammed" userId="52ea684eb8771d40" providerId="LiveId" clId="{0D399D4E-8D96-4EDD-B634-DB0E76420356}" dt="2024-07-17T13:57:03.336" v="73" actId="478"/>
          <ac:inkMkLst>
            <pc:docMk/>
            <pc:sldMk cId="2558628006" sldId="552"/>
            <ac:inkMk id="14" creationId="{71E13B53-1B6F-2F8E-9681-74655ECBA834}"/>
          </ac:inkMkLst>
        </pc:inkChg>
        <pc:inkChg chg="del">
          <ac:chgData name="Ahmed Mohammed" userId="52ea684eb8771d40" providerId="LiveId" clId="{0D399D4E-8D96-4EDD-B634-DB0E76420356}" dt="2024-07-17T13:57:03.336" v="73" actId="478"/>
          <ac:inkMkLst>
            <pc:docMk/>
            <pc:sldMk cId="2558628006" sldId="552"/>
            <ac:inkMk id="15" creationId="{F840BCFE-B58A-7741-6DFB-14DA293621DD}"/>
          </ac:inkMkLst>
        </pc:inkChg>
        <pc:inkChg chg="del">
          <ac:chgData name="Ahmed Mohammed" userId="52ea684eb8771d40" providerId="LiveId" clId="{0D399D4E-8D96-4EDD-B634-DB0E76420356}" dt="2024-07-17T13:57:03.336" v="73" actId="478"/>
          <ac:inkMkLst>
            <pc:docMk/>
            <pc:sldMk cId="2558628006" sldId="552"/>
            <ac:inkMk id="16" creationId="{C9AF8C79-4475-11FA-1DFB-C6D9A106DEBD}"/>
          </ac:inkMkLst>
        </pc:inkChg>
        <pc:inkChg chg="del">
          <ac:chgData name="Ahmed Mohammed" userId="52ea684eb8771d40" providerId="LiveId" clId="{0D399D4E-8D96-4EDD-B634-DB0E76420356}" dt="2024-07-17T13:56:56.947" v="72" actId="478"/>
          <ac:inkMkLst>
            <pc:docMk/>
            <pc:sldMk cId="2558628006" sldId="552"/>
            <ac:inkMk id="19" creationId="{26D8F6CD-1536-C801-FFF0-ABA5C9610797}"/>
          </ac:inkMkLst>
        </pc:inkChg>
        <pc:inkChg chg="del">
          <ac:chgData name="Ahmed Mohammed" userId="52ea684eb8771d40" providerId="LiveId" clId="{0D399D4E-8D96-4EDD-B634-DB0E76420356}" dt="2024-07-17T13:56:56.947" v="72" actId="478"/>
          <ac:inkMkLst>
            <pc:docMk/>
            <pc:sldMk cId="2558628006" sldId="552"/>
            <ac:inkMk id="29" creationId="{64A233F1-E680-6B02-4E8F-E06C9AE9377D}"/>
          </ac:inkMkLst>
        </pc:inkChg>
      </pc:sldChg>
      <pc:sldChg chg="addSp delSp modSp mod">
        <pc:chgData name="Ahmed Mohammed" userId="52ea684eb8771d40" providerId="LiveId" clId="{0D399D4E-8D96-4EDD-B634-DB0E76420356}" dt="2024-07-17T13:39:15.865" v="43"/>
        <pc:sldMkLst>
          <pc:docMk/>
          <pc:sldMk cId="1248029929" sldId="553"/>
        </pc:sldMkLst>
        <pc:spChg chg="del mod">
          <ac:chgData name="Ahmed Mohammed" userId="52ea684eb8771d40" providerId="LiveId" clId="{0D399D4E-8D96-4EDD-B634-DB0E76420356}" dt="2024-07-17T13:39:15.865" v="43"/>
          <ac:spMkLst>
            <pc:docMk/>
            <pc:sldMk cId="1248029929" sldId="553"/>
            <ac:spMk id="2" creationId="{C93C5D91-8405-DCA9-3B29-0C755DF5CB64}"/>
          </ac:spMkLst>
        </pc:spChg>
        <pc:spChg chg="mod">
          <ac:chgData name="Ahmed Mohammed" userId="52ea684eb8771d40" providerId="LiveId" clId="{0D399D4E-8D96-4EDD-B634-DB0E76420356}" dt="2024-07-17T13:37:47.642" v="8" actId="20577"/>
          <ac:spMkLst>
            <pc:docMk/>
            <pc:sldMk cId="1248029929" sldId="553"/>
            <ac:spMk id="7" creationId="{003891E5-E321-F909-9DDA-5B847CDDEF87}"/>
          </ac:spMkLst>
        </pc:spChg>
        <pc:spChg chg="add mod">
          <ac:chgData name="Ahmed Mohammed" userId="52ea684eb8771d40" providerId="LiveId" clId="{0D399D4E-8D96-4EDD-B634-DB0E76420356}" dt="2024-07-17T13:39:13.464" v="41"/>
          <ac:spMkLst>
            <pc:docMk/>
            <pc:sldMk cId="1248029929" sldId="553"/>
            <ac:spMk id="9" creationId="{7C1AA435-15D8-230D-2261-40A7F00D16A5}"/>
          </ac:spMkLst>
        </pc:spChg>
      </pc:sldChg>
      <pc:sldChg chg="addSp delSp modSp mod">
        <pc:chgData name="Ahmed Mohammed" userId="52ea684eb8771d40" providerId="LiveId" clId="{0D399D4E-8D96-4EDD-B634-DB0E76420356}" dt="2024-07-17T13:39:02.831" v="39" actId="1076"/>
        <pc:sldMkLst>
          <pc:docMk/>
          <pc:sldMk cId="3062303762" sldId="554"/>
        </pc:sldMkLst>
        <pc:spChg chg="del">
          <ac:chgData name="Ahmed Mohammed" userId="52ea684eb8771d40" providerId="LiveId" clId="{0D399D4E-8D96-4EDD-B634-DB0E76420356}" dt="2024-07-17T13:38:59.871" v="38" actId="478"/>
          <ac:spMkLst>
            <pc:docMk/>
            <pc:sldMk cId="3062303762" sldId="554"/>
            <ac:spMk id="2" creationId="{40429DAE-3A4C-229B-8D47-33E6B5660D86}"/>
          </ac:spMkLst>
        </pc:spChg>
        <pc:spChg chg="add mod">
          <ac:chgData name="Ahmed Mohammed" userId="52ea684eb8771d40" providerId="LiveId" clId="{0D399D4E-8D96-4EDD-B634-DB0E76420356}" dt="2024-07-17T13:39:02.831" v="39" actId="1076"/>
          <ac:spMkLst>
            <pc:docMk/>
            <pc:sldMk cId="3062303762" sldId="554"/>
            <ac:spMk id="11" creationId="{89896072-622C-A875-EA4B-6267362BBB55}"/>
          </ac:spMkLst>
        </pc:spChg>
      </pc:sldChg>
      <pc:sldChg chg="addSp delSp modSp mod">
        <pc:chgData name="Ahmed Mohammed" userId="52ea684eb8771d40" providerId="LiveId" clId="{0D399D4E-8D96-4EDD-B634-DB0E76420356}" dt="2024-07-17T13:38:44.822" v="35"/>
        <pc:sldMkLst>
          <pc:docMk/>
          <pc:sldMk cId="2596087318" sldId="555"/>
        </pc:sldMkLst>
        <pc:spChg chg="del mod">
          <ac:chgData name="Ahmed Mohammed" userId="52ea684eb8771d40" providerId="LiveId" clId="{0D399D4E-8D96-4EDD-B634-DB0E76420356}" dt="2024-07-17T13:38:44.822" v="35"/>
          <ac:spMkLst>
            <pc:docMk/>
            <pc:sldMk cId="2596087318" sldId="555"/>
            <ac:spMk id="2" creationId="{FC181651-4EA6-9112-EB0B-C5099044BA06}"/>
          </ac:spMkLst>
        </pc:spChg>
        <pc:spChg chg="add mod">
          <ac:chgData name="Ahmed Mohammed" userId="52ea684eb8771d40" providerId="LiveId" clId="{0D399D4E-8D96-4EDD-B634-DB0E76420356}" dt="2024-07-17T13:38:41.603" v="33"/>
          <ac:spMkLst>
            <pc:docMk/>
            <pc:sldMk cId="2596087318" sldId="555"/>
            <ac:spMk id="9" creationId="{702D6435-0E1E-A598-5B69-BEE1987FA76E}"/>
          </ac:spMkLst>
        </pc:spChg>
      </pc:sldChg>
      <pc:sldChg chg="modSp mod">
        <pc:chgData name="Ahmed Mohammed" userId="52ea684eb8771d40" providerId="LiveId" clId="{0D399D4E-8D96-4EDD-B634-DB0E76420356}" dt="2024-07-17T13:38:29.571" v="31" actId="20577"/>
        <pc:sldMkLst>
          <pc:docMk/>
          <pc:sldMk cId="2027924655" sldId="556"/>
        </pc:sldMkLst>
        <pc:spChg chg="mod">
          <ac:chgData name="Ahmed Mohammed" userId="52ea684eb8771d40" providerId="LiveId" clId="{0D399D4E-8D96-4EDD-B634-DB0E76420356}" dt="2024-07-17T13:38:29.571" v="31" actId="20577"/>
          <ac:spMkLst>
            <pc:docMk/>
            <pc:sldMk cId="2027924655" sldId="556"/>
            <ac:spMk id="2" creationId="{71F3B3E3-81EE-5240-39C5-51091FF86E92}"/>
          </ac:spMkLst>
        </pc:spChg>
      </pc:sldChg>
      <pc:sldChg chg="delSp mod">
        <pc:chgData name="Ahmed Mohammed" userId="52ea684eb8771d40" providerId="LiveId" clId="{0D399D4E-8D96-4EDD-B634-DB0E76420356}" dt="2024-07-17T13:57:14.619" v="74" actId="478"/>
        <pc:sldMkLst>
          <pc:docMk/>
          <pc:sldMk cId="2987312130" sldId="561"/>
        </pc:sldMkLst>
        <pc:inkChg chg="del">
          <ac:chgData name="Ahmed Mohammed" userId="52ea684eb8771d40" providerId="LiveId" clId="{0D399D4E-8D96-4EDD-B634-DB0E76420356}" dt="2024-07-17T13:57:14.619" v="74" actId="478"/>
          <ac:inkMkLst>
            <pc:docMk/>
            <pc:sldMk cId="2987312130" sldId="561"/>
            <ac:inkMk id="9" creationId="{BA800CCD-AAF9-0953-2C1E-75335B7E96A0}"/>
          </ac:inkMkLst>
        </pc:inkChg>
      </pc:sldChg>
      <pc:sldChg chg="delSp mod">
        <pc:chgData name="Ahmed Mohammed" userId="52ea684eb8771d40" providerId="LiveId" clId="{0D399D4E-8D96-4EDD-B634-DB0E76420356}" dt="2024-07-17T13:57:21.139" v="75" actId="478"/>
        <pc:sldMkLst>
          <pc:docMk/>
          <pc:sldMk cId="1425479678" sldId="564"/>
        </pc:sldMkLst>
        <pc:inkChg chg="del">
          <ac:chgData name="Ahmed Mohammed" userId="52ea684eb8771d40" providerId="LiveId" clId="{0D399D4E-8D96-4EDD-B634-DB0E76420356}" dt="2024-07-17T13:57:21.139" v="75" actId="478"/>
          <ac:inkMkLst>
            <pc:docMk/>
            <pc:sldMk cId="1425479678" sldId="564"/>
            <ac:inkMk id="9" creationId="{82A95B3E-F552-F0CF-A7C7-87DE2AF2BFC0}"/>
          </ac:inkMkLst>
        </pc:inkChg>
      </pc:sldChg>
      <pc:sldChg chg="addSp delSp mod">
        <pc:chgData name="Ahmed Mohammed" userId="52ea684eb8771d40" providerId="LiveId" clId="{0D399D4E-8D96-4EDD-B634-DB0E76420356}" dt="2024-07-17T14:15:31.610" v="93" actId="9405"/>
        <pc:sldMkLst>
          <pc:docMk/>
          <pc:sldMk cId="512335605" sldId="585"/>
        </pc:sldMkLst>
        <pc:inkChg chg="del">
          <ac:chgData name="Ahmed Mohammed" userId="52ea684eb8771d40" providerId="LiveId" clId="{0D399D4E-8D96-4EDD-B634-DB0E76420356}" dt="2024-07-17T13:54:34.781" v="56" actId="478"/>
          <ac:inkMkLst>
            <pc:docMk/>
            <pc:sldMk cId="512335605" sldId="585"/>
            <ac:inkMk id="10" creationId="{D4AFA1F1-E690-99FC-D7CD-469696BA7757}"/>
          </ac:inkMkLst>
        </pc:inkChg>
        <pc:inkChg chg="add">
          <ac:chgData name="Ahmed Mohammed" userId="52ea684eb8771d40" providerId="LiveId" clId="{0D399D4E-8D96-4EDD-B634-DB0E76420356}" dt="2024-07-17T14:15:12.908" v="91" actId="9405"/>
          <ac:inkMkLst>
            <pc:docMk/>
            <pc:sldMk cId="512335605" sldId="585"/>
            <ac:inkMk id="11" creationId="{7CE9793F-6EDB-D2AC-4D3A-748082A6604C}"/>
          </ac:inkMkLst>
        </pc:inkChg>
        <pc:inkChg chg="add">
          <ac:chgData name="Ahmed Mohammed" userId="52ea684eb8771d40" providerId="LiveId" clId="{0D399D4E-8D96-4EDD-B634-DB0E76420356}" dt="2024-07-17T14:15:28.016" v="92" actId="9405"/>
          <ac:inkMkLst>
            <pc:docMk/>
            <pc:sldMk cId="512335605" sldId="585"/>
            <ac:inkMk id="12" creationId="{D50DDEAD-4D18-8833-C041-796A943CAE1A}"/>
          </ac:inkMkLst>
        </pc:inkChg>
        <pc:inkChg chg="del">
          <ac:chgData name="Ahmed Mohammed" userId="52ea684eb8771d40" providerId="LiveId" clId="{0D399D4E-8D96-4EDD-B634-DB0E76420356}" dt="2024-07-17T13:54:31.324" v="55" actId="478"/>
          <ac:inkMkLst>
            <pc:docMk/>
            <pc:sldMk cId="512335605" sldId="585"/>
            <ac:inkMk id="13" creationId="{AD5E5BCE-60BB-81DB-D915-055DCEC04A3E}"/>
          </ac:inkMkLst>
        </pc:inkChg>
        <pc:inkChg chg="add">
          <ac:chgData name="Ahmed Mohammed" userId="52ea684eb8771d40" providerId="LiveId" clId="{0D399D4E-8D96-4EDD-B634-DB0E76420356}" dt="2024-07-17T14:15:31.610" v="93" actId="9405"/>
          <ac:inkMkLst>
            <pc:docMk/>
            <pc:sldMk cId="512335605" sldId="585"/>
            <ac:inkMk id="14" creationId="{85DB36D2-2291-18AB-3A0A-1FD53FCEAD0F}"/>
          </ac:inkMkLst>
        </pc:inkChg>
        <pc:inkChg chg="del">
          <ac:chgData name="Ahmed Mohammed" userId="52ea684eb8771d40" providerId="LiveId" clId="{0D399D4E-8D96-4EDD-B634-DB0E76420356}" dt="2024-07-17T13:54:27.968" v="54" actId="478"/>
          <ac:inkMkLst>
            <pc:docMk/>
            <pc:sldMk cId="512335605" sldId="585"/>
            <ac:inkMk id="15" creationId="{8E9CD1B4-BBE4-DA93-67BE-48ACEAA8A8EA}"/>
          </ac:inkMkLst>
        </pc:inkChg>
      </pc:sldChg>
      <pc:sldChg chg="addSp delSp modSp add del mod">
        <pc:chgData name="Ahmed Mohammed" userId="52ea684eb8771d40" providerId="LiveId" clId="{0D399D4E-8D96-4EDD-B634-DB0E76420356}" dt="2024-07-17T13:54:09.925" v="49"/>
        <pc:sldMkLst>
          <pc:docMk/>
          <pc:sldMk cId="2970068436" sldId="586"/>
        </pc:sldMkLst>
        <pc:inkChg chg="add del mod">
          <ac:chgData name="Ahmed Mohammed" userId="52ea684eb8771d40" providerId="LiveId" clId="{0D399D4E-8D96-4EDD-B634-DB0E76420356}" dt="2024-07-17T13:54:08.497" v="48" actId="1076"/>
          <ac:inkMkLst>
            <pc:docMk/>
            <pc:sldMk cId="2970068436" sldId="586"/>
            <ac:inkMk id="14" creationId="{0D11CA44-12D6-831D-9D1C-458C8437CB70}"/>
          </ac:inkMkLst>
        </pc:ink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24T14:43:06.707"/>
    </inkml:context>
    <inkml:brush xml:id="br0">
      <inkml:brushProperty name="width" value="0.05" units="cm"/>
      <inkml:brushProperty name="height" value="0.05" units="cm"/>
      <inkml:brushProperty name="color" value="#ED1C24"/>
    </inkml:brush>
  </inkml:definitions>
  <inkml:trace contextRef="#ctx0" brushRef="#br0">1 0 912,'0'0'0,"0"0"800,0 0-104,0 0 448,0 0-672,0 0-472,0 0 408,0 0-47,0 0 223,0 0-344,0 0-32,0 0-2009,0 0 3786,0 0-1681,0 0-184,0 0-8,0 0-2633,0 0 5138,0 0-2465,0 0-88,0 0-8,0 0-8,0 0 32,0 0-80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7T14:13:13.502"/>
    </inkml:context>
    <inkml:brush xml:id="br0">
      <inkml:brushProperty name="width" value="0.05" units="cm"/>
      <inkml:brushProperty name="height" value="0.05" units="cm"/>
      <inkml:brushProperty name="color" value="#33CCFF"/>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24T14:41:40.372"/>
    </inkml:context>
    <inkml:brush xml:id="br0">
      <inkml:brushProperty name="width" value="0.05" units="cm"/>
      <inkml:brushProperty name="height" value="0.05" units="cm"/>
      <inkml:brushProperty name="color" value="#ED1C24"/>
    </inkml:brush>
  </inkml:definitions>
  <inkml:trace contextRef="#ctx0" brushRef="#br0">1 0 2120,'0'0'0,"0"0"2272,0 0-1911,0 0-41,0 0-320,0 0 280,0 0 176,0 0-272,0 0-24,0 0-16,0 0 96,0 0-64,0 0-104,0 0 48,0 0-72,0 0-8,0 0-1960,0 0 3880,0 0-1896,0 0-40,0 0 0,0 0-8,0 0 16,0 0-32</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24T14:43:58.840"/>
    </inkml:context>
    <inkml:brush xml:id="br0">
      <inkml:brushProperty name="width" value="0.05" units="cm"/>
      <inkml:brushProperty name="height" value="0.05" units="cm"/>
      <inkml:brushProperty name="color" value="#ED1C24"/>
    </inkml:brush>
  </inkml:definitions>
  <inkml:trace contextRef="#ctx0" brushRef="#br0">0 1 960,'0'0'0,"0"0"1528,0 0-928,0 0-72,0 0 1001,0 0-1257,0 0-40,0 0 160,0 0-232,0 0-24,0 0-136,0 0 120,0 0 80,0 0-120,0 0-8,0 0-544,0 0 1008,0 0-432,0 0-944,0 0 104,0 0 88,0 0 648</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24T14:44:15.907"/>
    </inkml:context>
    <inkml:brush xml:id="br0">
      <inkml:brushProperty name="width" value="0.05" units="cm"/>
      <inkml:brushProperty name="height" value="0.05" units="cm"/>
      <inkml:brushProperty name="color" value="#ED1C24"/>
    </inkml:brush>
  </inkml:definitions>
  <inkml:trace contextRef="#ctx0" brushRef="#br0">1 1 912,'0'0'0,"0"0"800,0 0-800,0 0 696,0 0 448,0 0-672,0 0-64,0 0-47,0 0 223,0 0-344,0 0-32,0 0-4321,0 0 8410,0 0-3993,0 0-184,0 0-8,0 0-4945,0 0 9762,0 0-4777,0 0-88,0 0-8,0 0-5257,0 0 10450,0 0-5169,0 0-928,0 0 104,0 0-2993,0 0 7074,0 0-3337</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7T13:29:29.934"/>
    </inkml:context>
    <inkml:brush xml:id="br0">
      <inkml:brushProperty name="width" value="0.05" units="cm"/>
      <inkml:brushProperty name="height" value="0.05" units="cm"/>
      <inkml:brushProperty name="color" value="#E71224"/>
    </inkml:brush>
  </inkml:definitions>
  <inkml:trace contextRef="#ctx0" brushRef="#br0">1 0 24575</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7T14:20:33.550"/>
    </inkml:context>
    <inkml:brush xml:id="br0">
      <inkml:brushProperty name="width" value="0.05" units="cm"/>
      <inkml:brushProperty name="height" value="0.05" units="cm"/>
      <inkml:brushProperty name="color" value="#33CCFF"/>
    </inkml:brush>
  </inkml:definitions>
  <inkml:trace contextRef="#ctx0" brushRef="#br0">0 0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7T14:24:34.838"/>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24T14:49:15.662"/>
    </inkml:context>
    <inkml:brush xml:id="br0">
      <inkml:brushProperty name="width" value="0.05" units="cm"/>
      <inkml:brushProperty name="height" value="0.05" units="cm"/>
      <inkml:brushProperty name="color" value="#ED1C24"/>
    </inkml:brush>
  </inkml:definitions>
  <inkml:trace contextRef="#ctx0" brushRef="#br0">0 1 912,'0'0'0,"0"0"800,0 0-800,0 0 696,0 0 448,0 0-672,0 0-64,0 0-47,0 0 223,0 0-344,0 0-32,0 0-4321,0 0 8410,0 0-3993,0 0-4905,0 0 9322,0 0-4361,0 0-296,0 0-8,0 0-5257,0 0 10450,0 0-5169,0 0 152,0 0-5793,0 0 11322,0 0-5705,0 0 32,0 0-216,0 0-5649,0 0 11442,0 0-5953,0 0-176,0 0-48,0 0 64,0 0 448</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7T14:31:16.549"/>
    </inkml:context>
    <inkml:brush xml:id="br0">
      <inkml:brushProperty name="width" value="0.05" units="cm"/>
      <inkml:brushProperty name="height" value="0.05" units="cm"/>
      <inkml:brushProperty name="color" value="#E71224"/>
    </inkml:brush>
  </inkml:definitions>
  <inkml:trace contextRef="#ctx0" brushRef="#br0">1726 110 24575,'-1306'0'0,"1279"-1"0,0-2 0,-35-8 0,-25-2 0,71 12-114,0-1 1,0 0-1,0-1 0,1-1 0,-1-1 1,1 0-1,0-1 0,0 0 0,0-2 1,1 1-1,-18-15 0,17 11-6712</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24T14:48:53.512"/>
    </inkml:context>
    <inkml:brush xml:id="br0">
      <inkml:brushProperty name="width" value="0.05" units="cm"/>
      <inkml:brushProperty name="height" value="0.05" units="cm"/>
      <inkml:brushProperty name="color" value="#ED1C24"/>
    </inkml:brush>
  </inkml:definitions>
  <inkml:trace contextRef="#ctx0" brushRef="#br0">442 117 912,'0'0'0,"0"0"800,0 0-104,0 0 448,0 0-672,0 0-64,0 0-408,0 0 361,0 0 223,0 0-344,0 0-32,0 0-24,0 0 120,0 0-2185,0 0 3882,0 0-1889,0 0-2225,0 0 4322,0 0-2057,0 0-88,0 0-8,0 0-2537,0 0 5010,0 0-2449,0 0-48,0 0-2673,0 0 5314,0 0-2649,0 0 16,0 0-24,0 0 0,0 0-2785,0 0 5554,-70 0-2769,24-24 1096,23 24-136,23 0-976,-47 0 897,47 0 567,-23-23-824,0 23-80,23 0-560,0 0 504,0 0 337,0 0-505,0 0-40,0 0-2273,0 0 4218,-24 0-3025,24 0-97,0 0 113,0 0 768,0 0-672,0 0-432,0 0 656,0 0 56,0 0 3008,0 0-5576,0 0 2391,24 0 337,-24 0 32,0 0 200,0 0-176,0 0-120,0 0 176,0 0 712,-24 0-1288,24 0 608,0-23-64,-46-1-792,46 24 944,-70-23-824,0 23 352,70 0 472</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24T14:50:07.341"/>
    </inkml:context>
    <inkml:brush xml:id="br0">
      <inkml:brushProperty name="width" value="0.05" units="cm"/>
      <inkml:brushProperty name="height" value="0.05" units="cm"/>
      <inkml:brushProperty name="color" value="#ED1C24"/>
    </inkml:brush>
  </inkml:definitions>
  <inkml:trace contextRef="#ctx0" brushRef="#br0">0 0 1496,'0'0'0,"0"0"1864,0 0-1368,0 0-64,0 0-432,0 0 376,0 0 241,0 0-361,0 0-32,0 0-1697,0 0 3138,0 0-1353,0 0-184,0 0-2233,0 0 4322,0 0-4434,0 0 4530,0 0-2145,0 0-104,0 0-2609,0 0 5146,0 0-2553,0 0 40,0 0 600,70 93-88,-70-93-600,46 47 8,47-24 8,0 0-1032,-23 0 128,-70-23 888,47 0-528,-47 0 528</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24T14:50:08.111"/>
    </inkml:context>
    <inkml:brush xml:id="br0">
      <inkml:brushProperty name="width" value="0.05" units="cm"/>
      <inkml:brushProperty name="height" value="0.05" units="cm"/>
      <inkml:brushProperty name="color" value="#ED1C24"/>
    </inkml:brush>
  </inkml:definitions>
  <inkml:trace contextRef="#ctx0" brushRef="#br0">1 1 1936,'0'0'0,"0"0"2152,0 0-1752,0 0-47,0 0-353,0 0 304,0 0 200,0 0-296,0 0-1224,0 0 2216,0 0-1040,0 0-24,0 0-16,0 0-1736,0 0 3336,0 0-1472,0 0-184,0 0-8,0 0-2144,0 0 4224,0 0-2064,0 0-928,0 0 112,0 0 136,0 0 560,0 0 48</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24T14:50:14.814"/>
    </inkml:context>
    <inkml:brush xml:id="br0">
      <inkml:brushProperty name="width" value="0.05" units="cm"/>
      <inkml:brushProperty name="height" value="0.05" units="cm"/>
      <inkml:brushProperty name="color" value="#ED1C24"/>
    </inkml:brush>
  </inkml:definitions>
  <inkml:trace contextRef="#ctx0" brushRef="#br0">0 0 1712,'0'0'0,"0"0"2008,0 0-1560,0 0-56,0 0-47,0 0 215,0 0-328,0 0-32,0 0-200,0 0 176,0 0 112,0 0-168,0 0 280,0 0-344,0 0-8,0 0 24,0 0-928,0 0 112,0 0 344,0 0 400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14/09/1446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14/09/1446</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36912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5396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14/09/1446</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7" Type="http://schemas.openxmlformats.org/officeDocument/2006/relationships/image" Target="../media/image3.png"/><Relationship Id="rId2" Type="http://schemas.openxmlformats.org/officeDocument/2006/relationships/customXml" Target="../ink/ink1.xml"/><Relationship Id="rId16" Type="http://schemas.openxmlformats.org/officeDocument/2006/relationships/image" Target="../media/image16.png"/><Relationship Id="rId1" Type="http://schemas.openxmlformats.org/officeDocument/2006/relationships/slideLayout" Target="../slideLayouts/slideLayout13.xml"/><Relationship Id="rId11" Type="http://schemas.openxmlformats.org/officeDocument/2006/relationships/customXml" Target="../ink/ink2.xml"/><Relationship Id="rId10"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2" Type="http://schemas.openxmlformats.org/officeDocument/2006/relationships/customXml" Target="../ink/ink3.xml"/><Relationship Id="rId1" Type="http://schemas.openxmlformats.org/officeDocument/2006/relationships/slideLayout" Target="../slideLayouts/slideLayout13.xml"/><Relationship Id="rId10" Type="http://schemas.openxmlformats.org/officeDocument/2006/relationships/image" Target="../media/image3.png"/><Relationship Id="rId9" Type="http://schemas.openxmlformats.org/officeDocument/2006/relationships/customXml" Target="../ink/ink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7" Type="http://schemas.openxmlformats.org/officeDocument/2006/relationships/customXml" Target="../ink/ink7.xml"/><Relationship Id="rId17" Type="http://schemas.openxmlformats.org/officeDocument/2006/relationships/image" Target="../media/image3.png"/><Relationship Id="rId2" Type="http://schemas.openxmlformats.org/officeDocument/2006/relationships/customXml" Target="../ink/ink5.xml"/><Relationship Id="rId16" Type="http://schemas.openxmlformats.org/officeDocument/2006/relationships/image" Target="../media/image16.png"/><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customXml" Target="../ink/ink6.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2" Type="http://schemas.openxmlformats.org/officeDocument/2006/relationships/customXml" Target="../ink/ink8.xml"/><Relationship Id="rId1" Type="http://schemas.openxmlformats.org/officeDocument/2006/relationships/slideLayout" Target="../slideLayouts/slideLayout13.xml"/><Relationship Id="rId9"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customXml" Target="../ink/ink9.xml"/><Relationship Id="rId12"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customXml" Target="../ink/ink10.xml"/><Relationship Id="rId11" Type="http://schemas.openxmlformats.org/officeDocument/2006/relationships/image" Target="../media/image38.png"/><Relationship Id="rId5" Type="http://schemas.openxmlformats.org/officeDocument/2006/relationships/image" Target="../media/image18.png"/></Relationships>
</file>

<file path=ppt/slides/_rels/slide20.xml.rels><?xml version="1.0" encoding="UTF-8" standalone="yes"?>
<Relationships xmlns="http://schemas.openxmlformats.org/package/2006/relationships"><Relationship Id="rId18" Type="http://schemas.openxmlformats.org/officeDocument/2006/relationships/customXml" Target="../ink/ink14.xml"/><Relationship Id="rId3" Type="http://schemas.openxmlformats.org/officeDocument/2006/relationships/customXml" Target="../ink/ink11.xml"/><Relationship Id="rId17" Type="http://schemas.openxmlformats.org/officeDocument/2006/relationships/image" Target="../media/image18.png"/><Relationship Id="rId2" Type="http://schemas.openxmlformats.org/officeDocument/2006/relationships/image" Target="../media/image6.png"/><Relationship Id="rId16" Type="http://schemas.openxmlformats.org/officeDocument/2006/relationships/customXml" Target="../ink/ink13.xml"/><Relationship Id="rId1" Type="http://schemas.openxmlformats.org/officeDocument/2006/relationships/slideLayout" Target="../slideLayouts/slideLayout13.xml"/><Relationship Id="rId6" Type="http://schemas.openxmlformats.org/officeDocument/2006/relationships/customXml" Target="../ink/ink12.xml"/><Relationship Id="rId5" Type="http://schemas.openxmlformats.org/officeDocument/2006/relationships/image" Target="../media/image62.png"/><Relationship Id="rId15" Type="http://schemas.openxmlformats.org/officeDocument/2006/relationships/image" Target="../media/image67.png"/><Relationship Id="rId19"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Alqarni</a:t>
            </a:r>
            <a:r>
              <a:rPr lang="en-US" sz="2400" dirty="0">
                <a:solidFill>
                  <a:schemeClr val="bg1"/>
                </a:solidFill>
                <a:latin typeface="Times New Roman" panose="02020603050405020304" pitchFamily="18" charset="0"/>
                <a:cs typeface="Times New Roman" panose="02020603050405020304" pitchFamily="18" charset="0"/>
              </a:rPr>
              <a:t>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5346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Critical Thinking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81212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115</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F54FC4F-81FC-47D8-A6CE-96C3B9C8E4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8789" y="552287"/>
            <a:ext cx="2955317" cy="1379979"/>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TextBox 9">
            <a:extLst>
              <a:ext uri="{FF2B5EF4-FFF2-40B4-BE49-F238E27FC236}">
                <a16:creationId xmlns:a16="http://schemas.microsoft.com/office/drawing/2014/main" id="{18B18BA6-B661-E314-DFFF-6043C44071D8}"/>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Analyzing Arguments</a:t>
            </a:r>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pic>
        <p:nvPicPr>
          <p:cNvPr id="12" name="Graphic 21">
            <a:extLst>
              <a:ext uri="{FF2B5EF4-FFF2-40B4-BE49-F238E27FC236}">
                <a16:creationId xmlns:a16="http://schemas.microsoft.com/office/drawing/2014/main" id="{25558857-CC49-477F-BD5E-A23DC549DF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3606" y="66675"/>
            <a:ext cx="2954655" cy="1379622"/>
          </a:xfrm>
          <a:prstGeom prst="rect">
            <a:avLst/>
          </a:prstGeom>
        </p:spPr>
      </p:pic>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chemeClr val="tx1"/>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Google Shape;128;p4">
            <a:extLst>
              <a:ext uri="{FF2B5EF4-FFF2-40B4-BE49-F238E27FC236}">
                <a16:creationId xmlns:a16="http://schemas.microsoft.com/office/drawing/2014/main" id="{912B6ECD-1949-3EC1-EACB-45F3BC9AF54F}"/>
              </a:ext>
            </a:extLst>
          </p:cNvPr>
          <p:cNvSpPr txBox="1"/>
          <p:nvPr/>
        </p:nvSpPr>
        <p:spPr>
          <a:xfrm>
            <a:off x="1512627" y="2324467"/>
            <a:ext cx="9666288" cy="2308284"/>
          </a:xfrm>
          <a:prstGeom prst="rect">
            <a:avLst/>
          </a:prstGeom>
          <a:noFill/>
          <a:ln>
            <a:noFill/>
          </a:ln>
        </p:spPr>
        <p:txBody>
          <a:bodyPr spcFirstLastPara="1" wrap="square" lIns="91425" tIns="45700" rIns="91425" bIns="45700" anchor="t" anchorCtr="0">
            <a:spAutoFit/>
          </a:bodyPr>
          <a:lstStyle/>
          <a:p>
            <a:pPr lvl="0" algn="r" rtl="1">
              <a:lnSpc>
                <a:spcPct val="200000"/>
              </a:lnSpc>
            </a:pPr>
            <a:r>
              <a:rPr lang="ar-SA" b="1" dirty="0">
                <a:sym typeface="Tajawal ExtraBold"/>
              </a:rPr>
              <a:t>هذه المحاضرة تشمل:</a:t>
            </a:r>
          </a:p>
          <a:p>
            <a:pPr lvl="0" algn="r" rtl="1">
              <a:lnSpc>
                <a:spcPct val="200000"/>
              </a:lnSpc>
            </a:pPr>
            <a:endParaRPr lang="ar-SA" b="1" dirty="0">
              <a:sym typeface="Tajawal ExtraBold"/>
            </a:endParaRPr>
          </a:p>
          <a:p>
            <a:pPr lvl="0" algn="r" rtl="1">
              <a:lnSpc>
                <a:spcPct val="200000"/>
              </a:lnSpc>
            </a:pPr>
            <a:r>
              <a:rPr lang="ar-SA" b="1" dirty="0">
                <a:sym typeface="Tajawal ExtraBold"/>
              </a:rPr>
              <a:t>1. تحليل الحجج القصيرة</a:t>
            </a:r>
          </a:p>
          <a:p>
            <a:pPr lvl="0" algn="r" rtl="1">
              <a:lnSpc>
                <a:spcPct val="200000"/>
              </a:lnSpc>
            </a:pPr>
            <a:r>
              <a:rPr lang="ar-SA" b="1" dirty="0">
                <a:sym typeface="Tajawal ExtraBold"/>
              </a:rPr>
              <a:t>2. تحليل الحجج الطويلة</a:t>
            </a:r>
            <a:endParaRPr lang="en-US" b="1" dirty="0">
              <a:sym typeface="Tajawal ExtraBold"/>
            </a:endParaRPr>
          </a:p>
        </p:txBody>
      </p:sp>
      <p:sp>
        <p:nvSpPr>
          <p:cNvPr id="7" name="TextBox 6">
            <a:extLst>
              <a:ext uri="{FF2B5EF4-FFF2-40B4-BE49-F238E27FC236}">
                <a16:creationId xmlns:a16="http://schemas.microsoft.com/office/drawing/2014/main" id="{F2D3781B-4A38-E381-9199-15D63E0AD28E}"/>
              </a:ext>
            </a:extLst>
          </p:cNvPr>
          <p:cNvSpPr txBox="1"/>
          <p:nvPr/>
        </p:nvSpPr>
        <p:spPr>
          <a:xfrm>
            <a:off x="2236531" y="659546"/>
            <a:ext cx="6289040" cy="677108"/>
          </a:xfrm>
          <a:prstGeom prst="rect">
            <a:avLst/>
          </a:prstGeom>
          <a:noFill/>
        </p:spPr>
        <p:txBody>
          <a:bodyPr wrap="square">
            <a:spAutoFit/>
          </a:bodyPr>
          <a:lstStyle/>
          <a:p>
            <a:pPr algn="ctr"/>
            <a:r>
              <a:rPr lang="ar-SA" sz="3800" dirty="0"/>
              <a:t>تحليل الحجج</a:t>
            </a:r>
          </a:p>
        </p:txBody>
      </p:sp>
      <p:pic>
        <p:nvPicPr>
          <p:cNvPr id="10" name="Picture 9">
            <a:extLst>
              <a:ext uri="{FF2B5EF4-FFF2-40B4-BE49-F238E27FC236}">
                <a16:creationId xmlns:a16="http://schemas.microsoft.com/office/drawing/2014/main" id="{E061F711-B304-4644-A4B2-7D28BE47C1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1883" y="101217"/>
            <a:ext cx="2955317" cy="1379979"/>
          </a:xfrm>
          <a:prstGeom prst="rect">
            <a:avLst/>
          </a:prstGeom>
        </p:spPr>
      </p:pic>
    </p:spTree>
    <p:extLst>
      <p:ext uri="{BB962C8B-B14F-4D97-AF65-F5344CB8AC3E}">
        <p14:creationId xmlns:p14="http://schemas.microsoft.com/office/powerpoint/2010/main" val="2466409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9F24AFE-6178-B4E1-B401-79E39A776237}"/>
              </a:ext>
            </a:extLst>
          </p:cNvPr>
          <p:cNvSpPr txBox="1"/>
          <p:nvPr/>
        </p:nvSpPr>
        <p:spPr>
          <a:xfrm>
            <a:off x="2209196" y="408452"/>
            <a:ext cx="6273382" cy="590931"/>
          </a:xfrm>
          <a:prstGeom prst="rect">
            <a:avLst/>
          </a:prstGeom>
          <a:noFill/>
        </p:spPr>
        <p:txBody>
          <a:bodyPr wrap="square">
            <a:spAutoFit/>
          </a:bodyPr>
          <a:lstStyle/>
          <a:p>
            <a:pPr lvl="0" algn="ctr">
              <a:lnSpc>
                <a:spcPct val="90000"/>
              </a:lnSpc>
              <a:spcBef>
                <a:spcPct val="0"/>
              </a:spcBef>
              <a:defRPr/>
            </a:pPr>
            <a:r>
              <a:rPr lang="ar-SA" sz="3600" dirty="0"/>
              <a:t>مقدمة</a:t>
            </a:r>
            <a:endParaRPr lang="en-US" sz="3600" dirty="0"/>
          </a:p>
        </p:txBody>
      </p:sp>
      <p:sp>
        <p:nvSpPr>
          <p:cNvPr id="7" name="TextBox 6">
            <a:extLst>
              <a:ext uri="{FF2B5EF4-FFF2-40B4-BE49-F238E27FC236}">
                <a16:creationId xmlns:a16="http://schemas.microsoft.com/office/drawing/2014/main" id="{B1B79AC5-A021-4221-A0DC-B1FA99F65A97}"/>
              </a:ext>
            </a:extLst>
          </p:cNvPr>
          <p:cNvSpPr txBox="1"/>
          <p:nvPr/>
        </p:nvSpPr>
        <p:spPr>
          <a:xfrm>
            <a:off x="762000" y="1903249"/>
            <a:ext cx="10864385" cy="1815882"/>
          </a:xfrm>
          <a:prstGeom prst="rect">
            <a:avLst/>
          </a:prstGeom>
          <a:noFill/>
        </p:spPr>
        <p:txBody>
          <a:bodyPr wrap="square">
            <a:spAutoFit/>
          </a:bodyPr>
          <a:lstStyle/>
          <a:p>
            <a:pPr algn="r" rtl="1"/>
            <a:r>
              <a:rPr lang="ar-SA" sz="2800" b="1" dirty="0"/>
              <a:t>تحليل الحجج يعني تفكيكها إلى أجزائها المختلفة لفهم الاستنتاج الذي يتم الدفاع عنه والأسباب المقدمة لدعمه. يُعد تحليل الحجج مهارةً مهمةً في التفكير الناقد، لأنه لا يمكننا التفكير بطريقة ناقدة في شيء لا نفهمه. في هذا الفصل، سنناقش طريقتين لتحليل الحجج: واحدة للحجج القصيرة وأخرى للحجج الأطول.</a:t>
            </a:r>
          </a:p>
        </p:txBody>
      </p:sp>
      <p:pic>
        <p:nvPicPr>
          <p:cNvPr id="10" name="Picture 9">
            <a:extLst>
              <a:ext uri="{FF2B5EF4-FFF2-40B4-BE49-F238E27FC236}">
                <a16:creationId xmlns:a16="http://schemas.microsoft.com/office/drawing/2014/main" id="{60399BDE-E265-445B-82A1-49044BD64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9483" y="66496"/>
            <a:ext cx="2955317" cy="1379979"/>
          </a:xfrm>
          <a:prstGeom prst="rect">
            <a:avLst/>
          </a:prstGeom>
        </p:spPr>
      </p:pic>
    </p:spTree>
    <p:extLst>
      <p:ext uri="{BB962C8B-B14F-4D97-AF65-F5344CB8AC3E}">
        <p14:creationId xmlns:p14="http://schemas.microsoft.com/office/powerpoint/2010/main" val="3777725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9725" y="157672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9915BCE-1817-C479-875B-0E214566329D}"/>
              </a:ext>
            </a:extLst>
          </p:cNvPr>
          <p:cNvSpPr txBox="1"/>
          <p:nvPr/>
        </p:nvSpPr>
        <p:spPr>
          <a:xfrm>
            <a:off x="134867" y="1576726"/>
            <a:ext cx="11218933" cy="5016758"/>
          </a:xfrm>
          <a:prstGeom prst="rect">
            <a:avLst/>
          </a:prstGeom>
          <a:noFill/>
          <a:ln>
            <a:solidFill>
              <a:schemeClr val="accent1"/>
            </a:solidFill>
          </a:ln>
        </p:spPr>
        <p:txBody>
          <a:bodyPr wrap="square">
            <a:spAutoFit/>
          </a:bodyPr>
          <a:lstStyle/>
          <a:p>
            <a:pPr algn="r" rtl="1"/>
            <a:r>
              <a:rPr lang="ar-SA" sz="2000" b="1" dirty="0"/>
              <a:t>**الرسم التخطيطي** هو طريقة سريعة وسهلة لتحليل الحجج القصيرة نسبيًا (أي الحجج التي تكون تقريبًا في طول فقرة أو أقل). يشرح هذا القسم كيفية عمل طريقة الرسم التخطيطي.</a:t>
            </a:r>
          </a:p>
          <a:p>
            <a:pPr algn="r" rtl="1"/>
            <a:endParaRPr lang="ar-SA" sz="2000" b="1" dirty="0"/>
          </a:p>
          <a:p>
            <a:pPr algn="r" rtl="1"/>
            <a:r>
              <a:rPr lang="ar-SA" sz="2000" b="1" dirty="0"/>
              <a:t>أولاً، اقرأ الحجة وضع دائرة حول  أي مؤشرات للمقدمات أو الاستنتاجات التي تراها.  </a:t>
            </a:r>
          </a:p>
          <a:p>
            <a:pPr algn="r" rtl="1"/>
            <a:r>
              <a:rPr lang="ar-SA" sz="2000" b="1" dirty="0"/>
              <a:t>على سبيل المثال:</a:t>
            </a:r>
          </a:p>
          <a:p>
            <a:pPr algn="r" rtl="1"/>
            <a:endParaRPr lang="ar-SA" sz="2000" b="1" dirty="0"/>
          </a:p>
          <a:p>
            <a:pPr algn="r" rtl="1"/>
            <a:endParaRPr lang="ar-SA" sz="2000" b="1" dirty="0"/>
          </a:p>
          <a:p>
            <a:pPr algn="r" rtl="1"/>
            <a:endParaRPr lang="ar-SA" sz="2000" b="1" dirty="0"/>
          </a:p>
          <a:p>
            <a:pPr algn="r" rtl="1"/>
            <a:r>
              <a:rPr lang="ar-SA" sz="2000" b="1" dirty="0"/>
              <a:t>في هذه الحجة:  </a:t>
            </a:r>
          </a:p>
          <a:p>
            <a:pPr algn="r" rtl="1"/>
            <a:r>
              <a:rPr lang="ar-SA" sz="2000" b="1" dirty="0"/>
              <a:t>- **المؤشرات**: "لأن" (تشير إلى المقدمات).  </a:t>
            </a:r>
          </a:p>
          <a:p>
            <a:pPr algn="r" rtl="1"/>
            <a:r>
              <a:rPr lang="ar-SA" sz="2000" b="1" dirty="0"/>
              <a:t>- **الاستنتاج**: "عقوبة الإعدام يجب أن تُلغى."  </a:t>
            </a:r>
          </a:p>
          <a:p>
            <a:pPr algn="r" rtl="1"/>
            <a:r>
              <a:rPr lang="ar-SA" sz="2000" b="1" dirty="0"/>
              <a:t>- **المقدمات**:  </a:t>
            </a:r>
          </a:p>
          <a:p>
            <a:pPr algn="r" rtl="1"/>
            <a:r>
              <a:rPr lang="ar-SA" sz="2000" b="1" dirty="0"/>
              <a:t>  1. "هي تمييزية عنصرية."  </a:t>
            </a:r>
          </a:p>
          <a:p>
            <a:pPr algn="r" rtl="1"/>
            <a:r>
              <a:rPr lang="ar-SA" sz="2000" b="1" dirty="0"/>
              <a:t>  2. "لا يوجد دليل على أنها أكثر فعالية كرادع من السجن مدى الحياة."  </a:t>
            </a:r>
          </a:p>
          <a:p>
            <a:pPr algn="r" rtl="1"/>
            <a:r>
              <a:rPr lang="ar-SA" sz="2000" b="1" dirty="0"/>
              <a:t>  3. "قد يتم إعدام أبرياء عن طريق الخطأ."  </a:t>
            </a:r>
          </a:p>
          <a:p>
            <a:pPr algn="r" rtl="1"/>
            <a:endParaRPr lang="ar-SA" sz="2000" b="1" dirty="0"/>
          </a:p>
        </p:txBody>
      </p:sp>
      <p:sp>
        <p:nvSpPr>
          <p:cNvPr id="9" name="TextBox 8">
            <a:extLst>
              <a:ext uri="{FF2B5EF4-FFF2-40B4-BE49-F238E27FC236}">
                <a16:creationId xmlns:a16="http://schemas.microsoft.com/office/drawing/2014/main" id="{D9E8A0B0-E81B-9C46-FB77-D43329262570}"/>
              </a:ext>
            </a:extLst>
          </p:cNvPr>
          <p:cNvSpPr txBox="1"/>
          <p:nvPr/>
        </p:nvSpPr>
        <p:spPr>
          <a:xfrm>
            <a:off x="1640328" y="494876"/>
            <a:ext cx="8130177" cy="590931"/>
          </a:xfrm>
          <a:prstGeom prst="rect">
            <a:avLst/>
          </a:prstGeom>
          <a:noFill/>
        </p:spPr>
        <p:txBody>
          <a:bodyPr wrap="square">
            <a:spAutoFit/>
          </a:bodyPr>
          <a:lstStyle/>
          <a:p>
            <a:pPr lvl="0" algn="ctr">
              <a:lnSpc>
                <a:spcPct val="90000"/>
              </a:lnSpc>
              <a:spcBef>
                <a:spcPct val="0"/>
              </a:spcBef>
              <a:defRPr/>
            </a:pPr>
            <a:r>
              <a:rPr lang="ar-SA" sz="3600" dirty="0"/>
              <a:t>رسم الحجج القصيرة تخطيطيًا.</a:t>
            </a:r>
            <a:endParaRPr lang="en-US" sz="3600" dirty="0"/>
          </a:p>
        </p:txBody>
      </p:sp>
      <p:sp>
        <p:nvSpPr>
          <p:cNvPr id="18" name="Oval 8">
            <a:extLst>
              <a:ext uri="{FF2B5EF4-FFF2-40B4-BE49-F238E27FC236}">
                <a16:creationId xmlns:a16="http://schemas.microsoft.com/office/drawing/2014/main" id="{BFD1D7D8-8A68-07E9-2D8C-771808E94E8F}"/>
              </a:ext>
            </a:extLst>
          </p:cNvPr>
          <p:cNvSpPr/>
          <p:nvPr/>
        </p:nvSpPr>
        <p:spPr>
          <a:xfrm>
            <a:off x="7532016" y="3439430"/>
            <a:ext cx="518475" cy="437413"/>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sp>
        <p:nvSpPr>
          <p:cNvPr id="17" name="TextBox 1">
            <a:extLst>
              <a:ext uri="{FF2B5EF4-FFF2-40B4-BE49-F238E27FC236}">
                <a16:creationId xmlns:a16="http://schemas.microsoft.com/office/drawing/2014/main" id="{C8D07605-DBC7-1D59-0826-1ADAEB0258E1}"/>
              </a:ext>
            </a:extLst>
          </p:cNvPr>
          <p:cNvSpPr txBox="1"/>
          <p:nvPr/>
        </p:nvSpPr>
        <p:spPr>
          <a:xfrm>
            <a:off x="764456" y="3439431"/>
            <a:ext cx="9821845" cy="830997"/>
          </a:xfrm>
          <a:prstGeom prst="rect">
            <a:avLst/>
          </a:prstGeom>
          <a:noFill/>
        </p:spPr>
        <p:txBody>
          <a:bodyPr wrap="square">
            <a:spAutoFit/>
          </a:bodyPr>
          <a:lstStyle/>
          <a:p>
            <a:pPr algn="r" rtl="1"/>
            <a:r>
              <a:rPr lang="ar-SA" sz="2400" b="1" dirty="0"/>
              <a:t> يجب إلغاء عقوبة الإعدام لأن هي تمييزية عنصرية، لا يوجد دليل على أنها أكثر فعالية كرادع من السجن مدى الحياة، و قد يتم إعدام أبرياء عن طريق الخطأ.</a:t>
            </a:r>
            <a:endParaRPr lang="en-US" sz="2400" b="1" i="0" u="none" strike="noStrike" baseline="0" dirty="0"/>
          </a:p>
        </p:txBody>
      </p:sp>
      <p:pic>
        <p:nvPicPr>
          <p:cNvPr id="10" name="Picture 9">
            <a:extLst>
              <a:ext uri="{FF2B5EF4-FFF2-40B4-BE49-F238E27FC236}">
                <a16:creationId xmlns:a16="http://schemas.microsoft.com/office/drawing/2014/main" id="{98F2130D-00A9-4E68-825D-E251D71D25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4013" y="56097"/>
            <a:ext cx="2955317" cy="1379979"/>
          </a:xfrm>
          <a:prstGeom prst="rect">
            <a:avLst/>
          </a:prstGeom>
        </p:spPr>
      </p:pic>
    </p:spTree>
    <p:extLst>
      <p:ext uri="{BB962C8B-B14F-4D97-AF65-F5344CB8AC3E}">
        <p14:creationId xmlns:p14="http://schemas.microsoft.com/office/powerpoint/2010/main" val="3355862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09600" y="157672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Oval 8">
            <a:extLst>
              <a:ext uri="{FF2B5EF4-FFF2-40B4-BE49-F238E27FC236}">
                <a16:creationId xmlns:a16="http://schemas.microsoft.com/office/drawing/2014/main" id="{BFD1D7D8-8A68-07E9-2D8C-771808E94E8F}"/>
              </a:ext>
            </a:extLst>
          </p:cNvPr>
          <p:cNvSpPr/>
          <p:nvPr/>
        </p:nvSpPr>
        <p:spPr>
          <a:xfrm>
            <a:off x="7682845" y="4001294"/>
            <a:ext cx="742492" cy="5604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sp>
        <p:nvSpPr>
          <p:cNvPr id="2" name="TextBox 1">
            <a:extLst>
              <a:ext uri="{FF2B5EF4-FFF2-40B4-BE49-F238E27FC236}">
                <a16:creationId xmlns:a16="http://schemas.microsoft.com/office/drawing/2014/main" id="{C8D07605-DBC7-1D59-0826-1ADAEB0258E1}"/>
              </a:ext>
            </a:extLst>
          </p:cNvPr>
          <p:cNvSpPr txBox="1"/>
          <p:nvPr/>
        </p:nvSpPr>
        <p:spPr>
          <a:xfrm>
            <a:off x="676831" y="3544471"/>
            <a:ext cx="10965338" cy="1384995"/>
          </a:xfrm>
          <a:prstGeom prst="rect">
            <a:avLst/>
          </a:prstGeom>
          <a:noFill/>
        </p:spPr>
        <p:txBody>
          <a:bodyPr wrap="square">
            <a:spAutoFit/>
          </a:bodyPr>
          <a:lstStyle/>
          <a:p>
            <a:pPr algn="r" rtl="1"/>
            <a:r>
              <a:rPr lang="ar-SA" sz="2800" b="1" dirty="0"/>
              <a:t>ثانيًا، قم بترقيم العبارات بشكل متسلسل كما تظهر في الحجة:  </a:t>
            </a:r>
          </a:p>
          <a:p>
            <a:pPr algn="r" rtl="1"/>
            <a:r>
              <a:rPr lang="ar-SA" sz="2800" b="1" dirty="0"/>
              <a:t>➀ يجب إلغاء عقوبة الإعدام لأن ➁ هي تمييزية عنصرية، ➂ لا يوجد دليل على أنها أكثر فعالية كرادع من السجن مدى الحياة، و ➃ قد يتم إعدام أبرياء عن طريق الخطأ.</a:t>
            </a:r>
            <a:endParaRPr lang="en-US" sz="2800" b="1" i="0" u="none" strike="noStrike" baseline="0" dirty="0"/>
          </a:p>
        </p:txBody>
      </p:sp>
      <p:sp>
        <p:nvSpPr>
          <p:cNvPr id="7" name="TextBox 6">
            <a:extLst>
              <a:ext uri="{FF2B5EF4-FFF2-40B4-BE49-F238E27FC236}">
                <a16:creationId xmlns:a16="http://schemas.microsoft.com/office/drawing/2014/main" id="{D8E835C6-FB43-8DBE-D2C3-5686126B0339}"/>
              </a:ext>
            </a:extLst>
          </p:cNvPr>
          <p:cNvSpPr txBox="1"/>
          <p:nvPr/>
        </p:nvSpPr>
        <p:spPr>
          <a:xfrm>
            <a:off x="1703790" y="476163"/>
            <a:ext cx="8130177" cy="590931"/>
          </a:xfrm>
          <a:prstGeom prst="rect">
            <a:avLst/>
          </a:prstGeom>
          <a:noFill/>
        </p:spPr>
        <p:txBody>
          <a:bodyPr wrap="square">
            <a:spAutoFit/>
          </a:bodyPr>
          <a:lstStyle/>
          <a:p>
            <a:pPr lvl="0" algn="ctr">
              <a:lnSpc>
                <a:spcPct val="90000"/>
              </a:lnSpc>
              <a:spcBef>
                <a:spcPct val="0"/>
              </a:spcBef>
              <a:defRPr/>
            </a:pPr>
            <a:r>
              <a:rPr lang="ar-SA" sz="3600" dirty="0"/>
              <a:t>رسم الحجج القصيرة تخطيطيًا.</a:t>
            </a:r>
            <a:endParaRPr lang="en-US" sz="3600" dirty="0"/>
          </a:p>
        </p:txBody>
      </p:sp>
      <p:pic>
        <p:nvPicPr>
          <p:cNvPr id="11" name="Picture 10">
            <a:extLst>
              <a:ext uri="{FF2B5EF4-FFF2-40B4-BE49-F238E27FC236}">
                <a16:creationId xmlns:a16="http://schemas.microsoft.com/office/drawing/2014/main" id="{13313B3D-CA8A-4597-A6AB-BE6AE1384B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0551" y="126422"/>
            <a:ext cx="2955317" cy="1379979"/>
          </a:xfrm>
          <a:prstGeom prst="rect">
            <a:avLst/>
          </a:prstGeom>
        </p:spPr>
      </p:pic>
    </p:spTree>
    <p:extLst>
      <p:ext uri="{BB962C8B-B14F-4D97-AF65-F5344CB8AC3E}">
        <p14:creationId xmlns:p14="http://schemas.microsoft.com/office/powerpoint/2010/main" val="512335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56120D3-A155-9F3C-5C2B-222A1C90AD3E}"/>
              </a:ext>
            </a:extLst>
          </p:cNvPr>
          <p:cNvSpPr txBox="1"/>
          <p:nvPr/>
        </p:nvSpPr>
        <p:spPr>
          <a:xfrm>
            <a:off x="841843" y="1497341"/>
            <a:ext cx="11452518" cy="2246769"/>
          </a:xfrm>
          <a:prstGeom prst="rect">
            <a:avLst/>
          </a:prstGeom>
          <a:noFill/>
        </p:spPr>
        <p:txBody>
          <a:bodyPr wrap="square">
            <a:spAutoFit/>
          </a:bodyPr>
          <a:lstStyle/>
          <a:p>
            <a:r>
              <a:rPr lang="ar-SA" sz="2800" b="1" dirty="0"/>
              <a:t>ثالثًا، رتب الأرقام على الصفحة مع وضع المقدمات فوق الاستنتاج(ات) التي يُدَّعى أنها تدعمها:</a:t>
            </a:r>
            <a:endParaRPr lang="en-US" sz="2800" b="1" i="0" u="none" strike="noStrike" baseline="0" dirty="0"/>
          </a:p>
          <a:p>
            <a:r>
              <a:rPr lang="en-US" sz="2800" b="1" i="0" u="none" strike="noStrike" baseline="0" dirty="0"/>
              <a:t>➁                      ➂                 ➃</a:t>
            </a:r>
          </a:p>
          <a:p>
            <a:pPr algn="l"/>
            <a:endParaRPr lang="en-US" sz="2800" b="1" i="0" u="none" strike="noStrike" baseline="0" dirty="0"/>
          </a:p>
          <a:p>
            <a:pPr algn="l"/>
            <a:r>
              <a:rPr lang="en-US" sz="2800" b="1" i="0" u="none" strike="noStrike" baseline="0" dirty="0"/>
              <a:t>                          ➀</a:t>
            </a:r>
          </a:p>
          <a:p>
            <a:pPr algn="l"/>
            <a:endParaRPr lang="en-US" sz="2800" b="1" i="0" u="none" strike="noStrike" baseline="0" dirty="0"/>
          </a:p>
        </p:txBody>
      </p:sp>
      <p:sp>
        <p:nvSpPr>
          <p:cNvPr id="7" name="TextBox 6">
            <a:extLst>
              <a:ext uri="{FF2B5EF4-FFF2-40B4-BE49-F238E27FC236}">
                <a16:creationId xmlns:a16="http://schemas.microsoft.com/office/drawing/2014/main" id="{2C0A0680-3348-765B-5A2A-6803CCF146E9}"/>
              </a:ext>
            </a:extLst>
          </p:cNvPr>
          <p:cNvSpPr txBox="1"/>
          <p:nvPr/>
        </p:nvSpPr>
        <p:spPr>
          <a:xfrm>
            <a:off x="1703791" y="476163"/>
            <a:ext cx="8130177" cy="1089529"/>
          </a:xfrm>
          <a:prstGeom prst="rect">
            <a:avLst/>
          </a:prstGeom>
          <a:noFill/>
        </p:spPr>
        <p:txBody>
          <a:bodyPr wrap="square">
            <a:spAutoFit/>
          </a:bodyPr>
          <a:lstStyle/>
          <a:p>
            <a:pPr algn="ctr">
              <a:lnSpc>
                <a:spcPct val="90000"/>
              </a:lnSpc>
              <a:spcBef>
                <a:spcPct val="0"/>
              </a:spcBef>
              <a:defRPr/>
            </a:pPr>
            <a:r>
              <a:rPr lang="ar-SA" sz="3600" dirty="0"/>
              <a:t>رسم المخططات للحجج القصيرة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pic>
        <p:nvPicPr>
          <p:cNvPr id="10" name="Picture 9">
            <a:extLst>
              <a:ext uri="{FF2B5EF4-FFF2-40B4-BE49-F238E27FC236}">
                <a16:creationId xmlns:a16="http://schemas.microsoft.com/office/drawing/2014/main" id="{55A6EAA6-6E9B-4C8A-AF28-53C1D5078F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0550" y="44209"/>
            <a:ext cx="2955317" cy="1379979"/>
          </a:xfrm>
          <a:prstGeom prst="rect">
            <a:avLst/>
          </a:prstGeom>
        </p:spPr>
      </p:pic>
    </p:spTree>
    <p:extLst>
      <p:ext uri="{BB962C8B-B14F-4D97-AF65-F5344CB8AC3E}">
        <p14:creationId xmlns:p14="http://schemas.microsoft.com/office/powerpoint/2010/main" val="4125967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386A796-FD27-E3DE-18E2-3A95DFFC10ED}"/>
              </a:ext>
            </a:extLst>
          </p:cNvPr>
          <p:cNvSpPr txBox="1"/>
          <p:nvPr/>
        </p:nvSpPr>
        <p:spPr>
          <a:xfrm>
            <a:off x="457200" y="1417453"/>
            <a:ext cx="10896600" cy="3539430"/>
          </a:xfrm>
          <a:prstGeom prst="rect">
            <a:avLst/>
          </a:prstGeom>
          <a:noFill/>
        </p:spPr>
        <p:txBody>
          <a:bodyPr wrap="square">
            <a:spAutoFit/>
          </a:bodyPr>
          <a:lstStyle/>
          <a:p>
            <a:pPr algn="r" rtl="1"/>
            <a:r>
              <a:rPr lang="ar-SA" sz="2800" b="1" dirty="0"/>
              <a:t>رابعًا، استبعد أي عبارات غير ذات صلة منطقيًا — أي العبارات التي لا تعمل كمقدمات أو استنتاجات في الحجة. في هذا المثال بالذات، لا توجد عبارات غير ذات صلة منطقيًا. أخيرًا، باستخدام الأسهم للدلالة على "يُقدَّم كدليل لـ"، قم بإنشاء نوع من المخطط الانسيابي الذي يُظهر علاقات الدعم الحجاجي:</a:t>
            </a:r>
            <a:endParaRPr lang="en-US" sz="2800" b="1" dirty="0"/>
          </a:p>
          <a:p>
            <a:r>
              <a:rPr lang="en-US" sz="2800" b="1" dirty="0"/>
              <a:t>			➁ 		➂		➃</a:t>
            </a:r>
          </a:p>
          <a:p>
            <a:pPr algn="l"/>
            <a:endParaRPr lang="en-US" sz="2800" b="1" dirty="0"/>
          </a:p>
          <a:p>
            <a:pPr algn="l"/>
            <a:endParaRPr lang="en-US" sz="2800" b="1" dirty="0"/>
          </a:p>
          <a:p>
            <a:pPr algn="l"/>
            <a:r>
              <a:rPr lang="en-US" sz="2800" b="1" dirty="0"/>
              <a:t>					➀</a:t>
            </a:r>
          </a:p>
        </p:txBody>
      </p:sp>
      <p:grpSp>
        <p:nvGrpSpPr>
          <p:cNvPr id="12" name="مجموعة 11"/>
          <p:cNvGrpSpPr/>
          <p:nvPr/>
        </p:nvGrpSpPr>
        <p:grpSpPr>
          <a:xfrm>
            <a:off x="3502108" y="3450894"/>
            <a:ext cx="3406463" cy="1100800"/>
            <a:chOff x="3381406" y="4376722"/>
            <a:chExt cx="3406463" cy="1100800"/>
          </a:xfrm>
        </p:grpSpPr>
        <p:cxnSp>
          <p:nvCxnSpPr>
            <p:cNvPr id="7" name="Straight Arrow Connector 6">
              <a:extLst>
                <a:ext uri="{FF2B5EF4-FFF2-40B4-BE49-F238E27FC236}">
                  <a16:creationId xmlns:a16="http://schemas.microsoft.com/office/drawing/2014/main" id="{D511818B-7F80-E1B5-D6CD-29DCB21DABA6}"/>
                </a:ext>
              </a:extLst>
            </p:cNvPr>
            <p:cNvCxnSpPr/>
            <p:nvPr/>
          </p:nvCxnSpPr>
          <p:spPr>
            <a:xfrm>
              <a:off x="3381406" y="4376722"/>
              <a:ext cx="1575581"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9" name="Straight Arrow Connector 8">
              <a:extLst>
                <a:ext uri="{FF2B5EF4-FFF2-40B4-BE49-F238E27FC236}">
                  <a16:creationId xmlns:a16="http://schemas.microsoft.com/office/drawing/2014/main" id="{9CCBEF60-0E3A-1AF1-B5A7-FE9E7837C15A}"/>
                </a:ext>
              </a:extLst>
            </p:cNvPr>
            <p:cNvCxnSpPr>
              <a:cxnSpLocks/>
            </p:cNvCxnSpPr>
            <p:nvPr/>
          </p:nvCxnSpPr>
          <p:spPr>
            <a:xfrm>
              <a:off x="5101193" y="4376723"/>
              <a:ext cx="14758"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Straight Arrow Connector 9">
              <a:extLst>
                <a:ext uri="{FF2B5EF4-FFF2-40B4-BE49-F238E27FC236}">
                  <a16:creationId xmlns:a16="http://schemas.microsoft.com/office/drawing/2014/main" id="{6596A20A-63B5-6310-0A8A-66DFD3C45EF2}"/>
                </a:ext>
              </a:extLst>
            </p:cNvPr>
            <p:cNvCxnSpPr>
              <a:cxnSpLocks/>
            </p:cNvCxnSpPr>
            <p:nvPr/>
          </p:nvCxnSpPr>
          <p:spPr>
            <a:xfrm flipH="1">
              <a:off x="5205340" y="4422445"/>
              <a:ext cx="1582529"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sp>
        <p:nvSpPr>
          <p:cNvPr id="11" name="TextBox 10">
            <a:extLst>
              <a:ext uri="{FF2B5EF4-FFF2-40B4-BE49-F238E27FC236}">
                <a16:creationId xmlns:a16="http://schemas.microsoft.com/office/drawing/2014/main" id="{8F7EBCF9-CA77-25EF-6204-76BE90B33B3F}"/>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رسم المخططات للحجج القصيرة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pic>
        <p:nvPicPr>
          <p:cNvPr id="14" name="Picture 13">
            <a:extLst>
              <a:ext uri="{FF2B5EF4-FFF2-40B4-BE49-F238E27FC236}">
                <a16:creationId xmlns:a16="http://schemas.microsoft.com/office/drawing/2014/main" id="{4286951C-B195-4759-8BA8-B67BAE0ECC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7466" y="37474"/>
            <a:ext cx="2955317" cy="1379979"/>
          </a:xfrm>
          <a:prstGeom prst="rect">
            <a:avLst/>
          </a:prstGeom>
        </p:spPr>
      </p:pic>
    </p:spTree>
    <p:extLst>
      <p:ext uri="{BB962C8B-B14F-4D97-AF65-F5344CB8AC3E}">
        <p14:creationId xmlns:p14="http://schemas.microsoft.com/office/powerpoint/2010/main" val="350845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AEE30C3-1B5F-961D-5B7C-E2462898409B}"/>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رسم المخططات للحجج القصيرة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sp>
        <p:nvSpPr>
          <p:cNvPr id="7" name="TextBox 6">
            <a:extLst>
              <a:ext uri="{FF2B5EF4-FFF2-40B4-BE49-F238E27FC236}">
                <a16:creationId xmlns:a16="http://schemas.microsoft.com/office/drawing/2014/main" id="{718ED7C6-59CB-80F8-4527-ECD97AAEC6C6}"/>
              </a:ext>
            </a:extLst>
          </p:cNvPr>
          <p:cNvSpPr txBox="1"/>
          <p:nvPr/>
        </p:nvSpPr>
        <p:spPr>
          <a:xfrm>
            <a:off x="753136" y="1659879"/>
            <a:ext cx="10972801" cy="2246769"/>
          </a:xfrm>
          <a:prstGeom prst="rect">
            <a:avLst/>
          </a:prstGeom>
          <a:noFill/>
        </p:spPr>
        <p:txBody>
          <a:bodyPr wrap="square">
            <a:spAutoFit/>
          </a:bodyPr>
          <a:lstStyle/>
          <a:p>
            <a:r>
              <a:rPr lang="ar-SA" sz="2800" b="1" dirty="0"/>
              <a:t>في هذه الحجة، كل واحدة من المقدمات الثلاث توفر دعمًا مستقلًا للاستنتاج. تُقدِّم المقدمة دعمًا مستقلًا للاستنتاج عندما تقدم سببًا منفصلًا وقائمًا بذاته لقبول الاستنتاج. وبشكل أكثر دقة، تُقدِّم المقدمة دعمًا مستقلًا للاستنتاج عندما لا يتم إضعاف أو تدمير مقدار الدعم الذي تقدمه بإزالة أي مقدمة أخرى في الحجة. نرمز إلى علاقة الدعم المستقلة هذه عن طريق رسم أسهم من كل واحدة من المقدمات الثلاث إلى الاستنتاج.</a:t>
            </a:r>
          </a:p>
        </p:txBody>
      </p:sp>
      <p:pic>
        <p:nvPicPr>
          <p:cNvPr id="10" name="Picture 9">
            <a:extLst>
              <a:ext uri="{FF2B5EF4-FFF2-40B4-BE49-F238E27FC236}">
                <a16:creationId xmlns:a16="http://schemas.microsoft.com/office/drawing/2014/main" id="{96394C7C-0C05-4C9C-B519-55EAF8627A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02274" y="101217"/>
            <a:ext cx="2955317" cy="1379979"/>
          </a:xfrm>
          <a:prstGeom prst="rect">
            <a:avLst/>
          </a:prstGeom>
        </p:spPr>
      </p:pic>
    </p:spTree>
    <p:extLst>
      <p:ext uri="{BB962C8B-B14F-4D97-AF65-F5344CB8AC3E}">
        <p14:creationId xmlns:p14="http://schemas.microsoft.com/office/powerpoint/2010/main" val="3133170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7742" y="141276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FDCF99C1-D8B8-BF5A-D5B6-F877160E5412}"/>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رسم المخططات للحجج القصيرة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sp>
        <p:nvSpPr>
          <p:cNvPr id="9" name="TextBox 8">
            <a:extLst>
              <a:ext uri="{FF2B5EF4-FFF2-40B4-BE49-F238E27FC236}">
                <a16:creationId xmlns:a16="http://schemas.microsoft.com/office/drawing/2014/main" id="{06BF610A-6DBC-5CA9-9871-391670B91732}"/>
              </a:ext>
            </a:extLst>
          </p:cNvPr>
          <p:cNvSpPr txBox="1"/>
          <p:nvPr/>
        </p:nvSpPr>
        <p:spPr>
          <a:xfrm>
            <a:off x="457201" y="1565004"/>
            <a:ext cx="10972799" cy="3108543"/>
          </a:xfrm>
          <a:prstGeom prst="rect">
            <a:avLst/>
          </a:prstGeom>
          <a:noFill/>
        </p:spPr>
        <p:txBody>
          <a:bodyPr wrap="square">
            <a:spAutoFit/>
          </a:bodyPr>
          <a:lstStyle/>
          <a:p>
            <a:pPr algn="r" rtl="1"/>
            <a:r>
              <a:rPr lang="ar-SA" sz="2800" b="1" dirty="0"/>
              <a:t>في بعض الحجج، تعمل المقدمات بشكل تعاوني، وليس بشكل مستقل، لدعم استنتاج الحجة.  </a:t>
            </a:r>
          </a:p>
          <a:p>
            <a:pPr algn="r" rtl="1"/>
            <a:r>
              <a:rPr lang="ar-SA" sz="2800" b="1" dirty="0"/>
              <a:t>على سبيل المثال:  </a:t>
            </a:r>
          </a:p>
          <a:p>
            <a:pPr algn="r" rtl="1"/>
            <a:r>
              <a:rPr lang="ar-SA" sz="2800" b="1" dirty="0"/>
              <a:t>➀ كل عضو في جمعية </a:t>
            </a:r>
            <a:r>
              <a:rPr lang="ar-SA" sz="2800" b="1" dirty="0" err="1"/>
              <a:t>أبلوود</a:t>
            </a:r>
            <a:r>
              <a:rPr lang="ar-SA" sz="2800" b="1" dirty="0"/>
              <a:t> يزيد عمره عن خمسين عامًا.  </a:t>
            </a:r>
          </a:p>
          <a:p>
            <a:pPr algn="r" rtl="1"/>
            <a:r>
              <a:rPr lang="ar-SA" sz="2800" b="1" dirty="0"/>
              <a:t>➁ بوب عضو في جمعية </a:t>
            </a:r>
            <a:r>
              <a:rPr lang="ar-SA" sz="2800" b="1" dirty="0" err="1"/>
              <a:t>أبلوود</a:t>
            </a:r>
            <a:r>
              <a:rPr lang="ar-SA" sz="2800" b="1" dirty="0"/>
              <a:t>. إذن، ➂ بوب يزيد عمره عن خمسين عامًا.  </a:t>
            </a:r>
          </a:p>
          <a:p>
            <a:pPr algn="r" rtl="1"/>
            <a:endParaRPr lang="ar-SA" sz="2800" b="1" dirty="0"/>
          </a:p>
          <a:p>
            <a:pPr algn="r" rtl="1"/>
            <a:r>
              <a:rPr lang="ar-SA" sz="2800" b="1" dirty="0"/>
              <a:t>هنا، تقدم مقدمات الحجة دعمًا مرتبطًا للاستنتاج. تُقدِّم المقدمة دعمًا مرتبطًا عندما تعمل بشكل مشترك مع مقدمة أخرى لدعم الاستنتاج.</a:t>
            </a:r>
          </a:p>
        </p:txBody>
      </p:sp>
      <mc:AlternateContent xmlns:mc="http://schemas.openxmlformats.org/markup-compatibility/2006" xmlns:p14="http://schemas.microsoft.com/office/powerpoint/2010/main">
        <mc:Choice Requires="p14">
          <p:contentPart p14:bwMode="auto" r:id="rId2">
            <p14:nvContentPartPr>
              <p14:cNvPr id="12" name="حبر 11">
                <a:extLst>
                  <a:ext uri="{FF2B5EF4-FFF2-40B4-BE49-F238E27FC236}">
                    <a16:creationId xmlns:a16="http://schemas.microsoft.com/office/drawing/2014/main" id="{566A4697-33C2-78DB-5D17-7405E65C707E}"/>
                  </a:ext>
                </a:extLst>
              </p14:cNvPr>
              <p14:cNvContentPartPr/>
              <p14:nvPr/>
            </p14:nvContentPartPr>
            <p14:xfrm>
              <a:off x="9679598" y="3910470"/>
              <a:ext cx="360" cy="360"/>
            </p14:xfrm>
          </p:contentPart>
        </mc:Choice>
        <mc:Fallback xmlns="">
          <p:pic>
            <p:nvPicPr>
              <p:cNvPr id="12" name="حبر 11">
                <a:extLst>
                  <a:ext uri="{FF2B5EF4-FFF2-40B4-BE49-F238E27FC236}">
                    <a16:creationId xmlns:a16="http://schemas.microsoft.com/office/drawing/2014/main" id="{566A4697-33C2-78DB-5D17-7405E65C707E}"/>
                  </a:ext>
                </a:extLst>
              </p:cNvPr>
              <p:cNvPicPr/>
              <p:nvPr/>
            </p:nvPicPr>
            <p:blipFill>
              <a:blip r:embed="rId10"/>
              <a:stretch>
                <a:fillRect/>
              </a:stretch>
            </p:blipFill>
            <p:spPr>
              <a:xfrm>
                <a:off x="9670958" y="390147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20" name="Ink 19">
                <a:extLst>
                  <a:ext uri="{FF2B5EF4-FFF2-40B4-BE49-F238E27FC236}">
                    <a16:creationId xmlns:a16="http://schemas.microsoft.com/office/drawing/2014/main" id="{A379BFC1-F60A-C198-9E99-BF1409A85B3B}"/>
                  </a:ext>
                </a:extLst>
              </p14:cNvPr>
              <p14:cNvContentPartPr/>
              <p14:nvPr/>
            </p14:nvContentPartPr>
            <p14:xfrm>
              <a:off x="4318139" y="3348924"/>
              <a:ext cx="360" cy="360"/>
            </p14:xfrm>
          </p:contentPart>
        </mc:Choice>
        <mc:Fallback xmlns="">
          <p:pic>
            <p:nvPicPr>
              <p:cNvPr id="20" name="Ink 19">
                <a:extLst>
                  <a:ext uri="{FF2B5EF4-FFF2-40B4-BE49-F238E27FC236}">
                    <a16:creationId xmlns:a16="http://schemas.microsoft.com/office/drawing/2014/main" id="{A379BFC1-F60A-C198-9E99-BF1409A85B3B}"/>
                  </a:ext>
                </a:extLst>
              </p:cNvPr>
              <p:cNvPicPr/>
              <p:nvPr/>
            </p:nvPicPr>
            <p:blipFill>
              <a:blip r:embed="rId16"/>
              <a:stretch>
                <a:fillRect/>
              </a:stretch>
            </p:blipFill>
            <p:spPr>
              <a:xfrm>
                <a:off x="4309499" y="3339924"/>
                <a:ext cx="18000" cy="18000"/>
              </a:xfrm>
              <a:prstGeom prst="rect">
                <a:avLst/>
              </a:prstGeom>
            </p:spPr>
          </p:pic>
        </mc:Fallback>
      </mc:AlternateContent>
      <p:pic>
        <p:nvPicPr>
          <p:cNvPr id="10" name="Picture 9">
            <a:extLst>
              <a:ext uri="{FF2B5EF4-FFF2-40B4-BE49-F238E27FC236}">
                <a16:creationId xmlns:a16="http://schemas.microsoft.com/office/drawing/2014/main" id="{9771E577-FB6D-46B2-9567-B5A883B63DC7}"/>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9062545" y="9922"/>
            <a:ext cx="2955317" cy="1379979"/>
          </a:xfrm>
          <a:prstGeom prst="rect">
            <a:avLst/>
          </a:prstGeom>
        </p:spPr>
      </p:pic>
    </p:spTree>
    <p:extLst>
      <p:ext uri="{BB962C8B-B14F-4D97-AF65-F5344CB8AC3E}">
        <p14:creationId xmlns:p14="http://schemas.microsoft.com/office/powerpoint/2010/main" val="3142184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prstClr val="black"/>
                </a:solidFill>
              </a:rPr>
              <a:t>➀  	+	 ➁</a:t>
            </a:r>
          </a:p>
          <a:p>
            <a:pPr lvl="0" algn="ctr"/>
            <a:r>
              <a:rPr lang="en-US" sz="2800" b="1" dirty="0">
                <a:solidFill>
                  <a:prstClr val="black"/>
                </a:solidFill>
              </a:rPr>
              <a:t>				</a:t>
            </a:r>
          </a:p>
          <a:p>
            <a:pPr lvl="0" algn="ctr"/>
            <a:endParaRPr lang="en-US" sz="2800" b="1" dirty="0">
              <a:solidFill>
                <a:prstClr val="black"/>
              </a:solidFill>
            </a:endParaRPr>
          </a:p>
          <a:p>
            <a:pPr lvl="0" algn="ctr" rtl="1"/>
            <a:r>
              <a:rPr lang="en-US" sz="2800" b="1" dirty="0">
                <a:solidFill>
                  <a:prstClr val="black"/>
                </a:solidFill>
              </a:rPr>
              <a:t>	➂</a:t>
            </a:r>
            <a:r>
              <a:rPr lang="ar-SA" sz="2800" b="1" dirty="0">
                <a:solidFill>
                  <a:prstClr val="black"/>
                </a:solidFill>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23041" y="1648586"/>
            <a:ext cx="10541000" cy="92333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27B3042-E997-9006-E961-C2033EC5010D}"/>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رسم المخططات للحجج القصيرة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sp>
        <p:nvSpPr>
          <p:cNvPr id="7" name="TextBox 6">
            <a:extLst>
              <a:ext uri="{FF2B5EF4-FFF2-40B4-BE49-F238E27FC236}">
                <a16:creationId xmlns:a16="http://schemas.microsoft.com/office/drawing/2014/main" id="{A204D3C6-5DDF-D3A3-2726-A796547B46A0}"/>
              </a:ext>
            </a:extLst>
          </p:cNvPr>
          <p:cNvSpPr txBox="1"/>
          <p:nvPr/>
        </p:nvSpPr>
        <p:spPr>
          <a:xfrm>
            <a:off x="609600" y="1574452"/>
            <a:ext cx="11452518" cy="1384995"/>
          </a:xfrm>
          <a:prstGeom prst="rect">
            <a:avLst/>
          </a:prstGeom>
          <a:noFill/>
        </p:spPr>
        <p:txBody>
          <a:bodyPr wrap="square">
            <a:spAutoFit/>
          </a:bodyPr>
          <a:lstStyle/>
          <a:p>
            <a:r>
              <a:rPr lang="ar-SA" sz="2800" b="1" dirty="0"/>
              <a:t>تُقدِّم المقدمة دعمًا مرتبطًا للاستنتاج عندما يتم إضعاف أو تدمير مقدار الدعم الذي تقدمه بإزالة بعض المقدمات الأخرى في الحجة. نرمز إلى علاقات الدعم المرتبط عن طريق تسطير المقدمات المرتبطة ووضع علامة زائد (+) بينها. وبالتالي، يمكن رسم الحجة المذكورة أعلاه كما يلي:</a:t>
            </a:r>
          </a:p>
        </p:txBody>
      </p:sp>
      <p:grpSp>
        <p:nvGrpSpPr>
          <p:cNvPr id="13" name="مجموعة 12"/>
          <p:cNvGrpSpPr/>
          <p:nvPr/>
        </p:nvGrpSpPr>
        <p:grpSpPr>
          <a:xfrm>
            <a:off x="5153464" y="3290544"/>
            <a:ext cx="1885071" cy="952259"/>
            <a:chOff x="4210929" y="4001294"/>
            <a:chExt cx="1885071" cy="952259"/>
          </a:xfrm>
        </p:grpSpPr>
        <p:cxnSp>
          <p:nvCxnSpPr>
            <p:cNvPr id="9" name="Straight Connector 8">
              <a:extLst>
                <a:ext uri="{FF2B5EF4-FFF2-40B4-BE49-F238E27FC236}">
                  <a16:creationId xmlns:a16="http://schemas.microsoft.com/office/drawing/2014/main" id="{57B9797C-8D5A-5E1F-2C36-94D862167D4B}"/>
                </a:ext>
              </a:extLst>
            </p:cNvPr>
            <p:cNvCxnSpPr/>
            <p:nvPr/>
          </p:nvCxnSpPr>
          <p:spPr>
            <a:xfrm flipH="1">
              <a:off x="4210929" y="4001294"/>
              <a:ext cx="1885071"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4AF332D6-F945-BB03-4E85-6C1AEC75543A}"/>
                </a:ext>
              </a:extLst>
            </p:cNvPr>
            <p:cNvCxnSpPr/>
            <p:nvPr/>
          </p:nvCxnSpPr>
          <p:spPr>
            <a:xfrm>
              <a:off x="5133483" y="4001294"/>
              <a:ext cx="0" cy="952259"/>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grpSp>
      <mc:AlternateContent xmlns:mc="http://schemas.openxmlformats.org/markup-compatibility/2006" xmlns:p14="http://schemas.microsoft.com/office/powerpoint/2010/main">
        <mc:Choice Requires="p14">
          <p:contentPart p14:bwMode="auto" r:id="rId2">
            <p14:nvContentPartPr>
              <p14:cNvPr id="15" name="حبر 14">
                <a:extLst>
                  <a:ext uri="{FF2B5EF4-FFF2-40B4-BE49-F238E27FC236}">
                    <a16:creationId xmlns:a16="http://schemas.microsoft.com/office/drawing/2014/main" id="{5157DE8E-5380-3B40-7B53-77939972467A}"/>
                  </a:ext>
                </a:extLst>
              </p14:cNvPr>
              <p14:cNvContentPartPr/>
              <p14:nvPr/>
            </p14:nvContentPartPr>
            <p14:xfrm>
              <a:off x="4454558" y="5367390"/>
              <a:ext cx="360" cy="360"/>
            </p14:xfrm>
          </p:contentPart>
        </mc:Choice>
        <mc:Fallback xmlns="">
          <p:pic>
            <p:nvPicPr>
              <p:cNvPr id="15" name="حبر 14">
                <a:extLst>
                  <a:ext uri="{FF2B5EF4-FFF2-40B4-BE49-F238E27FC236}">
                    <a16:creationId xmlns:a16="http://schemas.microsoft.com/office/drawing/2014/main" id="{5157DE8E-5380-3B40-7B53-77939972467A}"/>
                  </a:ext>
                </a:extLst>
              </p:cNvPr>
              <p:cNvPicPr/>
              <p:nvPr/>
            </p:nvPicPr>
            <p:blipFill>
              <a:blip r:embed="rId8"/>
              <a:stretch>
                <a:fillRect/>
              </a:stretch>
            </p:blipFill>
            <p:spPr>
              <a:xfrm>
                <a:off x="4445918" y="535839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6" name="حبر 15">
                <a:extLst>
                  <a:ext uri="{FF2B5EF4-FFF2-40B4-BE49-F238E27FC236}">
                    <a16:creationId xmlns:a16="http://schemas.microsoft.com/office/drawing/2014/main" id="{B77E72B9-D1B9-EBEC-CD1F-3663C827293F}"/>
                  </a:ext>
                </a:extLst>
              </p14:cNvPr>
              <p14:cNvContentPartPr/>
              <p14:nvPr/>
            </p14:nvContentPartPr>
            <p14:xfrm>
              <a:off x="3550238" y="4353990"/>
              <a:ext cx="360" cy="360"/>
            </p14:xfrm>
          </p:contentPart>
        </mc:Choice>
        <mc:Fallback xmlns="">
          <p:pic>
            <p:nvPicPr>
              <p:cNvPr id="16" name="حبر 15">
                <a:extLst>
                  <a:ext uri="{FF2B5EF4-FFF2-40B4-BE49-F238E27FC236}">
                    <a16:creationId xmlns:a16="http://schemas.microsoft.com/office/drawing/2014/main" id="{B77E72B9-D1B9-EBEC-CD1F-3663C827293F}"/>
                  </a:ext>
                </a:extLst>
              </p:cNvPr>
              <p:cNvPicPr/>
              <p:nvPr/>
            </p:nvPicPr>
            <p:blipFill>
              <a:blip r:embed="rId8"/>
              <a:stretch>
                <a:fillRect/>
              </a:stretch>
            </p:blipFill>
            <p:spPr>
              <a:xfrm>
                <a:off x="3541238" y="4345350"/>
                <a:ext cx="18000" cy="18000"/>
              </a:xfrm>
              <a:prstGeom prst="rect">
                <a:avLst/>
              </a:prstGeom>
            </p:spPr>
          </p:pic>
        </mc:Fallback>
      </mc:AlternateContent>
      <p:pic>
        <p:nvPicPr>
          <p:cNvPr id="12" name="Picture 11">
            <a:extLst>
              <a:ext uri="{FF2B5EF4-FFF2-40B4-BE49-F238E27FC236}">
                <a16:creationId xmlns:a16="http://schemas.microsoft.com/office/drawing/2014/main" id="{8D6A7E2E-BD64-44F8-8009-320A42B0BDD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102274" y="66496"/>
            <a:ext cx="2955317" cy="1379979"/>
          </a:xfrm>
          <a:prstGeom prst="rect">
            <a:avLst/>
          </a:prstGeom>
        </p:spPr>
      </p:pic>
    </p:spTree>
    <p:extLst>
      <p:ext uri="{BB962C8B-B14F-4D97-AF65-F5344CB8AC3E}">
        <p14:creationId xmlns:p14="http://schemas.microsoft.com/office/powerpoint/2010/main" val="408548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E19F2157-53BC-AFE5-E4D2-F92FB0B399C4}"/>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رسم المخططات للحجج القصيرة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sp>
        <p:nvSpPr>
          <p:cNvPr id="9" name="TextBox 8">
            <a:extLst>
              <a:ext uri="{FF2B5EF4-FFF2-40B4-BE49-F238E27FC236}">
                <a16:creationId xmlns:a16="http://schemas.microsoft.com/office/drawing/2014/main" id="{53B7D519-6E11-3A7A-0B15-05241188514E}"/>
              </a:ext>
            </a:extLst>
          </p:cNvPr>
          <p:cNvSpPr txBox="1"/>
          <p:nvPr/>
        </p:nvSpPr>
        <p:spPr>
          <a:xfrm>
            <a:off x="468955" y="1485269"/>
            <a:ext cx="11381089" cy="3539430"/>
          </a:xfrm>
          <a:prstGeom prst="rect">
            <a:avLst/>
          </a:prstGeom>
          <a:noFill/>
        </p:spPr>
        <p:txBody>
          <a:bodyPr wrap="square">
            <a:spAutoFit/>
          </a:bodyPr>
          <a:lstStyle/>
          <a:p>
            <a:pPr algn="r" rtl="1"/>
            <a:r>
              <a:rPr lang="ar-SA" sz="2800" b="1" dirty="0"/>
              <a:t>التمييز الأساسي بين المقدمات المرتبطة والمستقلة ليس صعب الفهم. تكون المقدمتان مرتبطتين إذا كان حذف إحداهما يقلل من مقدار الدعم الذي تقدمه الأخرى. على سبيل المثال:  </a:t>
            </a:r>
          </a:p>
          <a:p>
            <a:pPr algn="r" rtl="1"/>
            <a:r>
              <a:rPr lang="ar-SA" sz="2800" b="1" dirty="0"/>
              <a:t>➀ لا يوجد أي عضو في فرقة مسيرة مدرسة ميل سيتي الثانوية من مشجعي برشلونة.  </a:t>
            </a:r>
          </a:p>
          <a:p>
            <a:pPr algn="r" rtl="1"/>
            <a:r>
              <a:rPr lang="ar-SA" sz="2800" b="1" dirty="0"/>
              <a:t>➁ جاك عضو في فرقة مسيرة مدرسة ميل سيتي الثانوية. إذن،  </a:t>
            </a:r>
          </a:p>
          <a:p>
            <a:pPr algn="r" rtl="1"/>
            <a:r>
              <a:rPr lang="ar-SA" sz="2800" b="1" dirty="0"/>
              <a:t>➂ جاك ليس من مشجعي برشلونة.  </a:t>
            </a:r>
          </a:p>
          <a:p>
            <a:pPr algn="r" rtl="1"/>
            <a:endParaRPr lang="ar-SA" sz="2800" b="1" dirty="0"/>
          </a:p>
          <a:p>
            <a:pPr algn="r" rtl="1"/>
            <a:r>
              <a:rPr lang="ar-SA" sz="2800" b="1" dirty="0"/>
              <a:t>في هذا المثال، لا تقدم أي من المقدمتين أي دعم للاستنتاج دون الأخرى. ومع ذلك، فإن المقدمات المرتبطة معًا تستلزم الاستنتاج بشكل صحيح.</a:t>
            </a:r>
          </a:p>
        </p:txBody>
      </p:sp>
      <p:pic>
        <p:nvPicPr>
          <p:cNvPr id="10" name="Picture 9">
            <a:extLst>
              <a:ext uri="{FF2B5EF4-FFF2-40B4-BE49-F238E27FC236}">
                <a16:creationId xmlns:a16="http://schemas.microsoft.com/office/drawing/2014/main" id="{5E47A3E4-98B8-4DFD-AF34-624B80AA08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02274" y="56097"/>
            <a:ext cx="2955317" cy="1379979"/>
          </a:xfrm>
          <a:prstGeom prst="rect">
            <a:avLst/>
          </a:prstGeom>
        </p:spPr>
      </p:pic>
    </p:spTree>
    <p:extLst>
      <p:ext uri="{BB962C8B-B14F-4D97-AF65-F5344CB8AC3E}">
        <p14:creationId xmlns:p14="http://schemas.microsoft.com/office/powerpoint/2010/main" val="828408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8929" y="153540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A607AED-BB31-5B8B-6DF2-CC163FC8587A}"/>
              </a:ext>
            </a:extLst>
          </p:cNvPr>
          <p:cNvSpPr txBox="1"/>
          <p:nvPr/>
        </p:nvSpPr>
        <p:spPr>
          <a:xfrm>
            <a:off x="2209196" y="410177"/>
            <a:ext cx="8905844" cy="1292662"/>
          </a:xfrm>
          <a:prstGeom prst="rect">
            <a:avLst/>
          </a:prstGeom>
          <a:noFill/>
        </p:spPr>
        <p:txBody>
          <a:bodyPr wrap="square">
            <a:spAutoFit/>
          </a:bodyPr>
          <a:lstStyle/>
          <a:p>
            <a:r>
              <a:rPr lang="ar-SA" sz="4000" dirty="0"/>
              <a:t>المقدمات المستقلة والمقدمات المرتبطة</a:t>
            </a:r>
          </a:p>
          <a:p>
            <a:endParaRPr lang="en-US" sz="3800" dirty="0"/>
          </a:p>
        </p:txBody>
      </p:sp>
      <p:sp>
        <p:nvSpPr>
          <p:cNvPr id="7" name="Text Placeholder 3">
            <a:extLst>
              <a:ext uri="{FF2B5EF4-FFF2-40B4-BE49-F238E27FC236}">
                <a16:creationId xmlns:a16="http://schemas.microsoft.com/office/drawing/2014/main" id="{B2A86498-1EBB-EC33-8C3F-E29635160504}"/>
              </a:ext>
            </a:extLst>
          </p:cNvPr>
          <p:cNvSpPr txBox="1">
            <a:spLocks/>
          </p:cNvSpPr>
          <p:nvPr/>
        </p:nvSpPr>
        <p:spPr>
          <a:xfrm>
            <a:off x="846484" y="1504228"/>
            <a:ext cx="5157787"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ar-SA" dirty="0"/>
              <a:t>المقدمات المرتبطة</a:t>
            </a:r>
          </a:p>
          <a:p>
            <a:endParaRPr lang="ar-SA" dirty="0">
              <a:solidFill>
                <a:srgbClr val="FF0000"/>
              </a:solidFill>
            </a:endParaRPr>
          </a:p>
        </p:txBody>
      </p:sp>
      <p:sp>
        <p:nvSpPr>
          <p:cNvPr id="9" name="Content Placeholder 4">
            <a:extLst>
              <a:ext uri="{FF2B5EF4-FFF2-40B4-BE49-F238E27FC236}">
                <a16:creationId xmlns:a16="http://schemas.microsoft.com/office/drawing/2014/main" id="{28047F0A-1615-C276-D5B0-ED5869E45DDB}"/>
              </a:ext>
            </a:extLst>
          </p:cNvPr>
          <p:cNvSpPr txBox="1">
            <a:spLocks/>
          </p:cNvSpPr>
          <p:nvPr/>
        </p:nvSpPr>
        <p:spPr>
          <a:xfrm>
            <a:off x="754755" y="2151539"/>
            <a:ext cx="5157787" cy="3684588"/>
          </a:xfrm>
          <a:prstGeom prst="rect">
            <a:avLst/>
          </a:prstGeom>
          <a:ln>
            <a:solidFill>
              <a:schemeClr val="tx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SA" b="1" dirty="0"/>
              <a:t>تكون المقدمتان مرتبطتين عندما يؤدي حذف إحداهما إلى إلغاء أو تقليل مقدار الدعم الذي تقدمه الأخرى.  </a:t>
            </a:r>
          </a:p>
          <a:p>
            <a:pPr marL="0" indent="0" algn="r" rtl="1">
              <a:buNone/>
            </a:pPr>
            <a:r>
              <a:rPr lang="ar-SA" b="1" dirty="0"/>
              <a:t>**مثال**:  </a:t>
            </a:r>
          </a:p>
          <a:p>
            <a:pPr marL="0" indent="0" algn="r" rtl="1">
              <a:buNone/>
            </a:pPr>
            <a:r>
              <a:rPr lang="ar-SA" b="1" dirty="0"/>
              <a:t>➀ لا يوجد أي طالب في كلية </a:t>
            </a:r>
            <a:r>
              <a:rPr lang="ar-SA" b="1" dirty="0" err="1"/>
              <a:t>ويكسفورد</a:t>
            </a:r>
            <a:r>
              <a:rPr lang="ar-SA" b="1" dirty="0"/>
              <a:t> من طلاب المنح الدراسية.  </a:t>
            </a:r>
          </a:p>
          <a:p>
            <a:pPr marL="0" indent="0" algn="r" rtl="1">
              <a:buNone/>
            </a:pPr>
            <a:r>
              <a:rPr lang="ar-SA" b="1" dirty="0"/>
              <a:t>➁ ميليسا طالبة منح دراسية.  </a:t>
            </a:r>
          </a:p>
          <a:p>
            <a:pPr marL="0" indent="0" algn="r" rtl="1">
              <a:buNone/>
            </a:pPr>
            <a:r>
              <a:rPr lang="ar-SA" b="1" dirty="0"/>
              <a:t>➂ إذن، ميليسا ليست طالبة في كلية </a:t>
            </a:r>
            <a:r>
              <a:rPr lang="ar-SA" b="1" dirty="0" err="1"/>
              <a:t>ويكسفورد</a:t>
            </a:r>
            <a:r>
              <a:rPr lang="ar-SA" b="1" dirty="0"/>
              <a:t>.</a:t>
            </a:r>
          </a:p>
        </p:txBody>
      </p:sp>
      <p:sp>
        <p:nvSpPr>
          <p:cNvPr id="10" name="Text Placeholder 5">
            <a:extLst>
              <a:ext uri="{FF2B5EF4-FFF2-40B4-BE49-F238E27FC236}">
                <a16:creationId xmlns:a16="http://schemas.microsoft.com/office/drawing/2014/main" id="{D11D8A36-B861-037E-6F33-46C9B3990859}"/>
              </a:ext>
            </a:extLst>
          </p:cNvPr>
          <p:cNvSpPr txBox="1">
            <a:spLocks/>
          </p:cNvSpPr>
          <p:nvPr/>
        </p:nvSpPr>
        <p:spPr>
          <a:xfrm>
            <a:off x="6187729" y="1522251"/>
            <a:ext cx="5183188"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ar-SA" dirty="0"/>
              <a:t>المقدمات المستقلة</a:t>
            </a:r>
          </a:p>
          <a:p>
            <a:endParaRPr lang="ar-SA" dirty="0">
              <a:solidFill>
                <a:srgbClr val="FF0000"/>
              </a:solidFill>
            </a:endParaRPr>
          </a:p>
        </p:txBody>
      </p:sp>
      <p:sp>
        <p:nvSpPr>
          <p:cNvPr id="11" name="Content Placeholder 6">
            <a:extLst>
              <a:ext uri="{FF2B5EF4-FFF2-40B4-BE49-F238E27FC236}">
                <a16:creationId xmlns:a16="http://schemas.microsoft.com/office/drawing/2014/main" id="{B63BB522-6948-1980-D866-782C68E87C7A}"/>
              </a:ext>
            </a:extLst>
          </p:cNvPr>
          <p:cNvSpPr txBox="1">
            <a:spLocks/>
          </p:cNvSpPr>
          <p:nvPr/>
        </p:nvSpPr>
        <p:spPr>
          <a:xfrm>
            <a:off x="6096000" y="2167434"/>
            <a:ext cx="5183188" cy="3684588"/>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SA" b="1" dirty="0"/>
              <a:t>تكون المقدمتان مستقلتين عندما لا يقلل أي منهما الدعم المقدم للاستنتاج إذا تم حذف الأخرى.  </a:t>
            </a:r>
          </a:p>
          <a:p>
            <a:pPr marL="0" indent="0" algn="r" rtl="1">
              <a:buNone/>
            </a:pPr>
            <a:r>
              <a:rPr lang="ar-SA" b="1" dirty="0"/>
              <a:t>مثال:  </a:t>
            </a:r>
          </a:p>
          <a:p>
            <a:pPr marL="0" indent="0" algn="r" rtl="1">
              <a:buNone/>
            </a:pPr>
            <a:r>
              <a:rPr lang="ar-SA" b="1" dirty="0"/>
              <a:t>➀ خالد لا يملك سيارة.  </a:t>
            </a:r>
          </a:p>
          <a:p>
            <a:pPr marL="0" indent="0" algn="r" rtl="1">
              <a:buNone/>
            </a:pPr>
            <a:r>
              <a:rPr lang="ar-SA" b="1" dirty="0"/>
              <a:t>➁ خالد كفيف قانونيًا.  </a:t>
            </a:r>
          </a:p>
          <a:p>
            <a:pPr marL="0" indent="0" algn="r" rtl="1">
              <a:buNone/>
            </a:pPr>
            <a:r>
              <a:rPr lang="ar-SA" b="1" dirty="0"/>
              <a:t>➂ إذن، خالد على الأرجح لن يقود سيارة إلى المباراة.</a:t>
            </a:r>
          </a:p>
        </p:txBody>
      </p:sp>
      <mc:AlternateContent xmlns:mc="http://schemas.openxmlformats.org/markup-compatibility/2006" xmlns:p14="http://schemas.microsoft.com/office/powerpoint/2010/main">
        <mc:Choice Requires="p14">
          <p:contentPart p14:bwMode="auto" r:id="rId2">
            <p14:nvContentPartPr>
              <p14:cNvPr id="14" name="حبر 13">
                <a:extLst>
                  <a:ext uri="{FF2B5EF4-FFF2-40B4-BE49-F238E27FC236}">
                    <a16:creationId xmlns:a16="http://schemas.microsoft.com/office/drawing/2014/main" id="{0728B309-EADC-C64A-D880-3D0E606D4DE8}"/>
                  </a:ext>
                </a:extLst>
              </p14:cNvPr>
              <p14:cNvContentPartPr/>
              <p14:nvPr/>
            </p14:nvContentPartPr>
            <p14:xfrm>
              <a:off x="4789358" y="4638750"/>
              <a:ext cx="360" cy="360"/>
            </p14:xfrm>
          </p:contentPart>
        </mc:Choice>
        <mc:Fallback xmlns="">
          <p:pic>
            <p:nvPicPr>
              <p:cNvPr id="14" name="حبر 13">
                <a:extLst>
                  <a:ext uri="{FF2B5EF4-FFF2-40B4-BE49-F238E27FC236}">
                    <a16:creationId xmlns:a16="http://schemas.microsoft.com/office/drawing/2014/main" id="{0728B309-EADC-C64A-D880-3D0E606D4DE8}"/>
                  </a:ext>
                </a:extLst>
              </p:cNvPr>
              <p:cNvPicPr/>
              <p:nvPr/>
            </p:nvPicPr>
            <p:blipFill>
              <a:blip r:embed="rId4"/>
              <a:stretch>
                <a:fillRect/>
              </a:stretch>
            </p:blipFill>
            <p:spPr>
              <a:xfrm>
                <a:off x="4780718" y="463011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5" name="Ink 14">
                <a:extLst>
                  <a:ext uri="{FF2B5EF4-FFF2-40B4-BE49-F238E27FC236}">
                    <a16:creationId xmlns:a16="http://schemas.microsoft.com/office/drawing/2014/main" id="{6BC1AD71-18FB-278F-2E8A-D22AC024925C}"/>
                  </a:ext>
                </a:extLst>
              </p14:cNvPr>
              <p14:cNvContentPartPr/>
              <p14:nvPr/>
            </p14:nvContentPartPr>
            <p14:xfrm>
              <a:off x="-1556777" y="1774046"/>
              <a:ext cx="360" cy="360"/>
            </p14:xfrm>
          </p:contentPart>
        </mc:Choice>
        <mc:Fallback xmlns="">
          <p:pic>
            <p:nvPicPr>
              <p:cNvPr id="15" name="Ink 14">
                <a:extLst>
                  <a:ext uri="{FF2B5EF4-FFF2-40B4-BE49-F238E27FC236}">
                    <a16:creationId xmlns:a16="http://schemas.microsoft.com/office/drawing/2014/main" id="{6BC1AD71-18FB-278F-2E8A-D22AC024925C}"/>
                  </a:ext>
                </a:extLst>
              </p:cNvPr>
              <p:cNvPicPr/>
              <p:nvPr/>
            </p:nvPicPr>
            <p:blipFill>
              <a:blip r:embed="rId6"/>
              <a:stretch>
                <a:fillRect/>
              </a:stretch>
            </p:blipFill>
            <p:spPr>
              <a:xfrm>
                <a:off x="-1565417" y="176504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4" name="Ink 23">
                <a:extLst>
                  <a:ext uri="{FF2B5EF4-FFF2-40B4-BE49-F238E27FC236}">
                    <a16:creationId xmlns:a16="http://schemas.microsoft.com/office/drawing/2014/main" id="{39DD916B-2F6F-020A-3168-CE7871D63F75}"/>
                  </a:ext>
                </a:extLst>
              </p14:cNvPr>
              <p14:cNvContentPartPr/>
              <p14:nvPr/>
            </p14:nvContentPartPr>
            <p14:xfrm>
              <a:off x="1726110" y="4183290"/>
              <a:ext cx="360" cy="360"/>
            </p14:xfrm>
          </p:contentPart>
        </mc:Choice>
        <mc:Fallback xmlns="">
          <p:pic>
            <p:nvPicPr>
              <p:cNvPr id="24" name="Ink 23">
                <a:extLst>
                  <a:ext uri="{FF2B5EF4-FFF2-40B4-BE49-F238E27FC236}">
                    <a16:creationId xmlns:a16="http://schemas.microsoft.com/office/drawing/2014/main" id="{39DD916B-2F6F-020A-3168-CE7871D63F75}"/>
                  </a:ext>
                </a:extLst>
              </p:cNvPr>
              <p:cNvPicPr/>
              <p:nvPr/>
            </p:nvPicPr>
            <p:blipFill>
              <a:blip r:embed="rId16"/>
              <a:stretch>
                <a:fillRect/>
              </a:stretch>
            </p:blipFill>
            <p:spPr>
              <a:xfrm>
                <a:off x="1717110" y="4174290"/>
                <a:ext cx="18000" cy="18000"/>
              </a:xfrm>
              <a:prstGeom prst="rect">
                <a:avLst/>
              </a:prstGeom>
            </p:spPr>
          </p:pic>
        </mc:Fallback>
      </mc:AlternateContent>
      <p:pic>
        <p:nvPicPr>
          <p:cNvPr id="13" name="Picture 12">
            <a:extLst>
              <a:ext uri="{FF2B5EF4-FFF2-40B4-BE49-F238E27FC236}">
                <a16:creationId xmlns:a16="http://schemas.microsoft.com/office/drawing/2014/main" id="{C07F48A5-546A-42E2-BF9E-EE620E1AE7F4}"/>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9236683" y="-28633"/>
            <a:ext cx="2955317" cy="1379979"/>
          </a:xfrm>
          <a:prstGeom prst="rect">
            <a:avLst/>
          </a:prstGeom>
        </p:spPr>
      </p:pic>
    </p:spTree>
    <p:extLst>
      <p:ext uri="{BB962C8B-B14F-4D97-AF65-F5344CB8AC3E}">
        <p14:creationId xmlns:p14="http://schemas.microsoft.com/office/powerpoint/2010/main" val="3120744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C4FCAB3-7C06-5F62-342A-7604FF27795F}"/>
              </a:ext>
            </a:extLst>
          </p:cNvPr>
          <p:cNvSpPr txBox="1"/>
          <p:nvPr/>
        </p:nvSpPr>
        <p:spPr>
          <a:xfrm>
            <a:off x="2209195" y="408452"/>
            <a:ext cx="7215869" cy="590931"/>
          </a:xfrm>
          <a:prstGeom prst="rect">
            <a:avLst/>
          </a:prstGeom>
          <a:noFill/>
        </p:spPr>
        <p:txBody>
          <a:bodyPr wrap="square">
            <a:spAutoFit/>
          </a:bodyPr>
          <a:lstStyle/>
          <a:p>
            <a:pPr lvl="0" algn="ctr">
              <a:lnSpc>
                <a:spcPct val="90000"/>
              </a:lnSpc>
              <a:spcBef>
                <a:spcPct val="0"/>
              </a:spcBef>
              <a:defRPr/>
            </a:pPr>
            <a:r>
              <a:rPr lang="ar-SA" sz="3600" dirty="0"/>
              <a:t>مثال على المقدمات المستقلة</a:t>
            </a:r>
            <a:endParaRPr lang="en-US" sz="3600" dirty="0"/>
          </a:p>
        </p:txBody>
      </p:sp>
      <p:sp>
        <p:nvSpPr>
          <p:cNvPr id="7" name="TextBox 6">
            <a:extLst>
              <a:ext uri="{FF2B5EF4-FFF2-40B4-BE49-F238E27FC236}">
                <a16:creationId xmlns:a16="http://schemas.microsoft.com/office/drawing/2014/main" id="{9FD07B55-69F2-D167-51DE-F02925AAA0E6}"/>
              </a:ext>
            </a:extLst>
          </p:cNvPr>
          <p:cNvSpPr txBox="1"/>
          <p:nvPr/>
        </p:nvSpPr>
        <p:spPr>
          <a:xfrm>
            <a:off x="-365163" y="1625235"/>
            <a:ext cx="11718963" cy="4401205"/>
          </a:xfrm>
          <a:prstGeom prst="rect">
            <a:avLst/>
          </a:prstGeom>
          <a:noFill/>
        </p:spPr>
        <p:txBody>
          <a:bodyPr wrap="square">
            <a:spAutoFit/>
          </a:bodyPr>
          <a:lstStyle/>
          <a:p>
            <a:pPr algn="r" rtl="1"/>
            <a:r>
              <a:rPr lang="ar-SA" sz="2800" b="1" dirty="0"/>
              <a:t>**المثال الأول**:  </a:t>
            </a:r>
          </a:p>
          <a:p>
            <a:pPr algn="r" rtl="1"/>
            <a:r>
              <a:rPr lang="ar-SA" sz="2800" b="1" dirty="0"/>
              <a:t>➀ عشرة شهود يقولون إنهم رأوا بلوتو يسرق البنك.  </a:t>
            </a:r>
          </a:p>
          <a:p>
            <a:pPr algn="r" rtl="1"/>
            <a:r>
              <a:rPr lang="ar-SA" sz="2800" b="1" dirty="0"/>
              <a:t>➁ تم العثور على أموال البنك المسروقة في شقة بلوتو.  </a:t>
            </a:r>
          </a:p>
          <a:p>
            <a:pPr algn="r" rtl="1"/>
            <a:r>
              <a:rPr lang="ar-SA" sz="2800" b="1" dirty="0"/>
              <a:t>➂ تم العثور على بصمات بلوتو على الورقة التي سلمها السارق إلى أمين الصندوق.  </a:t>
            </a:r>
          </a:p>
          <a:p>
            <a:pPr algn="r" rtl="1"/>
            <a:r>
              <a:rPr lang="ar-SA" sz="2800" b="1" dirty="0"/>
              <a:t>لذلك، ➃ على الأرجح بلوتو هو من سرق البنك.  </a:t>
            </a:r>
          </a:p>
          <a:p>
            <a:pPr algn="r" rtl="1"/>
            <a:endParaRPr lang="ar-SA" sz="2800" b="1" dirty="0"/>
          </a:p>
          <a:p>
            <a:pPr algn="r" rtl="1"/>
            <a:r>
              <a:rPr lang="ar-SA" sz="2800" b="1" dirty="0"/>
              <a:t>**المثال الثاني**:  </a:t>
            </a:r>
          </a:p>
          <a:p>
            <a:pPr algn="r" rtl="1"/>
            <a:r>
              <a:rPr lang="ar-SA" sz="2800" b="1" dirty="0"/>
              <a:t>➀ سارة هي أم.  </a:t>
            </a:r>
          </a:p>
          <a:p>
            <a:pPr algn="r" rtl="1"/>
            <a:r>
              <a:rPr lang="ar-SA" sz="2800" b="1" dirty="0"/>
              <a:t>➁ سارة هي عمة.  </a:t>
            </a:r>
          </a:p>
          <a:p>
            <a:pPr algn="r" rtl="1"/>
            <a:r>
              <a:rPr lang="ar-SA" sz="2800" b="1" dirty="0"/>
              <a:t>لذلك، ➂ سارة أنثى.</a:t>
            </a:r>
          </a:p>
        </p:txBody>
      </p:sp>
      <p:pic>
        <p:nvPicPr>
          <p:cNvPr id="10" name="Picture 9">
            <a:extLst>
              <a:ext uri="{FF2B5EF4-FFF2-40B4-BE49-F238E27FC236}">
                <a16:creationId xmlns:a16="http://schemas.microsoft.com/office/drawing/2014/main" id="{A74407DE-30D7-459D-85DD-3B43944302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7466" y="56097"/>
            <a:ext cx="2955317" cy="1379979"/>
          </a:xfrm>
          <a:prstGeom prst="rect">
            <a:avLst/>
          </a:prstGeom>
        </p:spPr>
      </p:pic>
    </p:spTree>
    <p:extLst>
      <p:ext uri="{BB962C8B-B14F-4D97-AF65-F5344CB8AC3E}">
        <p14:creationId xmlns:p14="http://schemas.microsoft.com/office/powerpoint/2010/main" val="98077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29687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2E4CA40-456B-EE77-4397-25B1B72A73A3}"/>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مثال على المقدمات المرتبطة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sp>
        <p:nvSpPr>
          <p:cNvPr id="9" name="Oval 8">
            <a:extLst>
              <a:ext uri="{FF2B5EF4-FFF2-40B4-BE49-F238E27FC236}">
                <a16:creationId xmlns:a16="http://schemas.microsoft.com/office/drawing/2014/main" id="{0A1E7D53-D7A0-D098-A693-E678E4534D30}"/>
              </a:ext>
            </a:extLst>
          </p:cNvPr>
          <p:cNvSpPr/>
          <p:nvPr/>
        </p:nvSpPr>
        <p:spPr>
          <a:xfrm>
            <a:off x="10851569" y="5108928"/>
            <a:ext cx="987062"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10" name="Oval 9">
            <a:extLst>
              <a:ext uri="{FF2B5EF4-FFF2-40B4-BE49-F238E27FC236}">
                <a16:creationId xmlns:a16="http://schemas.microsoft.com/office/drawing/2014/main" id="{6884BCC6-3546-1EC8-B52B-6805279957CD}"/>
              </a:ext>
            </a:extLst>
          </p:cNvPr>
          <p:cNvSpPr/>
          <p:nvPr/>
        </p:nvSpPr>
        <p:spPr>
          <a:xfrm>
            <a:off x="8024911" y="2613745"/>
            <a:ext cx="1024821"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7" name="TextBox 6">
            <a:extLst>
              <a:ext uri="{FF2B5EF4-FFF2-40B4-BE49-F238E27FC236}">
                <a16:creationId xmlns:a16="http://schemas.microsoft.com/office/drawing/2014/main" id="{F8EC5A1B-A216-25E2-A77C-DF17389297C6}"/>
              </a:ext>
            </a:extLst>
          </p:cNvPr>
          <p:cNvSpPr txBox="1"/>
          <p:nvPr/>
        </p:nvSpPr>
        <p:spPr>
          <a:xfrm>
            <a:off x="945890" y="1497981"/>
            <a:ext cx="10760630" cy="4093428"/>
          </a:xfrm>
          <a:prstGeom prst="rect">
            <a:avLst/>
          </a:prstGeom>
          <a:noFill/>
        </p:spPr>
        <p:txBody>
          <a:bodyPr wrap="square">
            <a:spAutoFit/>
          </a:bodyPr>
          <a:lstStyle/>
          <a:p>
            <a:pPr algn="r" rtl="1"/>
            <a:r>
              <a:rPr lang="ar-SA" sz="2600" b="1" dirty="0"/>
              <a:t>أولاً، نقوم بتحديد جميع مؤشرات المقدمات والاستنتاجات:  </a:t>
            </a:r>
          </a:p>
          <a:p>
            <a:pPr algn="r" rtl="1"/>
            <a:r>
              <a:rPr lang="ar-SA" sz="2600" b="1" dirty="0"/>
              <a:t>إذا كانت إيمي تجري الماراثونات، فمن المحتمل أنها تتمتع بلياقة بدنية عالية. إيمي تجري الماراثونات.  </a:t>
            </a:r>
          </a:p>
          <a:p>
            <a:pPr algn="r" rtl="1"/>
            <a:r>
              <a:rPr lang="ar-SA" sz="2600" b="1" dirty="0"/>
              <a:t>هي أيضًا طالبة بمعدل </a:t>
            </a:r>
            <a:r>
              <a:rPr lang="en-US" sz="2600" b="1" dirty="0"/>
              <a:t>B </a:t>
            </a:r>
            <a:r>
              <a:rPr lang="ar-SA" sz="2600" b="1" dirty="0"/>
              <a:t>  إذن، إيمي على الأرجح تتمتع بلياقة بدنية عالية.  </a:t>
            </a:r>
          </a:p>
          <a:p>
            <a:pPr algn="r" rtl="1"/>
            <a:endParaRPr lang="ar-SA" sz="2600" b="1" dirty="0"/>
          </a:p>
          <a:p>
            <a:pPr algn="r" rtl="1"/>
            <a:r>
              <a:rPr lang="ar-SA" sz="2600" b="1" dirty="0"/>
              <a:t>ثانيًا، نقوم بترقيم العبارات في الحجة بشكل متسلسل:  </a:t>
            </a:r>
          </a:p>
          <a:p>
            <a:pPr algn="r" rtl="1"/>
            <a:r>
              <a:rPr lang="ar-SA" sz="2600" b="1" dirty="0"/>
              <a:t>➀ إذا كانت إيمي تجري الماراثونات، فمن المحتمل أنها تتمتع بلياقة بدنية عالية.  </a:t>
            </a:r>
          </a:p>
          <a:p>
            <a:pPr algn="r" rtl="1"/>
            <a:r>
              <a:rPr lang="ar-SA" sz="2600" b="1" dirty="0"/>
              <a:t>➁ إيمي تجري الماراثونات.  </a:t>
            </a:r>
          </a:p>
          <a:p>
            <a:pPr algn="r" rtl="1"/>
            <a:r>
              <a:rPr lang="ar-SA" sz="2600" b="1" dirty="0"/>
              <a:t>➂ هي أيضًا طالبة بمعدل </a:t>
            </a:r>
            <a:r>
              <a:rPr lang="en-US" sz="2600" b="1" dirty="0"/>
              <a:t>B.  </a:t>
            </a:r>
          </a:p>
          <a:p>
            <a:pPr algn="r" rtl="1"/>
            <a:r>
              <a:rPr lang="ar-SA" sz="2600" b="1" dirty="0"/>
              <a:t>إذن، ➃ إيمي على الأرجح تتمتع بلياقة بدنية عالية.</a:t>
            </a:r>
          </a:p>
        </p:txBody>
      </p:sp>
      <mc:AlternateContent xmlns:mc="http://schemas.openxmlformats.org/markup-compatibility/2006" xmlns:p14="http://schemas.microsoft.com/office/powerpoint/2010/main">
        <mc:Choice Requires="p14">
          <p:contentPart p14:bwMode="auto" r:id="rId2">
            <p14:nvContentPartPr>
              <p14:cNvPr id="13" name="Ink 12">
                <a:extLst>
                  <a:ext uri="{FF2B5EF4-FFF2-40B4-BE49-F238E27FC236}">
                    <a16:creationId xmlns:a16="http://schemas.microsoft.com/office/drawing/2014/main" id="{4AC13308-B329-039A-2C13-8E9B38225CC7}"/>
                  </a:ext>
                </a:extLst>
              </p14:cNvPr>
              <p14:cNvContentPartPr/>
              <p14:nvPr/>
            </p14:nvContentPartPr>
            <p14:xfrm>
              <a:off x="5600700" y="3977730"/>
              <a:ext cx="360" cy="360"/>
            </p14:xfrm>
          </p:contentPart>
        </mc:Choice>
        <mc:Fallback xmlns="">
          <p:pic>
            <p:nvPicPr>
              <p:cNvPr id="13" name="Ink 12">
                <a:extLst>
                  <a:ext uri="{FF2B5EF4-FFF2-40B4-BE49-F238E27FC236}">
                    <a16:creationId xmlns:a16="http://schemas.microsoft.com/office/drawing/2014/main" id="{4AC13308-B329-039A-2C13-8E9B38225CC7}"/>
                  </a:ext>
                </a:extLst>
              </p:cNvPr>
              <p:cNvPicPr/>
              <p:nvPr/>
            </p:nvPicPr>
            <p:blipFill>
              <a:blip r:embed="rId8"/>
              <a:stretch>
                <a:fillRect/>
              </a:stretch>
            </p:blipFill>
            <p:spPr>
              <a:xfrm>
                <a:off x="5592060" y="3968730"/>
                <a:ext cx="18000" cy="18000"/>
              </a:xfrm>
              <a:prstGeom prst="rect">
                <a:avLst/>
              </a:prstGeom>
            </p:spPr>
          </p:pic>
        </mc:Fallback>
      </mc:AlternateContent>
      <p:pic>
        <p:nvPicPr>
          <p:cNvPr id="12" name="Picture 11">
            <a:extLst>
              <a:ext uri="{FF2B5EF4-FFF2-40B4-BE49-F238E27FC236}">
                <a16:creationId xmlns:a16="http://schemas.microsoft.com/office/drawing/2014/main" id="{69D144CE-CD7D-4AD2-BEAB-99CFDBD61FB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049732" y="30378"/>
            <a:ext cx="2955317" cy="1379979"/>
          </a:xfrm>
          <a:prstGeom prst="rect">
            <a:avLst/>
          </a:prstGeom>
        </p:spPr>
      </p:pic>
    </p:spTree>
    <p:extLst>
      <p:ext uri="{BB962C8B-B14F-4D97-AF65-F5344CB8AC3E}">
        <p14:creationId xmlns:p14="http://schemas.microsoft.com/office/powerpoint/2010/main" val="1935715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0A188D3-2F21-80CB-8AC6-01F09FF76C35}"/>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مثال على المقدمات المرتبطة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sp>
        <p:nvSpPr>
          <p:cNvPr id="7" name="TextBox 6">
            <a:extLst>
              <a:ext uri="{FF2B5EF4-FFF2-40B4-BE49-F238E27FC236}">
                <a16:creationId xmlns:a16="http://schemas.microsoft.com/office/drawing/2014/main" id="{5947BDF5-FD5D-A5C8-A3E5-B807F0C32F56}"/>
              </a:ext>
            </a:extLst>
          </p:cNvPr>
          <p:cNvSpPr txBox="1"/>
          <p:nvPr/>
        </p:nvSpPr>
        <p:spPr>
          <a:xfrm>
            <a:off x="838200" y="1424952"/>
            <a:ext cx="10591800" cy="3785652"/>
          </a:xfrm>
          <a:prstGeom prst="rect">
            <a:avLst/>
          </a:prstGeom>
          <a:noFill/>
        </p:spPr>
        <p:txBody>
          <a:bodyPr wrap="square">
            <a:spAutoFit/>
          </a:bodyPr>
          <a:lstStyle/>
          <a:p>
            <a:pPr algn="r" rtl="1"/>
            <a:r>
              <a:rPr lang="ar-SA" sz="2400" b="1" dirty="0"/>
              <a:t>ثم نتحقق لمعرفة ما إذا كانت هناك أي عبارات غير ذات صلة منطقيًا في الحجة. في هذه الحالة، العبارة ➂ غير ذات صلة بشكل واضح. إنها مجرد ملاحظة جانبية لا توفر أي دعم للاستنتاج. لذلك، سنقوم باستبعادها من الرسم التخطيطي.  </a:t>
            </a:r>
          </a:p>
          <a:p>
            <a:pPr algn="r" rtl="1"/>
            <a:endParaRPr lang="ar-SA" sz="2400" b="1" dirty="0"/>
          </a:p>
          <a:p>
            <a:pPr algn="r" rtl="1"/>
            <a:r>
              <a:rPr lang="ar-SA" sz="2400" b="1" dirty="0"/>
              <a:t>أخيرًا، نقوم برسم الحجة عن طريق ترتيب الأرقام على الصفحة مع وضع المقدمات فوق الاستنتاجات التي يُدَّعى أنها تدعمها. في هذه الحجة، مؤشر الاستنتاج "إذن" يشير إلى أن ➃ هو الاستنتاج.  </a:t>
            </a:r>
          </a:p>
          <a:p>
            <a:pPr algn="r" rtl="1"/>
            <a:endParaRPr lang="ar-SA" sz="2400" b="1" dirty="0"/>
          </a:p>
          <a:p>
            <a:pPr algn="r" rtl="1"/>
            <a:r>
              <a:rPr lang="ar-SA" sz="2400" b="1" dirty="0"/>
              <a:t>نظرًا لأن ➀ تدعم ➃ فقط إذا كانت مرتبطة مع ➁، فإن ➀ و➁ توفران دعمًا مرتبطًا لـ ➃. وبالتالي، يمكن رسم الحجة كما يلي:  </a:t>
            </a:r>
          </a:p>
          <a:p>
            <a:pPr algn="r" rtl="1"/>
            <a:endParaRPr lang="ar-SA" sz="2400" b="1" dirty="0"/>
          </a:p>
        </p:txBody>
      </p:sp>
      <p:pic>
        <p:nvPicPr>
          <p:cNvPr id="10" name="Picture 9">
            <a:extLst>
              <a:ext uri="{FF2B5EF4-FFF2-40B4-BE49-F238E27FC236}">
                <a16:creationId xmlns:a16="http://schemas.microsoft.com/office/drawing/2014/main" id="{D5D28AB8-5B5A-4E75-AB20-26FF169C2F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0503" y="-5185"/>
            <a:ext cx="2955317" cy="1379979"/>
          </a:xfrm>
          <a:prstGeom prst="rect">
            <a:avLst/>
          </a:prstGeom>
        </p:spPr>
      </p:pic>
    </p:spTree>
    <p:extLst>
      <p:ext uri="{BB962C8B-B14F-4D97-AF65-F5344CB8AC3E}">
        <p14:creationId xmlns:p14="http://schemas.microsoft.com/office/powerpoint/2010/main" val="3938796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E512566-7891-1473-AEFE-897C5005675D}"/>
              </a:ext>
            </a:extLst>
          </p:cNvPr>
          <p:cNvSpPr txBox="1"/>
          <p:nvPr/>
        </p:nvSpPr>
        <p:spPr>
          <a:xfrm>
            <a:off x="651740" y="1424692"/>
            <a:ext cx="11541760" cy="2677656"/>
          </a:xfrm>
          <a:prstGeom prst="rect">
            <a:avLst/>
          </a:prstGeom>
          <a:noFill/>
        </p:spPr>
        <p:txBody>
          <a:bodyPr wrap="square">
            <a:spAutoFit/>
          </a:bodyPr>
          <a:lstStyle/>
          <a:p>
            <a:pPr algn="l"/>
            <a:r>
              <a:rPr lang="en-US" sz="2800" b="1" dirty="0"/>
              <a:t>			</a:t>
            </a:r>
          </a:p>
          <a:p>
            <a:pPr algn="l"/>
            <a:endParaRPr lang="en-US" sz="2800" b="1" dirty="0"/>
          </a:p>
          <a:p>
            <a:pPr algn="l"/>
            <a:r>
              <a:rPr lang="en-US" sz="2800" b="1" dirty="0"/>
              <a:t>				➀	 +	➁</a:t>
            </a:r>
          </a:p>
          <a:p>
            <a:pPr algn="l"/>
            <a:endParaRPr lang="en-US" sz="2800" b="1" dirty="0"/>
          </a:p>
          <a:p>
            <a:pPr algn="l"/>
            <a:endParaRPr lang="en-US" sz="2800" b="1" dirty="0"/>
          </a:p>
          <a:p>
            <a:pPr algn="l"/>
            <a:r>
              <a:rPr lang="en-US" sz="2800" b="1" dirty="0"/>
              <a:t>					➃</a:t>
            </a:r>
            <a:endParaRPr lang="ar-SA" sz="2800" b="1" dirty="0"/>
          </a:p>
        </p:txBody>
      </p:sp>
      <p:cxnSp>
        <p:nvCxnSpPr>
          <p:cNvPr id="7" name="Straight Connector 6">
            <a:extLst>
              <a:ext uri="{FF2B5EF4-FFF2-40B4-BE49-F238E27FC236}">
                <a16:creationId xmlns:a16="http://schemas.microsoft.com/office/drawing/2014/main" id="{9261D1B6-5D76-A4DC-100F-8092F34399FB}"/>
              </a:ext>
            </a:extLst>
          </p:cNvPr>
          <p:cNvCxnSpPr/>
          <p:nvPr/>
        </p:nvCxnSpPr>
        <p:spPr>
          <a:xfrm flipH="1">
            <a:off x="4450080" y="2763520"/>
            <a:ext cx="19304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9" name="Straight Arrow Connector 8">
            <a:extLst>
              <a:ext uri="{FF2B5EF4-FFF2-40B4-BE49-F238E27FC236}">
                <a16:creationId xmlns:a16="http://schemas.microsoft.com/office/drawing/2014/main" id="{11710347-88F5-D74E-BC16-4F0E24BBB6D8}"/>
              </a:ext>
            </a:extLst>
          </p:cNvPr>
          <p:cNvCxnSpPr/>
          <p:nvPr/>
        </p:nvCxnSpPr>
        <p:spPr>
          <a:xfrm>
            <a:off x="5323840" y="2763520"/>
            <a:ext cx="0" cy="914400"/>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75EBD80A-E242-6A01-0D8F-4B58746055E3}"/>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مثال على المقدمات المرتبطة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pic>
        <p:nvPicPr>
          <p:cNvPr id="12" name="Picture 11">
            <a:extLst>
              <a:ext uri="{FF2B5EF4-FFF2-40B4-BE49-F238E27FC236}">
                <a16:creationId xmlns:a16="http://schemas.microsoft.com/office/drawing/2014/main" id="{19B9CD58-6D87-4B63-9034-B9A98735BB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0"/>
            <a:ext cx="2955317" cy="1379979"/>
          </a:xfrm>
          <a:prstGeom prst="rect">
            <a:avLst/>
          </a:prstGeom>
        </p:spPr>
      </p:pic>
    </p:spTree>
    <p:extLst>
      <p:ext uri="{BB962C8B-B14F-4D97-AF65-F5344CB8AC3E}">
        <p14:creationId xmlns:p14="http://schemas.microsoft.com/office/powerpoint/2010/main" val="90363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A71EF50-0377-5522-426C-E470BEAB79CF}"/>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مثال على المقدمات المرتبطة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sp>
        <p:nvSpPr>
          <p:cNvPr id="7" name="TextBox 6">
            <a:extLst>
              <a:ext uri="{FF2B5EF4-FFF2-40B4-BE49-F238E27FC236}">
                <a16:creationId xmlns:a16="http://schemas.microsoft.com/office/drawing/2014/main" id="{F2283008-26FF-84DB-2209-1D4A104FC071}"/>
              </a:ext>
            </a:extLst>
          </p:cNvPr>
          <p:cNvSpPr txBox="1"/>
          <p:nvPr/>
        </p:nvSpPr>
        <p:spPr>
          <a:xfrm>
            <a:off x="473037" y="1987232"/>
            <a:ext cx="10880763" cy="2246769"/>
          </a:xfrm>
          <a:prstGeom prst="rect">
            <a:avLst/>
          </a:prstGeom>
          <a:noFill/>
        </p:spPr>
        <p:txBody>
          <a:bodyPr wrap="square">
            <a:spAutoFit/>
          </a:bodyPr>
          <a:lstStyle/>
          <a:p>
            <a:pPr algn="r" rtl="1"/>
            <a:r>
              <a:rPr lang="ar-SA" sz="2800" dirty="0"/>
              <a:t>مثال آخر:</a:t>
            </a:r>
          </a:p>
          <a:p>
            <a:pPr algn="r" rtl="1"/>
            <a:r>
              <a:rPr lang="ar-SA" sz="2800" dirty="0"/>
              <a:t>معظم الديمقراطيين ليبراليون، والسيناتور جاك ديمقراطي. وبالتالي، السيناتور جاك على الأرجح ليبرالي. لذلك، السيناتور جاك على الأرجح يدعم التمييز الإيجابي في التعليم العالي، لأن معظم الليبراليين يدعمون التمييز الإيجابي في التعليم العالي.</a:t>
            </a:r>
          </a:p>
          <a:p>
            <a:pPr algn="r" rtl="1"/>
            <a:endParaRPr lang="ar-SA" sz="2800" b="1" dirty="0"/>
          </a:p>
        </p:txBody>
      </p:sp>
      <p:pic>
        <p:nvPicPr>
          <p:cNvPr id="10" name="Picture 9">
            <a:extLst>
              <a:ext uri="{FF2B5EF4-FFF2-40B4-BE49-F238E27FC236}">
                <a16:creationId xmlns:a16="http://schemas.microsoft.com/office/drawing/2014/main" id="{807598B5-9859-430B-9D6C-2D6C7F30A4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7453" y="66496"/>
            <a:ext cx="2955317" cy="1379979"/>
          </a:xfrm>
          <a:prstGeom prst="rect">
            <a:avLst/>
          </a:prstGeom>
        </p:spPr>
      </p:pic>
    </p:spTree>
    <p:extLst>
      <p:ext uri="{BB962C8B-B14F-4D97-AF65-F5344CB8AC3E}">
        <p14:creationId xmlns:p14="http://schemas.microsoft.com/office/powerpoint/2010/main" val="1970544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31EC632F-E761-4C7A-E394-8A397483DF01}"/>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مثال على المقدمات المرتبطة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pic>
        <p:nvPicPr>
          <p:cNvPr id="9" name="Picture 8">
            <a:extLst>
              <a:ext uri="{FF2B5EF4-FFF2-40B4-BE49-F238E27FC236}">
                <a16:creationId xmlns:a16="http://schemas.microsoft.com/office/drawing/2014/main" id="{CE8BAA4C-7C49-0DDD-A499-CBF44FD418EC}"/>
              </a:ext>
            </a:extLst>
          </p:cNvPr>
          <p:cNvPicPr>
            <a:picLocks noChangeAspect="1"/>
          </p:cNvPicPr>
          <p:nvPr/>
        </p:nvPicPr>
        <p:blipFill rotWithShape="1">
          <a:blip r:embed="rId2"/>
          <a:srcRect l="21221" t="25476" r="18048" b="8922"/>
          <a:stretch/>
        </p:blipFill>
        <p:spPr>
          <a:xfrm>
            <a:off x="1330960" y="1825625"/>
            <a:ext cx="9530080" cy="4747750"/>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حبر 1">
                <a:extLst>
                  <a:ext uri="{FF2B5EF4-FFF2-40B4-BE49-F238E27FC236}">
                    <a16:creationId xmlns:a16="http://schemas.microsoft.com/office/drawing/2014/main" id="{4B783531-EBBB-D237-C260-3B77809A65A7}"/>
                  </a:ext>
                </a:extLst>
              </p14:cNvPr>
              <p14:cNvContentPartPr/>
              <p14:nvPr/>
            </p14:nvContentPartPr>
            <p14:xfrm>
              <a:off x="9537398" y="2670990"/>
              <a:ext cx="360" cy="360"/>
            </p14:xfrm>
          </p:contentPart>
        </mc:Choice>
        <mc:Fallback xmlns="">
          <p:pic>
            <p:nvPicPr>
              <p:cNvPr id="2" name="حبر 1">
                <a:extLst>
                  <a:ext uri="{FF2B5EF4-FFF2-40B4-BE49-F238E27FC236}">
                    <a16:creationId xmlns:a16="http://schemas.microsoft.com/office/drawing/2014/main" id="{4B783531-EBBB-D237-C260-3B77809A65A7}"/>
                  </a:ext>
                </a:extLst>
              </p:cNvPr>
              <p:cNvPicPr/>
              <p:nvPr/>
            </p:nvPicPr>
            <p:blipFill>
              <a:blip r:embed="rId5"/>
              <a:stretch>
                <a:fillRect/>
              </a:stretch>
            </p:blipFill>
            <p:spPr>
              <a:xfrm>
                <a:off x="9528398" y="266235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0" name="Ink 9">
                <a:extLst>
                  <a:ext uri="{FF2B5EF4-FFF2-40B4-BE49-F238E27FC236}">
                    <a16:creationId xmlns:a16="http://schemas.microsoft.com/office/drawing/2014/main" id="{22073926-FD85-6C8A-2E45-88836B998E65}"/>
                  </a:ext>
                </a:extLst>
              </p14:cNvPr>
              <p14:cNvContentPartPr/>
              <p14:nvPr/>
            </p14:nvContentPartPr>
            <p14:xfrm>
              <a:off x="8985539" y="2869044"/>
              <a:ext cx="621360" cy="39960"/>
            </p14:xfrm>
          </p:contentPart>
        </mc:Choice>
        <mc:Fallback xmlns="">
          <p:pic>
            <p:nvPicPr>
              <p:cNvPr id="10" name="Ink 9">
                <a:extLst>
                  <a:ext uri="{FF2B5EF4-FFF2-40B4-BE49-F238E27FC236}">
                    <a16:creationId xmlns:a16="http://schemas.microsoft.com/office/drawing/2014/main" id="{22073926-FD85-6C8A-2E45-88836B998E65}"/>
                  </a:ext>
                </a:extLst>
              </p:cNvPr>
              <p:cNvPicPr/>
              <p:nvPr/>
            </p:nvPicPr>
            <p:blipFill>
              <a:blip r:embed="rId11"/>
              <a:stretch>
                <a:fillRect/>
              </a:stretch>
            </p:blipFill>
            <p:spPr>
              <a:xfrm>
                <a:off x="8976899" y="2860044"/>
                <a:ext cx="639000" cy="57600"/>
              </a:xfrm>
              <a:prstGeom prst="rect">
                <a:avLst/>
              </a:prstGeom>
            </p:spPr>
          </p:pic>
        </mc:Fallback>
      </mc:AlternateContent>
      <p:pic>
        <p:nvPicPr>
          <p:cNvPr id="12" name="Picture 11">
            <a:extLst>
              <a:ext uri="{FF2B5EF4-FFF2-40B4-BE49-F238E27FC236}">
                <a16:creationId xmlns:a16="http://schemas.microsoft.com/office/drawing/2014/main" id="{A21EA6B0-4F72-4043-A710-BDF78288365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985539" y="157093"/>
            <a:ext cx="2955317" cy="1379979"/>
          </a:xfrm>
          <a:prstGeom prst="rect">
            <a:avLst/>
          </a:prstGeom>
        </p:spPr>
      </p:pic>
    </p:spTree>
    <p:extLst>
      <p:ext uri="{BB962C8B-B14F-4D97-AF65-F5344CB8AC3E}">
        <p14:creationId xmlns:p14="http://schemas.microsoft.com/office/powerpoint/2010/main" val="83884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12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B78EE97-7D69-845D-E777-02DD514602B1}"/>
              </a:ext>
            </a:extLst>
          </p:cNvPr>
          <p:cNvSpPr txBox="1"/>
          <p:nvPr/>
        </p:nvSpPr>
        <p:spPr>
          <a:xfrm>
            <a:off x="2935824" y="408451"/>
            <a:ext cx="7215869" cy="1200329"/>
          </a:xfrm>
          <a:prstGeom prst="rect">
            <a:avLst/>
          </a:prstGeom>
          <a:noFill/>
        </p:spPr>
        <p:txBody>
          <a:bodyPr wrap="square">
            <a:spAutoFit/>
          </a:bodyPr>
          <a:lstStyle/>
          <a:p>
            <a:r>
              <a:rPr lang="ar-SA" sz="3600" dirty="0"/>
              <a:t>مثال على المقدمات المرتبطة</a:t>
            </a:r>
          </a:p>
          <a:p>
            <a:endParaRPr lang="ar-SA" sz="3600" dirty="0"/>
          </a:p>
        </p:txBody>
      </p:sp>
      <p:pic>
        <p:nvPicPr>
          <p:cNvPr id="7" name="Picture 6">
            <a:extLst>
              <a:ext uri="{FF2B5EF4-FFF2-40B4-BE49-F238E27FC236}">
                <a16:creationId xmlns:a16="http://schemas.microsoft.com/office/drawing/2014/main" id="{6BE2EE61-926B-859E-4B23-3D1D6D47A92D}"/>
              </a:ext>
            </a:extLst>
          </p:cNvPr>
          <p:cNvPicPr>
            <a:picLocks noChangeAspect="1"/>
          </p:cNvPicPr>
          <p:nvPr/>
        </p:nvPicPr>
        <p:blipFill rotWithShape="1">
          <a:blip r:embed="rId2"/>
          <a:srcRect l="21810" t="34363" r="17333" b="10244"/>
          <a:stretch/>
        </p:blipFill>
        <p:spPr>
          <a:xfrm>
            <a:off x="1333262" y="1614675"/>
            <a:ext cx="8967733" cy="4589078"/>
          </a:xfrm>
          <a:prstGeom prst="rect">
            <a:avLst/>
          </a:prstGeom>
        </p:spPr>
      </p:pic>
      <mc:AlternateContent xmlns:mc="http://schemas.openxmlformats.org/markup-compatibility/2006" xmlns:p14="http://schemas.microsoft.com/office/powerpoint/2010/main">
        <mc:Choice Requires="p14">
          <p:contentPart p14:bwMode="auto" r:id="rId3">
            <p14:nvContentPartPr>
              <p14:cNvPr id="9" name="حبر 8">
                <a:extLst>
                  <a:ext uri="{FF2B5EF4-FFF2-40B4-BE49-F238E27FC236}">
                    <a16:creationId xmlns:a16="http://schemas.microsoft.com/office/drawing/2014/main" id="{0726ABE2-FBC2-01B2-9DD9-91D7CB670CCD}"/>
                  </a:ext>
                </a:extLst>
              </p14:cNvPr>
              <p14:cNvContentPartPr/>
              <p14:nvPr/>
            </p14:nvContentPartPr>
            <p14:xfrm>
              <a:off x="5442758" y="2821830"/>
              <a:ext cx="159480" cy="42120"/>
            </p14:xfrm>
          </p:contentPart>
        </mc:Choice>
        <mc:Fallback xmlns="">
          <p:pic>
            <p:nvPicPr>
              <p:cNvPr id="9" name="حبر 8">
                <a:extLst>
                  <a:ext uri="{FF2B5EF4-FFF2-40B4-BE49-F238E27FC236}">
                    <a16:creationId xmlns:a16="http://schemas.microsoft.com/office/drawing/2014/main" id="{0726ABE2-FBC2-01B2-9DD9-91D7CB670CCD}"/>
                  </a:ext>
                </a:extLst>
              </p:cNvPr>
              <p:cNvPicPr/>
              <p:nvPr/>
            </p:nvPicPr>
            <p:blipFill>
              <a:blip r:embed="rId5"/>
              <a:stretch>
                <a:fillRect/>
              </a:stretch>
            </p:blipFill>
            <p:spPr>
              <a:xfrm>
                <a:off x="5433758" y="2812830"/>
                <a:ext cx="177120" cy="5976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20" name="حبر 19">
                <a:extLst>
                  <a:ext uri="{FF2B5EF4-FFF2-40B4-BE49-F238E27FC236}">
                    <a16:creationId xmlns:a16="http://schemas.microsoft.com/office/drawing/2014/main" id="{C02B8EA4-4C62-B0E9-135F-AF49149F07CF}"/>
                  </a:ext>
                </a:extLst>
              </p14:cNvPr>
              <p14:cNvContentPartPr/>
              <p14:nvPr/>
            </p14:nvContentPartPr>
            <p14:xfrm>
              <a:off x="4019318" y="3684390"/>
              <a:ext cx="151200" cy="75600"/>
            </p14:xfrm>
          </p:contentPart>
        </mc:Choice>
        <mc:Fallback xmlns="">
          <p:pic>
            <p:nvPicPr>
              <p:cNvPr id="20" name="حبر 19">
                <a:extLst>
                  <a:ext uri="{FF2B5EF4-FFF2-40B4-BE49-F238E27FC236}">
                    <a16:creationId xmlns:a16="http://schemas.microsoft.com/office/drawing/2014/main" id="{C02B8EA4-4C62-B0E9-135F-AF49149F07CF}"/>
                  </a:ext>
                </a:extLst>
              </p:cNvPr>
              <p:cNvPicPr/>
              <p:nvPr/>
            </p:nvPicPr>
            <p:blipFill>
              <a:blip r:embed="rId15"/>
              <a:stretch>
                <a:fillRect/>
              </a:stretch>
            </p:blipFill>
            <p:spPr>
              <a:xfrm>
                <a:off x="4010318" y="3675390"/>
                <a:ext cx="168840" cy="9324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2" name="حبر 21">
                <a:extLst>
                  <a:ext uri="{FF2B5EF4-FFF2-40B4-BE49-F238E27FC236}">
                    <a16:creationId xmlns:a16="http://schemas.microsoft.com/office/drawing/2014/main" id="{3FFC3E57-3AD4-608E-DF35-9C7AC97406CC}"/>
                  </a:ext>
                </a:extLst>
              </p14:cNvPr>
              <p14:cNvContentPartPr/>
              <p14:nvPr/>
            </p14:nvContentPartPr>
            <p14:xfrm>
              <a:off x="4881518" y="4764390"/>
              <a:ext cx="360" cy="360"/>
            </p14:xfrm>
          </p:contentPart>
        </mc:Choice>
        <mc:Fallback xmlns="">
          <p:pic>
            <p:nvPicPr>
              <p:cNvPr id="22" name="حبر 21">
                <a:extLst>
                  <a:ext uri="{FF2B5EF4-FFF2-40B4-BE49-F238E27FC236}">
                    <a16:creationId xmlns:a16="http://schemas.microsoft.com/office/drawing/2014/main" id="{3FFC3E57-3AD4-608E-DF35-9C7AC97406CC}"/>
                  </a:ext>
                </a:extLst>
              </p:cNvPr>
              <p:cNvPicPr/>
              <p:nvPr/>
            </p:nvPicPr>
            <p:blipFill>
              <a:blip r:embed="rId17"/>
              <a:stretch>
                <a:fillRect/>
              </a:stretch>
            </p:blipFill>
            <p:spPr>
              <a:xfrm>
                <a:off x="4872878" y="475575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30" name="حبر 29">
                <a:extLst>
                  <a:ext uri="{FF2B5EF4-FFF2-40B4-BE49-F238E27FC236}">
                    <a16:creationId xmlns:a16="http://schemas.microsoft.com/office/drawing/2014/main" id="{C6A0B08B-4B80-F960-576C-B0B288CFE827}"/>
                  </a:ext>
                </a:extLst>
              </p14:cNvPr>
              <p14:cNvContentPartPr/>
              <p14:nvPr/>
            </p14:nvContentPartPr>
            <p14:xfrm>
              <a:off x="10115198" y="4203510"/>
              <a:ext cx="360" cy="360"/>
            </p14:xfrm>
          </p:contentPart>
        </mc:Choice>
        <mc:Fallback xmlns="">
          <p:pic>
            <p:nvPicPr>
              <p:cNvPr id="30" name="حبر 29">
                <a:extLst>
                  <a:ext uri="{FF2B5EF4-FFF2-40B4-BE49-F238E27FC236}">
                    <a16:creationId xmlns:a16="http://schemas.microsoft.com/office/drawing/2014/main" id="{C6A0B08B-4B80-F960-576C-B0B288CFE827}"/>
                  </a:ext>
                </a:extLst>
              </p:cNvPr>
              <p:cNvPicPr/>
              <p:nvPr/>
            </p:nvPicPr>
            <p:blipFill>
              <a:blip r:embed="rId17"/>
              <a:stretch>
                <a:fillRect/>
              </a:stretch>
            </p:blipFill>
            <p:spPr>
              <a:xfrm>
                <a:off x="10106198" y="4194510"/>
                <a:ext cx="18000" cy="18000"/>
              </a:xfrm>
              <a:prstGeom prst="rect">
                <a:avLst/>
              </a:prstGeom>
            </p:spPr>
          </p:pic>
        </mc:Fallback>
      </mc:AlternateContent>
      <p:pic>
        <p:nvPicPr>
          <p:cNvPr id="11" name="Picture 10">
            <a:extLst>
              <a:ext uri="{FF2B5EF4-FFF2-40B4-BE49-F238E27FC236}">
                <a16:creationId xmlns:a16="http://schemas.microsoft.com/office/drawing/2014/main" id="{25B35784-16FA-4966-BCB6-FAAF6442E27D}"/>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823336" y="55161"/>
            <a:ext cx="2955317" cy="1379979"/>
          </a:xfrm>
          <a:prstGeom prst="rect">
            <a:avLst/>
          </a:prstGeom>
        </p:spPr>
      </p:pic>
    </p:spTree>
    <p:extLst>
      <p:ext uri="{BB962C8B-B14F-4D97-AF65-F5344CB8AC3E}">
        <p14:creationId xmlns:p14="http://schemas.microsoft.com/office/powerpoint/2010/main" val="2558628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09600" y="146655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003891E5-E321-F909-9DDA-5B847CDDEF87}"/>
              </a:ext>
            </a:extLst>
          </p:cNvPr>
          <p:cNvSpPr txBox="1"/>
          <p:nvPr/>
        </p:nvSpPr>
        <p:spPr>
          <a:xfrm>
            <a:off x="838200" y="1659879"/>
            <a:ext cx="10975606" cy="2677656"/>
          </a:xfrm>
          <a:prstGeom prst="rect">
            <a:avLst/>
          </a:prstGeom>
          <a:noFill/>
        </p:spPr>
        <p:txBody>
          <a:bodyPr wrap="square">
            <a:spAutoFit/>
          </a:bodyPr>
          <a:lstStyle/>
          <a:p>
            <a:pPr algn="r" rtl="1"/>
            <a:r>
              <a:rPr lang="ar-SA" sz="2800" b="1" dirty="0"/>
              <a:t>الغش أمر خاطئ لعدة أسباب. أولاً، سيقلل في النهاية من احترامك لذاتك لأنك لن تتمكن أبدًا من أن تفخر بأي شيء حصلت عليه عن طريق الغش. ثانيًا، الغش هو كذب لأنه يخدع الآخرين ويجعلهم يعتقدون أنك تعرف أكثر مما تعرفه. ثالثًا، الغش يقلل ثقة المعلم بأنك ستقوم بعملك الخاص. رابعًا، الغش غير عادل لجميع الأشخاص الذين لا يغشون. أخيرًا، إذا غشيت في المدرسة الآن، ستجد أنه من الأسهل عليك الغش في مواقف أخرى لاحقًا في الحياة — ربما حتى في علاقاتك الشخصية.</a:t>
            </a:r>
          </a:p>
        </p:txBody>
      </p:sp>
      <p:sp>
        <p:nvSpPr>
          <p:cNvPr id="9" name="TextBox 8">
            <a:extLst>
              <a:ext uri="{FF2B5EF4-FFF2-40B4-BE49-F238E27FC236}">
                <a16:creationId xmlns:a16="http://schemas.microsoft.com/office/drawing/2014/main" id="{7C1AA435-15D8-230D-2261-40A7F00D16A5}"/>
              </a:ext>
            </a:extLst>
          </p:cNvPr>
          <p:cNvSpPr txBox="1"/>
          <p:nvPr/>
        </p:nvSpPr>
        <p:spPr>
          <a:xfrm>
            <a:off x="2361595" y="560852"/>
            <a:ext cx="7215869" cy="1089529"/>
          </a:xfrm>
          <a:prstGeom prst="rect">
            <a:avLst/>
          </a:prstGeom>
          <a:noFill/>
        </p:spPr>
        <p:txBody>
          <a:bodyPr wrap="square">
            <a:spAutoFit/>
          </a:bodyPr>
          <a:lstStyle/>
          <a:p>
            <a:pPr algn="ctr">
              <a:lnSpc>
                <a:spcPct val="90000"/>
              </a:lnSpc>
              <a:spcBef>
                <a:spcPct val="0"/>
              </a:spcBef>
              <a:defRPr/>
            </a:pPr>
            <a:r>
              <a:rPr lang="ar-SA" sz="3600" dirty="0"/>
              <a:t>مثال على المقدمات المستقلة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pic>
        <p:nvPicPr>
          <p:cNvPr id="10" name="Picture 9">
            <a:extLst>
              <a:ext uri="{FF2B5EF4-FFF2-40B4-BE49-F238E27FC236}">
                <a16:creationId xmlns:a16="http://schemas.microsoft.com/office/drawing/2014/main" id="{6D7CAF96-C04B-4C1D-9928-131B178C60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04748" y="66496"/>
            <a:ext cx="2955317" cy="1379979"/>
          </a:xfrm>
          <a:prstGeom prst="rect">
            <a:avLst/>
          </a:prstGeom>
        </p:spPr>
      </p:pic>
    </p:spTree>
    <p:extLst>
      <p:ext uri="{BB962C8B-B14F-4D97-AF65-F5344CB8AC3E}">
        <p14:creationId xmlns:p14="http://schemas.microsoft.com/office/powerpoint/2010/main" val="1248029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6837"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38200" y="2025658"/>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Oval 8">
            <a:extLst>
              <a:ext uri="{FF2B5EF4-FFF2-40B4-BE49-F238E27FC236}">
                <a16:creationId xmlns:a16="http://schemas.microsoft.com/office/drawing/2014/main" id="{2656844D-946E-E6C7-721E-19CF16B66C6B}"/>
              </a:ext>
            </a:extLst>
          </p:cNvPr>
          <p:cNvSpPr/>
          <p:nvPr/>
        </p:nvSpPr>
        <p:spPr>
          <a:xfrm>
            <a:off x="8459167" y="3725897"/>
            <a:ext cx="986492"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10" name="Oval 9">
            <a:extLst>
              <a:ext uri="{FF2B5EF4-FFF2-40B4-BE49-F238E27FC236}">
                <a16:creationId xmlns:a16="http://schemas.microsoft.com/office/drawing/2014/main" id="{BCAFEF9D-B85E-77B8-EBC7-9615AA68E6F9}"/>
              </a:ext>
            </a:extLst>
          </p:cNvPr>
          <p:cNvSpPr/>
          <p:nvPr/>
        </p:nvSpPr>
        <p:spPr>
          <a:xfrm>
            <a:off x="2627027" y="2948988"/>
            <a:ext cx="1030595"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7" name="TextBox 6">
            <a:extLst>
              <a:ext uri="{FF2B5EF4-FFF2-40B4-BE49-F238E27FC236}">
                <a16:creationId xmlns:a16="http://schemas.microsoft.com/office/drawing/2014/main" id="{C0B0E6F0-5BBD-7B8F-C0BF-A9ECBB00A9F0}"/>
              </a:ext>
            </a:extLst>
          </p:cNvPr>
          <p:cNvSpPr txBox="1"/>
          <p:nvPr/>
        </p:nvSpPr>
        <p:spPr>
          <a:xfrm>
            <a:off x="609600" y="2487323"/>
            <a:ext cx="10956963" cy="3539430"/>
          </a:xfrm>
          <a:prstGeom prst="rect">
            <a:avLst/>
          </a:prstGeom>
          <a:noFill/>
        </p:spPr>
        <p:txBody>
          <a:bodyPr wrap="square">
            <a:spAutoFit/>
          </a:bodyPr>
          <a:lstStyle/>
          <a:p>
            <a:pPr algn="r" rtl="1"/>
            <a:r>
              <a:rPr lang="ar-SA" sz="2800" b="1" dirty="0"/>
              <a:t>أولاً، نقوم بتحديد مؤشرات المقدمات والاستنتاجات:  </a:t>
            </a:r>
          </a:p>
          <a:p>
            <a:pPr algn="r" rtl="1"/>
            <a:r>
              <a:rPr lang="ar-SA" sz="2800" b="1" dirty="0"/>
              <a:t>الغش أمر خاطئ لعدة أسباب. أولاً، سيقلل في النهاية من احترامك لذاتك لأنك لن تتمكن أبدًا من أن تفخر بأي شيء حصلت عليه عن طريق الغش.  </a:t>
            </a:r>
          </a:p>
          <a:p>
            <a:pPr algn="r" rtl="1"/>
            <a:r>
              <a:rPr lang="ar-SA" sz="2800" b="1" dirty="0"/>
              <a:t>ثانيًا، الغش هو كذب لأنه يخدع الآخرين ويجعلهم يعتقدون أنك تعرف أكثر مما تعرفه.  </a:t>
            </a:r>
          </a:p>
          <a:p>
            <a:pPr algn="r" rtl="1"/>
            <a:r>
              <a:rPr lang="ar-SA" sz="2800" b="1" dirty="0"/>
              <a:t>ثالثًا، الغش يخرق ثقة المعلم بأنك ستقوم بعملك الخاص.  </a:t>
            </a:r>
          </a:p>
          <a:p>
            <a:pPr algn="r" rtl="1"/>
            <a:r>
              <a:rPr lang="ar-SA" sz="2800" b="1" dirty="0"/>
              <a:t>رابعًا، الغش غير عادل لجميع الأشخاص الذين لا يغشون.  </a:t>
            </a:r>
          </a:p>
          <a:p>
            <a:pPr algn="r" rtl="1"/>
            <a:r>
              <a:rPr lang="ar-SA" sz="2800" b="1" dirty="0"/>
              <a:t>أخيرًا، إذا غشيت في المدرسة الآن، ستجد أنه من الأسهل عليك الغش في مواقف أخرى لاحقًا في الحياة — ربما حتى في أقرب علاقاتك الشخصية.</a:t>
            </a:r>
          </a:p>
        </p:txBody>
      </p:sp>
      <p:sp>
        <p:nvSpPr>
          <p:cNvPr id="11" name="TextBox 10">
            <a:extLst>
              <a:ext uri="{FF2B5EF4-FFF2-40B4-BE49-F238E27FC236}">
                <a16:creationId xmlns:a16="http://schemas.microsoft.com/office/drawing/2014/main" id="{89896072-622C-A875-EA4B-6267362BBB55}"/>
              </a:ext>
            </a:extLst>
          </p:cNvPr>
          <p:cNvSpPr txBox="1"/>
          <p:nvPr/>
        </p:nvSpPr>
        <p:spPr>
          <a:xfrm>
            <a:off x="2357852" y="385571"/>
            <a:ext cx="7215869" cy="1089529"/>
          </a:xfrm>
          <a:prstGeom prst="rect">
            <a:avLst/>
          </a:prstGeom>
          <a:noFill/>
        </p:spPr>
        <p:txBody>
          <a:bodyPr wrap="square">
            <a:spAutoFit/>
          </a:bodyPr>
          <a:lstStyle/>
          <a:p>
            <a:pPr algn="ctr">
              <a:lnSpc>
                <a:spcPct val="90000"/>
              </a:lnSpc>
              <a:spcBef>
                <a:spcPct val="0"/>
              </a:spcBef>
              <a:defRPr/>
            </a:pPr>
            <a:r>
              <a:rPr lang="ar-SA" sz="3600" dirty="0"/>
              <a:t>مثال على المقدمات المستقلة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pic>
        <p:nvPicPr>
          <p:cNvPr id="12" name="Picture 11">
            <a:extLst>
              <a:ext uri="{FF2B5EF4-FFF2-40B4-BE49-F238E27FC236}">
                <a16:creationId xmlns:a16="http://schemas.microsoft.com/office/drawing/2014/main" id="{BAF95ED6-7690-4ECF-9B23-12686EF23D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9483" y="-23593"/>
            <a:ext cx="2955317" cy="1379979"/>
          </a:xfrm>
          <a:prstGeom prst="rect">
            <a:avLst/>
          </a:prstGeom>
        </p:spPr>
      </p:pic>
    </p:spTree>
    <p:extLst>
      <p:ext uri="{BB962C8B-B14F-4D97-AF65-F5344CB8AC3E}">
        <p14:creationId xmlns:p14="http://schemas.microsoft.com/office/powerpoint/2010/main" val="3062303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7" name="Picture 6">
            <a:extLst>
              <a:ext uri="{FF2B5EF4-FFF2-40B4-BE49-F238E27FC236}">
                <a16:creationId xmlns:a16="http://schemas.microsoft.com/office/drawing/2014/main" id="{C4D0F46D-B331-D9EF-9BF2-D993B7F3B678}"/>
              </a:ext>
            </a:extLst>
          </p:cNvPr>
          <p:cNvPicPr>
            <a:picLocks noChangeAspect="1"/>
          </p:cNvPicPr>
          <p:nvPr/>
        </p:nvPicPr>
        <p:blipFill rotWithShape="1">
          <a:blip r:embed="rId2"/>
          <a:srcRect l="18119" t="18096" r="32039" b="51525"/>
          <a:stretch/>
        </p:blipFill>
        <p:spPr>
          <a:xfrm>
            <a:off x="1014786" y="1825625"/>
            <a:ext cx="10415214" cy="3569097"/>
          </a:xfrm>
          <a:prstGeom prst="rect">
            <a:avLst/>
          </a:prstGeom>
        </p:spPr>
      </p:pic>
      <p:sp>
        <p:nvSpPr>
          <p:cNvPr id="9" name="TextBox 8">
            <a:extLst>
              <a:ext uri="{FF2B5EF4-FFF2-40B4-BE49-F238E27FC236}">
                <a16:creationId xmlns:a16="http://schemas.microsoft.com/office/drawing/2014/main" id="{702D6435-0E1E-A598-5B69-BEE1987FA76E}"/>
              </a:ext>
            </a:extLst>
          </p:cNvPr>
          <p:cNvSpPr txBox="1"/>
          <p:nvPr/>
        </p:nvSpPr>
        <p:spPr>
          <a:xfrm>
            <a:off x="2361595" y="560852"/>
            <a:ext cx="7215869" cy="1089529"/>
          </a:xfrm>
          <a:prstGeom prst="rect">
            <a:avLst/>
          </a:prstGeom>
          <a:noFill/>
        </p:spPr>
        <p:txBody>
          <a:bodyPr wrap="square">
            <a:spAutoFit/>
          </a:bodyPr>
          <a:lstStyle/>
          <a:p>
            <a:pPr algn="ctr">
              <a:lnSpc>
                <a:spcPct val="90000"/>
              </a:lnSpc>
              <a:spcBef>
                <a:spcPct val="0"/>
              </a:spcBef>
              <a:defRPr/>
            </a:pPr>
            <a:r>
              <a:rPr lang="ar-SA" sz="3600" dirty="0"/>
              <a:t>مثال على المقدمات المستقلة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pic>
        <p:nvPicPr>
          <p:cNvPr id="10" name="Picture 9">
            <a:extLst>
              <a:ext uri="{FF2B5EF4-FFF2-40B4-BE49-F238E27FC236}">
                <a16:creationId xmlns:a16="http://schemas.microsoft.com/office/drawing/2014/main" id="{7A392791-86E3-4435-8CDD-A10E0E2D9C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474" y="44209"/>
            <a:ext cx="2955317" cy="1379979"/>
          </a:xfrm>
          <a:prstGeom prst="rect">
            <a:avLst/>
          </a:prstGeom>
        </p:spPr>
      </p:pic>
    </p:spTree>
    <p:extLst>
      <p:ext uri="{BB962C8B-B14F-4D97-AF65-F5344CB8AC3E}">
        <p14:creationId xmlns:p14="http://schemas.microsoft.com/office/powerpoint/2010/main" val="259608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74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09600" y="22503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1F3B3E3-81EE-5240-39C5-51091FF86E92}"/>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مثال على المقدمات المستقلة</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pic>
        <p:nvPicPr>
          <p:cNvPr id="7" name="Picture 6">
            <a:extLst>
              <a:ext uri="{FF2B5EF4-FFF2-40B4-BE49-F238E27FC236}">
                <a16:creationId xmlns:a16="http://schemas.microsoft.com/office/drawing/2014/main" id="{4650C5AD-2E5B-47B7-790A-02FDCC9F50F6}"/>
              </a:ext>
            </a:extLst>
          </p:cNvPr>
          <p:cNvPicPr>
            <a:picLocks noChangeAspect="1"/>
          </p:cNvPicPr>
          <p:nvPr/>
        </p:nvPicPr>
        <p:blipFill rotWithShape="1">
          <a:blip r:embed="rId2"/>
          <a:srcRect l="18120" t="17517" r="31577" b="16497"/>
          <a:stretch/>
        </p:blipFill>
        <p:spPr>
          <a:xfrm>
            <a:off x="2209195" y="1466557"/>
            <a:ext cx="7542017" cy="5121368"/>
          </a:xfrm>
          <a:prstGeom prst="rect">
            <a:avLst/>
          </a:prstGeom>
        </p:spPr>
      </p:pic>
      <p:pic>
        <p:nvPicPr>
          <p:cNvPr id="10" name="Picture 9">
            <a:extLst>
              <a:ext uri="{FF2B5EF4-FFF2-40B4-BE49-F238E27FC236}">
                <a16:creationId xmlns:a16="http://schemas.microsoft.com/office/drawing/2014/main" id="{663F6B50-83E5-477B-99B2-5F1BFDBCF5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36683" y="-2510"/>
            <a:ext cx="2955317" cy="1379979"/>
          </a:xfrm>
          <a:prstGeom prst="rect">
            <a:avLst/>
          </a:prstGeom>
        </p:spPr>
      </p:pic>
    </p:spTree>
    <p:extLst>
      <p:ext uri="{BB962C8B-B14F-4D97-AF65-F5344CB8AC3E}">
        <p14:creationId xmlns:p14="http://schemas.microsoft.com/office/powerpoint/2010/main" val="2027924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465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6182645-44B5-4ECD-5994-86CEC7B942EB}"/>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نصائح لرسم مخططات الحجج</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sp>
        <p:nvSpPr>
          <p:cNvPr id="7" name="TextBox 6">
            <a:extLst>
              <a:ext uri="{FF2B5EF4-FFF2-40B4-BE49-F238E27FC236}">
                <a16:creationId xmlns:a16="http://schemas.microsoft.com/office/drawing/2014/main" id="{B68801FA-4B4C-142F-06D9-B7F1ADA12FC6}"/>
              </a:ext>
            </a:extLst>
          </p:cNvPr>
          <p:cNvSpPr txBox="1"/>
          <p:nvPr/>
        </p:nvSpPr>
        <p:spPr>
          <a:xfrm>
            <a:off x="609600" y="1710693"/>
            <a:ext cx="11072126" cy="3539430"/>
          </a:xfrm>
          <a:prstGeom prst="rect">
            <a:avLst/>
          </a:prstGeom>
          <a:noFill/>
        </p:spPr>
        <p:txBody>
          <a:bodyPr wrap="square">
            <a:spAutoFit/>
          </a:bodyPr>
          <a:lstStyle/>
          <a:p>
            <a:pPr marL="514350" indent="-514350" algn="r" rtl="1">
              <a:buAutoNum type="arabicPeriod"/>
            </a:pPr>
            <a:r>
              <a:rPr lang="ar-SA" sz="2800" b="1" dirty="0"/>
              <a:t>ابحث عن الاستنتاج الرئيسي أولاً. من السهل أن تضيع إذا لم تكن لديك فكرة واضحة عن الاتجاه الذي تسير فيه. لهذا السبب، غالبًا ما يكون من الجيد، خاصة عند رسم الحجج المعقدة تخطيطيًا، أن تبدأ بتحديد الاستنتاج الرئيسي ثم العمل بشكل عكسي خلال النص لترى كيف تعمل الحجة ككل لدعم الاستنتاج.  </a:t>
            </a:r>
          </a:p>
          <a:p>
            <a:pPr marL="514350" indent="-514350" algn="r" rtl="1">
              <a:buAutoNum type="arabicPeriod"/>
            </a:pPr>
            <a:endParaRPr lang="ar-SA" sz="2800" b="1" dirty="0"/>
          </a:p>
          <a:p>
            <a:pPr marL="514350" indent="-514350" algn="r" rtl="1">
              <a:buAutoNum type="arabicPeriod"/>
            </a:pPr>
            <a:r>
              <a:rPr lang="ar-SA" sz="2800" b="1" dirty="0"/>
              <a:t>2. انتبه جيدًا لمؤشرات المقدمات والاستنتاجات. أحد الأخطاء الشائعة التي يرتكبها الطلاب عند رسم الحجج تخطيطيًا هو تجاهل مؤشرات المقدمات والاستنتاجات مثل "بما أن"، "لأن"، "إذن"، و"لأن".</a:t>
            </a:r>
            <a:r>
              <a:rPr lang="en-US" sz="2800" b="1" dirty="0"/>
              <a:t>.</a:t>
            </a:r>
            <a:endParaRPr lang="ar-SA" sz="2800" b="1" dirty="0"/>
          </a:p>
        </p:txBody>
      </p:sp>
      <p:pic>
        <p:nvPicPr>
          <p:cNvPr id="10" name="Picture 9">
            <a:extLst>
              <a:ext uri="{FF2B5EF4-FFF2-40B4-BE49-F238E27FC236}">
                <a16:creationId xmlns:a16="http://schemas.microsoft.com/office/drawing/2014/main" id="{5703DE4A-2A5A-4B74-8656-2A266816F8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6028" y="26678"/>
            <a:ext cx="2955317" cy="1379979"/>
          </a:xfrm>
          <a:prstGeom prst="rect">
            <a:avLst/>
          </a:prstGeom>
        </p:spPr>
      </p:pic>
    </p:spTree>
    <p:extLst>
      <p:ext uri="{BB962C8B-B14F-4D97-AF65-F5344CB8AC3E}">
        <p14:creationId xmlns:p14="http://schemas.microsoft.com/office/powerpoint/2010/main" val="711701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7200" y="546979"/>
            <a:ext cx="18895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EA7F99AD-42CD-45FE-F651-8830D6022EFB}"/>
              </a:ext>
            </a:extLst>
          </p:cNvPr>
          <p:cNvSpPr txBox="1"/>
          <p:nvPr/>
        </p:nvSpPr>
        <p:spPr>
          <a:xfrm>
            <a:off x="838200" y="1645628"/>
            <a:ext cx="10089528" cy="3539430"/>
          </a:xfrm>
          <a:prstGeom prst="rect">
            <a:avLst/>
          </a:prstGeom>
          <a:noFill/>
        </p:spPr>
        <p:txBody>
          <a:bodyPr wrap="square">
            <a:spAutoFit/>
          </a:bodyPr>
          <a:lstStyle/>
          <a:p>
            <a:pPr algn="r" rtl="1"/>
            <a:r>
              <a:rPr lang="ar-SA" sz="2800" b="1" dirty="0"/>
              <a:t>3- تذكر أن الجمل التي تحتوي على كلمة "و" غالبًا ما تحتوي على عبارتين أو أكثر منفصلتين. لقد رأينا أن الجملة الواحدة تعبر في كثير من الأحيان عن عبارتين أو أكثر متميزتين. في بعض الأحيان يتم فصل هذه العبارات بكلمة "و". على سبيل المثال:  </a:t>
            </a:r>
          </a:p>
          <a:p>
            <a:pPr algn="r" rtl="1"/>
            <a:r>
              <a:rPr lang="ar-SA" sz="2800" b="1" dirty="0"/>
              <a:t>"لا تسافر أبدًا مع خطوط </a:t>
            </a:r>
            <a:r>
              <a:rPr lang="en-US" sz="2800" b="1" dirty="0"/>
              <a:t>Cattle Car </a:t>
            </a:r>
            <a:r>
              <a:rPr lang="ar-SA" sz="2800" b="1" dirty="0"/>
              <a:t>الجوية. فهي ليست أبدًا في الموعد المحدد، والطعام مذاقه مثل الكرتون المسخن."  </a:t>
            </a:r>
          </a:p>
          <a:p>
            <a:pPr algn="r" rtl="1"/>
            <a:endParaRPr lang="ar-SA" sz="2800" b="1" dirty="0"/>
          </a:p>
          <a:p>
            <a:pPr algn="r" rtl="1"/>
            <a:r>
              <a:rPr lang="ar-SA" sz="2800" b="1" dirty="0"/>
              <a:t>هنا، الجملة الثانية هي جملة مركبة تعبر عن مقدمتين منطقيتين متميزتين تفصل بينهما كلمة "و". يجب رسم هذه المقدمات المتميزة بشكل منفصل.</a:t>
            </a:r>
          </a:p>
        </p:txBody>
      </p:sp>
      <p:sp>
        <p:nvSpPr>
          <p:cNvPr id="9" name="Rectangle 1"/>
          <p:cNvSpPr>
            <a:spLocks noChangeArrowheads="1"/>
          </p:cNvSpPr>
          <p:nvPr/>
        </p:nvSpPr>
        <p:spPr bwMode="auto">
          <a:xfrm>
            <a:off x="2775857" y="233478"/>
            <a:ext cx="8131630" cy="341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lnSpc>
                <a:spcPct val="90000"/>
              </a:lnSpc>
              <a:spcBef>
                <a:spcPct val="0"/>
              </a:spcBef>
              <a:defRPr/>
            </a:pPr>
            <a:r>
              <a:rPr lang="ar-SA" dirty="0"/>
              <a:t>نصائح لرسم مخططات الحجج</a:t>
            </a:r>
          </a:p>
        </p:txBody>
      </p:sp>
      <p:pic>
        <p:nvPicPr>
          <p:cNvPr id="10" name="Picture 9">
            <a:extLst>
              <a:ext uri="{FF2B5EF4-FFF2-40B4-BE49-F238E27FC236}">
                <a16:creationId xmlns:a16="http://schemas.microsoft.com/office/drawing/2014/main" id="{E3288995-E148-4636-B362-2DF8D86CB8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6029" y="0"/>
            <a:ext cx="2955317" cy="1379979"/>
          </a:xfrm>
          <a:prstGeom prst="rect">
            <a:avLst/>
          </a:prstGeom>
        </p:spPr>
      </p:pic>
    </p:spTree>
    <p:extLst>
      <p:ext uri="{BB962C8B-B14F-4D97-AF65-F5344CB8AC3E}">
        <p14:creationId xmlns:p14="http://schemas.microsoft.com/office/powerpoint/2010/main" val="692612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F56B354-BFC0-ABDB-F525-5F771A5CE377}"/>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نصائح لرسم مخططات الحجج</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sp>
        <p:nvSpPr>
          <p:cNvPr id="7" name="TextBox 6">
            <a:extLst>
              <a:ext uri="{FF2B5EF4-FFF2-40B4-BE49-F238E27FC236}">
                <a16:creationId xmlns:a16="http://schemas.microsoft.com/office/drawing/2014/main" id="{7ABC2A7C-9376-66E2-21E2-04A3956C518C}"/>
              </a:ext>
            </a:extLst>
          </p:cNvPr>
          <p:cNvSpPr txBox="1"/>
          <p:nvPr/>
        </p:nvSpPr>
        <p:spPr>
          <a:xfrm>
            <a:off x="838200" y="1645628"/>
            <a:ext cx="11122926" cy="2677656"/>
          </a:xfrm>
          <a:prstGeom prst="rect">
            <a:avLst/>
          </a:prstGeom>
          <a:noFill/>
        </p:spPr>
        <p:txBody>
          <a:bodyPr wrap="square">
            <a:spAutoFit/>
          </a:bodyPr>
          <a:lstStyle/>
          <a:p>
            <a:r>
              <a:rPr lang="ar-SA" sz="2800" b="1" dirty="0"/>
              <a:t>4. تعامل مع العبارات الشرطية (عبارات إذا-فإن) والعبارات الانفصالية (عبارات إما-أو) كعبارات مفردة.  </a:t>
            </a:r>
          </a:p>
          <a:p>
            <a:endParaRPr lang="ar-SA" sz="2800" b="1" dirty="0"/>
          </a:p>
          <a:p>
            <a:r>
              <a:rPr lang="ar-SA" sz="2800" b="1" dirty="0"/>
              <a:t>5. لا تقم بترقيم أو رسم أي جملة ليست عبارة. الحجج، بحكم تعريفها، تتكون بالكامل من عبارات — أي جمل يمكن اعتبارها صحيحة أو خاطئة. وبالتالي، يجب استبعاد الأسئلة، الاقتراحات، </a:t>
            </a:r>
            <a:r>
              <a:rPr lang="ar-SA" sz="2800" b="1" dirty="0" err="1"/>
              <a:t>التعجبيات</a:t>
            </a:r>
            <a:r>
              <a:rPr lang="ar-SA" sz="2800" b="1" dirty="0"/>
              <a:t>، وغيرها من الجمل غير العبارات من الرسوم التخطيطية للحجج.</a:t>
            </a:r>
          </a:p>
        </p:txBody>
      </p:sp>
      <p:pic>
        <p:nvPicPr>
          <p:cNvPr id="10" name="Picture 9">
            <a:extLst>
              <a:ext uri="{FF2B5EF4-FFF2-40B4-BE49-F238E27FC236}">
                <a16:creationId xmlns:a16="http://schemas.microsoft.com/office/drawing/2014/main" id="{830D781B-4AB0-440C-B873-E4E6085C76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5809" y="-41586"/>
            <a:ext cx="2955317" cy="1379979"/>
          </a:xfrm>
          <a:prstGeom prst="rect">
            <a:avLst/>
          </a:prstGeom>
        </p:spPr>
      </p:pic>
    </p:spTree>
    <p:extLst>
      <p:ext uri="{BB962C8B-B14F-4D97-AF65-F5344CB8AC3E}">
        <p14:creationId xmlns:p14="http://schemas.microsoft.com/office/powerpoint/2010/main" val="141223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BC36A99-949E-FA08-BDD6-37A23898BB5D}"/>
              </a:ext>
            </a:extLst>
          </p:cNvPr>
          <p:cNvSpPr txBox="1"/>
          <p:nvPr/>
        </p:nvSpPr>
        <p:spPr>
          <a:xfrm>
            <a:off x="2209195" y="408452"/>
            <a:ext cx="7215869" cy="1089529"/>
          </a:xfrm>
          <a:prstGeom prst="rect">
            <a:avLst/>
          </a:prstGeom>
          <a:noFill/>
        </p:spPr>
        <p:txBody>
          <a:bodyPr wrap="square">
            <a:spAutoFit/>
          </a:bodyPr>
          <a:lstStyle/>
          <a:p>
            <a:pPr algn="ctr">
              <a:lnSpc>
                <a:spcPct val="90000"/>
              </a:lnSpc>
              <a:spcBef>
                <a:spcPct val="0"/>
              </a:spcBef>
              <a:defRPr/>
            </a:pPr>
            <a:r>
              <a:rPr lang="ar-SA" sz="3600" dirty="0"/>
              <a:t>نصائح لرسم مخططات الحجج</a:t>
            </a:r>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dirty="0"/>
          </a:p>
        </p:txBody>
      </p:sp>
      <p:sp>
        <p:nvSpPr>
          <p:cNvPr id="7" name="TextBox 6">
            <a:extLst>
              <a:ext uri="{FF2B5EF4-FFF2-40B4-BE49-F238E27FC236}">
                <a16:creationId xmlns:a16="http://schemas.microsoft.com/office/drawing/2014/main" id="{12F5D214-2789-16B5-49B5-B60431CBCBDA}"/>
              </a:ext>
            </a:extLst>
          </p:cNvPr>
          <p:cNvSpPr txBox="1"/>
          <p:nvPr/>
        </p:nvSpPr>
        <p:spPr>
          <a:xfrm>
            <a:off x="762000" y="1461482"/>
            <a:ext cx="10972800" cy="3539430"/>
          </a:xfrm>
          <a:prstGeom prst="rect">
            <a:avLst/>
          </a:prstGeom>
          <a:noFill/>
        </p:spPr>
        <p:txBody>
          <a:bodyPr wrap="square">
            <a:spAutoFit/>
          </a:bodyPr>
          <a:lstStyle/>
          <a:p>
            <a:pPr algn="r" rtl="1"/>
            <a:r>
              <a:rPr lang="ar-SA" sz="2800" b="1" dirty="0"/>
              <a:t>6. لا تقم برسم العبارات غير ذات الصلة. في الحياة الواقعية، تحتوي معظم الحجج الطويلة والمعقدة على عبارات غير ذات صلة منطقيًا — أي عبارات لا تدعم الاستنتاج بأي شكل من الأشكال. لأن الغرض من الرسم التخطيطي للحجة هو ببساطة توضيح الهيكل المنطقي للحجة، يجب استبعاد هذه العبارات.  </a:t>
            </a:r>
          </a:p>
          <a:p>
            <a:pPr algn="r" rtl="1"/>
            <a:endParaRPr lang="ar-SA" sz="2800" b="1" dirty="0"/>
          </a:p>
          <a:p>
            <a:pPr algn="r" rtl="1"/>
            <a:r>
              <a:rPr lang="ar-SA" sz="2800" b="1" dirty="0"/>
              <a:t>7. لا تقم برسم العبارات المكررة. تحتوي العديد من الحجج على عبارات مكررة — أي عبارات تكرر بشكل أساسي ما تم قوله بالفعل. قد تكون هذه العبارات مفيدة لأغراض بلاغية، ولكن يجب استبعادها في الرسوم التخطيطية للحجج لأنها تزيد فقط من تشويش الحجة.</a:t>
            </a:r>
          </a:p>
        </p:txBody>
      </p:sp>
      <p:pic>
        <p:nvPicPr>
          <p:cNvPr id="10" name="Picture 9">
            <a:extLst>
              <a:ext uri="{FF2B5EF4-FFF2-40B4-BE49-F238E27FC236}">
                <a16:creationId xmlns:a16="http://schemas.microsoft.com/office/drawing/2014/main" id="{FF805E83-A54C-443B-B22B-18DE543ED0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37888"/>
            <a:ext cx="2955317" cy="1379979"/>
          </a:xfrm>
          <a:prstGeom prst="rect">
            <a:avLst/>
          </a:prstGeom>
        </p:spPr>
      </p:pic>
    </p:spTree>
    <p:extLst>
      <p:ext uri="{BB962C8B-B14F-4D97-AF65-F5344CB8AC3E}">
        <p14:creationId xmlns:p14="http://schemas.microsoft.com/office/powerpoint/2010/main" val="2986586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638EC88-11EA-D109-60D7-4D5189F2946A}"/>
              </a:ext>
            </a:extLst>
          </p:cNvPr>
          <p:cNvSpPr txBox="1"/>
          <p:nvPr/>
        </p:nvSpPr>
        <p:spPr>
          <a:xfrm>
            <a:off x="2004744" y="611829"/>
            <a:ext cx="7624773" cy="590931"/>
          </a:xfrm>
          <a:prstGeom prst="rect">
            <a:avLst/>
          </a:prstGeom>
          <a:noFill/>
        </p:spPr>
        <p:txBody>
          <a:bodyPr wrap="square">
            <a:spAutoFit/>
          </a:bodyPr>
          <a:lstStyle/>
          <a:p>
            <a:pPr lvl="0" algn="ctr">
              <a:lnSpc>
                <a:spcPct val="90000"/>
              </a:lnSpc>
              <a:spcBef>
                <a:spcPct val="0"/>
              </a:spcBef>
              <a:defRPr/>
            </a:pPr>
            <a:r>
              <a:rPr lang="ar-SA" sz="3600" dirty="0"/>
              <a:t>تلخيص الحجج الطويلة</a:t>
            </a:r>
            <a:endParaRPr lang="en-US" sz="3600" dirty="0"/>
          </a:p>
        </p:txBody>
      </p:sp>
      <p:sp>
        <p:nvSpPr>
          <p:cNvPr id="7" name="TextBox 6">
            <a:extLst>
              <a:ext uri="{FF2B5EF4-FFF2-40B4-BE49-F238E27FC236}">
                <a16:creationId xmlns:a16="http://schemas.microsoft.com/office/drawing/2014/main" id="{CB76DD1B-4997-C324-76F0-3CCBCB5C7B3B}"/>
              </a:ext>
            </a:extLst>
          </p:cNvPr>
          <p:cNvSpPr txBox="1"/>
          <p:nvPr/>
        </p:nvSpPr>
        <p:spPr>
          <a:xfrm>
            <a:off x="889000" y="1825625"/>
            <a:ext cx="10207003" cy="2677656"/>
          </a:xfrm>
          <a:prstGeom prst="rect">
            <a:avLst/>
          </a:prstGeom>
          <a:noFill/>
        </p:spPr>
        <p:txBody>
          <a:bodyPr wrap="square">
            <a:spAutoFit/>
          </a:bodyPr>
          <a:lstStyle/>
          <a:p>
            <a:pPr algn="r" rtl="1"/>
            <a:r>
              <a:rPr lang="ar-SA" sz="2800" b="1" dirty="0"/>
              <a:t>يعمل الرسم التخطيطي بشكل جيد مع الحجج القصيرة نسبيًا، ولكن مع الحجج الأطول يصبح سريعًا مملًا ومربكًا. لذلك، عادةً ما يكون من الأفضل تلخيص الحجج الطويلة بدلاً من رسمها تخطيطيًا. في التلخيص، لا نحاول تحديد كل خطوة في الحجة. بدلاً من ذلك، فإن الهدف من تلخيص الحجة هو تقديم ملخص للحجة يعيد صياغة النقاط الرئيسية بدقة بكلمات الشخص الذي يقوم بالتلخيص. في هذا القسم، نقدم طريقة لتلخيص الحجج الأطول تسمى "التقييس«</a:t>
            </a:r>
            <a:r>
              <a:rPr lang="en-US" sz="2800" b="1" dirty="0">
                <a:solidFill>
                  <a:srgbClr val="FF0000"/>
                </a:solidFill>
              </a:rPr>
              <a:t>standardization</a:t>
            </a:r>
            <a:r>
              <a:rPr lang="en-US" sz="2800" b="1" dirty="0"/>
              <a:t> </a:t>
            </a:r>
            <a:r>
              <a:rPr lang="ar-SA" sz="2800" b="1" dirty="0"/>
              <a:t>.</a:t>
            </a:r>
          </a:p>
        </p:txBody>
      </p:sp>
      <p:pic>
        <p:nvPicPr>
          <p:cNvPr id="10" name="Picture 9">
            <a:extLst>
              <a:ext uri="{FF2B5EF4-FFF2-40B4-BE49-F238E27FC236}">
                <a16:creationId xmlns:a16="http://schemas.microsoft.com/office/drawing/2014/main" id="{AC33EF66-106A-442D-A1BA-3C92798E28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7466" y="84672"/>
            <a:ext cx="2955317" cy="1379979"/>
          </a:xfrm>
          <a:prstGeom prst="rect">
            <a:avLst/>
          </a:prstGeom>
        </p:spPr>
      </p:pic>
    </p:spTree>
    <p:extLst>
      <p:ext uri="{BB962C8B-B14F-4D97-AF65-F5344CB8AC3E}">
        <p14:creationId xmlns:p14="http://schemas.microsoft.com/office/powerpoint/2010/main" val="2987312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6122EF1-2A99-2936-A2AB-DD0AE89D9B7B}"/>
              </a:ext>
            </a:extLst>
          </p:cNvPr>
          <p:cNvSpPr txBox="1"/>
          <p:nvPr/>
        </p:nvSpPr>
        <p:spPr>
          <a:xfrm>
            <a:off x="2004744" y="611829"/>
            <a:ext cx="7624773" cy="590931"/>
          </a:xfrm>
          <a:prstGeom prst="rect">
            <a:avLst/>
          </a:prstGeom>
          <a:noFill/>
        </p:spPr>
        <p:txBody>
          <a:bodyPr wrap="square">
            <a:spAutoFit/>
          </a:bodyPr>
          <a:lstStyle/>
          <a:p>
            <a:pPr lvl="0" algn="ctr">
              <a:lnSpc>
                <a:spcPct val="90000"/>
              </a:lnSpc>
              <a:spcBef>
                <a:spcPct val="0"/>
              </a:spcBef>
              <a:defRPr/>
            </a:pPr>
            <a:r>
              <a:rPr lang="ar-SA" sz="3600" dirty="0"/>
              <a:t>تلخيص الحجج الأطول</a:t>
            </a:r>
            <a:endParaRPr lang="en-US" sz="3600" dirty="0"/>
          </a:p>
        </p:txBody>
      </p:sp>
      <p:sp>
        <p:nvSpPr>
          <p:cNvPr id="7" name="TextBox 6">
            <a:extLst>
              <a:ext uri="{FF2B5EF4-FFF2-40B4-BE49-F238E27FC236}">
                <a16:creationId xmlns:a16="http://schemas.microsoft.com/office/drawing/2014/main" id="{86D6DC55-F7E5-7480-88F8-93391DAC2365}"/>
              </a:ext>
            </a:extLst>
          </p:cNvPr>
          <p:cNvSpPr txBox="1"/>
          <p:nvPr/>
        </p:nvSpPr>
        <p:spPr>
          <a:xfrm>
            <a:off x="784043" y="2413607"/>
            <a:ext cx="10066174" cy="1384995"/>
          </a:xfrm>
          <a:prstGeom prst="rect">
            <a:avLst/>
          </a:prstGeom>
          <a:noFill/>
        </p:spPr>
        <p:txBody>
          <a:bodyPr wrap="square">
            <a:spAutoFit/>
          </a:bodyPr>
          <a:lstStyle/>
          <a:p>
            <a:pPr algn="r" rtl="1"/>
            <a:r>
              <a:rPr lang="ar-SA" sz="2800" b="1" dirty="0"/>
              <a:t>التلخيص يتضمن مهارتين من مهارات تحليل الحجج لا تُستخدم عادةً في الرسم التخطيطي للحجج، وهما: **إعادة الصياغة** و**العثور على المقدمات والاستنتاجات المفقودة**. دعونا ننظر إلى هاتين المهارتين قبل أن نقدم تقنيتنا لتلخيص الحجج.</a:t>
            </a:r>
          </a:p>
        </p:txBody>
      </p:sp>
      <p:pic>
        <p:nvPicPr>
          <p:cNvPr id="10" name="Picture 9">
            <a:extLst>
              <a:ext uri="{FF2B5EF4-FFF2-40B4-BE49-F238E27FC236}">
                <a16:creationId xmlns:a16="http://schemas.microsoft.com/office/drawing/2014/main" id="{A64A1074-954A-4A6A-B16F-20EC20252C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0304" y="66496"/>
            <a:ext cx="2955317" cy="1379979"/>
          </a:xfrm>
          <a:prstGeom prst="rect">
            <a:avLst/>
          </a:prstGeom>
        </p:spPr>
      </p:pic>
    </p:spTree>
    <p:extLst>
      <p:ext uri="{BB962C8B-B14F-4D97-AF65-F5344CB8AC3E}">
        <p14:creationId xmlns:p14="http://schemas.microsoft.com/office/powerpoint/2010/main" val="1840251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7605B36-A390-93AD-35DD-99D34EEF00B9}"/>
              </a:ext>
            </a:extLst>
          </p:cNvPr>
          <p:cNvSpPr txBox="1"/>
          <p:nvPr/>
        </p:nvSpPr>
        <p:spPr>
          <a:xfrm>
            <a:off x="2004744" y="611829"/>
            <a:ext cx="7624773" cy="590931"/>
          </a:xfrm>
          <a:prstGeom prst="rect">
            <a:avLst/>
          </a:prstGeom>
          <a:noFill/>
        </p:spPr>
        <p:txBody>
          <a:bodyPr wrap="square">
            <a:spAutoFit/>
          </a:bodyPr>
          <a:lstStyle/>
          <a:p>
            <a:pPr lvl="0" algn="ctr">
              <a:lnSpc>
                <a:spcPct val="90000"/>
              </a:lnSpc>
              <a:spcBef>
                <a:spcPct val="0"/>
              </a:spcBef>
              <a:defRPr/>
            </a:pPr>
            <a:r>
              <a:rPr lang="ar-SA" sz="3600" dirty="0"/>
              <a:t>إعادة الصياغة</a:t>
            </a:r>
            <a:endParaRPr lang="en-US" sz="3600" dirty="0"/>
          </a:p>
        </p:txBody>
      </p:sp>
      <p:sp>
        <p:nvSpPr>
          <p:cNvPr id="7" name="TextBox 6">
            <a:extLst>
              <a:ext uri="{FF2B5EF4-FFF2-40B4-BE49-F238E27FC236}">
                <a16:creationId xmlns:a16="http://schemas.microsoft.com/office/drawing/2014/main" id="{F624C9D9-92C7-04F8-B2B6-15ADFCA1D9D3}"/>
              </a:ext>
            </a:extLst>
          </p:cNvPr>
          <p:cNvSpPr txBox="1"/>
          <p:nvPr/>
        </p:nvSpPr>
        <p:spPr>
          <a:xfrm>
            <a:off x="566057" y="2055043"/>
            <a:ext cx="10361671" cy="1815882"/>
          </a:xfrm>
          <a:prstGeom prst="rect">
            <a:avLst/>
          </a:prstGeom>
          <a:solidFill>
            <a:schemeClr val="bg1"/>
          </a:solidFill>
          <a:ln>
            <a:solidFill>
              <a:schemeClr val="accent1"/>
            </a:solidFill>
          </a:ln>
        </p:spPr>
        <p:txBody>
          <a:bodyPr wrap="square">
            <a:spAutoFit/>
          </a:bodyPr>
          <a:lstStyle/>
          <a:p>
            <a:pPr algn="r" rtl="1"/>
            <a:r>
              <a:rPr lang="ar-SA" sz="2800" dirty="0"/>
              <a:t>**إعادة الصياغة** هي إعادة صياغة مفصلة لنص باستخدام كلمات وعبارات مختلفة. إعادة الصياغة الجيدة تكون دقيقة، واضحة، موجزة، ومتعاطفة. دعونا ننظر إلى كل من هذه الصفات الأربع..</a:t>
            </a:r>
            <a:endParaRPr lang="en-US" sz="2800" dirty="0"/>
          </a:p>
          <a:p>
            <a:pPr algn="r" rtl="1"/>
            <a:endParaRPr lang="ar-SA" sz="2800" b="1" dirty="0"/>
          </a:p>
        </p:txBody>
      </p:sp>
      <p:pic>
        <p:nvPicPr>
          <p:cNvPr id="10" name="Picture 9">
            <a:extLst>
              <a:ext uri="{FF2B5EF4-FFF2-40B4-BE49-F238E27FC236}">
                <a16:creationId xmlns:a16="http://schemas.microsoft.com/office/drawing/2014/main" id="{A87A1ABD-026B-475E-B9E5-E1B63A65D4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9483" y="44209"/>
            <a:ext cx="2955317" cy="1379979"/>
          </a:xfrm>
          <a:prstGeom prst="rect">
            <a:avLst/>
          </a:prstGeom>
        </p:spPr>
      </p:pic>
    </p:spTree>
    <p:extLst>
      <p:ext uri="{BB962C8B-B14F-4D97-AF65-F5344CB8AC3E}">
        <p14:creationId xmlns:p14="http://schemas.microsoft.com/office/powerpoint/2010/main" val="2341916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0C3512C-559D-9B19-7C48-066EA57F5232}"/>
              </a:ext>
            </a:extLst>
          </p:cNvPr>
          <p:cNvSpPr txBox="1"/>
          <p:nvPr/>
        </p:nvSpPr>
        <p:spPr>
          <a:xfrm>
            <a:off x="2004743" y="615819"/>
            <a:ext cx="7624773" cy="590931"/>
          </a:xfrm>
          <a:prstGeom prst="rect">
            <a:avLst/>
          </a:prstGeom>
          <a:noFill/>
        </p:spPr>
        <p:txBody>
          <a:bodyPr wrap="square">
            <a:spAutoFit/>
          </a:bodyPr>
          <a:lstStyle/>
          <a:p>
            <a:pPr lvl="0" algn="ctr">
              <a:lnSpc>
                <a:spcPct val="90000"/>
              </a:lnSpc>
              <a:spcBef>
                <a:spcPct val="0"/>
              </a:spcBef>
              <a:defRPr/>
            </a:pPr>
            <a:r>
              <a:rPr lang="ar-SA" sz="3600" dirty="0"/>
              <a:t>إعادة الصياغة</a:t>
            </a:r>
            <a:endParaRPr lang="en-US" sz="3600" dirty="0"/>
          </a:p>
        </p:txBody>
      </p:sp>
      <p:sp>
        <p:nvSpPr>
          <p:cNvPr id="7" name="TextBox 6">
            <a:extLst>
              <a:ext uri="{FF2B5EF4-FFF2-40B4-BE49-F238E27FC236}">
                <a16:creationId xmlns:a16="http://schemas.microsoft.com/office/drawing/2014/main" id="{F0F6388B-3EAC-6FBC-F1FB-C6B3263DD08B}"/>
              </a:ext>
            </a:extLst>
          </p:cNvPr>
          <p:cNvSpPr txBox="1"/>
          <p:nvPr/>
        </p:nvSpPr>
        <p:spPr>
          <a:xfrm>
            <a:off x="838200" y="1585248"/>
            <a:ext cx="10795951" cy="3539430"/>
          </a:xfrm>
          <a:prstGeom prst="rect">
            <a:avLst/>
          </a:prstGeom>
          <a:noFill/>
        </p:spPr>
        <p:txBody>
          <a:bodyPr wrap="square">
            <a:spAutoFit/>
          </a:bodyPr>
          <a:lstStyle/>
          <a:p>
            <a:pPr algn="r" rtl="1"/>
            <a:r>
              <a:rPr lang="ar-SA" sz="2800" b="1" dirty="0"/>
              <a:t>إعادة الصياغة الجيدة تكون دقيقة  </a:t>
            </a:r>
          </a:p>
          <a:p>
            <a:pPr algn="r" rtl="1"/>
            <a:r>
              <a:rPr lang="ar-SA" sz="2800" b="1" dirty="0"/>
              <a:t>أولى خصائص إعادة الصياغة الجيدة هي الدقة. إعادة الصياغة الدقيقة تنقل معنى الكاتب المقصود؛ فهي تعيد إنتاج هذا المعنى بشكل عادل دون تحيز أو تشويه.  </a:t>
            </a:r>
          </a:p>
          <a:p>
            <a:pPr algn="r" rtl="1"/>
            <a:endParaRPr lang="ar-SA" sz="2800" b="1" dirty="0"/>
          </a:p>
          <a:p>
            <a:pPr algn="r" rtl="1"/>
            <a:r>
              <a:rPr lang="ar-SA" sz="2800" b="1" dirty="0"/>
              <a:t>إعادة الصياغة الجيدة تكون واضحة  </a:t>
            </a:r>
          </a:p>
          <a:p>
            <a:pPr algn="r" rtl="1"/>
            <a:r>
              <a:rPr lang="ar-SA" sz="2800" b="1" dirty="0"/>
              <a:t>غالبًا ما يتم التعبير عن الحجج بلغة طويلة أو مربكة دون داعٍ. لأن أحد الأهداف الأساسية لملخص الحجة هو توضيح ما تقوله الحجة، غالبًا ما يكون من الضروري تحويل (أي إعادة صياغة) اللغة المعقدة أو المربكة إلى لغة أسهل في الفهم.</a:t>
            </a:r>
          </a:p>
        </p:txBody>
      </p:sp>
      <p:pic>
        <p:nvPicPr>
          <p:cNvPr id="10" name="Picture 9">
            <a:extLst>
              <a:ext uri="{FF2B5EF4-FFF2-40B4-BE49-F238E27FC236}">
                <a16:creationId xmlns:a16="http://schemas.microsoft.com/office/drawing/2014/main" id="{C6E35BE5-FA05-46CA-960C-B9921EE024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66496"/>
            <a:ext cx="2955317" cy="1379979"/>
          </a:xfrm>
          <a:prstGeom prst="rect">
            <a:avLst/>
          </a:prstGeom>
        </p:spPr>
      </p:pic>
    </p:spTree>
    <p:extLst>
      <p:ext uri="{BB962C8B-B14F-4D97-AF65-F5344CB8AC3E}">
        <p14:creationId xmlns:p14="http://schemas.microsoft.com/office/powerpoint/2010/main" val="1425479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DB17A5C-1181-A040-E43D-666D03C63B45}"/>
              </a:ext>
            </a:extLst>
          </p:cNvPr>
          <p:cNvSpPr txBox="1"/>
          <p:nvPr/>
        </p:nvSpPr>
        <p:spPr>
          <a:xfrm>
            <a:off x="2004744" y="611829"/>
            <a:ext cx="7624773" cy="590931"/>
          </a:xfrm>
          <a:prstGeom prst="rect">
            <a:avLst/>
          </a:prstGeom>
          <a:noFill/>
        </p:spPr>
        <p:txBody>
          <a:bodyPr wrap="square">
            <a:spAutoFit/>
          </a:bodyPr>
          <a:lstStyle/>
          <a:p>
            <a:pPr lvl="0" algn="ctr">
              <a:lnSpc>
                <a:spcPct val="90000"/>
              </a:lnSpc>
              <a:spcBef>
                <a:spcPct val="0"/>
              </a:spcBef>
              <a:defRPr/>
            </a:pPr>
            <a:r>
              <a:rPr lang="ar-SA" sz="3600" dirty="0"/>
              <a:t>إعادة الصياغة</a:t>
            </a:r>
            <a:endParaRPr lang="en-US" sz="3600" dirty="0"/>
          </a:p>
        </p:txBody>
      </p:sp>
      <p:sp>
        <p:nvSpPr>
          <p:cNvPr id="7" name="TextBox 6">
            <a:extLst>
              <a:ext uri="{FF2B5EF4-FFF2-40B4-BE49-F238E27FC236}">
                <a16:creationId xmlns:a16="http://schemas.microsoft.com/office/drawing/2014/main" id="{AB7EDBAF-C65D-4170-686D-72EB014FD8F9}"/>
              </a:ext>
            </a:extLst>
          </p:cNvPr>
          <p:cNvSpPr txBox="1"/>
          <p:nvPr/>
        </p:nvSpPr>
        <p:spPr>
          <a:xfrm>
            <a:off x="609600" y="1696068"/>
            <a:ext cx="11155180" cy="3539430"/>
          </a:xfrm>
          <a:prstGeom prst="rect">
            <a:avLst/>
          </a:prstGeom>
          <a:noFill/>
        </p:spPr>
        <p:txBody>
          <a:bodyPr wrap="square">
            <a:spAutoFit/>
          </a:bodyPr>
          <a:lstStyle/>
          <a:p>
            <a:pPr algn="r" rtl="1"/>
            <a:r>
              <a:rPr lang="ar-SA" sz="2800" b="1" dirty="0"/>
              <a:t>إعادة الصياغة الجيدة تكون موجزة  </a:t>
            </a:r>
          </a:p>
          <a:p>
            <a:pPr algn="r" rtl="1"/>
            <a:r>
              <a:rPr lang="ar-SA" sz="2800" b="1" dirty="0"/>
              <a:t>التلخيص الجيد يلتقط جوهر الحجة. فهو يتخلص من جميع التفاصيل غير ذات الصلة أو غير المهمة ويضع النقاط الرئيسية للحجة في صورة مختصرة. لكشف جوهر الحجة، غالبًا ما يكون من الضروري إعادة صياغة الأجزاء التي يمكن التعبير عنها بشكل أكثر إيجازًا مما قدمه الكاتب.  </a:t>
            </a:r>
          </a:p>
          <a:p>
            <a:pPr algn="r" rtl="1"/>
            <a:endParaRPr lang="ar-SA" sz="2800" b="1" dirty="0"/>
          </a:p>
          <a:p>
            <a:pPr algn="r" rtl="1"/>
            <a:r>
              <a:rPr lang="ar-SA" sz="2800" b="1" dirty="0"/>
              <a:t>إعادة الصياغة الجيدة تكون متعاطفة  </a:t>
            </a:r>
          </a:p>
          <a:p>
            <a:pPr algn="r" rtl="1"/>
            <a:r>
              <a:rPr lang="ar-SA" sz="2800" b="1" dirty="0"/>
              <a:t>غالبًا ما يكون من الممكن تفسير النص بأكثر من طريقة. في مثل هذه الحالات، يتطلب مبدأ التعاطف أن نفسر النص بأكبر قدر من التعاطف الذي تسمح به الأدلة بشكل معقول.</a:t>
            </a:r>
          </a:p>
        </p:txBody>
      </p:sp>
      <p:pic>
        <p:nvPicPr>
          <p:cNvPr id="10" name="Picture 9">
            <a:extLst>
              <a:ext uri="{FF2B5EF4-FFF2-40B4-BE49-F238E27FC236}">
                <a16:creationId xmlns:a16="http://schemas.microsoft.com/office/drawing/2014/main" id="{CD416268-D8B2-4B72-B864-1882E9FA43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09463" y="-23593"/>
            <a:ext cx="2955317" cy="1379979"/>
          </a:xfrm>
          <a:prstGeom prst="rect">
            <a:avLst/>
          </a:prstGeom>
        </p:spPr>
      </p:pic>
    </p:spTree>
    <p:extLst>
      <p:ext uri="{BB962C8B-B14F-4D97-AF65-F5344CB8AC3E}">
        <p14:creationId xmlns:p14="http://schemas.microsoft.com/office/powerpoint/2010/main" val="87119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ACED40C-A312-AF67-23D3-2B2E4A32A918}"/>
              </a:ext>
            </a:extLst>
          </p:cNvPr>
          <p:cNvSpPr txBox="1"/>
          <p:nvPr/>
        </p:nvSpPr>
        <p:spPr>
          <a:xfrm>
            <a:off x="1961384" y="401632"/>
            <a:ext cx="7702073" cy="590931"/>
          </a:xfrm>
          <a:prstGeom prst="rect">
            <a:avLst/>
          </a:prstGeom>
          <a:noFill/>
        </p:spPr>
        <p:txBody>
          <a:bodyPr wrap="square">
            <a:spAutoFit/>
          </a:bodyPr>
          <a:lstStyle/>
          <a:p>
            <a:pPr lvl="0" algn="ctr">
              <a:lnSpc>
                <a:spcPct val="90000"/>
              </a:lnSpc>
              <a:spcBef>
                <a:spcPct val="0"/>
              </a:spcBef>
              <a:defRPr/>
            </a:pPr>
            <a:r>
              <a:rPr lang="ar-SA" sz="3600" dirty="0"/>
              <a:t>العثور على المقدمات والاستنتاجات المفقودة</a:t>
            </a:r>
            <a:endParaRPr lang="en-US" sz="3600" dirty="0"/>
          </a:p>
        </p:txBody>
      </p:sp>
      <p:sp>
        <p:nvSpPr>
          <p:cNvPr id="7" name="TextBox 6">
            <a:extLst>
              <a:ext uri="{FF2B5EF4-FFF2-40B4-BE49-F238E27FC236}">
                <a16:creationId xmlns:a16="http://schemas.microsoft.com/office/drawing/2014/main" id="{95F54DEC-5FB5-198A-B729-0701D6C40558}"/>
              </a:ext>
            </a:extLst>
          </p:cNvPr>
          <p:cNvSpPr txBox="1"/>
          <p:nvPr/>
        </p:nvSpPr>
        <p:spPr>
          <a:xfrm>
            <a:off x="609600" y="1589038"/>
            <a:ext cx="10744200" cy="3970318"/>
          </a:xfrm>
          <a:prstGeom prst="rect">
            <a:avLst/>
          </a:prstGeom>
          <a:noFill/>
        </p:spPr>
        <p:txBody>
          <a:bodyPr wrap="square">
            <a:spAutoFit/>
          </a:bodyPr>
          <a:lstStyle/>
          <a:p>
            <a:pPr algn="r" rtl="1"/>
            <a:r>
              <a:rPr lang="ar-SA" sz="2800" b="1" dirty="0"/>
              <a:t>في الحياة الواقعية، غالبًا ما يترك الناس أجزاء من حججهم غير مذكورة. في بعض الأحيان تكون المقدمة غير مذكورة:  </a:t>
            </a:r>
          </a:p>
          <a:p>
            <a:pPr algn="r" rtl="1"/>
            <a:r>
              <a:rPr lang="ar-SA" sz="2800" b="1" dirty="0"/>
              <a:t>**مثال**:  </a:t>
            </a:r>
          </a:p>
          <a:p>
            <a:pPr algn="r" rtl="1"/>
            <a:r>
              <a:rPr lang="ar-SA" sz="2800" b="1" dirty="0"/>
              <a:t>بائع المتجر: أنا آسف، لا يمكنني أن أبيعك أي سجائر؛ أنت تحت سن الواحد والعشرين.  </a:t>
            </a:r>
          </a:p>
          <a:p>
            <a:pPr algn="r" rtl="1"/>
            <a:r>
              <a:rPr lang="ar-SA" sz="2800" b="1" dirty="0"/>
              <a:t>المقدمة الضمنية هنا هي: "لا يمكنني بيع السجائر لأي شخص تحت سن الواحد والعشرين."  </a:t>
            </a:r>
          </a:p>
          <a:p>
            <a:pPr algn="r" rtl="1"/>
            <a:endParaRPr lang="ar-SA" sz="2800" b="1" dirty="0"/>
          </a:p>
          <a:p>
            <a:pPr algn="r" rtl="1"/>
            <a:r>
              <a:rPr lang="ar-SA" sz="2800" b="1" dirty="0"/>
              <a:t>في حالات أخرى، يكون الاستنتاج غير مذكور:  </a:t>
            </a:r>
          </a:p>
          <a:p>
            <a:pPr algn="r" rtl="1"/>
            <a:r>
              <a:rPr lang="ar-SA" sz="2800" b="1" dirty="0"/>
              <a:t>**إعلان**: كلما كان </a:t>
            </a:r>
            <a:r>
              <a:rPr lang="ar-SA" sz="2800" b="1" dirty="0" err="1"/>
              <a:t>البرجر</a:t>
            </a:r>
            <a:r>
              <a:rPr lang="ar-SA" sz="2800" b="1" dirty="0"/>
              <a:t> أكبر، كان </a:t>
            </a:r>
            <a:r>
              <a:rPr lang="ar-SA" sz="2800" b="1" dirty="0" err="1"/>
              <a:t>البرجر</a:t>
            </a:r>
            <a:r>
              <a:rPr lang="ar-SA" sz="2800" b="1" dirty="0"/>
              <a:t> أفضل. </a:t>
            </a:r>
            <a:r>
              <a:rPr lang="ar-SA" sz="2800" b="1" dirty="0" err="1"/>
              <a:t>البرجر</a:t>
            </a:r>
            <a:r>
              <a:rPr lang="ar-SA" sz="2800" b="1" dirty="0"/>
              <a:t> أكبر في </a:t>
            </a:r>
            <a:r>
              <a:rPr lang="ar-SA" sz="2800" b="1" dirty="0" err="1"/>
              <a:t>برجر</a:t>
            </a:r>
            <a:r>
              <a:rPr lang="ar-SA" sz="2800" b="1" dirty="0"/>
              <a:t> كنج.  </a:t>
            </a:r>
          </a:p>
          <a:p>
            <a:pPr algn="r" rtl="1"/>
            <a:r>
              <a:rPr lang="ar-SA" sz="2800" b="1" dirty="0"/>
              <a:t>الاستنتاج الضمني هنا هو: "</a:t>
            </a:r>
            <a:r>
              <a:rPr lang="ar-SA" sz="2800" b="1" dirty="0" err="1"/>
              <a:t>البرجر</a:t>
            </a:r>
            <a:r>
              <a:rPr lang="ar-SA" sz="2800" b="1" dirty="0"/>
              <a:t> أفضل في </a:t>
            </a:r>
            <a:r>
              <a:rPr lang="ar-SA" sz="2800" b="1" dirty="0" err="1"/>
              <a:t>برجر</a:t>
            </a:r>
            <a:r>
              <a:rPr lang="ar-SA" sz="2800" b="1" dirty="0"/>
              <a:t> كنج."</a:t>
            </a:r>
          </a:p>
        </p:txBody>
      </p:sp>
      <p:pic>
        <p:nvPicPr>
          <p:cNvPr id="10" name="Picture 9">
            <a:extLst>
              <a:ext uri="{FF2B5EF4-FFF2-40B4-BE49-F238E27FC236}">
                <a16:creationId xmlns:a16="http://schemas.microsoft.com/office/drawing/2014/main" id="{D9401C3B-08F2-4CEF-B944-82D406A482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66496"/>
            <a:ext cx="2955317" cy="1379979"/>
          </a:xfrm>
          <a:prstGeom prst="rect">
            <a:avLst/>
          </a:prstGeom>
        </p:spPr>
      </p:pic>
    </p:spTree>
    <p:extLst>
      <p:ext uri="{BB962C8B-B14F-4D97-AF65-F5344CB8AC3E}">
        <p14:creationId xmlns:p14="http://schemas.microsoft.com/office/powerpoint/2010/main" val="2816315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FF2F856-C265-A756-3DF4-E417E60A6810}"/>
              </a:ext>
            </a:extLst>
          </p:cNvPr>
          <p:cNvSpPr txBox="1"/>
          <p:nvPr/>
        </p:nvSpPr>
        <p:spPr>
          <a:xfrm>
            <a:off x="1961384" y="251749"/>
            <a:ext cx="7702073" cy="590931"/>
          </a:xfrm>
          <a:prstGeom prst="rect">
            <a:avLst/>
          </a:prstGeom>
          <a:noFill/>
        </p:spPr>
        <p:txBody>
          <a:bodyPr wrap="square">
            <a:spAutoFit/>
          </a:bodyPr>
          <a:lstStyle/>
          <a:p>
            <a:pPr lvl="0" algn="ctr">
              <a:lnSpc>
                <a:spcPct val="90000"/>
              </a:lnSpc>
              <a:spcBef>
                <a:spcPct val="0"/>
              </a:spcBef>
              <a:defRPr/>
            </a:pPr>
            <a:r>
              <a:rPr lang="ar-SA" sz="3600" dirty="0"/>
              <a:t>العثور على المقدمات والاستنتاجات المفقودة</a:t>
            </a:r>
            <a:endParaRPr lang="en-US" sz="3600" dirty="0"/>
          </a:p>
        </p:txBody>
      </p:sp>
      <p:sp>
        <p:nvSpPr>
          <p:cNvPr id="7" name="TextBox 6">
            <a:extLst>
              <a:ext uri="{FF2B5EF4-FFF2-40B4-BE49-F238E27FC236}">
                <a16:creationId xmlns:a16="http://schemas.microsoft.com/office/drawing/2014/main" id="{8AEF6435-CD74-79DA-C535-BE1D77F0C401}"/>
              </a:ext>
            </a:extLst>
          </p:cNvPr>
          <p:cNvSpPr txBox="1"/>
          <p:nvPr/>
        </p:nvSpPr>
        <p:spPr>
          <a:xfrm>
            <a:off x="609601" y="1612985"/>
            <a:ext cx="10504602" cy="4093428"/>
          </a:xfrm>
          <a:prstGeom prst="rect">
            <a:avLst/>
          </a:prstGeom>
          <a:noFill/>
        </p:spPr>
        <p:txBody>
          <a:bodyPr wrap="square">
            <a:spAutoFit/>
          </a:bodyPr>
          <a:lstStyle/>
          <a:p>
            <a:pPr algn="r" rtl="1"/>
            <a:r>
              <a:rPr lang="ar-SA" sz="2600" b="1" dirty="0"/>
              <a:t>هناك العديد من الأسباب التي قد تجعل مقدمة أو استنتاجًا ضمنيًا بدلاً من أن يتم ذكرها صراحةً. في بعض الأحيان تكون العبارة المفقودة شيئًا واضحًا ومألوفًا لدرجة أن ذكرها صراحةً سيكون مملًا.  </a:t>
            </a:r>
          </a:p>
          <a:p>
            <a:pPr algn="r" rtl="1"/>
            <a:r>
              <a:rPr lang="ar-SA" sz="2600" b="1" dirty="0"/>
              <a:t>**مثال**: سالي لا تستطيع القيادة لأنها لا تملك رخصة قيادة.  </a:t>
            </a:r>
          </a:p>
          <a:p>
            <a:pPr algn="r" rtl="1"/>
            <a:r>
              <a:rPr lang="ar-SA" sz="2600" b="1" dirty="0"/>
              <a:t>المقدمة الضمنية هنا هي: "لا أحد يستطيع القيادة بدون رخصة قيادة." هذا شيء معروف على نطاق واسع لدرجة أنه في معظم السياقات يمكن ببساطة افتراضه.  </a:t>
            </a:r>
          </a:p>
          <a:p>
            <a:pPr algn="r" rtl="1"/>
            <a:endParaRPr lang="ar-SA" sz="2600" b="1" dirty="0"/>
          </a:p>
          <a:p>
            <a:pPr algn="r" rtl="1"/>
            <a:r>
              <a:rPr lang="ar-SA" sz="2600" b="1" dirty="0"/>
              <a:t>في أحيان أخرى، قد يترك الشخص الذي يقدم الحجة مقدمة أو استنتاجًا غير مذكور لأنه يرغب في إخفاء خطوة ضعيفة أو مشكوك فيها في حجته.  </a:t>
            </a:r>
          </a:p>
          <a:p>
            <a:pPr algn="r" rtl="1"/>
            <a:r>
              <a:rPr lang="ar-SA" sz="2600" b="1" dirty="0"/>
              <a:t>**مثال**: هي كوبية، لذا من المحتمل أنها سريعة الغضب.  </a:t>
            </a:r>
          </a:p>
          <a:p>
            <a:pPr algn="r" rtl="1"/>
            <a:r>
              <a:rPr lang="ar-SA" sz="2600" b="1" dirty="0"/>
              <a:t>المقدمة غير المذكورة هنا هي: "معظم </a:t>
            </a:r>
            <a:r>
              <a:rPr lang="ar-SA" sz="2600" b="1" dirty="0" err="1"/>
              <a:t>الكوبيين</a:t>
            </a:r>
            <a:r>
              <a:rPr lang="ar-SA" sz="2600" b="1" dirty="0"/>
              <a:t> سريعي الغضب."</a:t>
            </a:r>
          </a:p>
        </p:txBody>
      </p:sp>
      <p:pic>
        <p:nvPicPr>
          <p:cNvPr id="10" name="Picture 9">
            <a:extLst>
              <a:ext uri="{FF2B5EF4-FFF2-40B4-BE49-F238E27FC236}">
                <a16:creationId xmlns:a16="http://schemas.microsoft.com/office/drawing/2014/main" id="{D314B4F6-658B-464E-8505-301CE24D56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92958"/>
            <a:ext cx="2955317" cy="1379979"/>
          </a:xfrm>
          <a:prstGeom prst="rect">
            <a:avLst/>
          </a:prstGeom>
        </p:spPr>
      </p:pic>
    </p:spTree>
    <p:extLst>
      <p:ext uri="{BB962C8B-B14F-4D97-AF65-F5344CB8AC3E}">
        <p14:creationId xmlns:p14="http://schemas.microsoft.com/office/powerpoint/2010/main" val="237734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974E7F1-4159-8CF8-F84F-B67EE2EE0847}"/>
              </a:ext>
            </a:extLst>
          </p:cNvPr>
          <p:cNvSpPr txBox="1"/>
          <p:nvPr/>
        </p:nvSpPr>
        <p:spPr>
          <a:xfrm>
            <a:off x="1961384" y="251749"/>
            <a:ext cx="7702073" cy="590931"/>
          </a:xfrm>
          <a:prstGeom prst="rect">
            <a:avLst/>
          </a:prstGeom>
          <a:noFill/>
        </p:spPr>
        <p:txBody>
          <a:bodyPr wrap="square">
            <a:spAutoFit/>
          </a:bodyPr>
          <a:lstStyle/>
          <a:p>
            <a:pPr lvl="0" algn="ctr">
              <a:lnSpc>
                <a:spcPct val="90000"/>
              </a:lnSpc>
              <a:spcBef>
                <a:spcPct val="0"/>
              </a:spcBef>
              <a:defRPr/>
            </a:pPr>
            <a:r>
              <a:rPr lang="ar-SA" sz="3600" dirty="0"/>
              <a:t>العثور على المقدمات والاستنتاجات المفقودة</a:t>
            </a:r>
            <a:endParaRPr lang="en-US" sz="3600" dirty="0"/>
          </a:p>
        </p:txBody>
      </p:sp>
      <p:sp>
        <p:nvSpPr>
          <p:cNvPr id="7" name="TextBox 6">
            <a:extLst>
              <a:ext uri="{FF2B5EF4-FFF2-40B4-BE49-F238E27FC236}">
                <a16:creationId xmlns:a16="http://schemas.microsoft.com/office/drawing/2014/main" id="{FBFE3F97-6346-C10C-1AAE-0CE2F3F65E2A}"/>
              </a:ext>
            </a:extLst>
          </p:cNvPr>
          <p:cNvSpPr txBox="1"/>
          <p:nvPr/>
        </p:nvSpPr>
        <p:spPr>
          <a:xfrm>
            <a:off x="609600" y="1589038"/>
            <a:ext cx="10617724" cy="3539430"/>
          </a:xfrm>
          <a:prstGeom prst="rect">
            <a:avLst/>
          </a:prstGeom>
          <a:noFill/>
        </p:spPr>
        <p:txBody>
          <a:bodyPr wrap="square">
            <a:spAutoFit/>
          </a:bodyPr>
          <a:lstStyle/>
          <a:p>
            <a:pPr algn="r" rtl="1"/>
            <a:r>
              <a:rPr lang="ar-SA" sz="2800" b="1" dirty="0"/>
              <a:t>الحجة التي تحتوي على مقدمة أو استنتاج مفقود تسمى **حجة ناقصة </a:t>
            </a:r>
          </a:p>
          <a:p>
            <a:pPr algn="r" rtl="1"/>
            <a:r>
              <a:rPr lang="ar-SA" sz="2800" b="1" dirty="0"/>
              <a:t>هناك قاعدتان أساسيتان لملء الخطوات المفقودة في الحجج الناقصة:  </a:t>
            </a:r>
          </a:p>
          <a:p>
            <a:pPr algn="r" rtl="1"/>
            <a:endParaRPr lang="ar-SA" sz="2800" b="1" dirty="0"/>
          </a:p>
          <a:p>
            <a:pPr algn="r" rtl="1"/>
            <a:r>
              <a:rPr lang="ar-SA" sz="2800" b="1" dirty="0"/>
              <a:t>1. **تفسير نوايا صاحب الحجة بأمانة**: القاعدة الأكثر أهمية في ملء المقدمات والاستنتاجات المفقودة هي أن تكون دقيقًا قدر الإمكان في تفسير نية صاحب الحجة. المقدمة أو الاستنتاج المفقود هو جزء حقيقي من الحجة فقط إذا كان مفهومًا ضمنيًا كجزء من الحجة من قبل صاحب الحجة نفسه. لذلك، يجب أن نحاول دائمًا ملء الخطوة المفقودة في الحجة بطريقة يعترف بها صاحب الحجة نفسه كتعبير عن فكرته.</a:t>
            </a:r>
            <a:endParaRPr lang="en-US" sz="2800" b="1" dirty="0"/>
          </a:p>
        </p:txBody>
      </p:sp>
      <p:pic>
        <p:nvPicPr>
          <p:cNvPr id="10" name="Picture 9">
            <a:extLst>
              <a:ext uri="{FF2B5EF4-FFF2-40B4-BE49-F238E27FC236}">
                <a16:creationId xmlns:a16="http://schemas.microsoft.com/office/drawing/2014/main" id="{43616E9D-E086-438F-BB45-75C4C024AE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92958"/>
            <a:ext cx="2955317" cy="1379979"/>
          </a:xfrm>
          <a:prstGeom prst="rect">
            <a:avLst/>
          </a:prstGeom>
        </p:spPr>
      </p:pic>
    </p:spTree>
    <p:extLst>
      <p:ext uri="{BB962C8B-B14F-4D97-AF65-F5344CB8AC3E}">
        <p14:creationId xmlns:p14="http://schemas.microsoft.com/office/powerpoint/2010/main" val="4169195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F3F1CA1-F406-3ED4-0556-1090A4F60188}"/>
              </a:ext>
            </a:extLst>
          </p:cNvPr>
          <p:cNvSpPr txBox="1"/>
          <p:nvPr/>
        </p:nvSpPr>
        <p:spPr>
          <a:xfrm>
            <a:off x="1961384" y="251749"/>
            <a:ext cx="7702073" cy="590931"/>
          </a:xfrm>
          <a:prstGeom prst="rect">
            <a:avLst/>
          </a:prstGeom>
          <a:noFill/>
        </p:spPr>
        <p:txBody>
          <a:bodyPr wrap="square">
            <a:spAutoFit/>
          </a:bodyPr>
          <a:lstStyle/>
          <a:p>
            <a:pPr lvl="0" algn="ctr">
              <a:lnSpc>
                <a:spcPct val="90000"/>
              </a:lnSpc>
              <a:spcBef>
                <a:spcPct val="0"/>
              </a:spcBef>
              <a:defRPr/>
            </a:pPr>
            <a:r>
              <a:rPr lang="ar-SA" sz="3600" dirty="0"/>
              <a:t>العثور على المقدمات والاستنتاجات المفقودة</a:t>
            </a:r>
            <a:endParaRPr lang="en-US" sz="3600" dirty="0"/>
          </a:p>
        </p:txBody>
      </p:sp>
      <p:sp>
        <p:nvSpPr>
          <p:cNvPr id="7" name="TextBox 6">
            <a:extLst>
              <a:ext uri="{FF2B5EF4-FFF2-40B4-BE49-F238E27FC236}">
                <a16:creationId xmlns:a16="http://schemas.microsoft.com/office/drawing/2014/main" id="{6E871314-986B-238C-8317-DD1AA1E560A3}"/>
              </a:ext>
            </a:extLst>
          </p:cNvPr>
          <p:cNvSpPr txBox="1"/>
          <p:nvPr/>
        </p:nvSpPr>
        <p:spPr>
          <a:xfrm>
            <a:off x="609600" y="2078056"/>
            <a:ext cx="10598870" cy="2677656"/>
          </a:xfrm>
          <a:prstGeom prst="rect">
            <a:avLst/>
          </a:prstGeom>
          <a:noFill/>
        </p:spPr>
        <p:txBody>
          <a:bodyPr wrap="square">
            <a:spAutoFit/>
          </a:bodyPr>
          <a:lstStyle/>
          <a:p>
            <a:pPr algn="r" rtl="1"/>
            <a:r>
              <a:rPr lang="ar-SA" sz="2800" b="1" dirty="0"/>
              <a:t>2. **كن متعاطفًا**: في بعض الأحيان يكون من الصعب أو المستحيل معرفة المقدمة أو الاستنتاج غير المذكور الذي كان في ذهن صاحب الحجة بشكل ضمني. في مثل هذه الحالات، يتطلب مبدأ التعاطف أن نفسر الحجة بأكبر قدر من التعاطف والميل مع صاحب الحجة.  </a:t>
            </a:r>
          </a:p>
          <a:p>
            <a:pPr algn="r" rtl="1"/>
            <a:endParaRPr lang="ar-SA" sz="2800" b="1" dirty="0"/>
          </a:p>
          <a:p>
            <a:pPr algn="r" rtl="1"/>
            <a:r>
              <a:rPr lang="ar-SA" sz="2800" b="1" dirty="0"/>
              <a:t>كن كريمًا في تفسير الحجج غير المكتملة للآخرين كما تحب أن يكونوا كرماء في تفسير حججك الخاصة.</a:t>
            </a:r>
          </a:p>
        </p:txBody>
      </p:sp>
      <p:pic>
        <p:nvPicPr>
          <p:cNvPr id="10" name="Picture 9">
            <a:extLst>
              <a:ext uri="{FF2B5EF4-FFF2-40B4-BE49-F238E27FC236}">
                <a16:creationId xmlns:a16="http://schemas.microsoft.com/office/drawing/2014/main" id="{3FB21974-BC89-4E59-9C31-B89A6EB1AF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8953"/>
            <a:ext cx="2955317" cy="1379979"/>
          </a:xfrm>
          <a:prstGeom prst="rect">
            <a:avLst/>
          </a:prstGeom>
        </p:spPr>
      </p:pic>
    </p:spTree>
    <p:extLst>
      <p:ext uri="{BB962C8B-B14F-4D97-AF65-F5344CB8AC3E}">
        <p14:creationId xmlns:p14="http://schemas.microsoft.com/office/powerpoint/2010/main" val="277187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416BCD4-D7DE-93C7-2C71-A7F5BF5CA981}"/>
              </a:ext>
            </a:extLst>
          </p:cNvPr>
          <p:cNvSpPr txBox="1"/>
          <p:nvPr/>
        </p:nvSpPr>
        <p:spPr>
          <a:xfrm>
            <a:off x="1901041" y="494876"/>
            <a:ext cx="8764856" cy="590931"/>
          </a:xfrm>
          <a:prstGeom prst="rect">
            <a:avLst/>
          </a:prstGeom>
          <a:noFill/>
        </p:spPr>
        <p:txBody>
          <a:bodyPr wrap="square">
            <a:spAutoFit/>
          </a:bodyPr>
          <a:lstStyle/>
          <a:p>
            <a:pPr lvl="0" algn="ctr">
              <a:lnSpc>
                <a:spcPct val="90000"/>
              </a:lnSpc>
              <a:spcBef>
                <a:spcPct val="0"/>
              </a:spcBef>
              <a:defRPr/>
            </a:pPr>
            <a:r>
              <a:rPr lang="ar-SA" sz="3600" dirty="0"/>
              <a:t>تلخيص الحجج المطولة</a:t>
            </a:r>
            <a:endParaRPr lang="en-US" sz="3600" dirty="0"/>
          </a:p>
        </p:txBody>
      </p:sp>
      <p:sp>
        <p:nvSpPr>
          <p:cNvPr id="7" name="TextBox 6">
            <a:extLst>
              <a:ext uri="{FF2B5EF4-FFF2-40B4-BE49-F238E27FC236}">
                <a16:creationId xmlns:a16="http://schemas.microsoft.com/office/drawing/2014/main" id="{B18EF015-4530-78D4-3073-00F3E2A037F6}"/>
              </a:ext>
            </a:extLst>
          </p:cNvPr>
          <p:cNvSpPr txBox="1"/>
          <p:nvPr/>
        </p:nvSpPr>
        <p:spPr>
          <a:xfrm>
            <a:off x="917542" y="2215564"/>
            <a:ext cx="10512458" cy="1815882"/>
          </a:xfrm>
          <a:prstGeom prst="rect">
            <a:avLst/>
          </a:prstGeom>
          <a:noFill/>
        </p:spPr>
        <p:txBody>
          <a:bodyPr wrap="square">
            <a:spAutoFit/>
          </a:bodyPr>
          <a:lstStyle/>
          <a:p>
            <a:pPr algn="r" rtl="1"/>
            <a:r>
              <a:rPr lang="ar-SA" sz="2800" b="1" dirty="0"/>
              <a:t>طريقة تلخيص الحجج الأطول تسمى **التقييس </a:t>
            </a:r>
            <a:r>
              <a:rPr lang="en-US" sz="2800" b="1" dirty="0"/>
              <a:t>Standardization  </a:t>
            </a:r>
            <a:r>
              <a:rPr lang="ar-SA" sz="2800" b="1" dirty="0"/>
              <a:t>لأنها تتكون من إعادة صياغة الحجة في صورة منطقية قياسية. يُقال إن الحجة في صورة منطقية قياسية عندما يتم ترقيم كل خطوة في الحجة بشكل متسلسل، وتوضع المقدمات فوق الاستنتاجات التي يُدَّعى أنها تدعمها، ويتم تقديم تبريرات لكل استنتاج في الحجة.</a:t>
            </a:r>
          </a:p>
        </p:txBody>
      </p:sp>
      <p:pic>
        <p:nvPicPr>
          <p:cNvPr id="10" name="Picture 9">
            <a:extLst>
              <a:ext uri="{FF2B5EF4-FFF2-40B4-BE49-F238E27FC236}">
                <a16:creationId xmlns:a16="http://schemas.microsoft.com/office/drawing/2014/main" id="{C64B9CC2-C652-46C4-92D1-B2122DBCFF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9483" y="66496"/>
            <a:ext cx="2955317" cy="1379979"/>
          </a:xfrm>
          <a:prstGeom prst="rect">
            <a:avLst/>
          </a:prstGeom>
        </p:spPr>
      </p:pic>
    </p:spTree>
    <p:extLst>
      <p:ext uri="{BB962C8B-B14F-4D97-AF65-F5344CB8AC3E}">
        <p14:creationId xmlns:p14="http://schemas.microsoft.com/office/powerpoint/2010/main" val="1338428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991ED61-D946-DA16-896F-E4192DB400D3}"/>
              </a:ext>
            </a:extLst>
          </p:cNvPr>
          <p:cNvSpPr txBox="1"/>
          <p:nvPr/>
        </p:nvSpPr>
        <p:spPr>
          <a:xfrm>
            <a:off x="1929395" y="308311"/>
            <a:ext cx="8151445" cy="590931"/>
          </a:xfrm>
          <a:prstGeom prst="rect">
            <a:avLst/>
          </a:prstGeom>
          <a:noFill/>
        </p:spPr>
        <p:txBody>
          <a:bodyPr wrap="square">
            <a:spAutoFit/>
          </a:bodyPr>
          <a:lstStyle/>
          <a:p>
            <a:pPr lvl="0" algn="ctr">
              <a:lnSpc>
                <a:spcPct val="90000"/>
              </a:lnSpc>
              <a:spcBef>
                <a:spcPct val="0"/>
              </a:spcBef>
              <a:defRPr/>
            </a:pPr>
            <a:r>
              <a:rPr lang="ar-SA" sz="3600" dirty="0"/>
              <a:t>كيفية تقييس حجة مطولة</a:t>
            </a:r>
            <a:endParaRPr lang="en-US" sz="3600" dirty="0"/>
          </a:p>
        </p:txBody>
      </p:sp>
      <p:sp>
        <p:nvSpPr>
          <p:cNvPr id="7" name="TextBox 6">
            <a:extLst>
              <a:ext uri="{FF2B5EF4-FFF2-40B4-BE49-F238E27FC236}">
                <a16:creationId xmlns:a16="http://schemas.microsoft.com/office/drawing/2014/main" id="{F32066FC-A638-BA87-0D76-13C0519DD759}"/>
              </a:ext>
            </a:extLst>
          </p:cNvPr>
          <p:cNvSpPr txBox="1"/>
          <p:nvPr/>
        </p:nvSpPr>
        <p:spPr>
          <a:xfrm>
            <a:off x="609600" y="1789874"/>
            <a:ext cx="10744200" cy="2677656"/>
          </a:xfrm>
          <a:prstGeom prst="rect">
            <a:avLst/>
          </a:prstGeom>
          <a:noFill/>
        </p:spPr>
        <p:txBody>
          <a:bodyPr wrap="square">
            <a:spAutoFit/>
          </a:bodyPr>
          <a:lstStyle/>
          <a:p>
            <a:pPr algn="r" rtl="1"/>
            <a:r>
              <a:rPr lang="ar-SA" sz="2800" b="1" dirty="0"/>
              <a:t>1. اقرأ الحجة بعناية وحاول تحديد الاستنتاج الرئيسي (قد يكون ضمنيًا فقط). بمجرد تحديد الاستنتاج الرئيسي، عد إلى الحجة لتحديد المقدمات الرئيسية والاستنتاجات الفرعية المقدمة لدعم الاستنتاج الرئيسي. قم بإعادة الصياغة حسب الحاجة لتوضيح المعنى.  </a:t>
            </a:r>
          </a:p>
          <a:p>
            <a:pPr algn="r" rtl="1"/>
            <a:endParaRPr lang="ar-SA" sz="2800" b="1" dirty="0"/>
          </a:p>
          <a:p>
            <a:pPr algn="r" rtl="1"/>
            <a:r>
              <a:rPr lang="ar-SA" sz="2800" b="1" dirty="0"/>
              <a:t>2. استبعد أي جمل او عبارات غير ضرورية أو غير ذات صلة. ركز فقط على النقاط الرئيسية في الحجة. استبعد أي عبارات توفر دعمًا ضئيلًا أو معدومًا للاستنتاج الرئيسي.</a:t>
            </a:r>
            <a:endParaRPr lang="en-US" sz="2800" b="1" dirty="0"/>
          </a:p>
        </p:txBody>
      </p:sp>
      <p:pic>
        <p:nvPicPr>
          <p:cNvPr id="10" name="Picture 9">
            <a:extLst>
              <a:ext uri="{FF2B5EF4-FFF2-40B4-BE49-F238E27FC236}">
                <a16:creationId xmlns:a16="http://schemas.microsoft.com/office/drawing/2014/main" id="{0FBF6CC0-ECC9-4366-8CAC-33B7B456A2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4946" y="0"/>
            <a:ext cx="2955317" cy="1379979"/>
          </a:xfrm>
          <a:prstGeom prst="rect">
            <a:avLst/>
          </a:prstGeom>
        </p:spPr>
      </p:pic>
    </p:spTree>
    <p:extLst>
      <p:ext uri="{BB962C8B-B14F-4D97-AF65-F5344CB8AC3E}">
        <p14:creationId xmlns:p14="http://schemas.microsoft.com/office/powerpoint/2010/main" val="17527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96EF67C-A83F-83A7-6F71-6ED1EAC6C82B}"/>
              </a:ext>
            </a:extLst>
          </p:cNvPr>
          <p:cNvSpPr txBox="1"/>
          <p:nvPr/>
        </p:nvSpPr>
        <p:spPr>
          <a:xfrm>
            <a:off x="1929395" y="308311"/>
            <a:ext cx="8151445" cy="590931"/>
          </a:xfrm>
          <a:prstGeom prst="rect">
            <a:avLst/>
          </a:prstGeom>
          <a:noFill/>
        </p:spPr>
        <p:txBody>
          <a:bodyPr wrap="square">
            <a:spAutoFit/>
          </a:bodyPr>
          <a:lstStyle/>
          <a:p>
            <a:pPr lvl="0" algn="ctr">
              <a:lnSpc>
                <a:spcPct val="90000"/>
              </a:lnSpc>
              <a:spcBef>
                <a:spcPct val="0"/>
              </a:spcBef>
              <a:defRPr/>
            </a:pPr>
            <a:r>
              <a:rPr lang="ar-SA" sz="3600" dirty="0"/>
              <a:t>كيفية تقييس حجة مطولة</a:t>
            </a:r>
            <a:endParaRPr lang="en-US" sz="3600" dirty="0"/>
          </a:p>
        </p:txBody>
      </p:sp>
      <p:sp>
        <p:nvSpPr>
          <p:cNvPr id="7" name="TextBox 6">
            <a:extLst>
              <a:ext uri="{FF2B5EF4-FFF2-40B4-BE49-F238E27FC236}">
                <a16:creationId xmlns:a16="http://schemas.microsoft.com/office/drawing/2014/main" id="{CDCBBCCA-136F-526E-D71D-EDC3F81FE35C}"/>
              </a:ext>
            </a:extLst>
          </p:cNvPr>
          <p:cNvSpPr txBox="1"/>
          <p:nvPr/>
        </p:nvSpPr>
        <p:spPr>
          <a:xfrm>
            <a:off x="511031" y="1859725"/>
            <a:ext cx="10918969" cy="2677656"/>
          </a:xfrm>
          <a:prstGeom prst="rect">
            <a:avLst/>
          </a:prstGeom>
          <a:noFill/>
        </p:spPr>
        <p:txBody>
          <a:bodyPr wrap="square">
            <a:spAutoFit/>
          </a:bodyPr>
          <a:lstStyle/>
          <a:p>
            <a:pPr algn="r" rtl="1"/>
            <a:r>
              <a:rPr lang="ar-SA" sz="2800" b="1" dirty="0"/>
              <a:t>3. قم بترقيم خطوات الحجة وترتيبها بشكل منطقي صحيح (أي وضع المقدمات فوق الاستنتاجات التي تهدف إلى دعمها). اذكر الاستنتاج الرئيسي في النهاية.  </a:t>
            </a:r>
          </a:p>
          <a:p>
            <a:pPr algn="r" rtl="1"/>
            <a:endParaRPr lang="ar-SA" sz="2800" b="1" dirty="0"/>
          </a:p>
          <a:p>
            <a:pPr algn="r" rtl="1"/>
            <a:r>
              <a:rPr lang="ar-SA" sz="2800" b="1" dirty="0"/>
              <a:t>4. املأ أي مقدمات أو استنتاجات رئيسية مفقودة. لا تقلق بشأن ملء جميع الخطوات المفقودة في الحجة. قم بتضمين فقط تلك المقدمات أو الاستنتاجات المفقودة التي تعد مهمة لفهم وتقييم الحجة المركزية. ضع أقواسًا حول العبارات الضمنية للإشارة إلى أنها تمت إضافتها إلى الحجة.</a:t>
            </a:r>
            <a:endParaRPr lang="en-US" sz="2800" b="1" dirty="0"/>
          </a:p>
        </p:txBody>
      </p:sp>
      <p:pic>
        <p:nvPicPr>
          <p:cNvPr id="10" name="Picture 9">
            <a:extLst>
              <a:ext uri="{FF2B5EF4-FFF2-40B4-BE49-F238E27FC236}">
                <a16:creationId xmlns:a16="http://schemas.microsoft.com/office/drawing/2014/main" id="{6ED3ACB8-6033-4F68-A044-BD1022514F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61741" y="-28820"/>
            <a:ext cx="2955317" cy="1379979"/>
          </a:xfrm>
          <a:prstGeom prst="rect">
            <a:avLst/>
          </a:prstGeom>
        </p:spPr>
      </p:pic>
    </p:spTree>
    <p:extLst>
      <p:ext uri="{BB962C8B-B14F-4D97-AF65-F5344CB8AC3E}">
        <p14:creationId xmlns:p14="http://schemas.microsoft.com/office/powerpoint/2010/main" val="3559915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9381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329F9DE-FA15-966C-C03A-54F7C255DE26}"/>
              </a:ext>
            </a:extLst>
          </p:cNvPr>
          <p:cNvSpPr txBox="1"/>
          <p:nvPr/>
        </p:nvSpPr>
        <p:spPr>
          <a:xfrm>
            <a:off x="1929395" y="308311"/>
            <a:ext cx="8151445" cy="590931"/>
          </a:xfrm>
          <a:prstGeom prst="rect">
            <a:avLst/>
          </a:prstGeom>
          <a:noFill/>
        </p:spPr>
        <p:txBody>
          <a:bodyPr wrap="square">
            <a:spAutoFit/>
          </a:bodyPr>
          <a:lstStyle/>
          <a:p>
            <a:pPr lvl="0" algn="ctr">
              <a:lnSpc>
                <a:spcPct val="90000"/>
              </a:lnSpc>
              <a:spcBef>
                <a:spcPct val="0"/>
              </a:spcBef>
              <a:defRPr/>
            </a:pPr>
            <a:r>
              <a:rPr lang="ar-SA" sz="3600" dirty="0"/>
              <a:t>كيفية تقييس حجة مطولة</a:t>
            </a:r>
            <a:endParaRPr lang="en-US" sz="3600" dirty="0"/>
          </a:p>
        </p:txBody>
      </p:sp>
      <p:sp>
        <p:nvSpPr>
          <p:cNvPr id="7" name="TextBox 6">
            <a:extLst>
              <a:ext uri="{FF2B5EF4-FFF2-40B4-BE49-F238E27FC236}">
                <a16:creationId xmlns:a16="http://schemas.microsoft.com/office/drawing/2014/main" id="{A2E1910A-67C7-87D9-718F-807E889E9926}"/>
              </a:ext>
            </a:extLst>
          </p:cNvPr>
          <p:cNvSpPr txBox="1"/>
          <p:nvPr/>
        </p:nvSpPr>
        <p:spPr>
          <a:xfrm>
            <a:off x="712265" y="2171378"/>
            <a:ext cx="10641535" cy="1384995"/>
          </a:xfrm>
          <a:prstGeom prst="rect">
            <a:avLst/>
          </a:prstGeom>
          <a:noFill/>
        </p:spPr>
        <p:txBody>
          <a:bodyPr wrap="square">
            <a:spAutoFit/>
          </a:bodyPr>
          <a:lstStyle/>
          <a:p>
            <a:pPr algn="r" rtl="1"/>
            <a:r>
              <a:rPr lang="ar-SA" sz="2800" b="1" dirty="0"/>
              <a:t>5. أضف تبريرات بين قوسين لكل استنتاج في الحجة. بمعنى آخر، لكل استنتاج أو استنتاج فرعي، حدد بين قوسين من أي الأسطر السابقة في الحجة يُدَّعى أن الاستنتاج أو الاستنتاج الفرعي يتبع مباشرة.</a:t>
            </a:r>
            <a:endParaRPr lang="en-US" sz="2800" b="1" dirty="0"/>
          </a:p>
        </p:txBody>
      </p:sp>
      <p:pic>
        <p:nvPicPr>
          <p:cNvPr id="10" name="Picture 9">
            <a:extLst>
              <a:ext uri="{FF2B5EF4-FFF2-40B4-BE49-F238E27FC236}">
                <a16:creationId xmlns:a16="http://schemas.microsoft.com/office/drawing/2014/main" id="{64ED51A9-F0C3-488D-84ED-C74494E317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18903" y="56097"/>
            <a:ext cx="2955317" cy="1379979"/>
          </a:xfrm>
          <a:prstGeom prst="rect">
            <a:avLst/>
          </a:prstGeom>
        </p:spPr>
      </p:pic>
    </p:spTree>
    <p:extLst>
      <p:ext uri="{BB962C8B-B14F-4D97-AF65-F5344CB8AC3E}">
        <p14:creationId xmlns:p14="http://schemas.microsoft.com/office/powerpoint/2010/main" val="2253166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896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758DE50-C4B8-AEB2-E91D-7E852116B278}"/>
              </a:ext>
            </a:extLst>
          </p:cNvPr>
          <p:cNvSpPr txBox="1"/>
          <p:nvPr/>
        </p:nvSpPr>
        <p:spPr>
          <a:xfrm>
            <a:off x="1504184" y="537965"/>
            <a:ext cx="8764856" cy="480131"/>
          </a:xfrm>
          <a:prstGeom prst="rect">
            <a:avLst/>
          </a:prstGeom>
          <a:noFill/>
        </p:spPr>
        <p:txBody>
          <a:bodyPr wrap="square">
            <a:spAutoFit/>
          </a:bodyPr>
          <a:lstStyle/>
          <a:p>
            <a:pPr lvl="0" algn="ctr">
              <a:lnSpc>
                <a:spcPct val="90000"/>
              </a:lnSpc>
              <a:spcBef>
                <a:spcPct val="0"/>
              </a:spcBef>
              <a:defRPr/>
            </a:pPr>
            <a:r>
              <a:rPr lang="ar-SA" sz="2800" dirty="0"/>
              <a:t>مثال على تقييس حجة مطولة</a:t>
            </a:r>
            <a:endParaRPr lang="en-US" sz="2800" dirty="0"/>
          </a:p>
        </p:txBody>
      </p:sp>
      <p:sp>
        <p:nvSpPr>
          <p:cNvPr id="7" name="TextBox 6">
            <a:extLst>
              <a:ext uri="{FF2B5EF4-FFF2-40B4-BE49-F238E27FC236}">
                <a16:creationId xmlns:a16="http://schemas.microsoft.com/office/drawing/2014/main" id="{7197ECE6-F699-7BCF-267B-497C52729CBA}"/>
              </a:ext>
            </a:extLst>
          </p:cNvPr>
          <p:cNvSpPr txBox="1"/>
          <p:nvPr/>
        </p:nvSpPr>
        <p:spPr>
          <a:xfrm>
            <a:off x="441605" y="1611840"/>
            <a:ext cx="11293196" cy="3170099"/>
          </a:xfrm>
          <a:prstGeom prst="rect">
            <a:avLst/>
          </a:prstGeom>
          <a:noFill/>
        </p:spPr>
        <p:txBody>
          <a:bodyPr wrap="square">
            <a:spAutoFit/>
          </a:bodyPr>
          <a:lstStyle/>
          <a:p>
            <a:pPr algn="r" rtl="1"/>
            <a:r>
              <a:rPr lang="ar-SA" sz="2000" b="1" dirty="0"/>
              <a:t>بالنسبة إلى مقالكم الافتتاحي (7 سبتمبر)، "أعطونا درجات أفضل في اختبار </a:t>
            </a:r>
            <a:r>
              <a:rPr lang="en-US" sz="2000" b="1" dirty="0"/>
              <a:t>SAT"، </a:t>
            </a:r>
            <a:r>
              <a:rPr lang="ar-SA" sz="2000" b="1" dirty="0"/>
              <a:t>هذا آخر ما نحتاجه! من المعروف أن العديد من رواد الأعمال والمخترعين الناجحين لم يكونوا طلابًا متفوقين. في الواقع، العديد منهم تركوا المدرسة الثانوية أو الجامعة، والعديد لم يحصلوا على درجات عالية في اختبار </a:t>
            </a:r>
            <a:r>
              <a:rPr lang="en-US" sz="2000" b="1" dirty="0"/>
              <a:t>SAT.  </a:t>
            </a:r>
          </a:p>
          <a:p>
            <a:pPr algn="r" rtl="1"/>
            <a:r>
              <a:rPr lang="ar-SA" sz="2000" b="1" dirty="0"/>
              <a:t>يقول المتحدث المحترف جيم رون: "التعليم الرسمي سيجعلك تعيش. التعليم الذاتي سيجعلك تجني ثروة. أنت تحدد مقدار الثروة التي ستجنيها من خلال مقدار التعليم الذاتي الذي تقرر الحصول عليه."  لذلك، يجب أن تكون هناك مؤشرات أفضل للنجاح من الدرجات والاختبارات الموحدة. كصاحب عمل، أريد توظيف أشخاص يتمتعون بمهارات تواصل ممتازة ومواقف إيجابية وملتزمين بإنجاز عمل عالي الجودة. هذه المهارات أهم بالنسبة لي، وكذلك لأصحاب العمل الآخرين على المدى الطويل، من درجات </a:t>
            </a:r>
            <a:r>
              <a:rPr lang="en-US" sz="2000" b="1" dirty="0"/>
              <a:t>SAT </a:t>
            </a:r>
            <a:r>
              <a:rPr lang="ar-SA" sz="2000" b="1" dirty="0"/>
              <a:t>المثالية.  </a:t>
            </a:r>
          </a:p>
          <a:p>
            <a:pPr algn="r" rtl="1"/>
            <a:r>
              <a:rPr lang="ar-SA" sz="2000" b="1" dirty="0"/>
              <a:t>في رأيي، بلدنا في الوضع الذي هو عليه بسبب جهلنا في العلاقات الإنسانية. التعليم القائم على الحفظ لا يعلم أطفالنا كيفية إيجاد الإجابات، أو حل المشكلات، أو التعامل مع الصعوبات في حياتهم الشخصية أو المهنية، أو تحمل مسؤولية أفعالهم، أو تطوير مهاراتهم ومواهبهم. بل يشجع الناس على البحث عن الطريق السهل. ويدمر قدرة أطفالنا على استخدام الفطرة السليمة.</a:t>
            </a:r>
            <a:endParaRPr lang="en-US" sz="2000" b="1" dirty="0"/>
          </a:p>
        </p:txBody>
      </p:sp>
      <p:pic>
        <p:nvPicPr>
          <p:cNvPr id="10" name="Picture 9">
            <a:extLst>
              <a:ext uri="{FF2B5EF4-FFF2-40B4-BE49-F238E27FC236}">
                <a16:creationId xmlns:a16="http://schemas.microsoft.com/office/drawing/2014/main" id="{F280D14B-B816-4710-86E9-CDFBF01C3D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1883" y="88040"/>
            <a:ext cx="2955317" cy="1379979"/>
          </a:xfrm>
          <a:prstGeom prst="rect">
            <a:avLst/>
          </a:prstGeom>
        </p:spPr>
      </p:pic>
    </p:spTree>
    <p:extLst>
      <p:ext uri="{BB962C8B-B14F-4D97-AF65-F5344CB8AC3E}">
        <p14:creationId xmlns:p14="http://schemas.microsoft.com/office/powerpoint/2010/main" val="1303113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B822C96-4ED5-47D3-4574-E5743933E7E7}"/>
              </a:ext>
            </a:extLst>
          </p:cNvPr>
          <p:cNvSpPr txBox="1"/>
          <p:nvPr/>
        </p:nvSpPr>
        <p:spPr>
          <a:xfrm>
            <a:off x="1504184" y="537965"/>
            <a:ext cx="8764856" cy="480131"/>
          </a:xfrm>
          <a:prstGeom prst="rect">
            <a:avLst/>
          </a:prstGeom>
          <a:noFill/>
        </p:spPr>
        <p:txBody>
          <a:bodyPr wrap="square">
            <a:spAutoFit/>
          </a:bodyPr>
          <a:lstStyle/>
          <a:p>
            <a:pPr lvl="0" algn="ctr">
              <a:lnSpc>
                <a:spcPct val="90000"/>
              </a:lnSpc>
              <a:spcBef>
                <a:spcPct val="0"/>
              </a:spcBef>
              <a:defRPr/>
            </a:pPr>
            <a:r>
              <a:rPr lang="ar-SA" sz="2800" dirty="0"/>
              <a:t>مثال على تقييس حجة مطولة</a:t>
            </a:r>
            <a:endParaRPr lang="en-US" sz="2800" dirty="0"/>
          </a:p>
        </p:txBody>
      </p:sp>
      <p:sp>
        <p:nvSpPr>
          <p:cNvPr id="7" name="TextBox 6">
            <a:extLst>
              <a:ext uri="{FF2B5EF4-FFF2-40B4-BE49-F238E27FC236}">
                <a16:creationId xmlns:a16="http://schemas.microsoft.com/office/drawing/2014/main" id="{B3C8CE28-2701-7524-DE23-552DC2C66AB9}"/>
              </a:ext>
            </a:extLst>
          </p:cNvPr>
          <p:cNvSpPr txBox="1"/>
          <p:nvPr/>
        </p:nvSpPr>
        <p:spPr>
          <a:xfrm>
            <a:off x="441605" y="1611840"/>
            <a:ext cx="11293196" cy="2246769"/>
          </a:xfrm>
          <a:prstGeom prst="rect">
            <a:avLst/>
          </a:prstGeom>
          <a:noFill/>
        </p:spPr>
        <p:txBody>
          <a:bodyPr wrap="square">
            <a:spAutoFit/>
          </a:bodyPr>
          <a:lstStyle/>
          <a:p>
            <a:pPr algn="r" rtl="1"/>
            <a:r>
              <a:rPr lang="ar-SA" sz="2000" b="1" dirty="0"/>
              <a:t>الولايات المتحدة لديها عدد أكبر من السجناء، من حيث النسبة المئوية للسكان، مقارنة بأي دولة أخرى. هؤلاء السجناء ليسوا هناك لأنهم لم يحفظوا معلومات يمكن البحث عنها بسهولة.  الهياكل السياسية والسلطوية للمجتمع الطبي وكذلك نظامنا القانوني يضران بلدنا بسبب افتقارهما إلى الفطرة السليمة. على مر التاريخ، قاومت المنظمات السائدة دائمًا التغيير. أكثر الناس تعليمًا كانوا يعتقدون أن الأرض مسطحة. وكان الشخص الذي يُطلق عليه "الأبله" هو الذي أثبت خطأهم.  إذا كنا نريد درجات عالية، فلنحصل عليها في اللطف. على حد تعبير ثيودور روزفلت: "العنصر الأكثر أهمية في صيغة النجاح هو معرفة كيفية التعامل مع الناس.</a:t>
            </a:r>
            <a:r>
              <a:rPr lang="en-US" sz="2000" b="1" dirty="0"/>
              <a:t>  </a:t>
            </a:r>
            <a:r>
              <a:rPr lang="ar-SA" sz="2000" b="1" dirty="0"/>
              <a:t>لذلك أخبرني عن المدارس التي يحصل فيها أطفالنا على درجات عالية في اللطف والتفكير في الآخرين. يمكنك بناء حياة على هذه الصفات. يمكننا بناء القنابل والسجون عندما نركز على العكس.</a:t>
            </a:r>
            <a:endParaRPr lang="en-US" sz="2000" b="1" dirty="0"/>
          </a:p>
        </p:txBody>
      </p:sp>
      <p:pic>
        <p:nvPicPr>
          <p:cNvPr id="10" name="Picture 9">
            <a:extLst>
              <a:ext uri="{FF2B5EF4-FFF2-40B4-BE49-F238E27FC236}">
                <a16:creationId xmlns:a16="http://schemas.microsoft.com/office/drawing/2014/main" id="{3E3EF1C4-EA63-436A-BBA8-2AD12C188A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31870" y="-1305"/>
            <a:ext cx="2955317" cy="1379979"/>
          </a:xfrm>
          <a:prstGeom prst="rect">
            <a:avLst/>
          </a:prstGeom>
        </p:spPr>
      </p:pic>
    </p:spTree>
    <p:extLst>
      <p:ext uri="{BB962C8B-B14F-4D97-AF65-F5344CB8AC3E}">
        <p14:creationId xmlns:p14="http://schemas.microsoft.com/office/powerpoint/2010/main" val="2210125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3C4DE79-50E9-5CEA-6A59-D3DBF0F97C06}"/>
              </a:ext>
            </a:extLst>
          </p:cNvPr>
          <p:cNvSpPr txBox="1"/>
          <p:nvPr/>
        </p:nvSpPr>
        <p:spPr>
          <a:xfrm>
            <a:off x="1777072" y="676303"/>
            <a:ext cx="8764856" cy="480131"/>
          </a:xfrm>
          <a:prstGeom prst="rect">
            <a:avLst/>
          </a:prstGeom>
          <a:noFill/>
        </p:spPr>
        <p:txBody>
          <a:bodyPr wrap="square">
            <a:spAutoFit/>
          </a:bodyPr>
          <a:lstStyle/>
          <a:p>
            <a:pPr lvl="0" algn="ctr">
              <a:lnSpc>
                <a:spcPct val="90000"/>
              </a:lnSpc>
              <a:spcBef>
                <a:spcPct val="0"/>
              </a:spcBef>
              <a:defRPr/>
            </a:pPr>
            <a:r>
              <a:rPr lang="ar-SA" sz="2800" dirty="0"/>
              <a:t>مثال على تقييس حجة مطولة</a:t>
            </a:r>
            <a:endParaRPr lang="en-US" sz="2800" dirty="0"/>
          </a:p>
        </p:txBody>
      </p:sp>
      <p:sp>
        <p:nvSpPr>
          <p:cNvPr id="7" name="TextBox 6">
            <a:extLst>
              <a:ext uri="{FF2B5EF4-FFF2-40B4-BE49-F238E27FC236}">
                <a16:creationId xmlns:a16="http://schemas.microsoft.com/office/drawing/2014/main" id="{E2957490-1DB7-5E32-5114-231F0D5FC761}"/>
              </a:ext>
            </a:extLst>
          </p:cNvPr>
          <p:cNvSpPr txBox="1"/>
          <p:nvPr/>
        </p:nvSpPr>
        <p:spPr>
          <a:xfrm>
            <a:off x="609600" y="1936886"/>
            <a:ext cx="11234475" cy="707886"/>
          </a:xfrm>
          <a:prstGeom prst="rect">
            <a:avLst/>
          </a:prstGeom>
          <a:noFill/>
        </p:spPr>
        <p:txBody>
          <a:bodyPr wrap="square">
            <a:spAutoFit/>
          </a:bodyPr>
          <a:lstStyle/>
          <a:p>
            <a:pPr algn="r" rtl="1"/>
            <a:r>
              <a:rPr lang="ar-SA" sz="2000" b="1" dirty="0"/>
              <a:t>هذه الحجة ليست واضحة ولا منظمة كما كانت الحجة السابقة التي قمنا بتحليلها. إليك محاولة أحد القراء لتلخيص الحجة الرئيسية للكاتب:</a:t>
            </a:r>
            <a:endParaRPr lang="en-US" sz="2000" b="1" dirty="0"/>
          </a:p>
        </p:txBody>
      </p:sp>
      <p:pic>
        <p:nvPicPr>
          <p:cNvPr id="10" name="Picture 9">
            <a:extLst>
              <a:ext uri="{FF2B5EF4-FFF2-40B4-BE49-F238E27FC236}">
                <a16:creationId xmlns:a16="http://schemas.microsoft.com/office/drawing/2014/main" id="{899533F1-AB14-4016-9681-25372915E3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64269" y="66496"/>
            <a:ext cx="2955317" cy="1379979"/>
          </a:xfrm>
          <a:prstGeom prst="rect">
            <a:avLst/>
          </a:prstGeom>
        </p:spPr>
      </p:pic>
    </p:spTree>
    <p:extLst>
      <p:ext uri="{BB962C8B-B14F-4D97-AF65-F5344CB8AC3E}">
        <p14:creationId xmlns:p14="http://schemas.microsoft.com/office/powerpoint/2010/main" val="3557505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8C6F6B0-3ADB-55FB-E03D-8F2B6DA7C0EE}"/>
              </a:ext>
            </a:extLst>
          </p:cNvPr>
          <p:cNvSpPr txBox="1"/>
          <p:nvPr/>
        </p:nvSpPr>
        <p:spPr>
          <a:xfrm>
            <a:off x="1961384" y="678630"/>
            <a:ext cx="8238530" cy="480131"/>
          </a:xfrm>
          <a:prstGeom prst="rect">
            <a:avLst/>
          </a:prstGeom>
          <a:noFill/>
        </p:spPr>
        <p:txBody>
          <a:bodyPr wrap="square">
            <a:spAutoFit/>
          </a:bodyPr>
          <a:lstStyle/>
          <a:p>
            <a:pPr lvl="0" algn="ctr">
              <a:lnSpc>
                <a:spcPct val="90000"/>
              </a:lnSpc>
              <a:spcBef>
                <a:spcPct val="0"/>
              </a:spcBef>
              <a:defRPr/>
            </a:pPr>
            <a:r>
              <a:rPr lang="ar-SA" sz="2800" dirty="0"/>
              <a:t>مثال على تقييس حجة مطولة</a:t>
            </a:r>
            <a:endParaRPr lang="en-US" sz="2800" dirty="0"/>
          </a:p>
        </p:txBody>
      </p:sp>
      <p:sp>
        <p:nvSpPr>
          <p:cNvPr id="7" name="TextBox 6">
            <a:extLst>
              <a:ext uri="{FF2B5EF4-FFF2-40B4-BE49-F238E27FC236}">
                <a16:creationId xmlns:a16="http://schemas.microsoft.com/office/drawing/2014/main" id="{38782CA7-DF71-2E86-6D45-89082795DC33}"/>
              </a:ext>
            </a:extLst>
          </p:cNvPr>
          <p:cNvSpPr txBox="1"/>
          <p:nvPr/>
        </p:nvSpPr>
        <p:spPr>
          <a:xfrm>
            <a:off x="0" y="1564988"/>
            <a:ext cx="11772900" cy="4401205"/>
          </a:xfrm>
          <a:prstGeom prst="rect">
            <a:avLst/>
          </a:prstGeom>
          <a:noFill/>
        </p:spPr>
        <p:txBody>
          <a:bodyPr wrap="square">
            <a:spAutoFit/>
          </a:bodyPr>
          <a:lstStyle/>
          <a:p>
            <a:pPr algn="r" rtl="1"/>
            <a:r>
              <a:rPr lang="ar-SA" sz="2000" b="1" dirty="0"/>
              <a:t>1. التعليم القائم على الحفظ لا يعلم أطفالنا كيفية إيجاد الإجابات، أو حل المشكلات، أو التعامل مع الصعوبات في حياتهم الشخصية أو المهنية، أو تحمل مسؤولية أفعالهم، أو تطوير مهاراتهم ومواهبهم.  </a:t>
            </a:r>
          </a:p>
          <a:p>
            <a:pPr algn="r" rtl="1"/>
            <a:r>
              <a:rPr lang="ar-SA" sz="2000" b="1" dirty="0"/>
              <a:t>2. التعليم القائم على الحفظ يشجع الناس على البحث عن الطريق السهل ويدمر قدرة أطفالنا على استخدام الفطرة السليمة.  </a:t>
            </a:r>
          </a:p>
          <a:p>
            <a:pPr algn="r" rtl="1"/>
            <a:r>
              <a:rPr lang="ar-SA" sz="2000" b="1" dirty="0"/>
              <a:t>3. التعليم القائم على الحفظ هو المسؤول إلى حد كبير عن الوضع السيئ الذي تعيشه البلاد اليوم، بما في ذلك ارتفاع عدد السجناء وافتقار المجتمعين الطبي والقانوني إلى الفطرة السليمة الأساسية.  </a:t>
            </a:r>
          </a:p>
          <a:p>
            <a:pPr algn="r" rtl="1"/>
            <a:r>
              <a:rPr lang="ar-SA" sz="2000" b="1" dirty="0"/>
              <a:t>4. [وبالتالي، التعليم القائم على الحفظ هو خطأ. (من 1–3)]  </a:t>
            </a:r>
          </a:p>
          <a:p>
            <a:pPr algn="r" rtl="1"/>
            <a:r>
              <a:rPr lang="ar-SA" sz="2000" b="1" dirty="0"/>
              <a:t>5. [اختبار </a:t>
            </a:r>
            <a:r>
              <a:rPr lang="en-US" sz="2000" b="1" dirty="0"/>
              <a:t>SAT </a:t>
            </a:r>
            <a:r>
              <a:rPr lang="ar-SA" sz="2000" b="1" dirty="0"/>
              <a:t>هو في الغالب اختبار للمعلومات المحفوظة.]  </a:t>
            </a:r>
          </a:p>
          <a:p>
            <a:pPr algn="r" rtl="1"/>
            <a:r>
              <a:rPr lang="ar-SA" sz="2000" b="1" dirty="0"/>
              <a:t>6. العديد من رواد الأعمال والمخترعين الناجحين كانوا من الذين تركوا المدرسة الثانوية أو الجامعة ولم يحصلوا على درجات عالية في اختبار </a:t>
            </a:r>
            <a:r>
              <a:rPr lang="en-US" sz="2000" b="1" dirty="0"/>
              <a:t>SAT.  </a:t>
            </a:r>
          </a:p>
          <a:p>
            <a:pPr algn="r" rtl="1"/>
            <a:r>
              <a:rPr lang="en-US" sz="2000" b="1" dirty="0"/>
              <a:t>7. </a:t>
            </a:r>
            <a:r>
              <a:rPr lang="ar-SA" sz="2000" b="1" dirty="0"/>
              <a:t>مهارات التعامل مع الناس أهم بمليون مرة لأصحاب العمل من درجات </a:t>
            </a:r>
            <a:r>
              <a:rPr lang="en-US" sz="2000" b="1" dirty="0"/>
              <a:t>SAT </a:t>
            </a:r>
            <a:r>
              <a:rPr lang="ar-SA" sz="2000" b="1" dirty="0"/>
              <a:t>المثالية.  </a:t>
            </a:r>
          </a:p>
          <a:p>
            <a:pPr algn="r" rtl="1"/>
            <a:r>
              <a:rPr lang="ar-SA" sz="2000" b="1" dirty="0"/>
              <a:t>8. وبالتالي، النجاح في الحياة يعتمد بشكل أكبر على مهارات التعامل الجيدة مع الناس أكثر من اعتماده على الدرجات الجيدة أو درجات </a:t>
            </a:r>
            <a:r>
              <a:rPr lang="en-US" sz="2000" b="1" dirty="0"/>
              <a:t>SAT </a:t>
            </a:r>
            <a:r>
              <a:rPr lang="ar-SA" sz="2000" b="1" dirty="0"/>
              <a:t>العالية. (من 6–7)  </a:t>
            </a:r>
          </a:p>
          <a:p>
            <a:pPr algn="r" rtl="1"/>
            <a:r>
              <a:rPr lang="ar-SA" sz="2000" b="1" dirty="0"/>
              <a:t>9. [لذلك، على عكس المقال الافتتاحي الصادر في 7 سبتمبر، من الأهمية بمكان أن تعلم المدارس مهارات التعامل الجيدة مع الناس أكثر من تعليمها أنواع المعلومات المحفوظة التي يتم اختبارها في </a:t>
            </a:r>
            <a:r>
              <a:rPr lang="en-US" sz="2000" b="1" dirty="0"/>
              <a:t>SAT. (</a:t>
            </a:r>
            <a:r>
              <a:rPr lang="ar-SA" sz="2000" b="1" dirty="0"/>
              <a:t>من 4–5، 8)]</a:t>
            </a:r>
            <a:endParaRPr lang="en-US" sz="2000" b="1" dirty="0"/>
          </a:p>
        </p:txBody>
      </p:sp>
      <p:pic>
        <p:nvPicPr>
          <p:cNvPr id="10" name="Picture 9">
            <a:extLst>
              <a:ext uri="{FF2B5EF4-FFF2-40B4-BE49-F238E27FC236}">
                <a16:creationId xmlns:a16="http://schemas.microsoft.com/office/drawing/2014/main" id="{35B371D8-D104-4B93-BE91-B26A10CD0E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17583" y="120553"/>
            <a:ext cx="2955317" cy="1379979"/>
          </a:xfrm>
          <a:prstGeom prst="rect">
            <a:avLst/>
          </a:prstGeom>
        </p:spPr>
      </p:pic>
    </p:spTree>
    <p:extLst>
      <p:ext uri="{BB962C8B-B14F-4D97-AF65-F5344CB8AC3E}">
        <p14:creationId xmlns:p14="http://schemas.microsoft.com/office/powerpoint/2010/main" val="2295915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4D4058A-BE93-9C16-D102-8F3C31FF82D4}"/>
              </a:ext>
            </a:extLst>
          </p:cNvPr>
          <p:cNvSpPr txBox="1"/>
          <p:nvPr/>
        </p:nvSpPr>
        <p:spPr>
          <a:xfrm>
            <a:off x="2209196" y="408452"/>
            <a:ext cx="6273382" cy="590931"/>
          </a:xfrm>
          <a:prstGeom prst="rect">
            <a:avLst/>
          </a:prstGeom>
          <a:noFill/>
        </p:spPr>
        <p:txBody>
          <a:bodyPr wrap="square">
            <a:spAutoFit/>
          </a:bodyPr>
          <a:lstStyle/>
          <a:p>
            <a:pPr lvl="0" algn="ctr">
              <a:lnSpc>
                <a:spcPct val="90000"/>
              </a:lnSpc>
              <a:spcBef>
                <a:spcPct val="0"/>
              </a:spcBef>
              <a:defRPr/>
            </a:pPr>
            <a:r>
              <a:rPr lang="ar-SA" sz="3600" dirty="0"/>
              <a:t>خلاصة.</a:t>
            </a:r>
            <a:endParaRPr lang="en-US" sz="3600" dirty="0"/>
          </a:p>
        </p:txBody>
      </p:sp>
      <p:sp>
        <p:nvSpPr>
          <p:cNvPr id="7" name="TextBox 6">
            <a:extLst>
              <a:ext uri="{FF2B5EF4-FFF2-40B4-BE49-F238E27FC236}">
                <a16:creationId xmlns:a16="http://schemas.microsoft.com/office/drawing/2014/main" id="{AEA41D7B-9217-83F3-B514-05812FA82858}"/>
              </a:ext>
            </a:extLst>
          </p:cNvPr>
          <p:cNvSpPr txBox="1"/>
          <p:nvPr/>
        </p:nvSpPr>
        <p:spPr>
          <a:xfrm>
            <a:off x="609599" y="1428422"/>
            <a:ext cx="11143785" cy="3539430"/>
          </a:xfrm>
          <a:prstGeom prst="rect">
            <a:avLst/>
          </a:prstGeom>
          <a:noFill/>
        </p:spPr>
        <p:txBody>
          <a:bodyPr wrap="square">
            <a:spAutoFit/>
          </a:bodyPr>
          <a:lstStyle/>
          <a:p>
            <a:pPr algn="r" rtl="1"/>
            <a:r>
              <a:rPr lang="ar-SA" sz="2800" b="1" dirty="0"/>
              <a:t>1. في هذا الفصل تعلمنا كيفية تحليل الحجج. تحليل الحجة يعني تفكيكها إلى أجزائها المختلفة لفهم بوضوح ما هو الاستنتاج الذي يتم الدفاع عنه وعلى أي أساس.  </a:t>
            </a:r>
          </a:p>
          <a:p>
            <a:pPr algn="r" rtl="1"/>
            <a:endParaRPr lang="ar-SA" sz="2800" b="1" dirty="0"/>
          </a:p>
          <a:p>
            <a:pPr algn="r" rtl="1"/>
            <a:r>
              <a:rPr lang="ar-SA" sz="2800" b="1" dirty="0"/>
              <a:t>2. لتحليل الحجج القصيرة نستخدم طريقة تسمى **الرسم التخطيطي**، والتي تتضمن ست خطوات أساسية:  </a:t>
            </a:r>
          </a:p>
          <a:p>
            <a:pPr algn="r" rtl="1"/>
            <a:r>
              <a:rPr lang="ar-SA" sz="2800" b="1" dirty="0"/>
              <a:t>   أ. اقرأ الحجة بعناية، مع تحديد أي مؤشرات للمقدمات أو الاستنتاجات التي تراها.  </a:t>
            </a:r>
          </a:p>
          <a:p>
            <a:pPr algn="r" rtl="1"/>
            <a:r>
              <a:rPr lang="ar-SA" sz="2800" b="1" dirty="0"/>
              <a:t>   ب. قم بترقيم العبارات بشكل متسلسل كما تظهر في الحجة. (لا تقم بترقيم أي جمل ليست عبارات.)</a:t>
            </a:r>
            <a:endParaRPr lang="en-US" sz="2800" b="1" dirty="0"/>
          </a:p>
        </p:txBody>
      </p:sp>
      <p:pic>
        <p:nvPicPr>
          <p:cNvPr id="10" name="Picture 9">
            <a:extLst>
              <a:ext uri="{FF2B5EF4-FFF2-40B4-BE49-F238E27FC236}">
                <a16:creationId xmlns:a16="http://schemas.microsoft.com/office/drawing/2014/main" id="{15940BF9-25E7-41A5-ABFE-0AA3921B4D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55683" y="99024"/>
            <a:ext cx="2955317" cy="1379979"/>
          </a:xfrm>
          <a:prstGeom prst="rect">
            <a:avLst/>
          </a:prstGeom>
        </p:spPr>
      </p:pic>
    </p:spTree>
    <p:extLst>
      <p:ext uri="{BB962C8B-B14F-4D97-AF65-F5344CB8AC3E}">
        <p14:creationId xmlns:p14="http://schemas.microsoft.com/office/powerpoint/2010/main" val="4126803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896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1807629-5397-FF76-3655-BFA585AD5666}"/>
              </a:ext>
            </a:extLst>
          </p:cNvPr>
          <p:cNvSpPr txBox="1"/>
          <p:nvPr/>
        </p:nvSpPr>
        <p:spPr>
          <a:xfrm>
            <a:off x="2209196" y="408452"/>
            <a:ext cx="6273382" cy="590931"/>
          </a:xfrm>
          <a:prstGeom prst="rect">
            <a:avLst/>
          </a:prstGeom>
          <a:noFill/>
        </p:spPr>
        <p:txBody>
          <a:bodyPr wrap="square">
            <a:spAutoFit/>
          </a:bodyPr>
          <a:lstStyle/>
          <a:p>
            <a:pPr lvl="0" algn="ctr">
              <a:lnSpc>
                <a:spcPct val="90000"/>
              </a:lnSpc>
              <a:spcBef>
                <a:spcPct val="0"/>
              </a:spcBef>
              <a:defRPr/>
            </a:pPr>
            <a:r>
              <a:rPr lang="ar-SA" sz="3600" dirty="0"/>
              <a:t>خلاصة.</a:t>
            </a:r>
            <a:endParaRPr lang="en-US" sz="3600" dirty="0"/>
          </a:p>
        </p:txBody>
      </p:sp>
      <p:sp>
        <p:nvSpPr>
          <p:cNvPr id="7" name="TextBox 6">
            <a:extLst>
              <a:ext uri="{FF2B5EF4-FFF2-40B4-BE49-F238E27FC236}">
                <a16:creationId xmlns:a16="http://schemas.microsoft.com/office/drawing/2014/main" id="{9DE96223-5BF2-D6D3-19D9-6519EDAE95B8}"/>
              </a:ext>
            </a:extLst>
          </p:cNvPr>
          <p:cNvSpPr txBox="1"/>
          <p:nvPr/>
        </p:nvSpPr>
        <p:spPr>
          <a:xfrm>
            <a:off x="609599" y="1428422"/>
            <a:ext cx="11143785" cy="4154984"/>
          </a:xfrm>
          <a:prstGeom prst="rect">
            <a:avLst/>
          </a:prstGeom>
          <a:noFill/>
        </p:spPr>
        <p:txBody>
          <a:bodyPr wrap="square">
            <a:spAutoFit/>
          </a:bodyPr>
          <a:lstStyle/>
          <a:p>
            <a:pPr algn="r" rtl="1"/>
            <a:r>
              <a:rPr lang="ar-SA" sz="2400" b="1" dirty="0"/>
              <a:t>ج. رتب الأرقام مكانيًا على الصفحة مع وضع المقدمات فوق الاستنتاج(ات) التي يُزعم أنها تدعمها. استبعد أي عبارات غير ذات صلة أو مكررة.  </a:t>
            </a:r>
          </a:p>
          <a:p>
            <a:pPr algn="r" rtl="1"/>
            <a:endParaRPr lang="ar-SA" sz="2400" b="1" dirty="0"/>
          </a:p>
          <a:p>
            <a:pPr algn="r" rtl="1"/>
            <a:r>
              <a:rPr lang="ar-SA" sz="2400" b="1" dirty="0"/>
              <a:t>د. باستخدام الأسهم للدلالة على "هو دليل لـ"، قم بإنشاء نوع من المخطط الانسيابي الذي يوضح أي المقدمات تهدف إلى دعم أي استنتاجات.  </a:t>
            </a:r>
          </a:p>
          <a:p>
            <a:pPr algn="r" rtl="1"/>
            <a:endParaRPr lang="ar-SA" sz="2400" b="1" dirty="0"/>
          </a:p>
          <a:p>
            <a:pPr algn="r" rtl="1"/>
            <a:r>
              <a:rPr lang="ar-SA" sz="2400" b="1" dirty="0"/>
              <a:t>هـ. أشر إلى المقدمات المستقلة عن طريق رسم أسهم مباشرة من المقدمات إلى الاستنتاجات التي يُزعم أنها تدعمها. أشر إلى المقدمات المرتبطة بوضع علامة زائد (+) بين كل من المقدمات المرتبطة، وتسطير المقدمات، ورسم سهم من المقدمات المسطرة إلى الاستنتاجات التي يُزعم أنها تدعمها.  </a:t>
            </a:r>
          </a:p>
          <a:p>
            <a:pPr algn="r" rtl="1"/>
            <a:endParaRPr lang="ar-SA" sz="2400" b="1" dirty="0"/>
          </a:p>
          <a:p>
            <a:pPr algn="r" rtl="1"/>
            <a:r>
              <a:rPr lang="ar-SA" sz="2400" b="1" dirty="0"/>
              <a:t>و. ضع الاستنتاج الرئيسي للحجة في النهاية.</a:t>
            </a:r>
          </a:p>
        </p:txBody>
      </p:sp>
      <p:pic>
        <p:nvPicPr>
          <p:cNvPr id="10" name="Picture 9">
            <a:extLst>
              <a:ext uri="{FF2B5EF4-FFF2-40B4-BE49-F238E27FC236}">
                <a16:creationId xmlns:a16="http://schemas.microsoft.com/office/drawing/2014/main" id="{5B1F8FCF-7D2A-4205-A148-4E15E444D9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74267" y="84736"/>
            <a:ext cx="2955317" cy="1379979"/>
          </a:xfrm>
          <a:prstGeom prst="rect">
            <a:avLst/>
          </a:prstGeom>
        </p:spPr>
      </p:pic>
    </p:spTree>
    <p:extLst>
      <p:ext uri="{BB962C8B-B14F-4D97-AF65-F5344CB8AC3E}">
        <p14:creationId xmlns:p14="http://schemas.microsoft.com/office/powerpoint/2010/main" val="1891123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09600" y="145382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B15169C-F7BD-B885-2A14-12B9ECE6453A}"/>
              </a:ext>
            </a:extLst>
          </p:cNvPr>
          <p:cNvSpPr txBox="1"/>
          <p:nvPr/>
        </p:nvSpPr>
        <p:spPr>
          <a:xfrm>
            <a:off x="2127553" y="359466"/>
            <a:ext cx="6273382" cy="590931"/>
          </a:xfrm>
          <a:prstGeom prst="rect">
            <a:avLst/>
          </a:prstGeom>
          <a:noFill/>
        </p:spPr>
        <p:txBody>
          <a:bodyPr wrap="square">
            <a:spAutoFit/>
          </a:bodyPr>
          <a:lstStyle/>
          <a:p>
            <a:pPr lvl="0" algn="ctr">
              <a:lnSpc>
                <a:spcPct val="90000"/>
              </a:lnSpc>
              <a:spcBef>
                <a:spcPct val="0"/>
              </a:spcBef>
              <a:defRPr/>
            </a:pPr>
            <a:r>
              <a:rPr lang="ar-SA" sz="3600" dirty="0"/>
              <a:t>خلاصة.</a:t>
            </a:r>
            <a:endParaRPr lang="en-US" sz="3600" dirty="0"/>
          </a:p>
        </p:txBody>
      </p:sp>
      <p:sp>
        <p:nvSpPr>
          <p:cNvPr id="7" name="TextBox 6">
            <a:extLst>
              <a:ext uri="{FF2B5EF4-FFF2-40B4-BE49-F238E27FC236}">
                <a16:creationId xmlns:a16="http://schemas.microsoft.com/office/drawing/2014/main" id="{F845EA92-64F5-75D8-BC3C-5CD899CE1650}"/>
              </a:ext>
            </a:extLst>
          </p:cNvPr>
          <p:cNvSpPr txBox="1"/>
          <p:nvPr/>
        </p:nvSpPr>
        <p:spPr>
          <a:xfrm>
            <a:off x="1422140" y="1825624"/>
            <a:ext cx="9950514" cy="2246769"/>
          </a:xfrm>
          <a:prstGeom prst="rect">
            <a:avLst/>
          </a:prstGeom>
          <a:noFill/>
        </p:spPr>
        <p:txBody>
          <a:bodyPr wrap="square">
            <a:spAutoFit/>
          </a:bodyPr>
          <a:lstStyle/>
          <a:p>
            <a:pPr algn="r" rtl="1"/>
            <a:r>
              <a:rPr lang="ar-SA" sz="2800" b="1" dirty="0"/>
              <a:t>(تكون المقدمتان مستقلتين إذا لم تقل أي منهما عن الدعم المقدم للاستنتاج إذا تمت إزالة الأخرى. تكون المقدمتان مرتبطتين إذا كانت إحداهما على الأقل ستقدم دعمًا أقل للاستنتاج إذا تمت إزالة الأخرى.)  </a:t>
            </a:r>
          </a:p>
          <a:p>
            <a:pPr algn="r" rtl="1"/>
            <a:endParaRPr lang="ar-SA" sz="2800" b="1" dirty="0"/>
          </a:p>
          <a:p>
            <a:pPr algn="r" rtl="1"/>
            <a:r>
              <a:rPr lang="ar-SA" sz="2800" b="1" dirty="0"/>
              <a:t>و. ضع الاستنتاج الرئيسي للحجة في النهاية.</a:t>
            </a:r>
          </a:p>
        </p:txBody>
      </p:sp>
      <p:pic>
        <p:nvPicPr>
          <p:cNvPr id="10" name="Picture 9">
            <a:extLst>
              <a:ext uri="{FF2B5EF4-FFF2-40B4-BE49-F238E27FC236}">
                <a16:creationId xmlns:a16="http://schemas.microsoft.com/office/drawing/2014/main" id="{403C1D15-715A-43EB-9D8C-F6DBA7DF66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7466" y="11360"/>
            <a:ext cx="2955317" cy="1379979"/>
          </a:xfrm>
          <a:prstGeom prst="rect">
            <a:avLst/>
          </a:prstGeom>
        </p:spPr>
      </p:pic>
    </p:spTree>
    <p:extLst>
      <p:ext uri="{BB962C8B-B14F-4D97-AF65-F5344CB8AC3E}">
        <p14:creationId xmlns:p14="http://schemas.microsoft.com/office/powerpoint/2010/main" val="426107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B1F2554-9CBB-AA50-745D-DE46FDB88998}"/>
              </a:ext>
            </a:extLst>
          </p:cNvPr>
          <p:cNvSpPr txBox="1"/>
          <p:nvPr/>
        </p:nvSpPr>
        <p:spPr>
          <a:xfrm>
            <a:off x="2209196" y="408452"/>
            <a:ext cx="6273382" cy="590931"/>
          </a:xfrm>
          <a:prstGeom prst="rect">
            <a:avLst/>
          </a:prstGeom>
          <a:noFill/>
        </p:spPr>
        <p:txBody>
          <a:bodyPr wrap="square">
            <a:spAutoFit/>
          </a:bodyPr>
          <a:lstStyle/>
          <a:p>
            <a:pPr lvl="0" algn="ctr">
              <a:lnSpc>
                <a:spcPct val="90000"/>
              </a:lnSpc>
              <a:spcBef>
                <a:spcPct val="0"/>
              </a:spcBef>
              <a:defRPr/>
            </a:pPr>
            <a:r>
              <a:rPr lang="ar-SA" sz="3600" dirty="0"/>
              <a:t>خلاصة.</a:t>
            </a:r>
            <a:endParaRPr lang="en-US" sz="3600" dirty="0"/>
          </a:p>
        </p:txBody>
      </p:sp>
      <p:sp>
        <p:nvSpPr>
          <p:cNvPr id="7" name="TextBox 6">
            <a:extLst>
              <a:ext uri="{FF2B5EF4-FFF2-40B4-BE49-F238E27FC236}">
                <a16:creationId xmlns:a16="http://schemas.microsoft.com/office/drawing/2014/main" id="{684E5EB8-E7B7-C57C-9406-313CFE978C86}"/>
              </a:ext>
            </a:extLst>
          </p:cNvPr>
          <p:cNvSpPr txBox="1"/>
          <p:nvPr/>
        </p:nvSpPr>
        <p:spPr>
          <a:xfrm>
            <a:off x="609600" y="1795145"/>
            <a:ext cx="10991385" cy="3108543"/>
          </a:xfrm>
          <a:prstGeom prst="rect">
            <a:avLst/>
          </a:prstGeom>
          <a:noFill/>
        </p:spPr>
        <p:txBody>
          <a:bodyPr wrap="square">
            <a:spAutoFit/>
          </a:bodyPr>
          <a:lstStyle/>
          <a:p>
            <a:pPr algn="r" rtl="1"/>
            <a:r>
              <a:rPr lang="ar-SA" sz="2800" b="1" dirty="0"/>
              <a:t>3. لتحليل الحجج الأطول، نستخدم طريقة تسمى **التقييس**. هناك خمس خطوات أساسية في تقييس الحجج:  </a:t>
            </a:r>
          </a:p>
          <a:p>
            <a:pPr algn="r" rtl="1"/>
            <a:r>
              <a:rPr lang="ar-SA" sz="2800" b="1" dirty="0"/>
              <a:t>   أ. اقرأ الحجة بعناية. حدد الاستنتاج الرئيسي (قد يكون ضمنيًا فقط) وأي مقدمات رئيسية واستنتاجات فرعية. قم بإعادة الصياغة حسب الحاجة لتوضيح المعنى. (إعادة الصياغة هي إعادة صياغة النص باستخدام كلمات وعبارات مختلفة. إعادة الصياغة الجيدة تكون واضحة وموجزة ودقيقة ومتعاطفة.)  </a:t>
            </a:r>
          </a:p>
          <a:p>
            <a:pPr algn="r" rtl="1"/>
            <a:r>
              <a:rPr lang="ar-SA" sz="2800" b="1" dirty="0"/>
              <a:t>   ب. استبعد أي مواد غير ضرورية أو غير ذات صلة.</a:t>
            </a:r>
            <a:endParaRPr lang="en-US" sz="2800" b="1" dirty="0"/>
          </a:p>
        </p:txBody>
      </p:sp>
      <p:pic>
        <p:nvPicPr>
          <p:cNvPr id="10" name="Picture 9">
            <a:extLst>
              <a:ext uri="{FF2B5EF4-FFF2-40B4-BE49-F238E27FC236}">
                <a16:creationId xmlns:a16="http://schemas.microsoft.com/office/drawing/2014/main" id="{BB440362-5FBC-48DF-A6F0-34B1A80C0A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56915" y="99175"/>
            <a:ext cx="2955317" cy="1379979"/>
          </a:xfrm>
          <a:prstGeom prst="rect">
            <a:avLst/>
          </a:prstGeom>
        </p:spPr>
      </p:pic>
    </p:spTree>
    <p:extLst>
      <p:ext uri="{BB962C8B-B14F-4D97-AF65-F5344CB8AC3E}">
        <p14:creationId xmlns:p14="http://schemas.microsoft.com/office/powerpoint/2010/main" val="378012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72CFBC6-EBB5-E094-9340-C0EF5AD3A01C}"/>
              </a:ext>
            </a:extLst>
          </p:cNvPr>
          <p:cNvSpPr txBox="1"/>
          <p:nvPr/>
        </p:nvSpPr>
        <p:spPr>
          <a:xfrm>
            <a:off x="2209196" y="408452"/>
            <a:ext cx="6273382" cy="590931"/>
          </a:xfrm>
          <a:prstGeom prst="rect">
            <a:avLst/>
          </a:prstGeom>
          <a:noFill/>
        </p:spPr>
        <p:txBody>
          <a:bodyPr wrap="square">
            <a:spAutoFit/>
          </a:bodyPr>
          <a:lstStyle/>
          <a:p>
            <a:pPr lvl="0" algn="ctr">
              <a:lnSpc>
                <a:spcPct val="90000"/>
              </a:lnSpc>
              <a:spcBef>
                <a:spcPct val="0"/>
              </a:spcBef>
              <a:defRPr/>
            </a:pPr>
            <a:r>
              <a:rPr lang="ar-SA" sz="3600" dirty="0"/>
              <a:t>خلاصة.</a:t>
            </a:r>
            <a:endParaRPr lang="en-US" sz="3600" dirty="0"/>
          </a:p>
        </p:txBody>
      </p:sp>
      <p:sp>
        <p:nvSpPr>
          <p:cNvPr id="7" name="TextBox 6">
            <a:extLst>
              <a:ext uri="{FF2B5EF4-FFF2-40B4-BE49-F238E27FC236}">
                <a16:creationId xmlns:a16="http://schemas.microsoft.com/office/drawing/2014/main" id="{004A6509-DB6F-5BA3-A01A-C9FDA9F7D06A}"/>
              </a:ext>
            </a:extLst>
          </p:cNvPr>
          <p:cNvSpPr txBox="1"/>
          <p:nvPr/>
        </p:nvSpPr>
        <p:spPr>
          <a:xfrm>
            <a:off x="609600" y="2018652"/>
            <a:ext cx="10448042" cy="3108543"/>
          </a:xfrm>
          <a:prstGeom prst="rect">
            <a:avLst/>
          </a:prstGeom>
          <a:noFill/>
        </p:spPr>
        <p:txBody>
          <a:bodyPr wrap="square">
            <a:spAutoFit/>
          </a:bodyPr>
          <a:lstStyle/>
          <a:p>
            <a:pPr algn="r" rtl="1"/>
            <a:r>
              <a:rPr lang="ar-SA" sz="2800" b="1" dirty="0"/>
              <a:t>ج. رقم الخطوات في الحجة وقم بسردها بالترتيب المنطقي الصحيح (أي مع وضع المقدمات فوق الاستنتاجات التي تهدف إلى دعمها).</a:t>
            </a:r>
            <a:br>
              <a:rPr lang="ar-SA" sz="2800" b="1" dirty="0"/>
            </a:br>
            <a:r>
              <a:rPr lang="ar-SA" sz="2800" b="1" dirty="0"/>
              <a:t>د. أضف أي مقدمات واستنتاجات رئيسية مفقودة.</a:t>
            </a:r>
            <a:br>
              <a:rPr lang="ar-SA" sz="2800" b="1" dirty="0"/>
            </a:br>
            <a:r>
              <a:rPr lang="ar-SA" sz="2800" b="1" dirty="0"/>
              <a:t>هـ. أضف المبررات لكل استنتاج في الحجة. بمعنى آخر، لكل استنتاج أو استنتاج فرعي، حدد بين قوسين من أي السطور السابقة في الحجة يُزعم أن الاستنتاج أو الاستنتاج الفرعي يتبع مباشرة.</a:t>
            </a:r>
          </a:p>
          <a:p>
            <a:pPr algn="r" rtl="1"/>
            <a:endParaRPr lang="ar-SA" sz="2800" b="1" dirty="0"/>
          </a:p>
        </p:txBody>
      </p:sp>
      <p:pic>
        <p:nvPicPr>
          <p:cNvPr id="10" name="Picture 9">
            <a:extLst>
              <a:ext uri="{FF2B5EF4-FFF2-40B4-BE49-F238E27FC236}">
                <a16:creationId xmlns:a16="http://schemas.microsoft.com/office/drawing/2014/main" id="{10499105-023F-48D0-93B0-0C839E4F78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1883" y="66496"/>
            <a:ext cx="2955317" cy="1379979"/>
          </a:xfrm>
          <a:prstGeom prst="rect">
            <a:avLst/>
          </a:prstGeom>
        </p:spPr>
      </p:pic>
    </p:spTree>
    <p:extLst>
      <p:ext uri="{BB962C8B-B14F-4D97-AF65-F5344CB8AC3E}">
        <p14:creationId xmlns:p14="http://schemas.microsoft.com/office/powerpoint/2010/main" val="1483978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3918</TotalTime>
  <Words>4173</Words>
  <Application>Microsoft Office PowerPoint</Application>
  <PresentationFormat>Widescreen</PresentationFormat>
  <Paragraphs>390</Paragraphs>
  <Slides>50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Arial</vt:lpstr>
      <vt:lpstr>Calibri</vt:lpstr>
      <vt:lpstr>Calibri Light</vt:lpstr>
      <vt:lpstr>HumanaSansITCStd-Medium</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Mohamed Mosaad Mohamed Mansour</cp:lastModifiedBy>
  <cp:revision>39</cp:revision>
  <dcterms:created xsi:type="dcterms:W3CDTF">2022-02-19T09:56:15Z</dcterms:created>
  <dcterms:modified xsi:type="dcterms:W3CDTF">2025-03-13T09:56:21Z</dcterms:modified>
</cp:coreProperties>
</file>