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24"/>
  </p:notesMasterIdLst>
  <p:sldIdLst>
    <p:sldId id="480" r:id="rId3"/>
    <p:sldId id="500" r:id="rId4"/>
    <p:sldId id="313" r:id="rId5"/>
    <p:sldId id="489" r:id="rId6"/>
    <p:sldId id="481" r:id="rId7"/>
    <p:sldId id="490" r:id="rId8"/>
    <p:sldId id="482" r:id="rId9"/>
    <p:sldId id="491" r:id="rId10"/>
    <p:sldId id="483" r:id="rId11"/>
    <p:sldId id="492" r:id="rId12"/>
    <p:sldId id="484" r:id="rId13"/>
    <p:sldId id="493" r:id="rId14"/>
    <p:sldId id="485" r:id="rId15"/>
    <p:sldId id="494" r:id="rId16"/>
    <p:sldId id="486" r:id="rId17"/>
    <p:sldId id="495" r:id="rId18"/>
    <p:sldId id="487" r:id="rId19"/>
    <p:sldId id="496" r:id="rId20"/>
    <p:sldId id="488" r:id="rId21"/>
    <p:sldId id="497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0"/>
            <p14:sldId id="313"/>
            <p14:sldId id="489"/>
            <p14:sldId id="481"/>
            <p14:sldId id="490"/>
            <p14:sldId id="482"/>
            <p14:sldId id="491"/>
            <p14:sldId id="483"/>
            <p14:sldId id="492"/>
            <p14:sldId id="484"/>
            <p14:sldId id="493"/>
            <p14:sldId id="485"/>
            <p14:sldId id="494"/>
            <p14:sldId id="486"/>
            <p14:sldId id="495"/>
            <p14:sldId id="487"/>
            <p14:sldId id="496"/>
            <p14:sldId id="488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075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164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955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408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134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46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8470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994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26275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85652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15832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9657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4408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1627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59429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8934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46267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780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36778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9362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23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443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438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904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132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815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1/25/2024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76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Nashaat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63894" y="2386255"/>
            <a:ext cx="55707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 Resources </a:t>
            </a:r>
          </a:p>
          <a:p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and Development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7201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6"/>
    </mc:Choice>
    <mc:Fallback xmlns="">
      <p:transition spd="slow" advTm="260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3060" y="1105201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172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 and Development in Human Resource Management is the process of acquiring knowledge, skills, and attitude that helps improve employees' job performance and enables future career growth. 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16579" y="900772"/>
            <a:ext cx="60960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Introduction of Human Resource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Training and Development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3447" y="1072800"/>
            <a:ext cx="1132553" cy="111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21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15"/>
    </mc:Choice>
    <mc:Fallback xmlns="">
      <p:transition spd="slow" advTm="84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 IN ORGANIZATIONS</a:t>
            </a:r>
            <a:endParaRPr lang="en-US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79216" y="2323527"/>
            <a:ext cx="84173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Updated data related to </a:t>
            </a:r>
            <a:r>
              <a:rPr lang="en-US" sz="2400" dirty="0"/>
              <a:t>state</a:t>
            </a:r>
            <a:r>
              <a:rPr lang="en-US" dirty="0"/>
              <a:t> of the training industry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We </a:t>
            </a:r>
            <a:r>
              <a:rPr lang="en-US" dirty="0"/>
              <a:t>include a discussion of changes in training and movement toward mobile and </a:t>
            </a:r>
            <a:r>
              <a:rPr lang="en-US" dirty="0" smtClean="0"/>
              <a:t>agile learning </a:t>
            </a:r>
            <a:r>
              <a:rPr lang="en-US" dirty="0"/>
              <a:t>and increasingly dynamic business environment. As part of the discussion, </a:t>
            </a:r>
            <a:r>
              <a:rPr lang="en-US" dirty="0" smtClean="0"/>
              <a:t>we cover </a:t>
            </a:r>
            <a:r>
              <a:rPr lang="en-US" dirty="0"/>
              <a:t>the SAM model and why we use ADDIE rather than the alternatives.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Included </a:t>
            </a:r>
            <a:r>
              <a:rPr lang="en-US" dirty="0"/>
              <a:t>a discussion of age/ generational differences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Enhanced the discussion of career paths and opportunities in training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41"/>
    </mc:Choice>
    <mc:Fallback xmlns="">
      <p:transition spd="slow" advTm="6184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13" y="290945"/>
            <a:ext cx="11042269" cy="644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66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33"/>
    </mc:Choice>
    <mc:Fallback xmlns="">
      <p:transition spd="slow" advTm="4363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ALIGNING TRAINING WITH STRATEGY</a:t>
            </a:r>
            <a:endParaRPr lang="en-US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309932"/>
            <a:ext cx="841732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Added more examples of how training has been aligned with strategy in real organizations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information related to constraints on training related to the organizational strategy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a discussion of gender related to labor market strategy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Used </a:t>
            </a:r>
            <a:r>
              <a:rPr lang="en-US" dirty="0"/>
              <a:t>more relevant jargon when discussing organizational change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Developed </a:t>
            </a:r>
            <a:r>
              <a:rPr lang="en-US" dirty="0"/>
              <a:t>a table depicting issues the HRD officer needs to consider in aligning </a:t>
            </a:r>
            <a:r>
              <a:rPr lang="en-US" dirty="0" smtClean="0"/>
              <a:t>training with </a:t>
            </a:r>
            <a:r>
              <a:rPr lang="en-US" dirty="0"/>
              <a:t>the strategic plan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Included </a:t>
            </a:r>
            <a:r>
              <a:rPr lang="en-US" dirty="0" smtClean="0"/>
              <a:t> discussion </a:t>
            </a:r>
            <a:r>
              <a:rPr lang="en-US" dirty="0"/>
              <a:t>of the increasingly dynamic business environment</a:t>
            </a:r>
            <a:endParaRPr lang="en-US" u="sng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u="sng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u="sng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u="sng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49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36"/>
    </mc:Choice>
    <mc:Fallback xmlns="">
      <p:transition spd="slow" advTm="4903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0" y="-57150"/>
            <a:ext cx="12382500" cy="697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2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91"/>
    </mc:Choice>
    <mc:Fallback xmlns="">
      <p:transition spd="slow" advTm="4479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LEARNING, MOTIVATION, AND PERFORMANCE</a:t>
            </a:r>
            <a:endParaRPr lang="en-US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845"/>
            <a:ext cx="8417320" cy="3337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Expanded discussion of adult learning theory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Removed </a:t>
            </a:r>
            <a:r>
              <a:rPr lang="en-US" dirty="0"/>
              <a:t>discussion of classical conditioning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Incorporated </a:t>
            </a:r>
            <a:r>
              <a:rPr lang="en-US" dirty="0"/>
              <a:t>Keller's ARCS model into discussion of expectancy theory and </a:t>
            </a:r>
            <a:r>
              <a:rPr lang="en-US" dirty="0" smtClean="0"/>
              <a:t>reduce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the amount </a:t>
            </a:r>
            <a:r>
              <a:rPr lang="en-US" dirty="0"/>
              <a:t>of detail when discussing expectancy </a:t>
            </a:r>
            <a:r>
              <a:rPr lang="en-US" dirty="0" smtClean="0"/>
              <a:t>theory</a:t>
            </a:r>
            <a:r>
              <a:rPr lang="en-US" b="1" dirty="0" smtClean="0"/>
              <a:t> </a:t>
            </a:r>
            <a:r>
              <a:rPr lang="en-US" dirty="0"/>
              <a:t>Preface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Expanded </a:t>
            </a:r>
            <a:r>
              <a:rPr lang="en-US" dirty="0"/>
              <a:t>discussion of supervisory support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Provided </a:t>
            </a:r>
            <a:r>
              <a:rPr lang="en-US" dirty="0"/>
              <a:t>additional information on transfer of training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1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56"/>
    </mc:Choice>
    <mc:Fallback xmlns="">
      <p:transition spd="slow" advTm="10515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423862"/>
            <a:ext cx="7315200" cy="60102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6255" y="5444836"/>
            <a:ext cx="2881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Keller's ARCS model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7281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551"/>
    </mc:Choice>
    <mc:Fallback xmlns="">
      <p:transition spd="slow" advTm="675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868" x="6473825" y="5045075"/>
          <p14:tracePt t="16223" x="5126038" y="3929063"/>
          <p14:tracePt t="16237" x="5108575" y="3929063"/>
          <p14:tracePt t="16255" x="5027613" y="3919538"/>
          <p14:tracePt t="16271" x="4919663" y="3884613"/>
          <p14:tracePt t="16287" x="4803775" y="3822700"/>
          <p14:tracePt t="16304" x="4679950" y="3741738"/>
          <p14:tracePt t="16321" x="4545013" y="3670300"/>
          <p14:tracePt t="16337" x="4483100" y="3643313"/>
          <p14:tracePt t="16354" x="4446588" y="3598863"/>
          <p14:tracePt t="16371" x="4438650" y="3581400"/>
          <p14:tracePt t="16387" x="4429125" y="3517900"/>
          <p14:tracePt t="16404" x="4411663" y="3384550"/>
          <p14:tracePt t="16421" x="4384675" y="3224213"/>
          <p14:tracePt t="16437" x="4375150" y="3089275"/>
          <p14:tracePt t="16455" x="4375150" y="2982913"/>
          <p14:tracePt t="16471" x="4375150" y="2867025"/>
          <p14:tracePt t="16487" x="4375150" y="2714625"/>
          <p14:tracePt t="16504" x="4419600" y="2544763"/>
          <p14:tracePt t="16521" x="4465638" y="2347913"/>
          <p14:tracePt t="16538" x="4518025" y="2116138"/>
          <p14:tracePt t="16554" x="4554538" y="1901825"/>
          <p14:tracePt t="16571" x="4616450" y="1724025"/>
          <p14:tracePt t="16588" x="4652963" y="1554163"/>
          <p14:tracePt t="16604" x="4679950" y="1411288"/>
          <p14:tracePt t="16621" x="4697413" y="1322388"/>
          <p14:tracePt t="16623" x="4705350" y="1285875"/>
          <p14:tracePt t="16637" x="4705350" y="1250950"/>
          <p14:tracePt t="16654" x="4724400" y="1204913"/>
          <p14:tracePt t="16671" x="4724400" y="1187450"/>
          <p14:tracePt t="16767" x="4732338" y="1179513"/>
          <p14:tracePt t="16776" x="4741863" y="1179513"/>
          <p14:tracePt t="16784" x="4768850" y="1152525"/>
          <p14:tracePt t="16792" x="4813300" y="1143000"/>
          <p14:tracePt t="16804" x="4840288" y="1143000"/>
          <p14:tracePt t="16821" x="4946650" y="1143000"/>
          <p14:tracePt t="16838" x="5081588" y="1143000"/>
          <p14:tracePt t="16854" x="5187950" y="1143000"/>
          <p14:tracePt t="16871" x="5340350" y="1143000"/>
          <p14:tracePt t="16887" x="5394325" y="1143000"/>
          <p14:tracePt t="16904" x="5429250" y="1143000"/>
          <p14:tracePt t="16921" x="5491163" y="1152525"/>
          <p14:tracePt t="16938" x="5572125" y="1169988"/>
          <p14:tracePt t="16954" x="5634038" y="1179513"/>
          <p14:tracePt t="16971" x="5759450" y="1214438"/>
          <p14:tracePt t="16988" x="5875338" y="1258888"/>
          <p14:tracePt t="17004" x="5983288" y="1303338"/>
          <p14:tracePt t="17021" x="6081713" y="1357313"/>
          <p14:tracePt t="17038" x="6197600" y="1419225"/>
          <p14:tracePt t="17055" x="6634163" y="1589088"/>
          <p14:tracePt t="17071" x="6840538" y="1670050"/>
          <p14:tracePt t="17088" x="7180263" y="1822450"/>
          <p14:tracePt t="17104" x="7439025" y="1928813"/>
          <p14:tracePt t="17121" x="7527925" y="1982788"/>
          <p14:tracePt t="17138" x="7545388" y="2017713"/>
          <p14:tracePt t="17154" x="7554913" y="2089150"/>
          <p14:tracePt t="17171" x="7554913" y="2214563"/>
          <p14:tracePt t="17188" x="7554913" y="2393950"/>
          <p14:tracePt t="17204" x="7554913" y="2554288"/>
          <p14:tracePt t="17221" x="7537450" y="2679700"/>
          <p14:tracePt t="17238" x="7527925" y="2786063"/>
          <p14:tracePt t="17255" x="7527925" y="2973388"/>
          <p14:tracePt t="17271" x="7527925" y="3152775"/>
          <p14:tracePt t="17288" x="7527925" y="3348038"/>
          <p14:tracePt t="17304" x="7527925" y="3544888"/>
          <p14:tracePt t="17321" x="7527925" y="3732213"/>
          <p14:tracePt t="17338" x="7527925" y="3911600"/>
          <p14:tracePt t="17354" x="7527925" y="4108450"/>
          <p14:tracePt t="17371" x="7527925" y="4286250"/>
          <p14:tracePt t="17387" x="7527925" y="4446588"/>
          <p14:tracePt t="17404" x="7518400" y="4616450"/>
          <p14:tracePt t="17421" x="7473950" y="4751388"/>
          <p14:tracePt t="17438" x="7419975" y="4848225"/>
          <p14:tracePt t="17454" x="7375525" y="4902200"/>
          <p14:tracePt t="17471" x="7286625" y="4983163"/>
          <p14:tracePt t="17488" x="7251700" y="5010150"/>
          <p14:tracePt t="17504" x="7180263" y="5062538"/>
          <p14:tracePt t="17521" x="7037388" y="5160963"/>
          <p14:tracePt t="17538" x="6894513" y="5259388"/>
          <p14:tracePt t="17554" x="6751638" y="5340350"/>
          <p14:tracePt t="17571" x="6626225" y="5402263"/>
          <p14:tracePt t="17588" x="6589713" y="5429250"/>
          <p14:tracePt t="17604" x="6562725" y="5446713"/>
          <p14:tracePt t="17621" x="6500813" y="5465763"/>
          <p14:tracePt t="17638" x="6429375" y="5465763"/>
          <p14:tracePt t="17655" x="6367463" y="5465763"/>
          <p14:tracePt t="17671" x="6232525" y="5465763"/>
          <p14:tracePt t="17688" x="6089650" y="5465763"/>
          <p14:tracePt t="17704" x="5983288" y="5465763"/>
          <p14:tracePt t="17721" x="5884863" y="5456238"/>
          <p14:tracePt t="17738" x="5768975" y="5411788"/>
          <p14:tracePt t="17755" x="5634038" y="5348288"/>
          <p14:tracePt t="17771" x="5419725" y="5268913"/>
          <p14:tracePt t="17788" x="5286375" y="5205413"/>
          <p14:tracePt t="17805" x="5160963" y="5153025"/>
          <p14:tracePt t="17821" x="5000625" y="5099050"/>
          <p14:tracePt t="17838" x="4813300" y="5027613"/>
          <p14:tracePt t="17854" x="4625975" y="4938713"/>
          <p14:tracePt t="17871" x="4429125" y="4840288"/>
          <p14:tracePt t="17888" x="4205288" y="4714875"/>
          <p14:tracePt t="17904" x="3956050" y="4562475"/>
          <p14:tracePt t="17921" x="3697288" y="4330700"/>
          <p14:tracePt t="17938" x="3429000" y="4044950"/>
          <p14:tracePt t="17955" x="3125788" y="3500438"/>
          <p14:tracePt t="17971" x="3062288" y="3286125"/>
          <p14:tracePt t="17988" x="3027363" y="3143250"/>
          <p14:tracePt t="18005" x="3000375" y="3009900"/>
          <p14:tracePt t="18021" x="2990850" y="2894013"/>
          <p14:tracePt t="18038" x="2990850" y="2751138"/>
          <p14:tracePt t="18054" x="3081338" y="2571750"/>
          <p14:tracePt t="18071" x="3276600" y="2303463"/>
          <p14:tracePt t="18088" x="3562350" y="1990725"/>
          <p14:tracePt t="18105" x="3768725" y="1795463"/>
          <p14:tracePt t="18121" x="3894138" y="1687513"/>
          <p14:tracePt t="18124" x="3946525" y="1643063"/>
          <p14:tracePt t="18138" x="4017963" y="1608138"/>
          <p14:tracePt t="18155" x="4286250" y="1473200"/>
          <p14:tracePt t="18171" x="4554538" y="1330325"/>
          <p14:tracePt t="18188" x="4875213" y="1179513"/>
          <p14:tracePt t="18205" x="5089525" y="1089025"/>
          <p14:tracePt t="18221" x="5276850" y="1017588"/>
          <p14:tracePt t="18238" x="5394325" y="1000125"/>
          <p14:tracePt t="18255" x="5483225" y="1000125"/>
          <p14:tracePt t="18271" x="5572125" y="1000125"/>
          <p14:tracePt t="18288" x="5661025" y="1000125"/>
          <p14:tracePt t="18305" x="5768975" y="1009650"/>
          <p14:tracePt t="18321" x="5894388" y="1036638"/>
          <p14:tracePt t="18338" x="6000750" y="1071563"/>
          <p14:tracePt t="18355" x="6099175" y="1125538"/>
          <p14:tracePt t="18371" x="6232525" y="1187450"/>
          <p14:tracePt t="18388" x="6348413" y="1231900"/>
          <p14:tracePt t="18405" x="6518275" y="1258888"/>
          <p14:tracePt t="18421" x="6705600" y="1295400"/>
          <p14:tracePt t="18438" x="6848475" y="1347788"/>
          <p14:tracePt t="18455" x="6929438" y="1374775"/>
          <p14:tracePt t="18471" x="6938963" y="1401763"/>
          <p14:tracePt t="18488" x="6938963" y="1455738"/>
          <p14:tracePt t="18505" x="6938963" y="1517650"/>
          <p14:tracePt t="18521" x="6965950" y="1643063"/>
          <p14:tracePt t="18538" x="7027863" y="1822450"/>
          <p14:tracePt t="18555" x="7116763" y="2152650"/>
          <p14:tracePt t="18571" x="7153275" y="2374900"/>
          <p14:tracePt t="18588" x="7188200" y="2598738"/>
          <p14:tracePt t="18605" x="7232650" y="2813050"/>
          <p14:tracePt t="18621" x="7269163" y="3009900"/>
          <p14:tracePt t="18638" x="7286625" y="3160713"/>
          <p14:tracePt t="18655" x="7296150" y="3303588"/>
          <p14:tracePt t="18671" x="7296150" y="3446463"/>
          <p14:tracePt t="18688" x="7286625" y="3581400"/>
          <p14:tracePt t="18705" x="7232650" y="3732213"/>
          <p14:tracePt t="18721" x="7143750" y="3911600"/>
          <p14:tracePt t="18738" x="7045325" y="4089400"/>
          <p14:tracePt t="18755" x="6894513" y="4357688"/>
          <p14:tracePt t="18772" x="6769100" y="4562475"/>
          <p14:tracePt t="18788" x="6626225" y="4759325"/>
          <p14:tracePt t="18805" x="6500813" y="4929188"/>
          <p14:tracePt t="18821" x="6465888" y="4965700"/>
          <p14:tracePt t="18838" x="6429375" y="4991100"/>
          <p14:tracePt t="18855" x="6348413" y="5037138"/>
          <p14:tracePt t="18871" x="6197600" y="5081588"/>
          <p14:tracePt t="18888" x="6027738" y="5133975"/>
          <p14:tracePt t="18905" x="5857875" y="5197475"/>
          <p14:tracePt t="18921" x="5680075" y="5251450"/>
          <p14:tracePt t="18938" x="5510213" y="5322888"/>
          <p14:tracePt t="18955" x="5357813" y="5375275"/>
          <p14:tracePt t="18972" x="5170488" y="5419725"/>
          <p14:tracePt t="19005" x="5153025" y="5419725"/>
          <p14:tracePt t="19022" x="5133975" y="5357813"/>
          <p14:tracePt t="19038" x="5081588" y="5224463"/>
          <p14:tracePt t="19055" x="4991100" y="5045075"/>
          <p14:tracePt t="19071" x="4929188" y="4946650"/>
          <p14:tracePt t="19088" x="4857750" y="4795838"/>
          <p14:tracePt t="19105" x="4822825" y="4705350"/>
          <p14:tracePt t="19121" x="4786313" y="4633913"/>
          <p14:tracePt t="19124" x="4786313" y="4616450"/>
          <p14:tracePt t="19138" x="4768850" y="4608513"/>
          <p14:tracePt t="19155" x="4751388" y="4589463"/>
          <p14:tracePt t="19492" x="4759325" y="4589463"/>
          <p14:tracePt t="19500" x="4776788" y="4589463"/>
          <p14:tracePt t="19508" x="4786313" y="4589463"/>
          <p14:tracePt t="19564" x="4776788" y="4589463"/>
          <p14:tracePt t="19580" x="4768850" y="4589463"/>
          <p14:tracePt t="19588" x="4759325" y="4589463"/>
          <p14:tracePt t="19596" x="4732338" y="4589463"/>
          <p14:tracePt t="19605" x="4714875" y="4616450"/>
          <p14:tracePt t="19621" x="4679950" y="4625975"/>
          <p14:tracePt t="19916" x="4687888" y="4625975"/>
          <p14:tracePt t="19933" x="4705350" y="4625975"/>
          <p14:tracePt t="19941" x="4714875" y="4625975"/>
          <p14:tracePt t="19948" x="4714875" y="4643438"/>
          <p14:tracePt t="19964" x="4714875" y="4660900"/>
          <p14:tracePt t="19973" x="4705350" y="4670425"/>
          <p14:tracePt t="19988" x="4679950" y="4670425"/>
          <p14:tracePt t="20005" x="4660900" y="4670425"/>
          <p14:tracePt t="20022" x="4660900" y="4652963"/>
          <p14:tracePt t="20055" x="4652963" y="4643438"/>
          <p14:tracePt t="20072" x="4633913" y="4643438"/>
          <p14:tracePt t="20088" x="4616450" y="4643438"/>
          <p14:tracePt t="20105" x="4608513" y="4643438"/>
          <p14:tracePt t="20122" x="4608513" y="4625975"/>
          <p14:tracePt t="20140" x="4608513" y="4608513"/>
          <p14:tracePt t="20156" x="4616450" y="4608513"/>
          <p14:tracePt t="20172" x="4652963" y="4589463"/>
          <p14:tracePt t="20188" x="4679950" y="4589463"/>
          <p14:tracePt t="20205" x="4751388" y="4572000"/>
          <p14:tracePt t="20222" x="4803775" y="4562475"/>
          <p14:tracePt t="20238" x="4919663" y="4545013"/>
          <p14:tracePt t="20255" x="5116513" y="4527550"/>
          <p14:tracePt t="20272" x="5322888" y="4518025"/>
          <p14:tracePt t="20289" x="5473700" y="4518025"/>
          <p14:tracePt t="20305" x="5562600" y="4537075"/>
          <p14:tracePt t="20322" x="5643563" y="4554538"/>
          <p14:tracePt t="20338" x="5741988" y="4581525"/>
          <p14:tracePt t="20355" x="5867400" y="4598988"/>
          <p14:tracePt t="20372" x="6037263" y="4598988"/>
          <p14:tracePt t="20388" x="6134100" y="4598988"/>
          <p14:tracePt t="20405" x="6215063" y="4598988"/>
          <p14:tracePt t="20422" x="6313488" y="4608513"/>
          <p14:tracePt t="20438" x="6411913" y="4616450"/>
          <p14:tracePt t="20455" x="6537325" y="4616450"/>
          <p14:tracePt t="20472" x="6688138" y="4616450"/>
          <p14:tracePt t="20489" x="6875463" y="4616450"/>
          <p14:tracePt t="20505" x="7081838" y="4616450"/>
          <p14:tracePt t="20522" x="7205663" y="4616450"/>
          <p14:tracePt t="20538" x="7215188" y="4608513"/>
          <p14:tracePt t="20555" x="7242175" y="4589463"/>
          <p14:tracePt t="20572" x="7296150" y="4545013"/>
          <p14:tracePt t="20588" x="7412038" y="4456113"/>
          <p14:tracePt t="20605" x="7589838" y="4330700"/>
          <p14:tracePt t="20622" x="7831138" y="4152900"/>
          <p14:tracePt t="20639" x="8027988" y="3990975"/>
          <p14:tracePt t="20655" x="8205788" y="3830638"/>
          <p14:tracePt t="20672" x="8304213" y="3741738"/>
          <p14:tracePt t="20688" x="8402638" y="3652838"/>
          <p14:tracePt t="20705" x="8483600" y="3562350"/>
          <p14:tracePt t="20722" x="8537575" y="3490913"/>
          <p14:tracePt t="20739" x="8562975" y="3419475"/>
          <p14:tracePt t="20755" x="8562975" y="3367088"/>
          <p14:tracePt t="20772" x="8572500" y="3303588"/>
          <p14:tracePt t="20789" x="8572500" y="3259138"/>
          <p14:tracePt t="20805" x="8572500" y="3205163"/>
          <p14:tracePt t="20822" x="8572500" y="3160713"/>
          <p14:tracePt t="20839" x="8572500" y="3116263"/>
          <p14:tracePt t="20855" x="8572500" y="3044825"/>
          <p14:tracePt t="20872" x="8572500" y="2990850"/>
          <p14:tracePt t="20889" x="8572500" y="2955925"/>
          <p14:tracePt t="20905" x="8572500" y="2919413"/>
          <p14:tracePt t="20922" x="8555038" y="2857500"/>
          <p14:tracePt t="20939" x="8545513" y="2786063"/>
          <p14:tracePt t="20955" x="8510588" y="2670175"/>
          <p14:tracePt t="20972" x="8420100" y="2544763"/>
          <p14:tracePt t="20989" x="8340725" y="2438400"/>
          <p14:tracePt t="21005" x="8259763" y="2374900"/>
          <p14:tracePt t="21022" x="8180388" y="2347913"/>
          <p14:tracePt t="21039" x="8099425" y="2339975"/>
          <p14:tracePt t="21056" x="8010525" y="2339975"/>
          <p14:tracePt t="21072" x="7885113" y="2366963"/>
          <p14:tracePt t="21089" x="7715250" y="2419350"/>
          <p14:tracePt t="21105" x="7537450" y="2482850"/>
          <p14:tracePt t="21122" x="7402513" y="2527300"/>
          <p14:tracePt t="21139" x="7286625" y="2581275"/>
          <p14:tracePt t="21155" x="7197725" y="2633663"/>
          <p14:tracePt t="21172" x="7134225" y="2705100"/>
          <p14:tracePt t="21189" x="7099300" y="2776538"/>
          <p14:tracePt t="21205" x="7089775" y="2840038"/>
          <p14:tracePt t="21222" x="7099300" y="2928938"/>
          <p14:tracePt t="21239" x="7170738" y="3054350"/>
          <p14:tracePt t="21256" x="7313613" y="3241675"/>
          <p14:tracePt t="21272" x="7402513" y="3340100"/>
          <p14:tracePt t="21289" x="7456488" y="3394075"/>
          <p14:tracePt t="21305" x="7491413" y="3411538"/>
          <p14:tracePt t="21322" x="7527925" y="3429000"/>
          <p14:tracePt t="21339" x="7562850" y="3438525"/>
          <p14:tracePt t="21355" x="7581900" y="3446463"/>
          <p14:tracePt t="21372" x="7608888" y="3446463"/>
          <p14:tracePt t="21389" x="7634288" y="3446463"/>
          <p14:tracePt t="21405" x="7688263" y="3446463"/>
          <p14:tracePt t="21422" x="7759700" y="3446463"/>
          <p14:tracePt t="21439" x="7840663" y="3438525"/>
          <p14:tracePt t="21456" x="8045450" y="3411538"/>
          <p14:tracePt t="21472" x="8134350" y="3394075"/>
          <p14:tracePt t="21489" x="8170863" y="3384550"/>
          <p14:tracePt t="21505" x="8180388" y="3384550"/>
          <p14:tracePt t="21522" x="8224838" y="3367088"/>
          <p14:tracePt t="21539" x="8277225" y="3340100"/>
          <p14:tracePt t="21555" x="8340725" y="3295650"/>
          <p14:tracePt t="21572" x="8375650" y="3232150"/>
          <p14:tracePt t="21589" x="8394700" y="3152775"/>
          <p14:tracePt t="21605" x="8412163" y="3098800"/>
          <p14:tracePt t="21622" x="8412163" y="3071813"/>
          <p14:tracePt t="21639" x="8412163" y="3044825"/>
          <p14:tracePt t="21656" x="8412163" y="3027363"/>
          <p14:tracePt t="21672" x="8412163" y="3009900"/>
          <p14:tracePt t="21689" x="8375650" y="2973388"/>
          <p14:tracePt t="21705" x="8323263" y="2973388"/>
          <p14:tracePt t="21722" x="8277225" y="2973388"/>
          <p14:tracePt t="21739" x="8205788" y="2965450"/>
          <p14:tracePt t="21755" x="8108950" y="2965450"/>
          <p14:tracePt t="21772" x="8037513" y="2965450"/>
          <p14:tracePt t="21789" x="8010525" y="2965450"/>
          <p14:tracePt t="21822" x="8001000" y="2965450"/>
          <p14:tracePt t="21839" x="7974013" y="2973388"/>
          <p14:tracePt t="21856" x="7912100" y="3108325"/>
          <p14:tracePt t="21872" x="7840663" y="3276600"/>
          <p14:tracePt t="21889" x="7786688" y="3455988"/>
          <p14:tracePt t="21905" x="7769225" y="3616325"/>
          <p14:tracePt t="21922" x="7769225" y="3732213"/>
          <p14:tracePt t="21939" x="7796213" y="3822700"/>
          <p14:tracePt t="21956" x="7875588" y="3884613"/>
          <p14:tracePt t="21972" x="8018463" y="3919538"/>
          <p14:tracePt t="21989" x="8188325" y="3929063"/>
          <p14:tracePt t="22006" x="8323263" y="3875088"/>
          <p14:tracePt t="22022" x="8412163" y="3795713"/>
          <p14:tracePt t="22039" x="8447088" y="3732213"/>
          <p14:tracePt t="22056" x="8456613" y="3679825"/>
          <p14:tracePt t="22072" x="8456613" y="3633788"/>
          <p14:tracePt t="22089" x="8456613" y="3589338"/>
          <p14:tracePt t="22106" x="8447088" y="3571875"/>
          <p14:tracePt t="22122" x="8412163" y="3544888"/>
          <p14:tracePt t="22139" x="8348663" y="3544888"/>
          <p14:tracePt t="22156" x="8296275" y="3544888"/>
          <p14:tracePt t="22172" x="8197850" y="3554413"/>
          <p14:tracePt t="22189" x="8072438" y="3589338"/>
          <p14:tracePt t="22206" x="7974013" y="3643313"/>
          <p14:tracePt t="22222" x="7947025" y="3670300"/>
          <p14:tracePt t="22257" x="7947025" y="3679825"/>
          <p14:tracePt t="22272" x="7947025" y="3687763"/>
          <p14:tracePt t="22289" x="7947025" y="3705225"/>
          <p14:tracePt t="22306" x="7947025" y="3714750"/>
          <p14:tracePt t="22545" x="7920038" y="3732213"/>
          <p14:tracePt t="22553" x="7912100" y="3741738"/>
          <p14:tracePt t="22561" x="7885113" y="3768725"/>
          <p14:tracePt t="22572" x="7867650" y="3776663"/>
          <p14:tracePt t="22589" x="7796213" y="3813175"/>
          <p14:tracePt t="22606" x="7688263" y="3867150"/>
          <p14:tracePt t="22622" x="7581900" y="3938588"/>
          <p14:tracePt t="22625" x="7518400" y="3983038"/>
          <p14:tracePt t="22639" x="7456488" y="4044950"/>
          <p14:tracePt t="22656" x="7277100" y="4224338"/>
          <p14:tracePt t="22672" x="7161213" y="4340225"/>
          <p14:tracePt t="22689" x="7072313" y="4446588"/>
          <p14:tracePt t="22706" x="7000875" y="4562475"/>
          <p14:tracePt t="22722" x="6938963" y="4679950"/>
          <p14:tracePt t="22739" x="6867525" y="4830763"/>
          <p14:tracePt t="22756" x="6804025" y="4991100"/>
          <p14:tracePt t="22773" x="6742113" y="5153025"/>
          <p14:tracePt t="22789" x="6697663" y="5268913"/>
          <p14:tracePt t="22806" x="6688138" y="5313363"/>
          <p14:tracePt t="22822" x="6688138" y="5330825"/>
          <p14:tracePt t="22839" x="6688138" y="5384800"/>
          <p14:tracePt t="22856" x="6643688" y="5510213"/>
          <p14:tracePt t="22872" x="6599238" y="5589588"/>
          <p14:tracePt t="22889" x="6537325" y="5653088"/>
          <p14:tracePt t="22906" x="6473825" y="5680075"/>
          <p14:tracePt t="22961" x="6456363" y="5680075"/>
          <p14:tracePt t="22969" x="6456363" y="5670550"/>
          <p14:tracePt t="22977" x="6456363" y="5643563"/>
          <p14:tracePt t="22989" x="6438900" y="5589588"/>
          <p14:tracePt t="23006" x="6419850" y="5491163"/>
          <p14:tracePt t="23023" x="6411913" y="5429250"/>
          <p14:tracePt t="23039" x="6394450" y="5367338"/>
          <p14:tracePt t="23056" x="6375400" y="5322888"/>
          <p14:tracePt t="23072" x="6357938" y="5259388"/>
          <p14:tracePt t="23089" x="6357938" y="5180013"/>
          <p14:tracePt t="23106" x="6357938" y="5116513"/>
          <p14:tracePt t="23122" x="6357938" y="5089525"/>
          <p14:tracePt t="23139" x="6357938" y="5081588"/>
          <p14:tracePt t="23156" x="6348413" y="5072063"/>
          <p14:tracePt t="23173" x="6323013" y="5045075"/>
          <p14:tracePt t="23189" x="6286500" y="5037138"/>
          <p14:tracePt t="23206" x="6242050" y="5027613"/>
          <p14:tracePt t="23222" x="6232525" y="5018088"/>
          <p14:tracePt t="23239" x="6215063" y="5010150"/>
          <p14:tracePt t="23256" x="6170613" y="4983163"/>
          <p14:tracePt t="23272" x="6126163" y="4973638"/>
          <p14:tracePt t="23289" x="6037263" y="4965700"/>
          <p14:tracePt t="23306" x="5973763" y="4965700"/>
          <p14:tracePt t="23323" x="5919788" y="4965700"/>
          <p14:tracePt t="23339" x="5884863" y="4983163"/>
          <p14:tracePt t="23356" x="5857875" y="5054600"/>
          <p14:tracePt t="23373" x="5830888" y="5126038"/>
          <p14:tracePt t="23389" x="5786438" y="5286375"/>
          <p14:tracePt t="23406" x="5759450" y="5429250"/>
          <p14:tracePt t="23423" x="5751513" y="5537200"/>
          <p14:tracePt t="23439" x="5751513" y="5634038"/>
          <p14:tracePt t="23456" x="5751513" y="5697538"/>
          <p14:tracePt t="23473" x="5759450" y="5724525"/>
          <p14:tracePt t="23489" x="5786438" y="5732463"/>
          <p14:tracePt t="23506" x="5830888" y="5741988"/>
          <p14:tracePt t="23523" x="5902325" y="5741988"/>
          <p14:tracePt t="23539" x="5973763" y="5741988"/>
          <p14:tracePt t="23556" x="6081713" y="5741988"/>
          <p14:tracePt t="23573" x="6232525" y="5732463"/>
          <p14:tracePt t="23589" x="6367463" y="5724525"/>
          <p14:tracePt t="23606" x="6465888" y="5705475"/>
          <p14:tracePt t="23623" x="6500813" y="5688013"/>
          <p14:tracePt t="23639" x="6545263" y="5680075"/>
          <p14:tracePt t="23656" x="6581775" y="5643563"/>
          <p14:tracePt t="23673" x="6626225" y="5599113"/>
          <p14:tracePt t="23689" x="6661150" y="5562600"/>
          <p14:tracePt t="23706" x="6670675" y="5510213"/>
          <p14:tracePt t="23723" x="6670675" y="5446713"/>
          <p14:tracePt t="23740" x="6670675" y="5384800"/>
          <p14:tracePt t="23756" x="6670675" y="5303838"/>
          <p14:tracePt t="23773" x="6643688" y="5241925"/>
          <p14:tracePt t="23789" x="6608763" y="5214938"/>
          <p14:tracePt t="23806" x="6554788" y="5205413"/>
          <p14:tracePt t="23823" x="6510338" y="5197475"/>
          <p14:tracePt t="23839" x="6429375" y="5180013"/>
          <p14:tracePt t="23856" x="6367463" y="5170488"/>
          <p14:tracePt t="23873" x="6303963" y="5170488"/>
          <p14:tracePt t="23889" x="6242050" y="5170488"/>
          <p14:tracePt t="23906" x="6224588" y="5170488"/>
          <p14:tracePt t="23923" x="6205538" y="5170488"/>
          <p14:tracePt t="23939" x="6197600" y="5170488"/>
          <p14:tracePt t="23956" x="6188075" y="5170488"/>
          <p14:tracePt t="23973" x="6170613" y="5170488"/>
          <p14:tracePt t="23989" x="6134100" y="5170488"/>
          <p14:tracePt t="24006" x="6116638" y="5180013"/>
          <p14:tracePt t="24023" x="6072188" y="5187950"/>
          <p14:tracePt t="24039" x="6037263" y="5224463"/>
          <p14:tracePt t="24056" x="6000750" y="5259388"/>
          <p14:tracePt t="24073" x="5973763" y="5286375"/>
          <p14:tracePt t="24089" x="5973763" y="5330825"/>
          <p14:tracePt t="24106" x="5973763" y="5357813"/>
          <p14:tracePt t="24123" x="5973763" y="5375275"/>
          <p14:tracePt t="24126" x="5973763" y="5384800"/>
          <p14:tracePt t="24139" x="5973763" y="5394325"/>
          <p14:tracePt t="24157" x="5973763" y="5429250"/>
          <p14:tracePt t="24197" x="5973763" y="5438775"/>
          <p14:tracePt t="24237" x="5983288" y="5438775"/>
          <p14:tracePt t="24245" x="6000750" y="5438775"/>
          <p14:tracePt t="24261" x="6010275" y="5438775"/>
          <p14:tracePt t="24277" x="6027738" y="5438775"/>
          <p14:tracePt t="24289" x="6037263" y="5438775"/>
          <p14:tracePt t="24306" x="6089650" y="5429250"/>
          <p14:tracePt t="24323" x="6116638" y="5402263"/>
          <p14:tracePt t="24550" x="6126163" y="5402263"/>
          <p14:tracePt t="24565" x="6134100" y="5402263"/>
          <p14:tracePt t="24574" x="6143625" y="5411788"/>
          <p14:tracePt t="24589" x="6143625" y="5419725"/>
          <p14:tracePt t="24597" x="6153150" y="5429250"/>
          <p14:tracePt t="24606" x="6161088" y="5438775"/>
          <p14:tracePt t="24623" x="6170613" y="5465763"/>
          <p14:tracePt t="24640" x="6188075" y="5473700"/>
          <p14:tracePt t="24656" x="6188075" y="5483225"/>
          <p14:tracePt t="26250" x="6188075" y="5491163"/>
          <p14:tracePt t="26266" x="6188075" y="5500688"/>
          <p14:tracePt t="26274" x="6188075" y="5510213"/>
          <p14:tracePt t="26281" x="6188075" y="5518150"/>
          <p14:tracePt t="26906" x="6197600" y="5527675"/>
          <p14:tracePt t="27994" x="6188075" y="5527675"/>
          <p14:tracePt t="28006" x="6180138" y="5527675"/>
          <p14:tracePt t="28014" x="6170613" y="5527675"/>
          <p14:tracePt t="28158" x="6153150" y="5527675"/>
          <p14:tracePt t="28167" x="6126163" y="5527675"/>
          <p14:tracePt t="28174" x="6089650" y="5527675"/>
          <p14:tracePt t="28190" x="6045200" y="5527675"/>
          <p14:tracePt t="28207" x="5938838" y="5527675"/>
          <p14:tracePt t="28224" x="5759450" y="5527675"/>
          <p14:tracePt t="28240" x="5572125" y="5527675"/>
          <p14:tracePt t="28257" x="5394325" y="5527675"/>
          <p14:tracePt t="28274" x="5224463" y="5537200"/>
          <p14:tracePt t="28291" x="5054600" y="5545138"/>
          <p14:tracePt t="28307" x="4894263" y="5545138"/>
          <p14:tracePt t="28324" x="4687888" y="5545138"/>
          <p14:tracePt t="28340" x="4491038" y="5545138"/>
          <p14:tracePt t="28357" x="4143375" y="5510213"/>
          <p14:tracePt t="28374" x="3911600" y="5465763"/>
          <p14:tracePt t="28391" x="3697288" y="5394325"/>
          <p14:tracePt t="28407" x="3517900" y="5303838"/>
          <p14:tracePt t="28424" x="3375025" y="5214938"/>
          <p14:tracePt t="28441" x="3268663" y="5116513"/>
          <p14:tracePt t="28457" x="3160713" y="5037138"/>
          <p14:tracePt t="28474" x="3062288" y="4965700"/>
          <p14:tracePt t="28491" x="2990850" y="4902200"/>
          <p14:tracePt t="28507" x="2911475" y="4848225"/>
          <p14:tracePt t="28524" x="2867025" y="4813300"/>
          <p14:tracePt t="28541" x="2830513" y="4759325"/>
          <p14:tracePt t="28557" x="2768600" y="4679950"/>
          <p14:tracePt t="28574" x="2705100" y="4608513"/>
          <p14:tracePt t="28591" x="2652713" y="4572000"/>
          <p14:tracePt t="28607" x="2598738" y="4545013"/>
          <p14:tracePt t="28624" x="2500313" y="4491038"/>
          <p14:tracePt t="28641" x="2419350" y="4446588"/>
          <p14:tracePt t="28657" x="2401888" y="4429125"/>
          <p14:tracePt t="28674" x="2393950" y="4340225"/>
          <p14:tracePt t="28691" x="2393950" y="4268788"/>
          <p14:tracePt t="28707" x="2374900" y="4133850"/>
          <p14:tracePt t="28724" x="2366963" y="3990975"/>
          <p14:tracePt t="28741" x="2366963" y="3884613"/>
          <p14:tracePt t="28757" x="2366963" y="3751263"/>
          <p14:tracePt t="28774" x="2366963" y="3670300"/>
          <p14:tracePt t="28791" x="2374900" y="3616325"/>
          <p14:tracePt t="28807" x="2401888" y="3527425"/>
          <p14:tracePt t="28824" x="2428875" y="3438525"/>
          <p14:tracePt t="28841" x="2465388" y="3330575"/>
          <p14:tracePt t="28857" x="2527300" y="3224213"/>
          <p14:tracePt t="28874" x="2608263" y="3133725"/>
          <p14:tracePt t="28891" x="2697163" y="3062288"/>
          <p14:tracePt t="28907" x="2803525" y="2990850"/>
          <p14:tracePt t="28924" x="2874963" y="2919413"/>
          <p14:tracePt t="28941" x="3000375" y="2847975"/>
          <p14:tracePt t="28958" x="3251200" y="2732088"/>
          <p14:tracePt t="28974" x="3446463" y="2660650"/>
          <p14:tracePt t="28991" x="3633788" y="2616200"/>
          <p14:tracePt t="29008" x="3830638" y="2589213"/>
          <p14:tracePt t="29024" x="3946525" y="2581275"/>
          <p14:tracePt t="29041" x="4017963" y="2581275"/>
          <p14:tracePt t="29057" x="4044950" y="2581275"/>
          <p14:tracePt t="29074" x="4071938" y="2581275"/>
          <p14:tracePt t="29091" x="4116388" y="2581275"/>
          <p14:tracePt t="29107" x="4214813" y="2616200"/>
          <p14:tracePt t="29124" x="4259263" y="2643188"/>
          <p14:tracePt t="29127" x="4295775" y="2660650"/>
          <p14:tracePt t="29141" x="4322763" y="2697163"/>
          <p14:tracePt t="29158" x="4340225" y="2751138"/>
          <p14:tracePt t="29174" x="4348163" y="2786063"/>
          <p14:tracePt t="29191" x="4357688" y="2830513"/>
          <p14:tracePt t="29207" x="4375150" y="2894013"/>
          <p14:tracePt t="29224" x="4384675" y="2928938"/>
          <p14:tracePt t="29241" x="4402138" y="3000375"/>
          <p14:tracePt t="29257" x="4411663" y="3044825"/>
          <p14:tracePt t="29274" x="4429125" y="3089275"/>
          <p14:tracePt t="29291" x="4438650" y="3143250"/>
          <p14:tracePt t="29307" x="4446588" y="3179763"/>
          <p14:tracePt t="29324" x="4456113" y="3205163"/>
          <p14:tracePt t="29341" x="4473575" y="3251200"/>
          <p14:tracePt t="29358" x="4483100" y="3303588"/>
          <p14:tracePt t="29374" x="4483100" y="3348038"/>
          <p14:tracePt t="29391" x="4483100" y="3367088"/>
          <p14:tracePt t="29407" x="4483100" y="3402013"/>
          <p14:tracePt t="29424" x="4483100" y="3419475"/>
          <p14:tracePt t="29441" x="4483100" y="3455988"/>
          <p14:tracePt t="29457" x="4483100" y="3517900"/>
          <p14:tracePt t="29474" x="4456113" y="3571875"/>
          <p14:tracePt t="29491" x="4438650" y="3633788"/>
          <p14:tracePt t="29508" x="4348163" y="3776663"/>
          <p14:tracePt t="29524" x="4259263" y="3919538"/>
          <p14:tracePt t="29541" x="4152900" y="4037013"/>
          <p14:tracePt t="29558" x="3990975" y="4187825"/>
          <p14:tracePt t="29574" x="3848100" y="4276725"/>
          <p14:tracePt t="29591" x="3687763" y="4348163"/>
          <p14:tracePt t="29607" x="3490913" y="4402138"/>
          <p14:tracePt t="29624" x="3303588" y="4446588"/>
          <p14:tracePt t="29641" x="3152775" y="4483100"/>
          <p14:tracePt t="29658" x="3000375" y="4510088"/>
          <p14:tracePt t="29674" x="2874963" y="4527550"/>
          <p14:tracePt t="29691" x="2759075" y="4537075"/>
          <p14:tracePt t="29708" x="2660650" y="4537075"/>
          <p14:tracePt t="29724" x="2571750" y="4537075"/>
          <p14:tracePt t="29741" x="2527300" y="4537075"/>
          <p14:tracePt t="29758" x="2446338" y="4473575"/>
          <p14:tracePt t="29774" x="2384425" y="4367213"/>
          <p14:tracePt t="29791" x="2357438" y="4259263"/>
          <p14:tracePt t="29808" x="2268538" y="4071938"/>
          <p14:tracePt t="29824" x="2214563" y="3848100"/>
          <p14:tracePt t="29841" x="2179638" y="3705225"/>
          <p14:tracePt t="29857" x="2179638" y="3625850"/>
          <p14:tracePt t="29874" x="2224088" y="3571875"/>
          <p14:tracePt t="29891" x="2276475" y="3544888"/>
          <p14:tracePt t="29908" x="2322513" y="3527425"/>
          <p14:tracePt t="29924" x="2374900" y="3517900"/>
          <p14:tracePt t="29941" x="2428875" y="3517900"/>
          <p14:tracePt t="29958" x="2598738" y="3536950"/>
          <p14:tracePt t="29974" x="2751138" y="3554413"/>
          <p14:tracePt t="29991" x="2990850" y="3554413"/>
          <p14:tracePt t="30008" x="3205163" y="3571875"/>
          <p14:tracePt t="30024" x="3394075" y="3598863"/>
          <p14:tracePt t="30041" x="3509963" y="3633788"/>
          <p14:tracePt t="30058" x="3598863" y="3670300"/>
          <p14:tracePt t="30074" x="3687763" y="3714750"/>
          <p14:tracePt t="30091" x="3795713" y="3786188"/>
          <p14:tracePt t="30108" x="3875088" y="3840163"/>
          <p14:tracePt t="30124" x="3965575" y="3919538"/>
          <p14:tracePt t="30127" x="4010025" y="3956050"/>
          <p14:tracePt t="30141" x="4037013" y="3990975"/>
          <p14:tracePt t="30158" x="4108450" y="4081463"/>
          <p14:tracePt t="30174" x="4133850" y="4133850"/>
          <p14:tracePt t="30191" x="4143375" y="4197350"/>
          <p14:tracePt t="30208" x="4160838" y="4259263"/>
          <p14:tracePt t="30224" x="4160838" y="4322763"/>
          <p14:tracePt t="30241" x="4160838" y="4367213"/>
          <p14:tracePt t="30258" x="4160838" y="4394200"/>
          <p14:tracePt t="30274" x="4152900" y="4402138"/>
          <p14:tracePt t="30291" x="4143375" y="4411663"/>
          <p14:tracePt t="30327" x="4133850" y="4411663"/>
          <p14:tracePt t="30341" x="4125913" y="4411663"/>
          <p14:tracePt t="30358" x="4098925" y="4446588"/>
          <p14:tracePt t="30374" x="4081463" y="4465638"/>
          <p14:tracePt t="30391" x="4062413" y="4483100"/>
          <p14:tracePt t="30408" x="4044950" y="4483100"/>
          <p14:tracePt t="30425" x="4037013" y="4483100"/>
          <p14:tracePt t="30441" x="4017963" y="4510088"/>
          <p14:tracePt t="30458" x="3983038" y="4527550"/>
          <p14:tracePt t="30474" x="3965575" y="4527550"/>
          <p14:tracePt t="30535" x="3956050" y="4527550"/>
          <p14:tracePt t="30551" x="3956050" y="4510088"/>
          <p14:tracePt t="30559" x="3965575" y="4483100"/>
          <p14:tracePt t="30567" x="3983038" y="4446588"/>
          <p14:tracePt t="30575" x="4010025" y="4419600"/>
          <p14:tracePt t="30591" x="4062413" y="4367213"/>
          <p14:tracePt t="30608" x="4125913" y="4322763"/>
          <p14:tracePt t="30624" x="4170363" y="4286250"/>
          <p14:tracePt t="30641" x="4224338" y="4241800"/>
          <p14:tracePt t="30658" x="4241800" y="4224338"/>
          <p14:tracePt t="30674" x="4276725" y="4187825"/>
          <p14:tracePt t="30691" x="4322763" y="4160838"/>
          <p14:tracePt t="30708" x="4348163" y="4133850"/>
          <p14:tracePt t="30725" x="4394200" y="4108450"/>
          <p14:tracePt t="30741" x="4402138" y="4098925"/>
          <p14:tracePt t="30758" x="4411663" y="4071938"/>
          <p14:tracePt t="30774" x="4419600" y="4071938"/>
          <p14:tracePt t="30855" x="4419600" y="4062413"/>
          <p14:tracePt t="30871" x="4429125" y="4062413"/>
          <p14:tracePt t="30982" x="4438650" y="4054475"/>
          <p14:tracePt t="30999" x="4438650" y="4044950"/>
          <p14:tracePt t="31007" x="4446588" y="4027488"/>
          <p14:tracePt t="31034" x="4456113" y="4017963"/>
          <p14:tracePt t="31044" x="4465638" y="4017963"/>
          <p14:tracePt t="31051" x="4491038" y="3990975"/>
          <p14:tracePt t="31059" x="4491038" y="3973513"/>
          <p14:tracePt t="31075" x="4510088" y="3956050"/>
          <p14:tracePt t="31091" x="4537075" y="3919538"/>
          <p14:tracePt t="31108" x="4554538" y="3884613"/>
          <p14:tracePt t="31125" x="4562475" y="3875088"/>
          <p14:tracePt t="31141" x="4562475" y="3857625"/>
          <p14:tracePt t="31158" x="4581525" y="3840163"/>
          <p14:tracePt t="31175" x="4581525" y="3830638"/>
          <p14:tracePt t="31191" x="4581525" y="3822700"/>
          <p14:tracePt t="31208" x="4581525" y="3803650"/>
          <p14:tracePt t="31225" x="4581525" y="3786188"/>
          <p14:tracePt t="31241" x="4581525" y="3776663"/>
          <p14:tracePt t="31258" x="4581525" y="3751263"/>
          <p14:tracePt t="31275" x="4581525" y="3741738"/>
          <p14:tracePt t="31291" x="4581525" y="3732213"/>
          <p14:tracePt t="31308" x="4581525" y="3724275"/>
          <p14:tracePt t="31341" x="4581525" y="3714750"/>
          <p14:tracePt t="31372" x="4581525" y="3705225"/>
          <p14:tracePt t="31627" x="4562475" y="3705225"/>
          <p14:tracePt t="31635" x="4518025" y="3724275"/>
          <p14:tracePt t="31643" x="4473575" y="3759200"/>
          <p14:tracePt t="31658" x="4394200" y="3803650"/>
          <p14:tracePt t="31675" x="4367213" y="3813175"/>
          <p14:tracePt t="31691" x="4330700" y="3840163"/>
          <p14:tracePt t="31708" x="4322763" y="3840163"/>
          <p14:tracePt t="31844" x="4322763" y="3848100"/>
          <p14:tracePt t="31851" x="4322763" y="3867150"/>
          <p14:tracePt t="31867" x="4313238" y="3875088"/>
          <p14:tracePt t="31875" x="4313238" y="3884613"/>
          <p14:tracePt t="31931" x="4313238" y="3894138"/>
          <p14:tracePt t="31939" x="4313238" y="3911600"/>
          <p14:tracePt t="31947" x="4313238" y="3929063"/>
          <p14:tracePt t="31958" x="4313238" y="3956050"/>
          <p14:tracePt t="31975" x="4313238" y="4000500"/>
          <p14:tracePt t="31991" x="4303713" y="4044950"/>
          <p14:tracePt t="32008" x="4303713" y="4098925"/>
          <p14:tracePt t="32025" x="4286250" y="4152900"/>
          <p14:tracePt t="32041" x="4276725" y="4205288"/>
          <p14:tracePt t="32058" x="4276725" y="4241800"/>
          <p14:tracePt t="32075" x="4268788" y="4259263"/>
          <p14:tracePt t="32091" x="4268788" y="4276725"/>
          <p14:tracePt t="32108" x="4259263" y="4295775"/>
          <p14:tracePt t="32125" x="4241800" y="4313238"/>
          <p14:tracePt t="32142" x="4179888" y="4367213"/>
          <p14:tracePt t="32158" x="4125913" y="4419600"/>
          <p14:tracePt t="32175" x="4081463" y="4456113"/>
          <p14:tracePt t="32192" x="4027488" y="4500563"/>
          <p14:tracePt t="32208" x="3990975" y="4527550"/>
          <p14:tracePt t="32225" x="3965575" y="4554538"/>
          <p14:tracePt t="32241" x="3946525" y="4581525"/>
          <p14:tracePt t="32258" x="3929063" y="4608513"/>
          <p14:tracePt t="32331" x="3911600" y="4625975"/>
          <p14:tracePt t="32339" x="3875088" y="4652963"/>
          <p14:tracePt t="32347" x="3840163" y="4670425"/>
          <p14:tracePt t="32358" x="3795713" y="4705350"/>
          <p14:tracePt t="32375" x="3741738" y="4732338"/>
          <p14:tracePt t="32392" x="3679825" y="4776788"/>
          <p14:tracePt t="32408" x="3625850" y="4822825"/>
          <p14:tracePt t="32425" x="3536950" y="4902200"/>
          <p14:tracePt t="32442" x="3473450" y="4946650"/>
          <p14:tracePt t="32458" x="3411538" y="4983163"/>
          <p14:tracePt t="32588" x="3402013" y="4983163"/>
          <p14:tracePt t="32603" x="3394075" y="4983163"/>
          <p14:tracePt t="32621" x="3394075" y="4991100"/>
          <p14:tracePt t="34124" x="3394075" y="4983163"/>
          <p14:tracePt t="34127" x="3394075" y="4956175"/>
          <p14:tracePt t="34144" x="3402013" y="4919663"/>
          <p14:tracePt t="34159" x="3455988" y="4795838"/>
          <p14:tracePt t="34175" x="3509963" y="4660900"/>
          <p14:tracePt t="34192" x="3554413" y="4537075"/>
          <p14:tracePt t="34209" x="3589338" y="4456113"/>
          <p14:tracePt t="34225" x="3608388" y="4419600"/>
          <p14:tracePt t="34242" x="3643313" y="4348163"/>
          <p14:tracePt t="34259" x="3705225" y="4197350"/>
          <p14:tracePt t="34275" x="3813175" y="3983038"/>
          <p14:tracePt t="34292" x="3902075" y="3803650"/>
          <p14:tracePt t="34309" x="3973513" y="3679825"/>
          <p14:tracePt t="34325" x="4044950" y="3589338"/>
          <p14:tracePt t="34342" x="4133850" y="3527425"/>
          <p14:tracePt t="34359" x="4276725" y="3446463"/>
          <p14:tracePt t="34376" x="4340225" y="3419475"/>
          <p14:tracePt t="34415" x="4357688" y="3419475"/>
          <p14:tracePt t="34425" x="4367213" y="3429000"/>
          <p14:tracePt t="34442" x="4384675" y="3446463"/>
          <p14:tracePt t="34459" x="4394200" y="3473450"/>
          <p14:tracePt t="34475" x="4411663" y="3509963"/>
          <p14:tracePt t="34492" x="4419600" y="3544888"/>
          <p14:tracePt t="34509" x="4465638" y="3608388"/>
          <p14:tracePt t="34525" x="4491038" y="3652838"/>
          <p14:tracePt t="34542" x="4510088" y="3670300"/>
          <p14:tracePt t="36315" x="4510088" y="3679825"/>
          <p14:tracePt t="36427" x="4518025" y="3687763"/>
          <p14:tracePt t="39316" x="4518025" y="3697288"/>
          <p14:tracePt t="39332" x="4500563" y="3714750"/>
          <p14:tracePt t="39340" x="4491038" y="3714750"/>
          <p14:tracePt t="39724" x="4491038" y="3705225"/>
          <p14:tracePt t="39732" x="4491038" y="3687763"/>
          <p14:tracePt t="39740" x="4491038" y="3679825"/>
          <p14:tracePt t="39756" x="4491038" y="3670300"/>
          <p14:tracePt t="39764" x="4491038" y="3652838"/>
          <p14:tracePt t="39776" x="4491038" y="3643313"/>
          <p14:tracePt t="39793" x="4491038" y="3625850"/>
          <p14:tracePt t="39810" x="4491038" y="3581400"/>
          <p14:tracePt t="39826" x="4473575" y="3509963"/>
          <p14:tracePt t="39843" x="4438650" y="3438525"/>
          <p14:tracePt t="39860" x="4384675" y="3322638"/>
          <p14:tracePt t="39876" x="4348163" y="3232150"/>
          <p14:tracePt t="39893" x="4340225" y="3143250"/>
          <p14:tracePt t="39910" x="4286250" y="2946400"/>
          <p14:tracePt t="39926" x="4224338" y="2705100"/>
          <p14:tracePt t="39943" x="4170363" y="2411413"/>
          <p14:tracePt t="39960" x="4133850" y="2133600"/>
          <p14:tracePt t="39976" x="4116388" y="1901825"/>
          <p14:tracePt t="39993" x="4133850" y="1687513"/>
          <p14:tracePt t="40010" x="4232275" y="1473200"/>
          <p14:tracePt t="40026" x="4384675" y="1295400"/>
          <p14:tracePt t="40043" x="4589463" y="1116013"/>
          <p14:tracePt t="40060" x="4938713" y="884238"/>
          <p14:tracePt t="40076" x="5126038" y="785813"/>
          <p14:tracePt t="40093" x="5276850" y="714375"/>
          <p14:tracePt t="40110" x="5394325" y="660400"/>
          <p14:tracePt t="40126" x="5510213" y="608013"/>
          <p14:tracePt t="40143" x="5643563" y="561975"/>
          <p14:tracePt t="40160" x="5786438" y="536575"/>
          <p14:tracePt t="40176" x="5894388" y="517525"/>
          <p14:tracePt t="40193" x="5956300" y="509588"/>
          <p14:tracePt t="40210" x="6010275" y="509588"/>
          <p14:tracePt t="40227" x="6062663" y="509588"/>
          <p14:tracePt t="40243" x="6134100" y="517525"/>
          <p14:tracePt t="40260" x="6296025" y="588963"/>
          <p14:tracePt t="40277" x="6394450" y="642938"/>
          <p14:tracePt t="40293" x="6473825" y="704850"/>
          <p14:tracePt t="40310" x="6562725" y="776288"/>
          <p14:tracePt t="40326" x="6616700" y="847725"/>
          <p14:tracePt t="40343" x="6688138" y="928688"/>
          <p14:tracePt t="40360" x="6751638" y="1027113"/>
          <p14:tracePt t="40377" x="6804025" y="1108075"/>
          <p14:tracePt t="40393" x="6831013" y="1143000"/>
          <p14:tracePt t="40410" x="6858000" y="1187450"/>
          <p14:tracePt t="40427" x="6884988" y="1241425"/>
          <p14:tracePt t="40443" x="6919913" y="1303338"/>
          <p14:tracePt t="40460" x="6946900" y="1411288"/>
          <p14:tracePt t="40477" x="6946900" y="1473200"/>
          <p14:tracePt t="40493" x="6946900" y="1509713"/>
          <p14:tracePt t="40510" x="6946900" y="1517650"/>
          <p14:tracePt t="40527" x="6946900" y="1536700"/>
          <p14:tracePt t="40543" x="6946900" y="1571625"/>
          <p14:tracePt t="40560" x="6929438" y="1625600"/>
          <p14:tracePt t="40577" x="6875463" y="1724025"/>
          <p14:tracePt t="40593" x="6813550" y="1803400"/>
          <p14:tracePt t="40610" x="6786563" y="1884363"/>
          <p14:tracePt t="40627" x="6759575" y="1955800"/>
          <p14:tracePt t="40628" x="6751638" y="1982788"/>
          <p14:tracePt t="40643" x="6742113" y="2017713"/>
          <p14:tracePt t="40660" x="6697663" y="2187575"/>
          <p14:tracePt t="40677" x="6661150" y="2303463"/>
          <p14:tracePt t="40693" x="6626225" y="2401888"/>
          <p14:tracePt t="40710" x="6581775" y="2473325"/>
          <p14:tracePt t="40727" x="6527800" y="2536825"/>
          <p14:tracePt t="40743" x="6456363" y="2589213"/>
          <p14:tracePt t="40760" x="6384925" y="2625725"/>
          <p14:tracePt t="40777" x="6330950" y="2643188"/>
          <p14:tracePt t="40793" x="6313488" y="2643188"/>
          <p14:tracePt t="40810" x="6296025" y="2643188"/>
          <p14:tracePt t="40827" x="6269038" y="2643188"/>
          <p14:tracePt t="40843" x="6232525" y="2625725"/>
          <p14:tracePt t="40860" x="6099175" y="2438400"/>
          <p14:tracePt t="40877" x="6000750" y="2276475"/>
          <p14:tracePt t="40893" x="5956300" y="2179638"/>
          <p14:tracePt t="40910" x="5946775" y="2170113"/>
          <p14:tracePt t="40956" x="5946775" y="2160588"/>
          <p14:tracePt t="40972" x="5983288" y="2152650"/>
          <p14:tracePt t="40980" x="6037263" y="2125663"/>
          <p14:tracePt t="40993" x="6081713" y="2108200"/>
          <p14:tracePt t="41010" x="6126163" y="2098675"/>
          <p14:tracePt t="41027" x="6188075" y="2098675"/>
          <p14:tracePt t="41043" x="6215063" y="2098675"/>
          <p14:tracePt t="41060" x="6224588" y="2098675"/>
          <p14:tracePt t="41116" x="6232525" y="2098675"/>
          <p14:tracePt t="41132" x="6232525" y="2108200"/>
          <p14:tracePt t="41140" x="6224588" y="2133600"/>
          <p14:tracePt t="41148" x="6205538" y="2179638"/>
          <p14:tracePt t="41160" x="6180138" y="2224088"/>
          <p14:tracePt t="41177" x="6153150" y="2268538"/>
          <p14:tracePt t="41193" x="6126163" y="2312988"/>
          <p14:tracePt t="41210" x="6099175" y="2339975"/>
          <p14:tracePt t="41227" x="6089650" y="2347913"/>
          <p14:tracePt t="41580" x="6072188" y="2374900"/>
          <p14:tracePt t="41588" x="6054725" y="2374900"/>
          <p14:tracePt t="41596" x="6018213" y="2384425"/>
          <p14:tracePt t="41610" x="6000750" y="2393950"/>
          <p14:tracePt t="41627" x="5902325" y="2411413"/>
          <p14:tracePt t="41644" x="5759450" y="2419350"/>
          <p14:tracePt t="41660" x="5545138" y="2419350"/>
          <p14:tracePt t="41677" x="5394325" y="2419350"/>
          <p14:tracePt t="41693" x="5322888" y="2419350"/>
          <p14:tracePt t="41710" x="5295900" y="2419350"/>
          <p14:tracePt t="41727" x="5286375" y="2419350"/>
          <p14:tracePt t="41744" x="5276850" y="2411413"/>
          <p14:tracePt t="41760" x="5276850" y="2401888"/>
          <p14:tracePt t="41777" x="5276850" y="2393950"/>
          <p14:tracePt t="41794" x="5276850" y="2374900"/>
          <p14:tracePt t="41810" x="5276850" y="2322513"/>
          <p14:tracePt t="41827" x="5313363" y="2268538"/>
          <p14:tracePt t="41844" x="5348288" y="2224088"/>
          <p14:tracePt t="41860" x="5402263" y="2179638"/>
          <p14:tracePt t="41877" x="5456238" y="2160588"/>
          <p14:tracePt t="41894" x="5473700" y="2152650"/>
          <p14:tracePt t="41936" x="5491163" y="2152650"/>
          <p14:tracePt t="41952" x="5500688" y="2143125"/>
          <p14:tracePt t="41960" x="5510213" y="2143125"/>
          <p14:tracePt t="41977" x="5527675" y="2143125"/>
          <p14:tracePt t="42010" x="5545138" y="2143125"/>
          <p14:tracePt t="42027" x="5562600" y="2143125"/>
          <p14:tracePt t="42044" x="5599113" y="2160588"/>
          <p14:tracePt t="42060" x="5634038" y="2179638"/>
          <p14:tracePt t="42077" x="5680075" y="2205038"/>
          <p14:tracePt t="42094" x="5705475" y="2214563"/>
          <p14:tracePt t="42110" x="5741988" y="2232025"/>
          <p14:tracePt t="42127" x="5768975" y="2241550"/>
          <p14:tracePt t="42129" x="5776913" y="2259013"/>
          <p14:tracePt t="42144" x="5786438" y="2268538"/>
          <p14:tracePt t="42160" x="5803900" y="2286000"/>
          <p14:tracePt t="42177" x="5822950" y="2303463"/>
          <p14:tracePt t="42194" x="5830888" y="2322513"/>
          <p14:tracePt t="42210" x="5830888" y="2347913"/>
          <p14:tracePt t="42227" x="5840413" y="2374900"/>
          <p14:tracePt t="42244" x="5840413" y="2411413"/>
          <p14:tracePt t="42260" x="5840413" y="2465388"/>
          <p14:tracePt t="42277" x="5840413" y="2527300"/>
          <p14:tracePt t="42294" x="5822950" y="2562225"/>
          <p14:tracePt t="42310" x="5795963" y="2608263"/>
          <p14:tracePt t="42327" x="5759450" y="2643188"/>
          <p14:tracePt t="42344" x="5724525" y="2670175"/>
          <p14:tracePt t="42400" x="5715000" y="2670175"/>
          <p14:tracePt t="42408" x="5697538" y="2660650"/>
          <p14:tracePt t="42416" x="5688013" y="2633663"/>
          <p14:tracePt t="42427" x="5688013" y="2598738"/>
          <p14:tracePt t="42444" x="5688013" y="2527300"/>
          <p14:tracePt t="42460" x="5688013" y="2419350"/>
          <p14:tracePt t="42477" x="5688013" y="2312988"/>
          <p14:tracePt t="42494" x="5705475" y="2232025"/>
          <p14:tracePt t="42510" x="5751513" y="2179638"/>
          <p14:tracePt t="42527" x="5776913" y="2143125"/>
          <p14:tracePt t="42544" x="5786438" y="2143125"/>
          <p14:tracePt t="51214" x="5786438" y="2152650"/>
          <p14:tracePt t="51222" x="5786438" y="2160588"/>
          <p14:tracePt t="51231" x="5786438" y="2179638"/>
          <p14:tracePt t="51246" x="5786438" y="2214563"/>
          <p14:tracePt t="51263" x="5795963" y="2251075"/>
          <p14:tracePt t="51279" x="5803900" y="2286000"/>
          <p14:tracePt t="51296" x="5803900" y="2312988"/>
          <p14:tracePt t="51313" x="5803900" y="2330450"/>
          <p14:tracePt t="51329" x="5813425" y="2357438"/>
          <p14:tracePt t="51346" x="5813425" y="2384425"/>
          <p14:tracePt t="51363" x="5813425" y="2446338"/>
          <p14:tracePt t="51379" x="5813425" y="2500313"/>
          <p14:tracePt t="51396" x="5813425" y="2544763"/>
          <p14:tracePt t="51413" x="5830888" y="2581275"/>
          <p14:tracePt t="51429" x="5830888" y="2589213"/>
          <p14:tracePt t="51503" x="5848350" y="2598738"/>
          <p14:tracePt t="51510" x="5848350" y="2608263"/>
          <p14:tracePt t="51519" x="5867400" y="2608263"/>
          <p14:tracePt t="51529" x="5884863" y="2616200"/>
          <p14:tracePt t="51546" x="5965825" y="2660650"/>
          <p14:tracePt t="51563" x="6037263" y="2679700"/>
          <p14:tracePt t="51579" x="6126163" y="2697163"/>
          <p14:tracePt t="51596" x="6197600" y="2705100"/>
          <p14:tracePt t="51613" x="6276975" y="2705100"/>
          <p14:tracePt t="51629" x="6323013" y="2705100"/>
          <p14:tracePt t="51647" x="6367463" y="2705100"/>
          <p14:tracePt t="51663" x="6384925" y="2705100"/>
          <p14:tracePt t="51680" x="6419850" y="2679700"/>
          <p14:tracePt t="51696" x="6491288" y="2643188"/>
          <p14:tracePt t="51713" x="6572250" y="2598738"/>
          <p14:tracePt t="51730" x="6643688" y="2562225"/>
          <p14:tracePt t="51746" x="6670675" y="2554288"/>
          <p14:tracePt t="51763" x="6680200" y="2536825"/>
          <p14:tracePt t="51780" x="6697663" y="2527300"/>
          <p14:tracePt t="51796" x="6732588" y="2500313"/>
          <p14:tracePt t="51813" x="6759575" y="2465388"/>
          <p14:tracePt t="51830" x="6786563" y="2438400"/>
          <p14:tracePt t="51847" x="6848475" y="2322513"/>
          <p14:tracePt t="51863" x="6858000" y="2241550"/>
          <p14:tracePt t="51880" x="6858000" y="2179638"/>
          <p14:tracePt t="51896" x="6858000" y="2044700"/>
          <p14:tracePt t="51913" x="6858000" y="1928813"/>
          <p14:tracePt t="51930" x="6858000" y="1830388"/>
          <p14:tracePt t="51946" x="6858000" y="1768475"/>
          <p14:tracePt t="51963" x="6831013" y="1724025"/>
          <p14:tracePt t="51980" x="6777038" y="1697038"/>
          <p14:tracePt t="51996" x="6724650" y="1697038"/>
          <p14:tracePt t="52013" x="6661150" y="1697038"/>
          <p14:tracePt t="52030" x="6589713" y="1697038"/>
          <p14:tracePt t="52047" x="6562725" y="1697038"/>
          <p14:tracePt t="52063" x="6537325" y="1697038"/>
          <p14:tracePt t="52080" x="6500813" y="1714500"/>
          <p14:tracePt t="52097" x="6456363" y="1768475"/>
          <p14:tracePt t="52113" x="6384925" y="1857375"/>
          <p14:tracePt t="52130" x="6367463" y="1893888"/>
          <p14:tracePt t="52147" x="6340475" y="1955800"/>
          <p14:tracePt t="52163" x="6330950" y="2000250"/>
          <p14:tracePt t="52180" x="6330950" y="2036763"/>
          <p14:tracePt t="52197" x="6330950" y="2071688"/>
          <p14:tracePt t="52213" x="6330950" y="2108200"/>
          <p14:tracePt t="52230" x="6330950" y="2125663"/>
          <p14:tracePt t="52247" x="6330950" y="2170113"/>
          <p14:tracePt t="52263" x="6330950" y="2187575"/>
          <p14:tracePt t="52752" x="6330950" y="2197100"/>
          <p14:tracePt t="52759" x="6330950" y="2205038"/>
          <p14:tracePt t="52772" x="6330950" y="2224088"/>
          <p14:tracePt t="52780" x="6330950" y="2241550"/>
          <p14:tracePt t="52797" x="6303963" y="2295525"/>
          <p14:tracePt t="52813" x="6276975" y="2339975"/>
          <p14:tracePt t="52830" x="6251575" y="2366963"/>
          <p14:tracePt t="52847" x="6232525" y="2393950"/>
          <p14:tracePt t="52863" x="6215063" y="2401888"/>
          <p14:tracePt t="52880" x="6215063" y="2411413"/>
          <p14:tracePt t="57301" x="6215063" y="2438400"/>
          <p14:tracePt t="57309" x="6215063" y="2455863"/>
          <p14:tracePt t="57317" x="6205538" y="2465388"/>
          <p14:tracePt t="57331" x="6197600" y="2482850"/>
          <p14:tracePt t="57348" x="6180138" y="2500313"/>
          <p14:tracePt t="57365" x="6161088" y="2517775"/>
          <p14:tracePt t="57381" x="6161088" y="2554288"/>
          <p14:tracePt t="57398" x="6134100" y="2616200"/>
          <p14:tracePt t="57415" x="6134100" y="2633663"/>
          <p14:tracePt t="57431" x="6081713" y="2732088"/>
          <p14:tracePt t="57448" x="5938838" y="3017838"/>
          <p14:tracePt t="57465" x="5795963" y="3340100"/>
          <p14:tracePt t="57481" x="5715000" y="3562350"/>
          <p14:tracePt t="57498" x="5670550" y="3741738"/>
          <p14:tracePt t="57515" x="5661025" y="3911600"/>
          <p14:tracePt t="57531" x="5661025" y="4054475"/>
          <p14:tracePt t="57548" x="5661025" y="4179888"/>
          <p14:tracePt t="57565" x="5680075" y="4197350"/>
          <p14:tracePt t="57598" x="5680075" y="4205288"/>
          <p14:tracePt t="57615" x="5705475" y="4205288"/>
          <p14:tracePt t="57631" x="5732463" y="4214813"/>
          <p14:tracePt t="57648" x="5768975" y="4224338"/>
          <p14:tracePt t="57665" x="5795963" y="4232275"/>
          <p14:tracePt t="57681" x="5830888" y="4241800"/>
          <p14:tracePt t="57698" x="5894388" y="4268788"/>
          <p14:tracePt t="57715" x="6010275" y="4303713"/>
          <p14:tracePt t="57731" x="6170613" y="4348163"/>
          <p14:tracePt t="57748" x="6419850" y="4394200"/>
          <p14:tracePt t="57765" x="6562725" y="4402138"/>
          <p14:tracePt t="57781" x="6680200" y="4402138"/>
          <p14:tracePt t="57798" x="6769100" y="4375150"/>
          <p14:tracePt t="57815" x="6840538" y="4313238"/>
          <p14:tracePt t="57831" x="6902450" y="4241800"/>
          <p14:tracePt t="57848" x="6956425" y="4133850"/>
          <p14:tracePt t="57865" x="7000875" y="4027488"/>
          <p14:tracePt t="57882" x="7018338" y="3938588"/>
          <p14:tracePt t="57898" x="7027863" y="3884613"/>
          <p14:tracePt t="57915" x="7027863" y="3848100"/>
          <p14:tracePt t="57931" x="7027863" y="3795713"/>
          <p14:tracePt t="57948" x="7027863" y="3714750"/>
          <p14:tracePt t="57965" x="7010400" y="3679825"/>
          <p14:tracePt t="57981" x="6965950" y="3660775"/>
          <p14:tracePt t="57998" x="6929438" y="3652838"/>
          <p14:tracePt t="58015" x="6858000" y="3652838"/>
          <p14:tracePt t="58031" x="6796088" y="3652838"/>
          <p14:tracePt t="58048" x="6705600" y="3643313"/>
          <p14:tracePt t="58065" x="6589713" y="3625850"/>
          <p14:tracePt t="58081" x="6483350" y="3625850"/>
          <p14:tracePt t="58098" x="6429375" y="3625850"/>
          <p14:tracePt t="58115" x="6411913" y="3625850"/>
          <p14:tracePt t="58131" x="6402388" y="3625850"/>
          <p14:tracePt t="58148" x="6384925" y="3625850"/>
          <p14:tracePt t="58165" x="6367463" y="3625850"/>
          <p14:tracePt t="58182" x="6357938" y="3625850"/>
          <p14:tracePt t="58198" x="6313488" y="3625850"/>
          <p14:tracePt t="58215" x="6276975" y="3633788"/>
          <p14:tracePt t="58231" x="6232525" y="3660775"/>
          <p14:tracePt t="58248" x="6205538" y="3687763"/>
          <p14:tracePt t="58265" x="6180138" y="3714750"/>
          <p14:tracePt t="58281" x="6153150" y="3759200"/>
          <p14:tracePt t="58298" x="6153150" y="3813175"/>
          <p14:tracePt t="58315" x="6153150" y="3894138"/>
          <p14:tracePt t="58331" x="6153150" y="3983038"/>
          <p14:tracePt t="58348" x="6161088" y="4062413"/>
          <p14:tracePt t="58365" x="6197600" y="4098925"/>
          <p14:tracePt t="58382" x="6242050" y="4125913"/>
          <p14:tracePt t="58398" x="6303963" y="4125913"/>
          <p14:tracePt t="58415" x="6357938" y="4125913"/>
          <p14:tracePt t="58432" x="6429375" y="4116388"/>
          <p14:tracePt t="58448" x="6581775" y="4037013"/>
          <p14:tracePt t="58465" x="6626225" y="4000500"/>
          <p14:tracePt t="58481" x="6643688" y="3946525"/>
          <p14:tracePt t="58498" x="6643688" y="3894138"/>
          <p14:tracePt t="58515" x="6643688" y="3822700"/>
          <p14:tracePt t="58532" x="6643688" y="3768725"/>
          <p14:tracePt t="58548" x="6608763" y="3714750"/>
          <p14:tracePt t="58565" x="6554788" y="3660775"/>
          <p14:tracePt t="58582" x="6473825" y="3625850"/>
          <p14:tracePt t="58598" x="6402388" y="3598863"/>
          <p14:tracePt t="58615" x="6348413" y="3598863"/>
          <p14:tracePt t="58632" x="6313488" y="3598863"/>
          <p14:tracePt t="58633" x="6296025" y="3598863"/>
          <p14:tracePt t="58681" x="6276975" y="3608388"/>
          <p14:tracePt t="58689" x="6276975" y="3643313"/>
          <p14:tracePt t="58698" x="6276975" y="3660775"/>
          <p14:tracePt t="58715" x="6276975" y="3732213"/>
          <p14:tracePt t="58732" x="6276975" y="3776663"/>
          <p14:tracePt t="58748" x="6276975" y="3822700"/>
          <p14:tracePt t="58765" x="6286500" y="3840163"/>
          <p14:tracePt t="58782" x="6323013" y="3840163"/>
          <p14:tracePt t="58798" x="6375400" y="3840163"/>
          <p14:tracePt t="58815" x="6429375" y="3830638"/>
          <p14:tracePt t="58832" x="6537325" y="3768725"/>
          <p14:tracePt t="58848" x="6653213" y="3660775"/>
          <p14:tracePt t="58865" x="6680200" y="3581400"/>
          <p14:tracePt t="58882" x="6688138" y="3509963"/>
          <p14:tracePt t="58898" x="6688138" y="3465513"/>
          <p14:tracePt t="58915" x="6680200" y="3438525"/>
          <p14:tracePt t="58932" x="6643688" y="3411538"/>
          <p14:tracePt t="58948" x="6589713" y="3394075"/>
          <p14:tracePt t="58965" x="6518275" y="3394075"/>
          <p14:tracePt t="58982" x="6348413" y="3384550"/>
          <p14:tracePt t="58998" x="6161088" y="3384550"/>
          <p14:tracePt t="59015" x="6027738" y="3384550"/>
          <p14:tracePt t="59032" x="6018213" y="3384550"/>
          <p14:tracePt t="59048" x="6000750" y="3384550"/>
          <p14:tracePt t="59065" x="5938838" y="3446463"/>
          <p14:tracePt t="59082" x="5902325" y="3500438"/>
          <p14:tracePt t="59098" x="5894388" y="3562350"/>
          <p14:tracePt t="59115" x="5894388" y="3633788"/>
          <p14:tracePt t="59133" x="5894388" y="3697288"/>
          <p14:tracePt t="59137" x="5894388" y="3732213"/>
          <p14:tracePt t="59149" x="5919788" y="3759200"/>
          <p14:tracePt t="59165" x="5946775" y="3803650"/>
          <p14:tracePt t="59182" x="5983288" y="3830638"/>
          <p14:tracePt t="59198" x="6037263" y="3830638"/>
          <p14:tracePt t="59215" x="6099175" y="3830638"/>
          <p14:tracePt t="59232" x="6170613" y="3830638"/>
          <p14:tracePt t="59249" x="6296025" y="3803650"/>
          <p14:tracePt t="59265" x="6340475" y="3786188"/>
          <p14:tracePt t="59282" x="6367463" y="3759200"/>
          <p14:tracePt t="59299" x="6394450" y="3732213"/>
          <p14:tracePt t="59315" x="6402388" y="3705225"/>
          <p14:tracePt t="59332" x="6419850" y="3679825"/>
          <p14:tracePt t="59348" x="6429375" y="3670300"/>
          <p14:tracePt t="61806" x="6419850" y="3670300"/>
          <p14:tracePt t="61822" x="6402388" y="3687763"/>
          <p14:tracePt t="61830" x="6394450" y="3687763"/>
          <p14:tracePt t="61838" x="6384925" y="3697288"/>
          <p14:tracePt t="61849" x="6348413" y="3697288"/>
          <p14:tracePt t="61866" x="6313488" y="3724275"/>
          <p14:tracePt t="61882" x="6296025" y="37242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37954" y="1555454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NEEDS ANALYSIS</a:t>
            </a:r>
            <a:endParaRPr lang="en-US" sz="4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845"/>
            <a:ext cx="7165253" cy="3371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Expanded discussion of how we use the needs analysis phase of the ADDIE model to </a:t>
            </a:r>
            <a:r>
              <a:rPr lang="en-US" dirty="0" smtClean="0"/>
              <a:t>help students </a:t>
            </a:r>
            <a:r>
              <a:rPr lang="en-US" dirty="0"/>
              <a:t>understand the training process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Clarified </a:t>
            </a:r>
            <a:r>
              <a:rPr lang="en-US" dirty="0"/>
              <a:t>terminology: </a:t>
            </a:r>
            <a:r>
              <a:rPr lang="en-US" dirty="0" smtClean="0"/>
              <a:t>TNA, </a:t>
            </a:r>
            <a:r>
              <a:rPr lang="en-US" dirty="0"/>
              <a:t>needs assessment, and needs analysis have the </a:t>
            </a:r>
            <a:r>
              <a:rPr lang="en-US" dirty="0" smtClean="0"/>
              <a:t>same meaning.</a:t>
            </a: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Included  discussion </a:t>
            </a:r>
            <a:r>
              <a:rPr lang="en-US" dirty="0"/>
              <a:t>of cognitive task analysis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Included  discussion </a:t>
            </a:r>
            <a:r>
              <a:rPr lang="en-US" dirty="0"/>
              <a:t>of rapid needs analysis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Revised </a:t>
            </a:r>
            <a:r>
              <a:rPr lang="en-US" dirty="0"/>
              <a:t>and enhanced discussion of competencies and competency modeling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5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95"/>
    </mc:Choice>
    <mc:Fallback xmlns="">
      <p:transition spd="slow" advTm="827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0" x="6303963" y="3724275"/>
          <p14:tracePt t="1288" x="6313488" y="3724275"/>
          <p14:tracePt t="1300" x="6357938" y="3705225"/>
          <p14:tracePt t="1316" x="6456363" y="3687763"/>
          <p14:tracePt t="1333" x="6581775" y="3652838"/>
          <p14:tracePt t="1350" x="6661150" y="3625850"/>
          <p14:tracePt t="1366" x="6732588" y="3589338"/>
          <p14:tracePt t="1383" x="6786563" y="3571875"/>
          <p14:tracePt t="1400" x="6875463" y="3536950"/>
          <p14:tracePt t="1417" x="6956425" y="3509963"/>
          <p14:tracePt t="1433" x="7062788" y="3473450"/>
          <p14:tracePt t="1450" x="7180263" y="3446463"/>
          <p14:tracePt t="1467" x="7259638" y="3429000"/>
          <p14:tracePt t="1483" x="7277100" y="3419475"/>
          <p14:tracePt t="1500" x="7296150" y="3411538"/>
          <p14:tracePt t="1517" x="7375525" y="3384550"/>
          <p14:tracePt t="1533" x="7446963" y="3375025"/>
          <p14:tracePt t="1550" x="7491413" y="3375025"/>
          <p14:tracePt t="1567" x="7537450" y="3375025"/>
          <p14:tracePt t="1583" x="7545388" y="3375025"/>
          <p14:tracePt t="1600" x="7554913" y="3375025"/>
          <p14:tracePt t="1617" x="7527925" y="3429000"/>
          <p14:tracePt t="1633" x="7491413" y="3465513"/>
          <p14:tracePt t="1650" x="7412038" y="3536950"/>
          <p14:tracePt t="1667" x="7232650" y="3643313"/>
          <p14:tracePt t="1683" x="6956425" y="3776663"/>
          <p14:tracePt t="1700" x="6626225" y="3911600"/>
          <p14:tracePt t="1717" x="6340475" y="4017963"/>
          <p14:tracePt t="1733" x="6232525" y="4054475"/>
          <p14:tracePt t="2021" x="6224588" y="4054475"/>
          <p14:tracePt t="2036" x="6197600" y="4054475"/>
          <p14:tracePt t="2045" x="6170613" y="4054475"/>
          <p14:tracePt t="2053" x="6134100" y="4054475"/>
          <p14:tracePt t="2067" x="6062663" y="4054475"/>
          <p14:tracePt t="2084" x="5776913" y="3990975"/>
          <p14:tracePt t="2100" x="5491163" y="3813175"/>
          <p14:tracePt t="2117" x="5180013" y="3536950"/>
          <p14:tracePt t="2133" x="4902200" y="3205163"/>
          <p14:tracePt t="2150" x="4732338" y="2776538"/>
          <p14:tracePt t="2167" x="4697413" y="2322513"/>
          <p14:tracePt t="2183" x="4813300" y="1866900"/>
          <p14:tracePt t="2200" x="5045075" y="1482725"/>
          <p14:tracePt t="2217" x="5295900" y="1241425"/>
          <p14:tracePt t="2234" x="5599113" y="1081088"/>
          <p14:tracePt t="2250" x="5894388" y="990600"/>
          <p14:tracePt t="2267" x="6153150" y="938213"/>
          <p14:tracePt t="2284" x="6394450" y="919163"/>
          <p14:tracePt t="2300" x="6473825" y="938213"/>
          <p14:tracePt t="2317" x="6562725" y="990600"/>
          <p14:tracePt t="2333" x="6670675" y="1071563"/>
          <p14:tracePt t="2350" x="6777038" y="1179513"/>
          <p14:tracePt t="2367" x="6858000" y="1276350"/>
          <p14:tracePt t="2383" x="6902450" y="1357313"/>
          <p14:tracePt t="2400" x="6919913" y="1438275"/>
          <p14:tracePt t="2417" x="6919913" y="1517650"/>
          <p14:tracePt t="2434" x="6858000" y="1616075"/>
          <p14:tracePt t="2450" x="6688138" y="1697038"/>
          <p14:tracePt t="2467" x="6518275" y="1741488"/>
          <p14:tracePt t="2484" x="6340475" y="1758950"/>
          <p14:tracePt t="2500" x="6269038" y="1758950"/>
          <p14:tracePt t="2517" x="6259513" y="1751013"/>
          <p14:tracePt t="2550" x="6259513" y="1731963"/>
          <p14:tracePt t="2567" x="6259513" y="1724025"/>
          <p14:tracePt t="2701" x="6232525" y="1741488"/>
          <p14:tracePt t="2709" x="6205538" y="1751013"/>
          <p14:tracePt t="2717" x="6180138" y="1751013"/>
          <p14:tracePt t="2734" x="6153150" y="1776413"/>
          <p14:tracePt t="2750" x="6099175" y="1785938"/>
          <p14:tracePt t="2767" x="6054725" y="1795463"/>
          <p14:tracePt t="2784" x="6010275" y="1803400"/>
          <p14:tracePt t="2800" x="5946775" y="1803400"/>
          <p14:tracePt t="2817" x="5938838" y="1803400"/>
          <p14:tracePt t="2917" x="5938838" y="1812925"/>
          <p14:tracePt t="2925" x="5938838" y="1822450"/>
          <p14:tracePt t="2941" x="5983288" y="1830388"/>
          <p14:tracePt t="2950" x="6010275" y="1830388"/>
          <p14:tracePt t="2967" x="6143625" y="1830388"/>
          <p14:tracePt t="2984" x="6446838" y="1830388"/>
          <p14:tracePt t="3000" x="7054850" y="1830388"/>
          <p14:tracePt t="3017" x="7759700" y="1830388"/>
          <p14:tracePt t="3034" x="8358188" y="1874838"/>
          <p14:tracePt t="3050" x="8670925" y="1911350"/>
          <p14:tracePt t="3067" x="8759825" y="1919288"/>
          <p14:tracePt t="3437" x="8742363" y="1919288"/>
          <p14:tracePt t="3445" x="8697913" y="1919288"/>
          <p14:tracePt t="3453" x="8609013" y="1919288"/>
          <p14:tracePt t="3468" x="8491538" y="1919288"/>
          <p14:tracePt t="3484" x="8089900" y="1919288"/>
          <p14:tracePt t="3500" x="7813675" y="1919288"/>
          <p14:tracePt t="3517" x="7537450" y="1919288"/>
          <p14:tracePt t="3534" x="7224713" y="1919288"/>
          <p14:tracePt t="3551" x="6769100" y="1946275"/>
          <p14:tracePt t="3567" x="6276975" y="1973263"/>
          <p14:tracePt t="3584" x="5875338" y="2000250"/>
          <p14:tracePt t="3601" x="5643563" y="2017713"/>
          <p14:tracePt t="3617" x="5572125" y="2027238"/>
          <p14:tracePt t="3709" x="5562600" y="2027238"/>
          <p14:tracePt t="3717" x="5554663" y="2036763"/>
          <p14:tracePt t="3725" x="5537200" y="2036763"/>
          <p14:tracePt t="3741" x="5527675" y="2036763"/>
          <p14:tracePt t="3751" x="5527675" y="2044700"/>
          <p14:tracePt t="3767" x="5510213" y="2044700"/>
          <p14:tracePt t="3805" x="5510213" y="2054225"/>
          <p14:tracePt t="3817" x="5510213" y="2081213"/>
          <p14:tracePt t="3834" x="5510213" y="2125663"/>
          <p14:tracePt t="3850" x="5510213" y="2170113"/>
          <p14:tracePt t="3867" x="5510213" y="2205038"/>
          <p14:tracePt t="3884" x="5510213" y="2232025"/>
          <p14:tracePt t="3900" x="5527675" y="2251075"/>
          <p14:tracePt t="3917" x="5554663" y="2251075"/>
          <p14:tracePt t="3934" x="5616575" y="2251075"/>
          <p14:tracePt t="3950" x="5680075" y="2251075"/>
          <p14:tracePt t="3967" x="5732463" y="2251075"/>
          <p14:tracePt t="3984" x="5786438" y="2251075"/>
          <p14:tracePt t="4001" x="5822950" y="2251075"/>
          <p14:tracePt t="4017" x="5884863" y="2251075"/>
          <p14:tracePt t="4034" x="5929313" y="2241550"/>
          <p14:tracePt t="4051" x="6027738" y="2241550"/>
          <p14:tracePt t="4067" x="6143625" y="2241550"/>
          <p14:tracePt t="4084" x="6357938" y="2241550"/>
          <p14:tracePt t="4101" x="6545263" y="2241550"/>
          <p14:tracePt t="4117" x="6823075" y="2241550"/>
          <p14:tracePt t="4134" x="7143750" y="2241550"/>
          <p14:tracePt t="4151" x="7419975" y="2241550"/>
          <p14:tracePt t="4167" x="7616825" y="2241550"/>
          <p14:tracePt t="4184" x="7634288" y="2241550"/>
          <p14:tracePt t="4237" x="7643813" y="2241550"/>
          <p14:tracePt t="4245" x="7653338" y="2241550"/>
          <p14:tracePt t="4253" x="7680325" y="2241550"/>
          <p14:tracePt t="4267" x="7724775" y="2241550"/>
          <p14:tracePt t="4284" x="7813675" y="2241550"/>
          <p14:tracePt t="4301" x="7831138" y="2241550"/>
          <p14:tracePt t="4317" x="7848600" y="2241550"/>
          <p14:tracePt t="4334" x="7858125" y="2241550"/>
          <p14:tracePt t="4351" x="7867650" y="2251075"/>
          <p14:tracePt t="4367" x="7885113" y="2259013"/>
          <p14:tracePt t="4384" x="7912100" y="2259013"/>
          <p14:tracePt t="4401" x="7947025" y="2276475"/>
          <p14:tracePt t="4417" x="7966075" y="2276475"/>
          <p14:tracePt t="4434" x="7983538" y="2276475"/>
          <p14:tracePt t="4451" x="7991475" y="2286000"/>
          <p14:tracePt t="4493" x="8001000" y="2286000"/>
          <p14:tracePt t="4509" x="8010525" y="2295525"/>
          <p14:tracePt t="4517" x="8045450" y="2303463"/>
          <p14:tracePt t="4534" x="8108950" y="2312988"/>
          <p14:tracePt t="4551" x="8153400" y="2322513"/>
          <p14:tracePt t="4567" x="8197850" y="2330450"/>
          <p14:tracePt t="4754" x="8205788" y="2339975"/>
          <p14:tracePt t="4761" x="8205788" y="2357438"/>
          <p14:tracePt t="4770" x="8188325" y="2393950"/>
          <p14:tracePt t="4785" x="8126413" y="2446338"/>
          <p14:tracePt t="4801" x="8099425" y="2465388"/>
          <p14:tracePt t="4818" x="8027988" y="2509838"/>
          <p14:tracePt t="4834" x="7840663" y="2589213"/>
          <p14:tracePt t="4851" x="7608888" y="2660650"/>
          <p14:tracePt t="4867" x="7340600" y="2751138"/>
          <p14:tracePt t="4884" x="6983413" y="2822575"/>
          <p14:tracePt t="4901" x="6589713" y="2884488"/>
          <p14:tracePt t="4917" x="6313488" y="2928938"/>
          <p14:tracePt t="4934" x="6116638" y="2965450"/>
          <p14:tracePt t="4951" x="5973763" y="2990850"/>
          <p14:tracePt t="4968" x="5857875" y="3000375"/>
          <p14:tracePt t="4984" x="5768975" y="3017838"/>
          <p14:tracePt t="5041" x="5751513" y="3017838"/>
          <p14:tracePt t="5057" x="5724525" y="3054350"/>
          <p14:tracePt t="5065" x="5697538" y="3071813"/>
          <p14:tracePt t="5073" x="5688013" y="3098800"/>
          <p14:tracePt t="5084" x="5670550" y="3116263"/>
          <p14:tracePt t="5101" x="5626100" y="3197225"/>
          <p14:tracePt t="5118" x="5572125" y="3303588"/>
          <p14:tracePt t="5134" x="5545138" y="3367088"/>
          <p14:tracePt t="5151" x="5518150" y="3402013"/>
          <p14:tracePt t="5168" x="5473700" y="3473450"/>
          <p14:tracePt t="5185" x="5402263" y="3571875"/>
          <p14:tracePt t="5201" x="5367338" y="3625850"/>
          <p14:tracePt t="5218" x="5340350" y="3679825"/>
          <p14:tracePt t="5234" x="5330825" y="3697288"/>
          <p14:tracePt t="5251" x="5330825" y="3705225"/>
          <p14:tracePt t="5268" x="5303838" y="3724275"/>
          <p14:tracePt t="5284" x="5276850" y="3732213"/>
          <p14:tracePt t="5301" x="5224463" y="3741738"/>
          <p14:tracePt t="5318" x="5187950" y="3741738"/>
          <p14:tracePt t="5334" x="5170488" y="3741738"/>
          <p14:tracePt t="5351" x="5153025" y="3741738"/>
          <p14:tracePt t="5368" x="5153025" y="3732213"/>
          <p14:tracePt t="5384" x="5153025" y="3724275"/>
          <p14:tracePt t="5457" x="5153025" y="3714750"/>
          <p14:tracePt t="5465" x="5153025" y="3705225"/>
          <p14:tracePt t="5513" x="5160963" y="3705225"/>
          <p14:tracePt t="5553" x="5170488" y="3705225"/>
          <p14:tracePt t="5562" x="5170488" y="3714750"/>
          <p14:tracePt t="5570" x="5180013" y="3714750"/>
          <p14:tracePt t="5585" x="5205413" y="3714750"/>
          <p14:tracePt t="5601" x="5241925" y="3714750"/>
          <p14:tracePt t="5618" x="5268913" y="3724275"/>
          <p14:tracePt t="5634" x="5330825" y="3751263"/>
          <p14:tracePt t="5651" x="5375275" y="3759200"/>
          <p14:tracePt t="5668" x="5411788" y="3786188"/>
          <p14:tracePt t="5684" x="5473700" y="3813175"/>
          <p14:tracePt t="5701" x="5527675" y="3822700"/>
          <p14:tracePt t="5718" x="5589588" y="3822700"/>
          <p14:tracePt t="5734" x="5697538" y="3830638"/>
          <p14:tracePt t="5751" x="5830888" y="3830638"/>
          <p14:tracePt t="5768" x="5946775" y="3830638"/>
          <p14:tracePt t="5785" x="6143625" y="3830638"/>
          <p14:tracePt t="5801" x="6259513" y="3830638"/>
          <p14:tracePt t="5818" x="6394450" y="3830638"/>
          <p14:tracePt t="5834" x="6527800" y="3830638"/>
          <p14:tracePt t="5851" x="6643688" y="3830638"/>
          <p14:tracePt t="5868" x="6715125" y="3830638"/>
          <p14:tracePt t="5884" x="6724650" y="3830638"/>
          <p14:tracePt t="6002" x="6724650" y="3822700"/>
          <p14:tracePt t="6010" x="6688138" y="3813175"/>
          <p14:tracePt t="6018" x="6670675" y="3803650"/>
          <p14:tracePt t="6035" x="6608763" y="3803650"/>
          <p14:tracePt t="6051" x="6500813" y="3803650"/>
          <p14:tracePt t="6068" x="6384925" y="3786188"/>
          <p14:tracePt t="6084" x="6286500" y="3786188"/>
          <p14:tracePt t="6101" x="6215063" y="3786188"/>
          <p14:tracePt t="6118" x="6197600" y="3786188"/>
          <p14:tracePt t="6134" x="6188075" y="3786188"/>
          <p14:tracePt t="6290" x="6170613" y="3786188"/>
          <p14:tracePt t="6298" x="6153150" y="3786188"/>
          <p14:tracePt t="6306" x="6126163" y="3786188"/>
          <p14:tracePt t="6318" x="6099175" y="3786188"/>
          <p14:tracePt t="6335" x="6062663" y="3776663"/>
          <p14:tracePt t="6351" x="6045200" y="3776663"/>
          <p14:tracePt t="6506" x="6054725" y="3776663"/>
          <p14:tracePt t="6514" x="6072188" y="3776663"/>
          <p14:tracePt t="6521" x="6099175" y="3776663"/>
          <p14:tracePt t="6535" x="6126163" y="3776663"/>
          <p14:tracePt t="6551" x="6205538" y="3776663"/>
          <p14:tracePt t="6568" x="6269038" y="3776663"/>
          <p14:tracePt t="6586" x="6323013" y="3776663"/>
          <p14:tracePt t="6601" x="6340475" y="3776663"/>
          <p14:tracePt t="6666" x="6303963" y="3786188"/>
          <p14:tracePt t="6674" x="6259513" y="3786188"/>
          <p14:tracePt t="6685" x="6242050" y="3786188"/>
          <p14:tracePt t="6701" x="6188075" y="3803650"/>
          <p14:tracePt t="6718" x="6099175" y="3803650"/>
          <p14:tracePt t="6735" x="6027738" y="3803650"/>
          <p14:tracePt t="6752" x="6010275" y="3803650"/>
          <p14:tracePt t="6818" x="6018213" y="3803650"/>
          <p14:tracePt t="6826" x="6027738" y="3803650"/>
          <p14:tracePt t="6835" x="6054725" y="3803650"/>
          <p14:tracePt t="6851" x="6081713" y="3803650"/>
          <p14:tracePt t="6868" x="6089650" y="3803650"/>
          <p14:tracePt t="6885" x="6108700" y="3803650"/>
          <p14:tracePt t="6901" x="6126163" y="3803650"/>
          <p14:tracePt t="6918" x="6134100" y="3803650"/>
          <p14:tracePt t="6978" x="6126163" y="3803650"/>
          <p14:tracePt t="6994" x="6116638" y="3803650"/>
          <p14:tracePt t="7002" x="6108700" y="3803650"/>
          <p14:tracePt t="7010" x="6099175" y="3803650"/>
          <p14:tracePt t="7018" x="6089650" y="3803650"/>
          <p14:tracePt t="7035" x="6081713" y="3803650"/>
          <p14:tracePt t="7170" x="6099175" y="3803650"/>
          <p14:tracePt t="7177" x="6134100" y="3803650"/>
          <p14:tracePt t="7186" x="6180138" y="3803650"/>
          <p14:tracePt t="7201" x="6232525" y="3803650"/>
          <p14:tracePt t="7218" x="6276975" y="3803650"/>
          <p14:tracePt t="7235" x="6303963" y="3803650"/>
          <p14:tracePt t="7298" x="6286500" y="3803650"/>
          <p14:tracePt t="7306" x="6276975" y="3803650"/>
          <p14:tracePt t="7314" x="6259513" y="3803650"/>
          <p14:tracePt t="7322" x="6232525" y="3803650"/>
          <p14:tracePt t="7335" x="6205538" y="3803650"/>
          <p14:tracePt t="7351" x="6161088" y="3803650"/>
          <p14:tracePt t="7368" x="6099175" y="3803650"/>
          <p14:tracePt t="7385" x="6062663" y="3803650"/>
          <p14:tracePt t="7506" x="6081713" y="3803650"/>
          <p14:tracePt t="7522" x="6126163" y="3803650"/>
          <p14:tracePt t="7530" x="6153150" y="3803650"/>
          <p14:tracePt t="7538" x="6170613" y="3803650"/>
          <p14:tracePt t="7552" x="6188075" y="3803650"/>
          <p14:tracePt t="7568" x="6215063" y="3803650"/>
          <p14:tracePt t="7585" x="6224588" y="3803650"/>
          <p14:tracePt t="7618" x="6205538" y="3813175"/>
          <p14:tracePt t="7634" x="6188075" y="3822700"/>
          <p14:tracePt t="7642" x="6143625" y="3830638"/>
          <p14:tracePt t="7651" x="6108700" y="3830638"/>
          <p14:tracePt t="7668" x="6062663" y="3840163"/>
          <p14:tracePt t="7685" x="6045200" y="3840163"/>
          <p14:tracePt t="7702" x="6037263" y="3840163"/>
          <p14:tracePt t="7750" x="6062663" y="3840163"/>
          <p14:tracePt t="7758" x="6081713" y="3840163"/>
          <p14:tracePt t="7768" x="6116638" y="3840163"/>
          <p14:tracePt t="7785" x="6215063" y="3822700"/>
          <p14:tracePt t="7802" x="6269038" y="3813175"/>
          <p14:tracePt t="7862" x="6251575" y="3813175"/>
          <p14:tracePt t="7870" x="6215063" y="3813175"/>
          <p14:tracePt t="7878" x="6170613" y="3813175"/>
          <p14:tracePt t="7886" x="6143625" y="3813175"/>
          <p14:tracePt t="8006" x="6116638" y="3822700"/>
          <p14:tracePt t="8022" x="6081713" y="3830638"/>
          <p14:tracePt t="8030" x="6054725" y="3830638"/>
          <p14:tracePt t="8038" x="6018213" y="3840163"/>
          <p14:tracePt t="8052" x="6000750" y="3848100"/>
          <p14:tracePt t="8142" x="6010275" y="3848100"/>
          <p14:tracePt t="8150" x="6018213" y="3848100"/>
          <p14:tracePt t="8990" x="6027738" y="3848100"/>
          <p14:tracePt t="9006" x="6045200" y="3822700"/>
          <p14:tracePt t="9022" x="6054725" y="3803650"/>
          <p14:tracePt t="9310" x="6054725" y="3822700"/>
          <p14:tracePt t="9326" x="6054725" y="3830638"/>
          <p14:tracePt t="9343" x="6054725" y="3840163"/>
          <p14:tracePt t="9350" x="6054725" y="3848100"/>
          <p14:tracePt t="11619" x="6054725" y="3857625"/>
          <p14:tracePt t="11635" x="6072188" y="3857625"/>
          <p14:tracePt t="11643" x="6081713" y="3857625"/>
          <p14:tracePt t="11653" x="6089650" y="3857625"/>
          <p14:tracePt t="11669" x="6099175" y="3857625"/>
          <p14:tracePt t="11686" x="6108700" y="3857625"/>
          <p14:tracePt t="11867" x="6081713" y="3857625"/>
          <p14:tracePt t="11875" x="6045200" y="3857625"/>
          <p14:tracePt t="11886" x="6018213" y="3857625"/>
          <p14:tracePt t="11903" x="5894388" y="3857625"/>
          <p14:tracePt t="11919" x="5724525" y="3857625"/>
          <p14:tracePt t="11936" x="5554663" y="3857625"/>
          <p14:tracePt t="11953" x="5491163" y="3857625"/>
          <p14:tracePt t="12135" x="5500688" y="3857625"/>
          <p14:tracePt t="12143" x="5537200" y="3857625"/>
          <p14:tracePt t="12153" x="5581650" y="3857625"/>
          <p14:tracePt t="12169" x="5626100" y="3857625"/>
          <p14:tracePt t="12186" x="5680075" y="3867150"/>
          <p14:tracePt t="12203" x="5697538" y="3875088"/>
          <p14:tracePt t="12219" x="5715000" y="3884613"/>
          <p14:tracePt t="12236" x="5724525" y="3884613"/>
          <p14:tracePt t="12253" x="5751513" y="3884613"/>
          <p14:tracePt t="12269" x="5795963" y="3884613"/>
          <p14:tracePt t="12286" x="5875338" y="3884613"/>
          <p14:tracePt t="12303" x="5938838" y="3884613"/>
          <p14:tracePt t="12319" x="5965825" y="3884613"/>
          <p14:tracePt t="12336" x="5973763" y="3884613"/>
          <p14:tracePt t="12471" x="5983288" y="3884613"/>
          <p14:tracePt t="12479" x="6027738" y="3884613"/>
          <p14:tracePt t="12487" x="6054725" y="3884613"/>
          <p14:tracePt t="12503" x="6108700" y="3884613"/>
          <p14:tracePt t="12520" x="6116638" y="3884613"/>
          <p14:tracePt t="13175" x="6126163" y="3884613"/>
          <p14:tracePt t="13319" x="6126163" y="3875088"/>
          <p14:tracePt t="13328" x="6126163" y="3867150"/>
          <p14:tracePt t="14812" x="6126163" y="3857625"/>
          <p14:tracePt t="17120" x="6126163" y="3848100"/>
          <p14:tracePt t="17848" x="6126163" y="3840163"/>
          <p14:tracePt t="17856" x="6126163" y="3830638"/>
          <p14:tracePt t="17928" x="6126163" y="3822700"/>
          <p14:tracePt t="78534" x="6126163" y="3813175"/>
          <p14:tracePt t="78894" x="6126163" y="3822700"/>
          <p14:tracePt t="78902" x="6126163" y="3830638"/>
          <p14:tracePt t="79006" x="6134100" y="3840163"/>
          <p14:tracePt t="79038" x="6134100" y="3848100"/>
          <p14:tracePt t="79096" x="6134100" y="3857625"/>
          <p14:tracePt t="79219" x="6134100" y="38671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1" y="0"/>
            <a:ext cx="8146472" cy="70184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2553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48"/>
    </mc:Choice>
    <mc:Fallback xmlns="">
      <p:transition spd="slow" advTm="1401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4" x="6134100" y="3875088"/>
          <p14:tracePt t="640" x="6134100" y="3902075"/>
          <p14:tracePt t="648" x="6134100" y="3911600"/>
          <p14:tracePt t="660" x="6134100" y="3938588"/>
          <p14:tracePt t="676" x="6072188" y="4010025"/>
          <p14:tracePt t="693" x="6018213" y="4089400"/>
          <p14:tracePt t="710" x="5973763" y="4143375"/>
          <p14:tracePt t="726" x="5956300" y="4152900"/>
          <p14:tracePt t="784" x="5938838" y="4152900"/>
          <p14:tracePt t="792" x="5929313" y="4152900"/>
          <p14:tracePt t="3985" x="5911850" y="4143375"/>
          <p14:tracePt t="3993" x="5902325" y="4133850"/>
          <p14:tracePt t="4001" x="5884863" y="4116388"/>
          <p14:tracePt t="4011" x="5840413" y="4081463"/>
          <p14:tracePt t="4027" x="5724525" y="4027488"/>
          <p14:tracePt t="4044" x="5705475" y="4017963"/>
          <p14:tracePt t="4081" x="5697538" y="4010025"/>
          <p14:tracePt t="4094" x="5670550" y="4010025"/>
          <p14:tracePt t="4111" x="5599113" y="4010025"/>
          <p14:tracePt t="4127" x="5375275" y="4037013"/>
          <p14:tracePt t="4144" x="4303713" y="4241800"/>
          <p14:tracePt t="4161" x="3251200" y="4518025"/>
          <p14:tracePt t="4177" x="2160588" y="4813300"/>
          <p14:tracePt t="4194" x="1357313" y="5089525"/>
          <p14:tracePt t="4211" x="1089025" y="5197475"/>
          <p14:tracePt t="4227" x="1081088" y="5205413"/>
          <p14:tracePt t="4244" x="1108075" y="5205413"/>
          <p14:tracePt t="4261" x="1133475" y="5205413"/>
          <p14:tracePt t="4306" x="1125538" y="5224463"/>
          <p14:tracePt t="4314" x="1116013" y="5224463"/>
          <p14:tracePt t="4327" x="1089025" y="5251450"/>
          <p14:tracePt t="4344" x="1081088" y="5276850"/>
          <p14:tracePt t="4360" x="1071563" y="5286375"/>
          <p14:tracePt t="4384" x="1081088" y="5286375"/>
          <p14:tracePt t="4400" x="1125538" y="5286375"/>
          <p14:tracePt t="4410" x="1160463" y="5286375"/>
          <p14:tracePt t="4427" x="1285875" y="5286375"/>
          <p14:tracePt t="4443" x="1455738" y="5286375"/>
          <p14:tracePt t="4460" x="1625600" y="5286375"/>
          <p14:tracePt t="4477" x="1893888" y="5276850"/>
          <p14:tracePt t="4494" x="2357438" y="5224463"/>
          <p14:tracePt t="4510" x="2965450" y="5214938"/>
          <p14:tracePt t="4527" x="3527425" y="5214938"/>
          <p14:tracePt t="4544" x="3894138" y="5214938"/>
          <p14:tracePt t="4560" x="4187825" y="5313363"/>
          <p14:tracePt t="4577" x="4303713" y="5367338"/>
          <p14:tracePt t="4594" x="4384675" y="5402263"/>
          <p14:tracePt t="4610" x="4465638" y="5411788"/>
          <p14:tracePt t="4627" x="4581525" y="5456238"/>
          <p14:tracePt t="4644" x="4697413" y="5500688"/>
          <p14:tracePt t="4660" x="4759325" y="5527675"/>
          <p14:tracePt t="4677" x="4768850" y="5545138"/>
          <p14:tracePt t="4694" x="4830763" y="5545138"/>
          <p14:tracePt t="4710" x="4902200" y="5554663"/>
          <p14:tracePt t="4727" x="5054600" y="5554663"/>
          <p14:tracePt t="4744" x="5232400" y="5554663"/>
          <p14:tracePt t="4760" x="5465763" y="5572125"/>
          <p14:tracePt t="4777" x="5537200" y="5589588"/>
          <p14:tracePt t="4794" x="5634038" y="5589588"/>
          <p14:tracePt t="4810" x="5741988" y="5589588"/>
          <p14:tracePt t="4827" x="5911850" y="5589588"/>
          <p14:tracePt t="4844" x="6089650" y="5589588"/>
          <p14:tracePt t="4860" x="6259513" y="5589588"/>
          <p14:tracePt t="4877" x="6384925" y="5589588"/>
          <p14:tracePt t="4894" x="6500813" y="5608638"/>
          <p14:tracePt t="4910" x="6626225" y="5626100"/>
          <p14:tracePt t="4927" x="6813550" y="5643563"/>
          <p14:tracePt t="4944" x="7054850" y="5643563"/>
          <p14:tracePt t="4960" x="7340600" y="5643563"/>
          <p14:tracePt t="4977" x="7412038" y="5643563"/>
          <p14:tracePt t="4994" x="7466013" y="5643563"/>
          <p14:tracePt t="5010" x="7518400" y="5643563"/>
          <p14:tracePt t="5027" x="7626350" y="5643563"/>
          <p14:tracePt t="5044" x="7759700" y="5616575"/>
          <p14:tracePt t="5060" x="7894638" y="5581650"/>
          <p14:tracePt t="5077" x="8018463" y="5562600"/>
          <p14:tracePt t="5094" x="8108950" y="5537200"/>
          <p14:tracePt t="5110" x="8188325" y="5518150"/>
          <p14:tracePt t="5127" x="8304213" y="5483225"/>
          <p14:tracePt t="5144" x="8429625" y="5438775"/>
          <p14:tracePt t="5160" x="8680450" y="5348288"/>
          <p14:tracePt t="5177" x="8813800" y="5286375"/>
          <p14:tracePt t="5194" x="8929688" y="5251450"/>
          <p14:tracePt t="5210" x="8956675" y="5241925"/>
          <p14:tracePt t="5227" x="8974138" y="5224463"/>
          <p14:tracePt t="5244" x="9018588" y="5214938"/>
          <p14:tracePt t="5260" x="9063038" y="5187950"/>
          <p14:tracePt t="5277" x="9099550" y="5160963"/>
          <p14:tracePt t="5294" x="9109075" y="5160963"/>
          <p14:tracePt t="5327" x="9117013" y="5153025"/>
          <p14:tracePt t="5344" x="9153525" y="5133975"/>
          <p14:tracePt t="5360" x="9180513" y="5116513"/>
          <p14:tracePt t="5409" x="9170988" y="5116513"/>
          <p14:tracePt t="5417" x="9134475" y="5116513"/>
          <p14:tracePt t="5427" x="9117013" y="5116513"/>
          <p14:tracePt t="5444" x="9090025" y="5116513"/>
          <p14:tracePt t="5460" x="9045575" y="5116513"/>
          <p14:tracePt t="5477" x="8966200" y="5133975"/>
          <p14:tracePt t="5494" x="8759825" y="5170488"/>
          <p14:tracePt t="5510" x="8304213" y="5259388"/>
          <p14:tracePt t="5527" x="7572375" y="5394325"/>
          <p14:tracePt t="5544" x="6796088" y="5510213"/>
          <p14:tracePt t="5561" x="5983288" y="5608638"/>
          <p14:tracePt t="5577" x="5680075" y="5626100"/>
          <p14:tracePt t="5594" x="5438775" y="5626100"/>
          <p14:tracePt t="5610" x="5205413" y="5626100"/>
          <p14:tracePt t="5627" x="4946650" y="5626100"/>
          <p14:tracePt t="5644" x="4724400" y="5626100"/>
          <p14:tracePt t="5661" x="4554538" y="5626100"/>
          <p14:tracePt t="5677" x="4510088" y="5626100"/>
          <p14:tracePt t="5694" x="4456113" y="5626100"/>
          <p14:tracePt t="5711" x="4384675" y="5626100"/>
          <p14:tracePt t="5727" x="4214813" y="5626100"/>
          <p14:tracePt t="5744" x="3965575" y="5626100"/>
          <p14:tracePt t="5761" x="3616325" y="5616575"/>
          <p14:tracePt t="5777" x="3608388" y="5616575"/>
          <p14:tracePt t="5977" x="3616325" y="5616575"/>
          <p14:tracePt t="5985" x="3643313" y="5616575"/>
          <p14:tracePt t="5994" x="3687763" y="5616575"/>
          <p14:tracePt t="6011" x="3724275" y="5616575"/>
          <p14:tracePt t="6065" x="3732213" y="5616575"/>
          <p14:tracePt t="6081" x="3741738" y="5616575"/>
          <p14:tracePt t="6089" x="3776663" y="5634038"/>
          <p14:tracePt t="6097" x="3795713" y="5643563"/>
          <p14:tracePt t="6111" x="3830638" y="5643563"/>
          <p14:tracePt t="6127" x="3884613" y="5643563"/>
          <p14:tracePt t="6144" x="4037013" y="5616575"/>
          <p14:tracePt t="6161" x="4438650" y="5483225"/>
          <p14:tracePt t="6177" x="5108575" y="5340350"/>
          <p14:tracePt t="6194" x="5776913" y="5268913"/>
          <p14:tracePt t="6211" x="6180138" y="5251450"/>
          <p14:tracePt t="6227" x="6357938" y="5251450"/>
          <p14:tracePt t="6244" x="6384925" y="5259388"/>
          <p14:tracePt t="6261" x="6510338" y="5286375"/>
          <p14:tracePt t="6277" x="6742113" y="5303838"/>
          <p14:tracePt t="6294" x="7000875" y="5348288"/>
          <p14:tracePt t="6311" x="7215188" y="5367338"/>
          <p14:tracePt t="6327" x="7323138" y="5367338"/>
          <p14:tracePt t="6344" x="7402513" y="5367338"/>
          <p14:tracePt t="6361" x="7510463" y="5367338"/>
          <p14:tracePt t="6377" x="7626350" y="5367338"/>
          <p14:tracePt t="6394" x="7661275" y="5367338"/>
          <p14:tracePt t="6565" x="7680325" y="5367338"/>
          <p14:tracePt t="6573" x="7715250" y="5348288"/>
          <p14:tracePt t="6581" x="7759700" y="5348288"/>
          <p14:tracePt t="6594" x="7777163" y="5348288"/>
          <p14:tracePt t="6611" x="7858125" y="5340350"/>
          <p14:tracePt t="6627" x="7966075" y="5313363"/>
          <p14:tracePt t="6644" x="8099425" y="5295900"/>
          <p14:tracePt t="6661" x="8331200" y="5259388"/>
          <p14:tracePt t="6677" x="8474075" y="5224463"/>
          <p14:tracePt t="6694" x="8555038" y="5205413"/>
          <p14:tracePt t="6805" x="8545513" y="5205413"/>
          <p14:tracePt t="6813" x="8501063" y="5224463"/>
          <p14:tracePt t="6821" x="8483600" y="5241925"/>
          <p14:tracePt t="6829" x="8456613" y="5241925"/>
          <p14:tracePt t="6844" x="8429625" y="5251450"/>
          <p14:tracePt t="6861" x="8340725" y="5276850"/>
          <p14:tracePt t="6877" x="8269288" y="5295900"/>
          <p14:tracePt t="6894" x="8134350" y="5313363"/>
          <p14:tracePt t="6911" x="7920038" y="5330825"/>
          <p14:tracePt t="6927" x="7554913" y="5357813"/>
          <p14:tracePt t="6944" x="6965950" y="5375275"/>
          <p14:tracePt t="6961" x="6456363" y="5375275"/>
          <p14:tracePt t="6978" x="6037263" y="5375275"/>
          <p14:tracePt t="6994" x="5786438" y="5375275"/>
          <p14:tracePt t="7011" x="5608638" y="5375275"/>
          <p14:tracePt t="7028" x="5446713" y="5375275"/>
          <p14:tracePt t="7044" x="5241925" y="5375275"/>
          <p14:tracePt t="7061" x="4705350" y="5375275"/>
          <p14:tracePt t="7078" x="4125913" y="5375275"/>
          <p14:tracePt t="7094" x="3465513" y="5367338"/>
          <p14:tracePt t="7111" x="2847975" y="5330825"/>
          <p14:tracePt t="7128" x="2366963" y="5276850"/>
          <p14:tracePt t="7144" x="2089150" y="5251450"/>
          <p14:tracePt t="7161" x="1919288" y="5205413"/>
          <p14:tracePt t="7178" x="1901825" y="5197475"/>
          <p14:tracePt t="7194" x="1901825" y="5187950"/>
          <p14:tracePt t="7211" x="1901825" y="5180013"/>
          <p14:tracePt t="7228" x="1928813" y="5143500"/>
          <p14:tracePt t="7244" x="2000250" y="5126038"/>
          <p14:tracePt t="7261" x="2259013" y="4983163"/>
          <p14:tracePt t="7278" x="2411413" y="4867275"/>
          <p14:tracePt t="7294" x="2527300" y="4759325"/>
          <p14:tracePt t="7311" x="2616200" y="4660900"/>
          <p14:tracePt t="7328" x="2679700" y="4554538"/>
          <p14:tracePt t="7344" x="2705100" y="4465638"/>
          <p14:tracePt t="7361" x="2714625" y="4394200"/>
          <p14:tracePt t="7378" x="2714625" y="4313238"/>
          <p14:tracePt t="7394" x="2714625" y="4214813"/>
          <p14:tracePt t="7411" x="2714625" y="4081463"/>
          <p14:tracePt t="7428" x="2714625" y="3929063"/>
          <p14:tracePt t="7444" x="2714625" y="3768725"/>
          <p14:tracePt t="7461" x="2714625" y="3500438"/>
          <p14:tracePt t="7478" x="2714625" y="3348038"/>
          <p14:tracePt t="7494" x="2714625" y="3214688"/>
          <p14:tracePt t="7511" x="2724150" y="3125788"/>
          <p14:tracePt t="7528" x="2732088" y="3044825"/>
          <p14:tracePt t="7544" x="2751138" y="2990850"/>
          <p14:tracePt t="7561" x="2759075" y="2955925"/>
          <p14:tracePt t="7578" x="2776538" y="2894013"/>
          <p14:tracePt t="7594" x="2786063" y="2847975"/>
          <p14:tracePt t="7611" x="2803525" y="2803525"/>
          <p14:tracePt t="7628" x="2813050" y="2759075"/>
          <p14:tracePt t="7644" x="2830513" y="2714625"/>
          <p14:tracePt t="7661" x="2847975" y="2652713"/>
          <p14:tracePt t="7678" x="2857500" y="2608263"/>
          <p14:tracePt t="7694" x="2857500" y="2589213"/>
          <p14:tracePt t="7711" x="2857500" y="2554288"/>
          <p14:tracePt t="7728" x="2857500" y="2536825"/>
          <p14:tracePt t="7744" x="2857500" y="2527300"/>
          <p14:tracePt t="7778" x="2830513" y="2517775"/>
          <p14:tracePt t="7794" x="2776538" y="2527300"/>
          <p14:tracePt t="7811" x="2643188" y="2598738"/>
          <p14:tracePt t="7828" x="2500313" y="2670175"/>
          <p14:tracePt t="7844" x="2446338" y="2697163"/>
          <p14:tracePt t="7861" x="2401888" y="2759075"/>
          <p14:tracePt t="7878" x="2347913" y="2830513"/>
          <p14:tracePt t="7894" x="2312988" y="2911475"/>
          <p14:tracePt t="7911" x="2286000" y="2973388"/>
          <p14:tracePt t="7928" x="2251075" y="3044825"/>
          <p14:tracePt t="7944" x="2232025" y="3108325"/>
          <p14:tracePt t="7961" x="2214563" y="3214688"/>
          <p14:tracePt t="7978" x="2197100" y="3367088"/>
          <p14:tracePt t="7994" x="2197100" y="3473450"/>
          <p14:tracePt t="8011" x="2197100" y="3581400"/>
          <p14:tracePt t="8028" x="2197100" y="3705225"/>
          <p14:tracePt t="8044" x="2214563" y="3848100"/>
          <p14:tracePt t="8061" x="2251075" y="4116388"/>
          <p14:tracePt t="8078" x="2259013" y="4303713"/>
          <p14:tracePt t="8094" x="2286000" y="4483100"/>
          <p14:tracePt t="8111" x="2339975" y="4643438"/>
          <p14:tracePt t="8128" x="2393950" y="4795838"/>
          <p14:tracePt t="8144" x="2428875" y="4946650"/>
          <p14:tracePt t="8161" x="2455863" y="5072063"/>
          <p14:tracePt t="8178" x="2490788" y="5205413"/>
          <p14:tracePt t="8194" x="2554288" y="5348288"/>
          <p14:tracePt t="8211" x="2625725" y="5473700"/>
          <p14:tracePt t="8228" x="2697163" y="5572125"/>
          <p14:tracePt t="8244" x="2732088" y="5608638"/>
          <p14:tracePt t="8261" x="2768600" y="5616575"/>
          <p14:tracePt t="8278" x="2830513" y="5616575"/>
          <p14:tracePt t="8294" x="2894013" y="5616575"/>
          <p14:tracePt t="8311" x="2965450" y="5616575"/>
          <p14:tracePt t="8328" x="3036888" y="5608638"/>
          <p14:tracePt t="8344" x="3081338" y="5554663"/>
          <p14:tracePt t="8361" x="3108325" y="5500688"/>
          <p14:tracePt t="8378" x="3170238" y="5394325"/>
          <p14:tracePt t="8395" x="3276600" y="5241925"/>
          <p14:tracePt t="8411" x="3384550" y="5045075"/>
          <p14:tracePt t="8428" x="3455988" y="4840288"/>
          <p14:tracePt t="8445" x="3490913" y="4643438"/>
          <p14:tracePt t="8461" x="3509963" y="4375150"/>
          <p14:tracePt t="8478" x="3509963" y="4214813"/>
          <p14:tracePt t="8495" x="3509963" y="4089400"/>
          <p14:tracePt t="8511" x="3509963" y="4010025"/>
          <p14:tracePt t="8528" x="3509963" y="3965575"/>
          <p14:tracePt t="8545" x="3473450" y="3946525"/>
          <p14:tracePt t="8561" x="3465513" y="3938588"/>
          <p14:tracePt t="8578" x="3455988" y="3938588"/>
          <p14:tracePt t="8611" x="3455988" y="3929063"/>
          <p14:tracePt t="8628" x="3455988" y="3894138"/>
          <p14:tracePt t="8645" x="3438525" y="3830638"/>
          <p14:tracePt t="8661" x="3429000" y="3724275"/>
          <p14:tracePt t="8678" x="3411538" y="3633788"/>
          <p14:tracePt t="8695" x="3375025" y="3554413"/>
          <p14:tracePt t="8711" x="3348038" y="3509963"/>
          <p14:tracePt t="8728" x="3322638" y="3465513"/>
          <p14:tracePt t="8745" x="3295650" y="3455988"/>
          <p14:tracePt t="8761" x="3241675" y="3446463"/>
          <p14:tracePt t="8778" x="3197225" y="3446463"/>
          <p14:tracePt t="8795" x="3143250" y="3446463"/>
          <p14:tracePt t="8811" x="3062288" y="3455988"/>
          <p14:tracePt t="8828" x="2946400" y="3509963"/>
          <p14:tracePt t="8845" x="2786063" y="3616325"/>
          <p14:tracePt t="8861" x="2527300" y="3848100"/>
          <p14:tracePt t="8878" x="2428875" y="4062413"/>
          <p14:tracePt t="8895" x="2384425" y="4286250"/>
          <p14:tracePt t="8911" x="2384425" y="4527550"/>
          <p14:tracePt t="8928" x="2428875" y="4741863"/>
          <p14:tracePt t="8945" x="2482850" y="4929188"/>
          <p14:tracePt t="8961" x="2544763" y="5045075"/>
          <p14:tracePt t="8978" x="2589213" y="5081588"/>
          <p14:tracePt t="8995" x="2633663" y="5081588"/>
          <p14:tracePt t="9011" x="2697163" y="5081588"/>
          <p14:tracePt t="9028" x="2813050" y="5072063"/>
          <p14:tracePt t="9045" x="2938463" y="5018088"/>
          <p14:tracePt t="9061" x="2982913" y="5000625"/>
          <p14:tracePt t="9490" x="2990850" y="5000625"/>
          <p14:tracePt t="65979" x="2990850" y="4991100"/>
          <p14:tracePt t="66006" x="2857500" y="4991100"/>
          <p14:tracePt t="66026" x="2633663" y="4911725"/>
          <p14:tracePt t="66043" x="2098675" y="4510088"/>
          <p14:tracePt t="66060" x="1660525" y="4017963"/>
          <p14:tracePt t="66076" x="1366838" y="3455988"/>
          <p14:tracePt t="66093" x="1330325" y="2982913"/>
          <p14:tracePt t="66110" x="1438275" y="2527300"/>
          <p14:tracePt t="66126" x="1652588" y="2125663"/>
          <p14:tracePt t="66143" x="1847850" y="1857375"/>
          <p14:tracePt t="66160" x="2000250" y="1670050"/>
          <p14:tracePt t="66176" x="2143125" y="1517650"/>
          <p14:tracePt t="66193" x="2330450" y="1357313"/>
          <p14:tracePt t="66209" x="2554288" y="1231900"/>
          <p14:tracePt t="66226" x="2795588" y="1133475"/>
          <p14:tracePt t="66243" x="3125788" y="1108075"/>
          <p14:tracePt t="66259" x="3473450" y="1169988"/>
          <p14:tracePt t="66276" x="3660775" y="1258888"/>
          <p14:tracePt t="66293" x="3911600" y="1428750"/>
          <p14:tracePt t="66310" x="4116388" y="1652588"/>
          <p14:tracePt t="66326" x="4259263" y="2009775"/>
          <p14:tracePt t="66343" x="4394200" y="2428875"/>
          <p14:tracePt t="66360" x="4545013" y="2768600"/>
          <p14:tracePt t="66376" x="4643438" y="3009900"/>
          <p14:tracePt t="66393" x="4714875" y="3197225"/>
          <p14:tracePt t="66410" x="4724400" y="3375025"/>
          <p14:tracePt t="66426" x="4679950" y="3751263"/>
          <p14:tracePt t="66443" x="4652963" y="4062413"/>
          <p14:tracePt t="66460" x="4652963" y="4295775"/>
          <p14:tracePt t="66476" x="4679950" y="4419600"/>
          <p14:tracePt t="66510" x="4679950" y="4446588"/>
          <p14:tracePt t="66526" x="4679950" y="4473575"/>
          <p14:tracePt t="66543" x="4679950" y="4510088"/>
          <p14:tracePt t="66560" x="4679950" y="4554538"/>
          <p14:tracePt t="66576" x="4687888" y="4608513"/>
          <p14:tracePt t="66593" x="4697413" y="4660900"/>
          <p14:tracePt t="66610" x="4697413" y="4670425"/>
          <p14:tracePt t="66626" x="4697413" y="4679950"/>
          <p14:tracePt t="66643" x="4705350" y="4714875"/>
          <p14:tracePt t="66660" x="4724400" y="4751388"/>
          <p14:tracePt t="66676" x="4768850" y="4830763"/>
          <p14:tracePt t="66693" x="4786313" y="4894263"/>
          <p14:tracePt t="66710" x="4813300" y="4911725"/>
          <p14:tracePt t="66726" x="4822825" y="4938713"/>
          <p14:tracePt t="66743" x="4830763" y="4946650"/>
          <p14:tracePt t="66760" x="4840288" y="4956175"/>
          <p14:tracePt t="66776" x="4848225" y="4973638"/>
          <p14:tracePt t="66843" x="4857750" y="4973638"/>
          <p14:tracePt t="66851" x="4867275" y="4983163"/>
          <p14:tracePt t="66867" x="4875213" y="4983163"/>
          <p14:tracePt t="66876" x="4894263" y="4983163"/>
          <p14:tracePt t="66893" x="4929188" y="4983163"/>
          <p14:tracePt t="66910" x="4973638" y="4965700"/>
          <p14:tracePt t="66926" x="5045075" y="4929188"/>
          <p14:tracePt t="66943" x="5133975" y="4875213"/>
          <p14:tracePt t="66960" x="5214938" y="4822825"/>
          <p14:tracePt t="66976" x="5251450" y="4776788"/>
          <p14:tracePt t="66993" x="5276850" y="4741863"/>
          <p14:tracePt t="67010" x="5286375" y="4714875"/>
          <p14:tracePt t="67026" x="5286375" y="4687888"/>
          <p14:tracePt t="67043" x="5286375" y="4643438"/>
          <p14:tracePt t="67060" x="5286375" y="4625975"/>
          <p14:tracePt t="67076" x="5286375" y="4608513"/>
          <p14:tracePt t="67093" x="5286375" y="4589463"/>
          <p14:tracePt t="67110" x="5276850" y="4572000"/>
          <p14:tracePt t="67126" x="5251450" y="4537075"/>
          <p14:tracePt t="67143" x="5187950" y="4500563"/>
          <p14:tracePt t="67160" x="5133975" y="4491038"/>
          <p14:tracePt t="67177" x="5089525" y="4483100"/>
          <p14:tracePt t="67193" x="5045075" y="4483100"/>
          <p14:tracePt t="67210" x="5018088" y="4491038"/>
          <p14:tracePt t="67226" x="4983163" y="4518025"/>
          <p14:tracePt t="67243" x="4919663" y="4581525"/>
          <p14:tracePt t="67260" x="4911725" y="4608513"/>
          <p14:tracePt t="67276" x="4894263" y="4670425"/>
          <p14:tracePt t="67293" x="4875213" y="4732338"/>
          <p14:tracePt t="67310" x="4857750" y="4795838"/>
          <p14:tracePt t="67326" x="4848225" y="4867275"/>
          <p14:tracePt t="67343" x="4848225" y="4884738"/>
          <p14:tracePt t="67360" x="4848225" y="4894263"/>
          <p14:tracePt t="67579" x="4848225" y="4902200"/>
          <p14:tracePt t="67587" x="4857750" y="4902200"/>
          <p14:tracePt t="67595" x="4884738" y="4894263"/>
          <p14:tracePt t="67610" x="4919663" y="4867275"/>
          <p14:tracePt t="67626" x="4973638" y="4840288"/>
          <p14:tracePt t="67643" x="4991100" y="4822825"/>
          <p14:tracePt t="67759" x="5000625" y="4822825"/>
          <p14:tracePt t="67791" x="5010150" y="4822825"/>
          <p14:tracePt t="67799" x="5018088" y="4830763"/>
          <p14:tracePt t="67807" x="5018088" y="4840288"/>
          <p14:tracePt t="67816" x="5018088" y="4848225"/>
          <p14:tracePt t="67827" x="5018088" y="4884738"/>
          <p14:tracePt t="67843" x="5018088" y="4938713"/>
          <p14:tracePt t="67860" x="5018088" y="5010150"/>
          <p14:tracePt t="67877" x="5000625" y="5133975"/>
          <p14:tracePt t="67893" x="4965700" y="5160963"/>
          <p14:tracePt t="67910" x="4929188" y="5180013"/>
          <p14:tracePt t="67927" x="4884738" y="5180013"/>
          <p14:tracePt t="67943" x="4813300" y="5180013"/>
          <p14:tracePt t="67960" x="4803775" y="5180013"/>
          <p14:tracePt t="67977" x="4795838" y="5170488"/>
          <p14:tracePt t="67993" x="4795838" y="5126038"/>
          <p14:tracePt t="68010" x="4795838" y="5072063"/>
          <p14:tracePt t="68027" x="4822825" y="5018088"/>
          <p14:tracePt t="68043" x="4840288" y="4991100"/>
          <p14:tracePt t="68077" x="4840288" y="4973638"/>
          <p14:tracePt t="68093" x="4857750" y="4938713"/>
          <p14:tracePt t="68110" x="4919663" y="4911725"/>
          <p14:tracePt t="68127" x="4956175" y="4875213"/>
          <p14:tracePt t="68143" x="4965700" y="4875213"/>
          <p14:tracePt t="74468" x="4946650" y="4875213"/>
          <p14:tracePt t="74484" x="4884738" y="4875213"/>
          <p14:tracePt t="74492" x="4776788" y="4875213"/>
          <p14:tracePt t="74500" x="4581525" y="4875213"/>
          <p14:tracePt t="74512" x="4286250" y="4875213"/>
          <p14:tracePt t="74528" x="3544888" y="4946650"/>
          <p14:tracePt t="74545" x="2759075" y="4973638"/>
          <p14:tracePt t="74562" x="2054225" y="4991100"/>
          <p14:tracePt t="74578" x="1616075" y="4991100"/>
          <p14:tracePt t="74616" x="1608138" y="4991100"/>
          <p14:tracePt t="74632" x="1608138" y="4983163"/>
          <p14:tracePt t="74645" x="1633538" y="4946650"/>
          <p14:tracePt t="74662" x="1724025" y="4884738"/>
          <p14:tracePt t="74678" x="1911350" y="4751388"/>
          <p14:tracePt t="74695" x="2187575" y="4518025"/>
          <p14:tracePt t="74712" x="2517775" y="4276725"/>
          <p14:tracePt t="74728" x="2938463" y="3956050"/>
          <p14:tracePt t="74745" x="3027363" y="3894138"/>
          <p14:tracePt t="74762" x="3036888" y="3884613"/>
          <p14:tracePt t="74824" x="3044825" y="3884613"/>
          <p14:tracePt t="74833" x="3054350" y="3884613"/>
          <p14:tracePt t="74841" x="3062288" y="3911600"/>
          <p14:tracePt t="74857" x="3062288" y="3929063"/>
          <p14:tracePt t="74865" x="3081338" y="3965575"/>
          <p14:tracePt t="74878" x="3081338" y="3983038"/>
          <p14:tracePt t="74895" x="3098800" y="4062413"/>
          <p14:tracePt t="74912" x="3179763" y="4251325"/>
          <p14:tracePt t="74928" x="3446463" y="4768850"/>
          <p14:tracePt t="74945" x="3670300" y="5108575"/>
          <p14:tracePt t="74962" x="3830638" y="5340350"/>
          <p14:tracePt t="74978" x="3929063" y="5456238"/>
          <p14:tracePt t="74995" x="3956050" y="5491163"/>
          <p14:tracePt t="75012" x="3983038" y="5510213"/>
          <p14:tracePt t="75028" x="4027488" y="5510213"/>
          <p14:tracePt t="75045" x="4152900" y="5491163"/>
          <p14:tracePt t="75062" x="4348163" y="5411788"/>
          <p14:tracePt t="75078" x="4572000" y="5286375"/>
          <p14:tracePt t="75095" x="4822825" y="5116513"/>
          <p14:tracePt t="75112" x="5027613" y="4965700"/>
          <p14:tracePt t="75129" x="5241925" y="4776788"/>
          <p14:tracePt t="75145" x="5330825" y="4697413"/>
          <p14:tracePt t="75162" x="5357813" y="4679950"/>
          <p14:tracePt t="75337" x="5348288" y="4705350"/>
          <p14:tracePt t="75345" x="5340350" y="4732338"/>
          <p14:tracePt t="75353" x="5340350" y="4776788"/>
          <p14:tracePt t="75362" x="5330825" y="4795838"/>
          <p14:tracePt t="75378" x="5322888" y="4857750"/>
          <p14:tracePt t="75395" x="5303838" y="4919663"/>
          <p14:tracePt t="75412" x="5303838" y="4983163"/>
          <p14:tracePt t="75428" x="5303838" y="5010150"/>
          <p14:tracePt t="75825" x="5286375" y="5018088"/>
          <p14:tracePt t="75841" x="5259388" y="5018088"/>
          <p14:tracePt t="75849" x="5241925" y="5018088"/>
          <p14:tracePt t="75857" x="5214938" y="5018088"/>
          <p14:tracePt t="75865" x="5197475" y="5018088"/>
          <p14:tracePt t="75879" x="5170488" y="5018088"/>
          <p14:tracePt t="75895" x="5160963" y="5018088"/>
          <p14:tracePt t="79273" x="5153025" y="5018088"/>
          <p14:tracePt t="81935" x="5153025" y="5000625"/>
          <p14:tracePt t="81943" x="5153025" y="4983163"/>
          <p14:tracePt t="81951" x="5153025" y="4946650"/>
          <p14:tracePt t="81964" x="5153025" y="4875213"/>
          <p14:tracePt t="81981" x="5187950" y="4705350"/>
          <p14:tracePt t="81997" x="5241925" y="4537075"/>
          <p14:tracePt t="82014" x="5241925" y="4438650"/>
          <p14:tracePt t="82030" x="5241925" y="4295775"/>
          <p14:tracePt t="82047" x="5241925" y="4179888"/>
          <p14:tracePt t="82064" x="5241925" y="4054475"/>
          <p14:tracePt t="82080" x="5251450" y="3929063"/>
          <p14:tracePt t="82097" x="5303838" y="3786188"/>
          <p14:tracePt t="82114" x="5384800" y="3633788"/>
          <p14:tracePt t="82131" x="5491163" y="3482975"/>
          <p14:tracePt t="82147" x="5581650" y="3367088"/>
          <p14:tracePt t="82164" x="5599113" y="3348038"/>
          <p14:tracePt t="82323" x="5581650" y="3357563"/>
          <p14:tracePt t="82332" x="5562600" y="3384550"/>
          <p14:tracePt t="82339" x="5518150" y="3411538"/>
          <p14:tracePt t="82347" x="5473700" y="3455988"/>
          <p14:tracePt t="82364" x="5411788" y="3527425"/>
          <p14:tracePt t="82381" x="5330825" y="3598863"/>
          <p14:tracePt t="82397" x="5313363" y="3625850"/>
          <p14:tracePt t="82414" x="5303838" y="3652838"/>
          <p14:tracePt t="82431" x="5295900" y="3670300"/>
          <p14:tracePt t="82447" x="5276850" y="3697288"/>
          <p14:tracePt t="82464" x="5268913" y="3741738"/>
          <p14:tracePt t="82481" x="5259388" y="3822700"/>
          <p14:tracePt t="82497" x="5259388" y="3857625"/>
          <p14:tracePt t="82514" x="5241925" y="3956050"/>
          <p14:tracePt t="82531" x="5224463" y="4037013"/>
          <p14:tracePt t="82547" x="5224463" y="4108450"/>
          <p14:tracePt t="82564" x="5205413" y="4170363"/>
          <p14:tracePt t="82581" x="5197475" y="4251325"/>
          <p14:tracePt t="82597" x="5187950" y="4402138"/>
          <p14:tracePt t="82614" x="5170488" y="4625975"/>
          <p14:tracePt t="82631" x="5160963" y="4848225"/>
          <p14:tracePt t="82647" x="5153025" y="5018088"/>
          <p14:tracePt t="82664" x="5143500" y="5089525"/>
          <p14:tracePt t="82681" x="5143500" y="5108575"/>
          <p14:tracePt t="82697" x="5143500" y="5143500"/>
          <p14:tracePt t="82714" x="5143500" y="5214938"/>
          <p14:tracePt t="82731" x="5143500" y="5251450"/>
          <p14:tracePt t="82747" x="5143500" y="5268913"/>
          <p14:tracePt t="82764" x="5133975" y="5295900"/>
          <p14:tracePt t="82781" x="5116513" y="5322888"/>
          <p14:tracePt t="82797" x="5099050" y="5340350"/>
          <p14:tracePt t="82814" x="5099050" y="5357813"/>
          <p14:tracePt t="82831" x="5081588" y="5375275"/>
          <p14:tracePt t="82847" x="5081588" y="5394325"/>
          <p14:tracePt t="82883" x="5072063" y="5402263"/>
          <p14:tracePt t="82898" x="5072063" y="5411788"/>
          <p14:tracePt t="82914" x="5062538" y="5429250"/>
          <p14:tracePt t="82947" x="5054600" y="5429250"/>
          <p14:tracePt t="83124" x="5037138" y="5429250"/>
          <p14:tracePt t="83171" x="5027613" y="5429250"/>
          <p14:tracePt t="83187" x="5018088" y="5411788"/>
          <p14:tracePt t="83195" x="5010150" y="5411788"/>
          <p14:tracePt t="83204" x="5010150" y="5402263"/>
          <p14:tracePt t="83214" x="5010150" y="5384800"/>
          <p14:tracePt t="83231" x="4991100" y="5340350"/>
          <p14:tracePt t="83247" x="4991100" y="5330825"/>
          <p14:tracePt t="83264" x="4991100" y="5322888"/>
          <p14:tracePt t="83281" x="4991100" y="5303838"/>
          <p14:tracePt t="83297" x="4991100" y="5286375"/>
          <p14:tracePt t="83331" x="4983163" y="5268913"/>
          <p14:tracePt t="83428" x="4983163" y="5259388"/>
          <p14:tracePt t="83435" x="4983163" y="5251450"/>
          <p14:tracePt t="83443" x="4973638" y="5241925"/>
          <p14:tracePt t="83451" x="4973638" y="5232400"/>
          <p14:tracePt t="84712" x="4973638" y="5214938"/>
          <p14:tracePt t="84720" x="4973638" y="5205413"/>
          <p14:tracePt t="84731" x="4973638" y="5170488"/>
          <p14:tracePt t="84748" x="4973638" y="5153025"/>
          <p14:tracePt t="84765" x="4973638" y="5143500"/>
          <p14:tracePt t="84781" x="4973638" y="5126038"/>
          <p14:tracePt t="84798" x="4946650" y="5126038"/>
          <p14:tracePt t="84815" x="4857750" y="5126038"/>
          <p14:tracePt t="84831" x="4803775" y="5126038"/>
          <p14:tracePt t="84848" x="4741863" y="5116513"/>
          <p14:tracePt t="84865" x="4697413" y="5116513"/>
          <p14:tracePt t="84881" x="4670425" y="5116513"/>
          <p14:tracePt t="84898" x="4608513" y="5108575"/>
          <p14:tracePt t="84915" x="4545013" y="5081588"/>
          <p14:tracePt t="84931" x="4510088" y="5045075"/>
          <p14:tracePt t="84948" x="4510088" y="5000625"/>
          <p14:tracePt t="84965" x="4510088" y="4919663"/>
          <p14:tracePt t="84981" x="4510088" y="4848225"/>
          <p14:tracePt t="84998" x="4510088" y="4786313"/>
          <p14:tracePt t="85015" x="4545013" y="4554538"/>
          <p14:tracePt t="85031" x="4581525" y="4330700"/>
          <p14:tracePt t="85048" x="4679950" y="4071938"/>
          <p14:tracePt t="85065" x="4840288" y="3813175"/>
          <p14:tracePt t="85081" x="4983163" y="3616325"/>
          <p14:tracePt t="85098" x="5081588" y="3500438"/>
          <p14:tracePt t="85115" x="5133975" y="3429000"/>
          <p14:tracePt t="85131" x="5170488" y="3394075"/>
          <p14:tracePt t="85148" x="5205413" y="3348038"/>
          <p14:tracePt t="85165" x="5259388" y="3286125"/>
          <p14:tracePt t="85181" x="5322888" y="3251200"/>
          <p14:tracePt t="85198" x="5456238" y="3160713"/>
          <p14:tracePt t="85214" x="5616575" y="3081338"/>
          <p14:tracePt t="85231" x="5813425" y="2973388"/>
          <p14:tracePt t="85248" x="5919788" y="2938463"/>
          <p14:tracePt t="85264" x="6018213" y="2901950"/>
          <p14:tracePt t="85281" x="6108700" y="2874963"/>
          <p14:tracePt t="85298" x="6242050" y="2840038"/>
          <p14:tracePt t="85314" x="6429375" y="2795588"/>
          <p14:tracePt t="85331" x="6643688" y="2768600"/>
          <p14:tracePt t="85348" x="6840538" y="2751138"/>
          <p14:tracePt t="85364" x="7018338" y="2751138"/>
          <p14:tracePt t="85381" x="7170738" y="2759075"/>
          <p14:tracePt t="85398" x="7286625" y="2813050"/>
          <p14:tracePt t="85414" x="7394575" y="2884488"/>
          <p14:tracePt t="85431" x="7466013" y="2965450"/>
          <p14:tracePt t="85448" x="7483475" y="3000375"/>
          <p14:tracePt t="85465" x="7491413" y="3044825"/>
          <p14:tracePt t="85481" x="7491413" y="3098800"/>
          <p14:tracePt t="85498" x="7500938" y="3160713"/>
          <p14:tracePt t="85515" x="7518400" y="3286125"/>
          <p14:tracePt t="85531" x="7537450" y="3482975"/>
          <p14:tracePt t="85548" x="7537450" y="3741738"/>
          <p14:tracePt t="85565" x="7518400" y="4027488"/>
          <p14:tracePt t="85582" x="7456488" y="4313238"/>
          <p14:tracePt t="85598" x="7375525" y="4581525"/>
          <p14:tracePt t="85615" x="7286625" y="4875213"/>
          <p14:tracePt t="85631" x="7116763" y="5313363"/>
          <p14:tracePt t="85648" x="6991350" y="5527675"/>
          <p14:tracePt t="85665" x="6848475" y="5697538"/>
          <p14:tracePt t="85681" x="6732588" y="5830888"/>
          <p14:tracePt t="85698" x="6616700" y="5938838"/>
          <p14:tracePt t="85715" x="6527800" y="6027738"/>
          <p14:tracePt t="85732" x="6438900" y="6099175"/>
          <p14:tracePt t="85748" x="6313488" y="6161088"/>
          <p14:tracePt t="85765" x="6215063" y="6188075"/>
          <p14:tracePt t="85781" x="6126163" y="6161088"/>
          <p14:tracePt t="85798" x="6054725" y="6045200"/>
          <p14:tracePt t="85815" x="5973763" y="5545138"/>
          <p14:tracePt t="85832" x="5965825" y="5027613"/>
          <p14:tracePt t="85848" x="6027738" y="4491038"/>
          <p14:tracePt t="85865" x="6126163" y="4081463"/>
          <p14:tracePt t="85882" x="6188075" y="3830638"/>
          <p14:tracePt t="85898" x="6242050" y="3660775"/>
          <p14:tracePt t="85915" x="6286500" y="3500438"/>
          <p14:tracePt t="85932" x="6375400" y="3340100"/>
          <p14:tracePt t="85948" x="6500813" y="3170238"/>
          <p14:tracePt t="85965" x="6680200" y="3000375"/>
          <p14:tracePt t="85982" x="6848475" y="2901950"/>
          <p14:tracePt t="85998" x="6946900" y="2847975"/>
          <p14:tracePt t="86015" x="6965950" y="2840038"/>
          <p14:tracePt t="86032" x="6973888" y="2840038"/>
          <p14:tracePt t="86048" x="7018338" y="2894013"/>
          <p14:tracePt t="86065" x="7037388" y="2946400"/>
          <p14:tracePt t="86082" x="7062788" y="3081338"/>
          <p14:tracePt t="86098" x="7081838" y="3348038"/>
          <p14:tracePt t="86115" x="7099300" y="3751263"/>
          <p14:tracePt t="86132" x="7099300" y="4205288"/>
          <p14:tracePt t="86148" x="7089775" y="4608513"/>
          <p14:tracePt t="86165" x="7045325" y="4875213"/>
          <p14:tracePt t="86182" x="6991350" y="5027613"/>
          <p14:tracePt t="86198" x="6956425" y="5062538"/>
          <p14:tracePt t="86215" x="6956425" y="5072063"/>
          <p14:tracePt t="86232" x="6956425" y="5062538"/>
          <p14:tracePt t="86248" x="6956425" y="5018088"/>
          <p14:tracePt t="86265" x="6956425" y="4875213"/>
          <p14:tracePt t="86282" x="6973888" y="4643438"/>
          <p14:tracePt t="86298" x="7108825" y="4375150"/>
          <p14:tracePt t="86315" x="7242175" y="4160838"/>
          <p14:tracePt t="86332" x="7348538" y="4044950"/>
          <p14:tracePt t="86349" x="7358063" y="4044950"/>
          <p14:tracePt t="86376" x="7358063" y="4054475"/>
          <p14:tracePt t="86384" x="7358063" y="4081463"/>
          <p14:tracePt t="86398" x="7358063" y="4125913"/>
          <p14:tracePt t="86416" x="7358063" y="4348163"/>
          <p14:tracePt t="86432" x="7358063" y="4562475"/>
          <p14:tracePt t="86448" x="7340600" y="4732338"/>
          <p14:tracePt t="86465" x="7313613" y="4803775"/>
          <p14:tracePt t="86482" x="7277100" y="4848225"/>
          <p14:tracePt t="86498" x="7242175" y="4894263"/>
          <p14:tracePt t="86515" x="7205663" y="4919663"/>
          <p14:tracePt t="86569" x="7197725" y="4919663"/>
          <p14:tracePt t="86680" x="7180263" y="4938713"/>
          <p14:tracePt t="86688" x="7180263" y="4946650"/>
          <p14:tracePt t="86698" x="7161213" y="4965700"/>
          <p14:tracePt t="86715" x="7153275" y="4973638"/>
          <p14:tracePt t="89777" x="7153275" y="4965700"/>
          <p14:tracePt t="89817" x="7153275" y="4956175"/>
          <p14:tracePt t="89825" x="7153275" y="4938713"/>
          <p14:tracePt t="89833" x="7161213" y="4929188"/>
          <p14:tracePt t="89849" x="7170738" y="4911725"/>
          <p14:tracePt t="91862" x="7161213" y="4911725"/>
          <p14:tracePt t="91869" x="7153275" y="4911725"/>
          <p14:tracePt t="91878" x="7134225" y="4919663"/>
          <p14:tracePt t="91886" x="7108825" y="4929188"/>
          <p14:tracePt t="91900" x="7062788" y="4956175"/>
          <p14:tracePt t="91916" x="7037388" y="4983163"/>
          <p14:tracePt t="91957" x="7027863" y="4983163"/>
          <p14:tracePt t="91981" x="7018338" y="4991100"/>
          <p14:tracePt t="92046" x="7010400" y="4991100"/>
          <p14:tracePt t="92054" x="6991350" y="4991100"/>
          <p14:tracePt t="92061" x="6983413" y="4991100"/>
          <p14:tracePt t="92069" x="6946900" y="4991100"/>
          <p14:tracePt t="92083" x="6929438" y="4991100"/>
          <p14:tracePt t="92100" x="6867525" y="4991100"/>
          <p14:tracePt t="92117" x="6804025" y="4991100"/>
          <p14:tracePt t="92133" x="6796088" y="4991100"/>
          <p14:tracePt t="92150" x="6786563" y="4991100"/>
          <p14:tracePt t="98679" x="6786563" y="4973638"/>
          <p14:tracePt t="98687" x="6786563" y="4965700"/>
          <p14:tracePt t="98695" x="6786563" y="4956175"/>
          <p14:tracePt t="98719" x="6796088" y="4946650"/>
          <p14:tracePt t="98727" x="6804025" y="4946650"/>
          <p14:tracePt t="98735" x="6804025" y="4929188"/>
          <p14:tracePt t="98831" x="6823075" y="4911725"/>
          <p14:tracePt t="98839" x="6831013" y="4911725"/>
          <p14:tracePt t="98847" x="6831013" y="4902200"/>
          <p14:tracePt t="98887" x="6840538" y="4894263"/>
          <p14:tracePt t="106301" x="6848475" y="4867275"/>
          <p14:tracePt t="106309" x="6858000" y="4867275"/>
          <p14:tracePt t="106320" x="6875463" y="4830763"/>
          <p14:tracePt t="106337" x="6894513" y="4751388"/>
          <p14:tracePt t="106354" x="6894513" y="4679950"/>
          <p14:tracePt t="106370" x="6894513" y="4633913"/>
          <p14:tracePt t="106387" x="6884988" y="4608513"/>
          <p14:tracePt t="106404" x="6875463" y="4598988"/>
          <p14:tracePt t="106420" x="6875463" y="4581525"/>
          <p14:tracePt t="106525" x="6858000" y="4589463"/>
          <p14:tracePt t="106541" x="6848475" y="4608513"/>
          <p14:tracePt t="106588" x="6840538" y="4616450"/>
          <p14:tracePt t="106597" x="6823075" y="4616450"/>
          <p14:tracePt t="106605" x="6813550" y="4625975"/>
          <p14:tracePt t="106620" x="6759575" y="4652963"/>
          <p14:tracePt t="106637" x="6705600" y="4679950"/>
          <p14:tracePt t="106654" x="6670675" y="4705350"/>
          <p14:tracePt t="106670" x="6653213" y="4705350"/>
          <p14:tracePt t="106687" x="6643688" y="4705350"/>
          <p14:tracePt t="106741" x="6643688" y="4679950"/>
          <p14:tracePt t="106749" x="6643688" y="4633913"/>
          <p14:tracePt t="106757" x="6643688" y="4616450"/>
          <p14:tracePt t="106770" x="6643688" y="4589463"/>
          <p14:tracePt t="106787" x="6643688" y="4473575"/>
          <p14:tracePt t="106804" x="6643688" y="4348163"/>
          <p14:tracePt t="106820" x="6653213" y="4205288"/>
          <p14:tracePt t="106837" x="6680200" y="4108450"/>
          <p14:tracePt t="106854" x="6697663" y="4089400"/>
          <p14:tracePt t="106870" x="6697663" y="4081463"/>
          <p14:tracePt t="107189" x="6697663" y="4062413"/>
          <p14:tracePt t="107197" x="6697663" y="4054475"/>
          <p14:tracePt t="107205" x="6697663" y="4027488"/>
          <p14:tracePt t="107221" x="6697663" y="3990975"/>
          <p14:tracePt t="107237" x="6697663" y="3919538"/>
          <p14:tracePt t="107254" x="6697663" y="3875088"/>
          <p14:tracePt t="107270" x="6715125" y="3813175"/>
          <p14:tracePt t="107287" x="6715125" y="3759200"/>
          <p14:tracePt t="107304" x="6715125" y="3687763"/>
          <p14:tracePt t="107320" x="6715125" y="3608388"/>
          <p14:tracePt t="107337" x="6715125" y="3554413"/>
          <p14:tracePt t="107340" x="6724650" y="3509963"/>
          <p14:tracePt t="107354" x="6724650" y="3473450"/>
          <p14:tracePt t="107371" x="6751638" y="3402013"/>
          <p14:tracePt t="107387" x="6786563" y="3313113"/>
          <p14:tracePt t="107404" x="6858000" y="3205163"/>
          <p14:tracePt t="107421" x="6946900" y="3089275"/>
          <p14:tracePt t="107437" x="7054850" y="2990850"/>
          <p14:tracePt t="107454" x="7180263" y="2901950"/>
          <p14:tracePt t="107470" x="7304088" y="2822575"/>
          <p14:tracePt t="107487" x="7419975" y="2751138"/>
          <p14:tracePt t="107504" x="7562850" y="2697163"/>
          <p14:tracePt t="107521" x="7724775" y="2633663"/>
          <p14:tracePt t="107537" x="7912100" y="2571750"/>
          <p14:tracePt t="107554" x="8099425" y="2536825"/>
          <p14:tracePt t="107571" x="8251825" y="2509838"/>
          <p14:tracePt t="107587" x="8348663" y="2500313"/>
          <p14:tracePt t="107604" x="8439150" y="2490788"/>
          <p14:tracePt t="107621" x="8491538" y="2482850"/>
          <p14:tracePt t="107637" x="8572500" y="2465388"/>
          <p14:tracePt t="107654" x="8661400" y="2446338"/>
          <p14:tracePt t="107671" x="8697913" y="2446338"/>
          <p14:tracePt t="107687" x="8705850" y="2446338"/>
          <p14:tracePt t="107721" x="8715375" y="2465388"/>
          <p14:tracePt t="107737" x="8724900" y="2482850"/>
          <p14:tracePt t="107754" x="8751888" y="2544763"/>
          <p14:tracePt t="107771" x="8759825" y="2581275"/>
          <p14:tracePt t="107787" x="8759825" y="2625725"/>
          <p14:tracePt t="107804" x="8759825" y="2697163"/>
          <p14:tracePt t="107821" x="8777288" y="2901950"/>
          <p14:tracePt t="107837" x="8796338" y="3017838"/>
          <p14:tracePt t="107854" x="8823325" y="3125788"/>
          <p14:tracePt t="107871" x="8875713" y="3214688"/>
          <p14:tracePt t="107887" x="8912225" y="3295650"/>
          <p14:tracePt t="107904" x="8929688" y="3402013"/>
          <p14:tracePt t="107921" x="8939213" y="3517900"/>
          <p14:tracePt t="107937" x="8939213" y="3652838"/>
          <p14:tracePt t="107954" x="8939213" y="3795713"/>
          <p14:tracePt t="107971" x="8929688" y="3919538"/>
          <p14:tracePt t="107987" x="8929688" y="4017963"/>
          <p14:tracePt t="108004" x="8912225" y="4116388"/>
          <p14:tracePt t="108021" x="8875713" y="4286250"/>
          <p14:tracePt t="108037" x="8848725" y="4419600"/>
          <p14:tracePt t="108054" x="8823325" y="4589463"/>
          <p14:tracePt t="108071" x="8804275" y="4732338"/>
          <p14:tracePt t="108087" x="8786813" y="4822825"/>
          <p14:tracePt t="108104" x="8777288" y="4884738"/>
          <p14:tracePt t="108121" x="8759825" y="4919663"/>
          <p14:tracePt t="108137" x="8751888" y="4956175"/>
          <p14:tracePt t="108154" x="8751888" y="4983163"/>
          <p14:tracePt t="108171" x="8751888" y="5018088"/>
          <p14:tracePt t="108187" x="8742363" y="5054600"/>
          <p14:tracePt t="108204" x="8742363" y="5099050"/>
          <p14:tracePt t="108221" x="8742363" y="5180013"/>
          <p14:tracePt t="108237" x="8742363" y="5224463"/>
          <p14:tracePt t="108254" x="8742363" y="5268913"/>
          <p14:tracePt t="108271" x="8742363" y="5303838"/>
          <p14:tracePt t="108287" x="8732838" y="5348288"/>
          <p14:tracePt t="108304" x="8732838" y="5367338"/>
          <p14:tracePt t="108321" x="8732838" y="5384800"/>
          <p14:tracePt t="108337" x="8724900" y="5402263"/>
          <p14:tracePt t="108429" x="8751888" y="5402263"/>
          <p14:tracePt t="108437" x="8796338" y="5367338"/>
          <p14:tracePt t="108445" x="8858250" y="5330825"/>
          <p14:tracePt t="108454" x="8939213" y="5268913"/>
          <p14:tracePt t="108471" x="9072563" y="5170488"/>
          <p14:tracePt t="108487" x="9215438" y="5054600"/>
          <p14:tracePt t="108504" x="9367838" y="4911725"/>
          <p14:tracePt t="108521" x="9537700" y="4741863"/>
          <p14:tracePt t="108537" x="9671050" y="4545013"/>
          <p14:tracePt t="108554" x="9759950" y="4357688"/>
          <p14:tracePt t="108571" x="9796463" y="4187825"/>
          <p14:tracePt t="108588" x="9813925" y="4044950"/>
          <p14:tracePt t="108604" x="9813925" y="3867150"/>
          <p14:tracePt t="108621" x="9813925" y="3751263"/>
          <p14:tracePt t="108638" x="9786938" y="3643313"/>
          <p14:tracePt t="108654" x="9732963" y="3571875"/>
          <p14:tracePt t="108671" x="9688513" y="3544888"/>
          <p14:tracePt t="108687" x="9555163" y="3465513"/>
          <p14:tracePt t="108705" x="9304338" y="3375025"/>
          <p14:tracePt t="108721" x="9188450" y="3348038"/>
          <p14:tracePt t="108738" x="9099550" y="3330575"/>
          <p14:tracePt t="108754" x="9028113" y="3322638"/>
          <p14:tracePt t="108771" x="8966200" y="3322638"/>
          <p14:tracePt t="108788" x="8885238" y="3330575"/>
          <p14:tracePt t="108804" x="8796338" y="3384550"/>
          <p14:tracePt t="108821" x="8705850" y="3455988"/>
          <p14:tracePt t="108838" x="8643938" y="3544888"/>
          <p14:tracePt t="108854" x="8589963" y="3633788"/>
          <p14:tracePt t="108871" x="8555038" y="3776663"/>
          <p14:tracePt t="108888" x="8545513" y="3929063"/>
          <p14:tracePt t="108905" x="8545513" y="4170363"/>
          <p14:tracePt t="108921" x="8609013" y="4322763"/>
          <p14:tracePt t="108938" x="8688388" y="4465638"/>
          <p14:tracePt t="108954" x="8786813" y="4554538"/>
          <p14:tracePt t="108971" x="8929688" y="4608513"/>
          <p14:tracePt t="108988" x="9099550" y="4633913"/>
          <p14:tracePt t="109004" x="9286875" y="4625975"/>
          <p14:tracePt t="109021" x="9439275" y="4581525"/>
          <p14:tracePt t="109038" x="9518650" y="4527550"/>
          <p14:tracePt t="109054" x="9555163" y="4491038"/>
          <p14:tracePt t="109071" x="9572625" y="4446588"/>
          <p14:tracePt t="109088" x="9582150" y="4394200"/>
          <p14:tracePt t="109105" x="9582150" y="4322763"/>
          <p14:tracePt t="109121" x="9528175" y="4232275"/>
          <p14:tracePt t="109138" x="9491663" y="4205288"/>
          <p14:tracePt t="109154" x="9420225" y="4205288"/>
          <p14:tracePt t="109171" x="9323388" y="4205288"/>
          <p14:tracePt t="109188" x="9144000" y="4214813"/>
          <p14:tracePt t="109204" x="8939213" y="4286250"/>
          <p14:tracePt t="109221" x="8769350" y="4367213"/>
          <p14:tracePt t="109238" x="8670925" y="4446588"/>
          <p14:tracePt t="109329" x="8670925" y="4456113"/>
          <p14:tracePt t="109338" x="8670925" y="4465638"/>
          <p14:tracePt t="132886" x="8680450" y="4473575"/>
          <p14:tracePt t="132998" x="8680450" y="4491038"/>
          <p14:tracePt t="133006" x="8680450" y="4510088"/>
          <p14:tracePt t="133014" x="8670925" y="4510088"/>
          <p14:tracePt t="133378" x="8661400" y="4537075"/>
          <p14:tracePt t="133386" x="8653463" y="4545013"/>
          <p14:tracePt t="133395" x="8634413" y="4562475"/>
          <p14:tracePt t="133410" x="8491538" y="4670425"/>
          <p14:tracePt t="133427" x="8054975" y="4938713"/>
          <p14:tracePt t="133444" x="7358063" y="5251450"/>
          <p14:tracePt t="133460" x="6653213" y="5465763"/>
          <p14:tracePt t="133477" x="6099175" y="5599113"/>
          <p14:tracePt t="133494" x="5732463" y="5661025"/>
          <p14:tracePt t="133510" x="5473700" y="5705475"/>
          <p14:tracePt t="133527" x="5268913" y="5724525"/>
          <p14:tracePt t="133544" x="5099050" y="5732463"/>
          <p14:tracePt t="133560" x="5018088" y="5732463"/>
          <p14:tracePt t="133577" x="5010150" y="5732463"/>
          <p14:tracePt t="133594" x="5000625" y="5732463"/>
          <p14:tracePt t="133610" x="5010150" y="5697538"/>
          <p14:tracePt t="133627" x="5037138" y="5653088"/>
          <p14:tracePt t="133644" x="5081588" y="5608638"/>
          <p14:tracePt t="133660" x="5143500" y="5562600"/>
          <p14:tracePt t="133677" x="5214938" y="5510213"/>
          <p14:tracePt t="133694" x="5303838" y="5446713"/>
          <p14:tracePt t="133710" x="5384800" y="5384800"/>
          <p14:tracePt t="133727" x="5456238" y="5330825"/>
          <p14:tracePt t="133744" x="5537200" y="5276850"/>
          <p14:tracePt t="133760" x="5616575" y="5224463"/>
          <p14:tracePt t="133777" x="5688013" y="5170488"/>
          <p14:tracePt t="133794" x="5768975" y="5108575"/>
          <p14:tracePt t="133810" x="5875338" y="5037138"/>
          <p14:tracePt t="133827" x="5938838" y="5000625"/>
          <p14:tracePt t="133844" x="5983288" y="4965700"/>
          <p14:tracePt t="133860" x="6000750" y="4946650"/>
          <p14:tracePt t="133877" x="6010275" y="4938713"/>
          <p14:tracePt t="133954" x="6018213" y="4929188"/>
          <p14:tracePt t="133962" x="6027738" y="4919663"/>
          <p14:tracePt t="137459" x="6018213" y="4919663"/>
          <p14:tracePt t="137475" x="6010275" y="4919663"/>
          <p14:tracePt t="137491" x="6000750" y="4919663"/>
          <p14:tracePt t="137499" x="5983288" y="4919663"/>
          <p14:tracePt t="137507" x="5973763" y="4919663"/>
          <p14:tracePt t="137515" x="5956300" y="4919663"/>
          <p14:tracePt t="137528" x="5929313" y="4919663"/>
          <p14:tracePt t="137545" x="5894388" y="4919663"/>
          <p14:tracePt t="137561" x="5875338" y="4919663"/>
          <p14:tracePt t="137578" x="5867400" y="4919663"/>
          <p14:tracePt t="137611" x="5857875" y="4919663"/>
          <p14:tracePt t="137628" x="5830888" y="4919663"/>
          <p14:tracePt t="137645" x="5776913" y="4919663"/>
          <p14:tracePt t="137661" x="5732463" y="4929188"/>
          <p14:tracePt t="137678" x="5724525" y="4929188"/>
          <p14:tracePt t="137695" x="5715000" y="4929188"/>
          <p14:tracePt t="137731" x="5705475" y="4929188"/>
          <p14:tracePt t="137745" x="5697538" y="4929188"/>
          <p14:tracePt t="138587" x="5688013" y="4929188"/>
          <p14:tracePt t="139019" x="5670550" y="4929188"/>
          <p14:tracePt t="139027" x="5661025" y="4929188"/>
          <p14:tracePt t="139035" x="5616575" y="4946650"/>
          <p14:tracePt t="139045" x="5510213" y="4965700"/>
          <p14:tracePt t="139062" x="4875213" y="5116513"/>
          <p14:tracePt t="139078" x="3741738" y="5394325"/>
          <p14:tracePt t="139095" x="2133600" y="5813425"/>
          <p14:tracePt t="139112" x="0" y="6411913"/>
          <p14:tracePt t="139128" x="0" y="68484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536912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 DESIGN</a:t>
            </a:r>
            <a:endParaRPr lang="en-US" sz="4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845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Expanded discussion of how we use the design phase of the ADDIE model to help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students understand the training process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Included </a:t>
            </a:r>
            <a:r>
              <a:rPr lang="en-US" dirty="0"/>
              <a:t>a discussion of the experiential learning model and how it fits into the design </a:t>
            </a:r>
            <a:r>
              <a:rPr lang="en-US" dirty="0" smtClean="0"/>
              <a:t>of training</a:t>
            </a: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Clarified </a:t>
            </a:r>
            <a:r>
              <a:rPr lang="en-US" dirty="0"/>
              <a:t>the </a:t>
            </a:r>
            <a:r>
              <a:rPr lang="en-US" dirty="0" smtClean="0"/>
              <a:t> difference </a:t>
            </a:r>
            <a:r>
              <a:rPr lang="en-US" dirty="0"/>
              <a:t>between design, development, and implementation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Described </a:t>
            </a:r>
            <a:r>
              <a:rPr lang="en-US" dirty="0"/>
              <a:t>each of the different types of objectives for training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Removed </a:t>
            </a:r>
            <a:r>
              <a:rPr lang="en-US" dirty="0"/>
              <a:t>discussion and references to classical conditioning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Added information about how the ARCS model integrates with the expectancy theory </a:t>
            </a:r>
            <a:r>
              <a:rPr lang="en-US" dirty="0" smtClean="0"/>
              <a:t>and self-efficacy</a:t>
            </a: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Enhanced </a:t>
            </a:r>
            <a:r>
              <a:rPr lang="en-US" dirty="0"/>
              <a:t>the discussion of how transfer of training relates to theory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Placed </a:t>
            </a:r>
            <a:r>
              <a:rPr lang="en-US" dirty="0"/>
              <a:t>emphasis on getting trainees to use the knowledge from training on the job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Made </a:t>
            </a:r>
            <a:r>
              <a:rPr lang="en-US" dirty="0"/>
              <a:t>many references to the Chapter 4 material on Fabrics, Inc., to show how the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information in the needs analysis is used in the design phase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a discussion of age </a:t>
            </a:r>
            <a:r>
              <a:rPr lang="en-US" dirty="0" smtClean="0"/>
              <a:t> diversity </a:t>
            </a:r>
            <a:r>
              <a:rPr lang="en-US" dirty="0"/>
              <a:t>and the design of </a:t>
            </a:r>
            <a:r>
              <a:rPr lang="en-US" dirty="0" smtClean="0"/>
              <a:t>training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3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729"/>
    </mc:Choice>
    <mc:Fallback xmlns="">
      <p:transition spd="slow" advTm="15672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069" x="588963" y="6134100"/>
          <p14:tracePt t="88077" x="795338" y="5751513"/>
          <p14:tracePt t="88087" x="1009650" y="5286375"/>
          <p14:tracePt t="88104" x="1465263" y="4133850"/>
          <p14:tracePt t="88121" x="1822450" y="2946400"/>
          <p14:tracePt t="88137" x="1938338" y="2179638"/>
          <p14:tracePt t="88154" x="1919288" y="1768475"/>
          <p14:tracePt t="88171" x="1830388" y="1473200"/>
          <p14:tracePt t="88187" x="1731963" y="1285875"/>
          <p14:tracePt t="88205" x="1473200" y="1116013"/>
          <p14:tracePt t="88221" x="1062038" y="1036638"/>
          <p14:tracePt t="88237" x="401638" y="1009650"/>
          <p14:tracePt t="88254" x="0" y="1009650"/>
          <p14:tracePt t="88271" x="0" y="1027113"/>
          <p14:tracePt t="88287" x="0" y="1062038"/>
          <p14:tracePt t="88304" x="0" y="1081088"/>
          <p14:tracePt t="88321" x="0" y="1089025"/>
          <p14:tracePt t="88374" x="0" y="1081088"/>
          <p14:tracePt t="88381" x="0" y="1062038"/>
          <p14:tracePt t="88389" x="0" y="1036638"/>
          <p14:tracePt t="88404" x="0" y="973138"/>
          <p14:tracePt t="88421" x="0" y="884238"/>
          <p14:tracePt t="88437" x="0" y="839788"/>
          <p14:tracePt t="88454" x="0" y="731838"/>
          <p14:tracePt t="88471" x="44450" y="581025"/>
          <p14:tracePt t="88487" x="107950" y="419100"/>
          <p14:tracePt t="88504" x="169863" y="258763"/>
          <p14:tracePt t="154818" x="5813425" y="3973513"/>
          <p14:tracePt t="154834" x="5438775" y="4108450"/>
          <p14:tracePt t="154841" x="4929188" y="4295775"/>
          <p14:tracePt t="154849" x="4510088" y="4429125"/>
          <p14:tracePt t="154865" x="3946525" y="4625975"/>
          <p14:tracePt t="154882" x="3589338" y="4751388"/>
          <p14:tracePt t="154898" x="3384550" y="4830763"/>
          <p14:tracePt t="154915" x="3214688" y="4894263"/>
          <p14:tracePt t="154932" x="3062288" y="4938713"/>
          <p14:tracePt t="154948" x="2938463" y="4983163"/>
          <p14:tracePt t="154965" x="2813050" y="5018088"/>
          <p14:tracePt t="154982" x="2679700" y="5054600"/>
          <p14:tracePt t="154999" x="2517775" y="5089525"/>
          <p14:tracePt t="155015" x="2366963" y="5108575"/>
          <p14:tracePt t="155032" x="2232025" y="5133975"/>
          <p14:tracePt t="155049" x="2044700" y="5170488"/>
          <p14:tracePt t="155065" x="1938338" y="5197475"/>
          <p14:tracePt t="155082" x="1857375" y="5224463"/>
          <p14:tracePt t="155098" x="1839913" y="5232400"/>
          <p14:tracePt t="155115" x="1830388" y="5232400"/>
          <p14:tracePt t="155370" x="1822450" y="5232400"/>
          <p14:tracePt t="155378" x="1812925" y="5232400"/>
          <p14:tracePt t="155386" x="1795463" y="5232400"/>
          <p14:tracePt t="155399" x="1785938" y="5224463"/>
          <p14:tracePt t="155415" x="1768475" y="5214938"/>
          <p14:tracePt t="155432" x="1758950" y="520541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" y="0"/>
            <a:ext cx="11287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29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6"/>
    </mc:Choice>
    <mc:Fallback xmlns="">
      <p:transition spd="slow" advTm="134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3" x="1768475" y="5187950"/>
          <p14:tracePt t="1649" x="1919288" y="5089525"/>
          <p14:tracePt t="1657" x="2044700" y="4991100"/>
          <p14:tracePt t="1665" x="2303463" y="4822825"/>
          <p14:tracePt t="1673" x="2589213" y="4660900"/>
          <p14:tracePt t="1687" x="2847975" y="4527550"/>
          <p14:tracePt t="1704" x="3465513" y="4205288"/>
          <p14:tracePt t="1721" x="5018088" y="3714750"/>
          <p14:tracePt t="1737" x="6419850" y="3446463"/>
          <p14:tracePt t="1754" x="6983413" y="3313113"/>
          <p14:tracePt t="2433" x="6956425" y="3313113"/>
          <p14:tracePt t="2441" x="6946900" y="3322638"/>
          <p14:tracePt t="2449" x="6911975" y="3330575"/>
          <p14:tracePt t="2457" x="6848475" y="3367088"/>
          <p14:tracePt t="2470" x="6751638" y="3394075"/>
          <p14:tracePt t="2487" x="6384925" y="3465513"/>
          <p14:tracePt t="2504" x="5884863" y="3473450"/>
          <p14:tracePt t="2520" x="5045075" y="3241675"/>
          <p14:tracePt t="2537" x="4465638" y="3089275"/>
          <p14:tracePt t="2554" x="3884613" y="3036888"/>
          <p14:tracePt t="2570" x="3179763" y="3000375"/>
          <p14:tracePt t="2587" x="2374900" y="2901950"/>
          <p14:tracePt t="2604" x="1608138" y="2697163"/>
          <p14:tracePt t="2620" x="1036638" y="2465388"/>
          <p14:tracePt t="2637" x="696913" y="2251075"/>
          <p14:tracePt t="2654" x="527050" y="2089150"/>
          <p14:tracePt t="2670" x="419100" y="1911350"/>
          <p14:tracePt t="2687" x="384175" y="1731963"/>
          <p14:tracePt t="2704" x="366713" y="1527175"/>
          <p14:tracePt t="2720" x="366713" y="1276350"/>
          <p14:tracePt t="2737" x="428625" y="785813"/>
          <p14:tracePt t="2754" x="544513" y="438150"/>
          <p14:tracePt t="2770" x="704850" y="152400"/>
          <p14:tracePt t="3105" x="1017588" y="455613"/>
          <p14:tracePt t="3113" x="1089025" y="588963"/>
          <p14:tracePt t="3121" x="1143000" y="723900"/>
          <p14:tracePt t="3137" x="1223963" y="955675"/>
          <p14:tracePt t="3154" x="1285875" y="1179513"/>
          <p14:tracePt t="3170" x="1347788" y="1393825"/>
          <p14:tracePt t="3187" x="1401763" y="1616075"/>
          <p14:tracePt t="3204" x="1455738" y="1795463"/>
          <p14:tracePt t="3220" x="1482725" y="1965325"/>
          <p14:tracePt t="3237" x="1500188" y="2062163"/>
          <p14:tracePt t="3254" x="1500188" y="2108200"/>
          <p14:tracePt t="3270" x="1509713" y="2170113"/>
          <p14:tracePt t="3287" x="1509713" y="2232025"/>
          <p14:tracePt t="3304" x="1500188" y="2303463"/>
          <p14:tracePt t="3320" x="1473200" y="2446338"/>
          <p14:tracePt t="3337" x="1455738" y="2679700"/>
          <p14:tracePt t="3354" x="1473200" y="2803525"/>
          <p14:tracePt t="3370" x="1517650" y="2928938"/>
          <p14:tracePt t="3387" x="1581150" y="3071813"/>
          <p14:tracePt t="3404" x="1633538" y="3286125"/>
          <p14:tracePt t="3420" x="1625600" y="3562350"/>
          <p14:tracePt t="3437" x="1517650" y="3929063"/>
          <p14:tracePt t="3454" x="1366838" y="4251325"/>
          <p14:tracePt t="3471" x="1295400" y="4419600"/>
          <p14:tracePt t="3487" x="1258888" y="4537075"/>
          <p14:tracePt t="3504" x="1241425" y="4562475"/>
          <p14:tracePt t="3520" x="1241425" y="4616450"/>
          <p14:tracePt t="3537" x="1241425" y="4705350"/>
          <p14:tracePt t="3554" x="1241425" y="4751388"/>
          <p14:tracePt t="3570" x="1241425" y="4813300"/>
          <p14:tracePt t="3587" x="1241425" y="4875213"/>
          <p14:tracePt t="3604" x="1241425" y="4929188"/>
          <p14:tracePt t="3621" x="1241425" y="4956175"/>
          <p14:tracePt t="3637" x="1241425" y="4983163"/>
          <p14:tracePt t="3654" x="1241425" y="5018088"/>
          <p14:tracePt t="3670" x="1241425" y="5089525"/>
          <p14:tracePt t="3687" x="1241425" y="5232400"/>
          <p14:tracePt t="3704" x="1214438" y="5411788"/>
          <p14:tracePt t="3720" x="1143000" y="5608638"/>
          <p14:tracePt t="3737" x="1009650" y="5840413"/>
          <p14:tracePt t="3754" x="938213" y="5946775"/>
          <p14:tracePt t="3770" x="901700" y="6027738"/>
          <p14:tracePt t="3787" x="874713" y="6081713"/>
          <p14:tracePt t="3804" x="874713" y="6108700"/>
          <p14:tracePt t="3821" x="884238" y="6143625"/>
          <p14:tracePt t="3837" x="893763" y="6161088"/>
          <p14:tracePt t="3854" x="893763" y="6180138"/>
          <p14:tracePt t="3871" x="893763" y="6188075"/>
          <p14:tracePt t="3887" x="893763" y="6224588"/>
          <p14:tracePt t="3904" x="893763" y="6232525"/>
          <p14:tracePt t="3953" x="901700" y="6197600"/>
          <p14:tracePt t="3961" x="911225" y="6180138"/>
          <p14:tracePt t="3971" x="919163" y="6134100"/>
          <p14:tracePt t="3987" x="946150" y="6010275"/>
          <p14:tracePt t="4004" x="955675" y="5919788"/>
          <p14:tracePt t="4021" x="965200" y="5884863"/>
          <p14:tracePt t="4037" x="973138" y="5840413"/>
          <p14:tracePt t="4054" x="990600" y="5751513"/>
          <p14:tracePt t="4071" x="1062038" y="5581650"/>
          <p14:tracePt t="4087" x="1125538" y="5375275"/>
          <p14:tracePt t="4104" x="1152525" y="5205413"/>
          <p14:tracePt t="4121" x="1160463" y="5054600"/>
          <p14:tracePt t="4137" x="1160463" y="4983163"/>
          <p14:tracePt t="4154" x="1160463" y="4919663"/>
          <p14:tracePt t="4171" x="1196975" y="4803775"/>
          <p14:tracePt t="4187" x="1312863" y="4608513"/>
          <p14:tracePt t="4204" x="1411288" y="4384675"/>
          <p14:tracePt t="4221" x="1465263" y="4152900"/>
          <p14:tracePt t="4237" x="1490663" y="3724275"/>
          <p14:tracePt t="4254" x="1490663" y="3286125"/>
          <p14:tracePt t="4271" x="1455738" y="2687638"/>
          <p14:tracePt t="4287" x="1401763" y="2205038"/>
          <p14:tracePt t="4304" x="1393825" y="1830388"/>
          <p14:tracePt t="4321" x="1393825" y="1517650"/>
          <p14:tracePt t="4337" x="1393825" y="1258888"/>
          <p14:tracePt t="4354" x="1411288" y="1054100"/>
          <p14:tracePt t="4371" x="1455738" y="911225"/>
          <p14:tracePt t="4387" x="1509713" y="830263"/>
          <p14:tracePt t="4404" x="1536700" y="812800"/>
          <p14:tracePt t="4421" x="1554163" y="795338"/>
          <p14:tracePt t="4525" x="1544638" y="795338"/>
          <p14:tracePt t="4533" x="1509713" y="795338"/>
          <p14:tracePt t="4541" x="1465263" y="803275"/>
          <p14:tracePt t="4554" x="1366838" y="839788"/>
          <p14:tracePt t="4571" x="1081088" y="965200"/>
          <p14:tracePt t="4587" x="965200" y="1017588"/>
          <p14:tracePt t="4645" x="965200" y="1000125"/>
          <p14:tracePt t="4653" x="1017588" y="946150"/>
          <p14:tracePt t="4661" x="1044575" y="901700"/>
          <p14:tracePt t="4671" x="1071563" y="866775"/>
          <p14:tracePt t="4687" x="1125538" y="795338"/>
          <p14:tracePt t="4704" x="1187450" y="731838"/>
          <p14:tracePt t="4721" x="1187450" y="723900"/>
          <p14:tracePt t="4754" x="1196975" y="714375"/>
          <p14:tracePt t="4771" x="1214438" y="669925"/>
          <p14:tracePt t="4787" x="1276350" y="598488"/>
          <p14:tracePt t="4804" x="1285875" y="581025"/>
          <p14:tracePt t="4861" x="1295400" y="581025"/>
          <p14:tracePt t="4869" x="1295400" y="588963"/>
          <p14:tracePt t="4877" x="1295400" y="608013"/>
          <p14:tracePt t="4888" x="1295400" y="625475"/>
          <p14:tracePt t="4904" x="1312863" y="669925"/>
          <p14:tracePt t="4921" x="1374775" y="714375"/>
          <p14:tracePt t="4937" x="1446213" y="758825"/>
          <p14:tracePt t="4954" x="1482725" y="785813"/>
          <p14:tracePt t="4971" x="1500188" y="803275"/>
          <p14:tracePt t="4987" x="1500188" y="822325"/>
          <p14:tracePt t="5004" x="1517650" y="857250"/>
          <p14:tracePt t="5021" x="1517650" y="919163"/>
          <p14:tracePt t="5038" x="1509713" y="990600"/>
          <p14:tracePt t="5054" x="1473200" y="1098550"/>
          <p14:tracePt t="5071" x="1438275" y="1223963"/>
          <p14:tracePt t="5087" x="1393825" y="1357313"/>
          <p14:tracePt t="5104" x="1339850" y="1482725"/>
          <p14:tracePt t="5121" x="1285875" y="1616075"/>
          <p14:tracePt t="5137" x="1223963" y="1741488"/>
          <p14:tracePt t="5154" x="1152525" y="1857375"/>
          <p14:tracePt t="5171" x="1116013" y="1928813"/>
          <p14:tracePt t="5188" x="1071563" y="1965325"/>
          <p14:tracePt t="5204" x="1054100" y="1973263"/>
          <p14:tracePt t="5221" x="1027113" y="1973263"/>
          <p14:tracePt t="5238" x="1000125" y="1973263"/>
          <p14:tracePt t="5254" x="965200" y="1946275"/>
          <p14:tracePt t="5271" x="946150" y="1919288"/>
          <p14:tracePt t="5288" x="919163" y="1893888"/>
          <p14:tracePt t="5304" x="901700" y="1874838"/>
          <p14:tracePt t="5321" x="866775" y="1857375"/>
          <p14:tracePt t="5338" x="812800" y="1839913"/>
          <p14:tracePt t="5354" x="741363" y="1822450"/>
          <p14:tracePt t="5371" x="679450" y="1822450"/>
          <p14:tracePt t="5388" x="588963" y="1822450"/>
          <p14:tracePt t="5404" x="482600" y="1822450"/>
          <p14:tracePt t="5421" x="438150" y="1822450"/>
          <p14:tracePt t="5549" x="428625" y="1822450"/>
          <p14:tracePt t="5557" x="428625" y="1830388"/>
          <p14:tracePt t="5597" x="438150" y="1830388"/>
          <p14:tracePt t="5606" x="446088" y="1839913"/>
          <p14:tracePt t="5613" x="465138" y="1847850"/>
          <p14:tracePt t="5622" x="490538" y="1847850"/>
          <p14:tracePt t="5638" x="536575" y="1866900"/>
          <p14:tracePt t="5654" x="588963" y="1884363"/>
          <p14:tracePt t="5671" x="679450" y="1928813"/>
          <p14:tracePt t="5688" x="758825" y="1955800"/>
          <p14:tracePt t="5704" x="847725" y="2000250"/>
          <p14:tracePt t="5721" x="965200" y="2036763"/>
          <p14:tracePt t="5738" x="1108075" y="2062163"/>
          <p14:tracePt t="5754" x="1258888" y="2081213"/>
          <p14:tracePt t="5771" x="1322388" y="2089150"/>
          <p14:tracePt t="5822" x="1339850" y="2089150"/>
          <p14:tracePt t="5829" x="1347788" y="2089150"/>
          <p14:tracePt t="5838" x="1366838" y="2089150"/>
          <p14:tracePt t="5854" x="1428750" y="2081213"/>
          <p14:tracePt t="5871" x="1473200" y="2062163"/>
          <p14:tracePt t="5888" x="1509713" y="2054225"/>
          <p14:tracePt t="5933" x="1527175" y="2054225"/>
          <p14:tracePt t="5941" x="1536700" y="2054225"/>
          <p14:tracePt t="5954" x="1554163" y="2054225"/>
          <p14:tracePt t="5971" x="1608138" y="2044700"/>
          <p14:tracePt t="5988" x="1660525" y="2044700"/>
          <p14:tracePt t="6004" x="1724025" y="2044700"/>
          <p14:tracePt t="6021" x="1803400" y="2044700"/>
          <p14:tracePt t="6038" x="1830388" y="2044700"/>
          <p14:tracePt t="6054" x="1874838" y="2036763"/>
          <p14:tracePt t="6071" x="1938338" y="2036763"/>
          <p14:tracePt t="6088" x="2027238" y="2036763"/>
          <p14:tracePt t="6104" x="2098675" y="2036763"/>
          <p14:tracePt t="6533" x="2108200" y="2036763"/>
          <p14:tracePt t="6549" x="2089150" y="2044700"/>
          <p14:tracePt t="6558" x="2054225" y="2071688"/>
          <p14:tracePt t="6565" x="2017713" y="2089150"/>
          <p14:tracePt t="6573" x="2000250" y="2098675"/>
          <p14:tracePt t="6588" x="1973263" y="2116138"/>
          <p14:tracePt t="6605" x="1893888" y="2152650"/>
          <p14:tracePt t="6621" x="1714500" y="2232025"/>
          <p14:tracePt t="6638" x="1571625" y="2276475"/>
          <p14:tracePt t="6655" x="1428750" y="2303463"/>
          <p14:tracePt t="6671" x="1322388" y="2303463"/>
          <p14:tracePt t="6688" x="1223963" y="2303463"/>
          <p14:tracePt t="6705" x="1133475" y="2303463"/>
          <p14:tracePt t="6721" x="1017588" y="2312988"/>
          <p14:tracePt t="6738" x="919163" y="2330450"/>
          <p14:tracePt t="6755" x="830263" y="2347913"/>
          <p14:tracePt t="6771" x="768350" y="2366963"/>
          <p14:tracePt t="6788" x="758825" y="2366963"/>
          <p14:tracePt t="6805" x="750888" y="2374900"/>
          <p14:tracePt t="6821" x="696913" y="2401888"/>
          <p14:tracePt t="6838" x="625475" y="2446338"/>
          <p14:tracePt t="6855" x="482600" y="2509838"/>
          <p14:tracePt t="6871" x="330200" y="2571750"/>
          <p14:tracePt t="6888" x="204788" y="2625725"/>
          <p14:tracePt t="6905" x="160338" y="2660650"/>
          <p14:tracePt t="6938" x="160338" y="2679700"/>
          <p14:tracePt t="6955" x="160338" y="2705100"/>
          <p14:tracePt t="6971" x="179388" y="2751138"/>
          <p14:tracePt t="6988" x="187325" y="2786063"/>
          <p14:tracePt t="7005" x="204788" y="2830513"/>
          <p14:tracePt t="7021" x="250825" y="2894013"/>
          <p14:tracePt t="7038" x="303213" y="2919413"/>
          <p14:tracePt t="7055" x="357188" y="2928938"/>
          <p14:tracePt t="7071" x="438150" y="2938463"/>
          <p14:tracePt t="7088" x="465138" y="2938463"/>
          <p14:tracePt t="7105" x="509588" y="2938463"/>
          <p14:tracePt t="7121" x="598488" y="2938463"/>
          <p14:tracePt t="7138" x="669925" y="2938463"/>
          <p14:tracePt t="7155" x="812800" y="2938463"/>
          <p14:tracePt t="7171" x="973138" y="2911475"/>
          <p14:tracePt t="7188" x="1017588" y="2901950"/>
          <p14:tracePt t="7242" x="1036638" y="2894013"/>
          <p14:tracePt t="7250" x="1044575" y="2894013"/>
          <p14:tracePt t="7258" x="1062038" y="2894013"/>
          <p14:tracePt t="7271" x="1098550" y="2894013"/>
          <p14:tracePt t="7288" x="1169988" y="2894013"/>
          <p14:tracePt t="7305" x="1303338" y="2894013"/>
          <p14:tracePt t="7321" x="1482725" y="2894013"/>
          <p14:tracePt t="7338" x="1509713" y="2894013"/>
          <p14:tracePt t="7450" x="1509713" y="2901950"/>
          <p14:tracePt t="7458" x="1500188" y="2911475"/>
          <p14:tracePt t="7538" x="1490663" y="2919413"/>
          <p14:tracePt t="7546" x="1482725" y="2928938"/>
          <p14:tracePt t="7555" x="1473200" y="2946400"/>
          <p14:tracePt t="7571" x="1419225" y="3000375"/>
          <p14:tracePt t="7588" x="1366838" y="3062288"/>
          <p14:tracePt t="7605" x="1295400" y="3125788"/>
          <p14:tracePt t="7621" x="1169988" y="3232150"/>
          <p14:tracePt t="7638" x="965200" y="3402013"/>
          <p14:tracePt t="7655" x="633413" y="3687763"/>
          <p14:tracePt t="7672" x="295275" y="3965575"/>
          <p14:tracePt t="7688" x="187325" y="4037013"/>
          <p14:tracePt t="7722" x="187325" y="4054475"/>
          <p14:tracePt t="7738" x="196850" y="4071938"/>
          <p14:tracePt t="7755" x="196850" y="4081463"/>
          <p14:tracePt t="7772" x="204788" y="4098925"/>
          <p14:tracePt t="7788" x="241300" y="4143375"/>
          <p14:tracePt t="7805" x="285750" y="4170363"/>
          <p14:tracePt t="7822" x="366713" y="4224338"/>
          <p14:tracePt t="7838" x="419100" y="4241800"/>
          <p14:tracePt t="7855" x="455613" y="4241800"/>
          <p14:tracePt t="7872" x="527050" y="4241800"/>
          <p14:tracePt t="7888" x="581025" y="4241800"/>
          <p14:tracePt t="7905" x="615950" y="4241800"/>
          <p14:tracePt t="7922" x="669925" y="4232275"/>
          <p14:tracePt t="7938" x="731838" y="4197350"/>
          <p14:tracePt t="7955" x="803275" y="4170363"/>
          <p14:tracePt t="7972" x="901700" y="4125913"/>
          <p14:tracePt t="7988" x="990600" y="4116388"/>
          <p14:tracePt t="8005" x="1081088" y="4098925"/>
          <p14:tracePt t="8022" x="1179513" y="4098925"/>
          <p14:tracePt t="8038" x="1295400" y="4098925"/>
          <p14:tracePt t="8055" x="1438275" y="4098925"/>
          <p14:tracePt t="8072" x="1571625" y="4098925"/>
          <p14:tracePt t="8088" x="1633538" y="4098925"/>
          <p14:tracePt t="8105" x="1660525" y="4098925"/>
          <p14:tracePt t="8122" x="1724025" y="4098925"/>
          <p14:tracePt t="8138" x="1785938" y="4098925"/>
          <p14:tracePt t="8155" x="1965325" y="4098925"/>
          <p14:tracePt t="8172" x="2152650" y="4098925"/>
          <p14:tracePt t="8188" x="2224088" y="4098925"/>
          <p14:tracePt t="8205" x="2241550" y="4098925"/>
          <p14:tracePt t="8238" x="2259013" y="4098925"/>
          <p14:tracePt t="8255" x="2276475" y="4098925"/>
          <p14:tracePt t="8272" x="2339975" y="4098925"/>
          <p14:tracePt t="8288" x="2374900" y="4098925"/>
          <p14:tracePt t="8305" x="2384425" y="4098925"/>
          <p14:tracePt t="8346" x="2393950" y="4098925"/>
          <p14:tracePt t="8355" x="2401888" y="4098925"/>
          <p14:tracePt t="8372" x="2411413" y="4098925"/>
          <p14:tracePt t="8450" x="2401888" y="4108450"/>
          <p14:tracePt t="8458" x="2374900" y="4125913"/>
          <p14:tracePt t="8466" x="2339975" y="4152900"/>
          <p14:tracePt t="8474" x="2312988" y="4160838"/>
          <p14:tracePt t="8488" x="2268538" y="4179888"/>
          <p14:tracePt t="8505" x="2133600" y="4214813"/>
          <p14:tracePt t="8522" x="1857375" y="4286250"/>
          <p14:tracePt t="8538" x="1616075" y="4322763"/>
          <p14:tracePt t="8555" x="1411288" y="4330700"/>
          <p14:tracePt t="8618" x="1401763" y="4330700"/>
          <p14:tracePt t="8626" x="1374775" y="4330700"/>
          <p14:tracePt t="8634" x="1347788" y="4357688"/>
          <p14:tracePt t="8642" x="1322388" y="4375150"/>
          <p14:tracePt t="8655" x="1268413" y="4402138"/>
          <p14:tracePt t="8672" x="1116013" y="4446588"/>
          <p14:tracePt t="8688" x="973138" y="4465638"/>
          <p14:tracePt t="8705" x="911225" y="4473575"/>
          <p14:tracePt t="8722" x="884238" y="4483100"/>
          <p14:tracePt t="8738" x="857250" y="4500563"/>
          <p14:tracePt t="8755" x="812800" y="4518025"/>
          <p14:tracePt t="8772" x="768350" y="4545013"/>
          <p14:tracePt t="8789" x="731838" y="4562475"/>
          <p14:tracePt t="8826" x="704850" y="4572000"/>
          <p14:tracePt t="8838" x="687388" y="4589463"/>
          <p14:tracePt t="8855" x="625475" y="4616450"/>
          <p14:tracePt t="8872" x="588963" y="4633913"/>
          <p14:tracePt t="8888" x="561975" y="4633913"/>
          <p14:tracePt t="9098" x="561975" y="4643438"/>
          <p14:tracePt t="9114" x="571500" y="4660900"/>
          <p14:tracePt t="9122" x="588963" y="4679950"/>
          <p14:tracePt t="9130" x="608013" y="4687888"/>
          <p14:tracePt t="9139" x="615950" y="4697413"/>
          <p14:tracePt t="9155" x="687388" y="4724400"/>
          <p14:tracePt t="9172" x="750888" y="4724400"/>
          <p14:tracePt t="9189" x="866775" y="4724400"/>
          <p14:tracePt t="9205" x="990600" y="4724400"/>
          <p14:tracePt t="9222" x="1054100" y="4724400"/>
          <p14:tracePt t="9239" x="1116013" y="4732338"/>
          <p14:tracePt t="9255" x="1169988" y="4759325"/>
          <p14:tracePt t="9272" x="1250950" y="4786313"/>
          <p14:tracePt t="9289" x="1357313" y="4803775"/>
          <p14:tracePt t="9305" x="1401763" y="4822825"/>
          <p14:tracePt t="9322" x="1438275" y="4822825"/>
          <p14:tracePt t="9339" x="1446213" y="4822825"/>
          <p14:tracePt t="9355" x="1482725" y="4822825"/>
          <p14:tracePt t="9372" x="1527175" y="4822825"/>
          <p14:tracePt t="9389" x="1581150" y="4813300"/>
          <p14:tracePt t="9405" x="1724025" y="4768850"/>
          <p14:tracePt t="9422" x="1839913" y="4732338"/>
          <p14:tracePt t="9439" x="1847850" y="4724400"/>
          <p14:tracePt t="9474" x="1866900" y="4714875"/>
          <p14:tracePt t="9489" x="1893888" y="4714875"/>
          <p14:tracePt t="9505" x="1955800" y="4697413"/>
          <p14:tracePt t="9522" x="2000250" y="4670425"/>
          <p14:tracePt t="9818" x="2000250" y="4679950"/>
          <p14:tracePt t="9826" x="1982788" y="4687888"/>
          <p14:tracePt t="9834" x="1955800" y="4705350"/>
          <p14:tracePt t="9842" x="1919288" y="4714875"/>
          <p14:tracePt t="9855" x="1874838" y="4732338"/>
          <p14:tracePt t="9872" x="1751013" y="4776788"/>
          <p14:tracePt t="9889" x="1608138" y="4830763"/>
          <p14:tracePt t="9905" x="1482725" y="4867275"/>
          <p14:tracePt t="9922" x="1419225" y="4884738"/>
          <p14:tracePt t="9970" x="1401763" y="4894263"/>
          <p14:tracePt t="9978" x="1393825" y="4919663"/>
          <p14:tracePt t="10002" x="1366838" y="4929188"/>
          <p14:tracePt t="10010" x="1357313" y="4938713"/>
          <p14:tracePt t="10022" x="1347788" y="4946650"/>
          <p14:tracePt t="10039" x="1322388" y="4983163"/>
          <p14:tracePt t="10055" x="1312863" y="5027613"/>
          <p14:tracePt t="10072" x="1312863" y="5062538"/>
          <p14:tracePt t="10089" x="1330325" y="5126038"/>
          <p14:tracePt t="10105" x="1339850" y="5160963"/>
          <p14:tracePt t="10122" x="1339850" y="5232400"/>
          <p14:tracePt t="10139" x="1339850" y="5251450"/>
          <p14:tracePt t="10155" x="1347788" y="5303838"/>
          <p14:tracePt t="10172" x="1366838" y="5384800"/>
          <p14:tracePt t="10189" x="1393825" y="5456238"/>
          <p14:tracePt t="10205" x="1428750" y="5510213"/>
          <p14:tracePt t="10222" x="1482725" y="5572125"/>
          <p14:tracePt t="10239" x="1517650" y="5608638"/>
          <p14:tracePt t="10255" x="1554163" y="5626100"/>
          <p14:tracePt t="10272" x="1598613" y="5626100"/>
          <p14:tracePt t="10289" x="1697038" y="5634038"/>
          <p14:tracePt t="10305" x="1812925" y="5634038"/>
          <p14:tracePt t="10322" x="1884363" y="5634038"/>
          <p14:tracePt t="10339" x="1901825" y="5634038"/>
          <p14:tracePt t="10374" x="1919288" y="5634038"/>
          <p14:tracePt t="10391" x="1946275" y="5634038"/>
          <p14:tracePt t="10406" x="1982788" y="5634038"/>
          <p14:tracePt t="10422" x="2071688" y="5634038"/>
          <p14:tracePt t="10439" x="2116138" y="5634038"/>
          <p14:tracePt t="10456" x="2125663" y="5634038"/>
          <p14:tracePt t="10566" x="2133600" y="5634038"/>
          <p14:tracePt t="10582" x="2143125" y="5634038"/>
          <p14:tracePt t="10591" x="2152650" y="5634038"/>
          <p14:tracePt t="10598" x="2160588" y="5626100"/>
          <p14:tracePt t="10607" x="2170113" y="5626100"/>
          <p14:tracePt t="10622" x="2187575" y="5608638"/>
          <p14:tracePt t="10639" x="2214563" y="5589588"/>
          <p14:tracePt t="10656" x="2224088" y="5589588"/>
          <p14:tracePt t="10710" x="2232025" y="5581650"/>
          <p14:tracePt t="10718" x="2241550" y="5572125"/>
          <p14:tracePt t="10726" x="2251075" y="5562600"/>
          <p14:tracePt t="10739" x="2259013" y="5545138"/>
          <p14:tracePt t="10756" x="2295525" y="5518150"/>
          <p14:tracePt t="10772" x="2312988" y="5491163"/>
          <p14:tracePt t="10789" x="2330450" y="5473700"/>
          <p14:tracePt t="10806" x="2339975" y="5465763"/>
          <p14:tracePt t="10822" x="2357438" y="5429250"/>
          <p14:tracePt t="10839" x="2384425" y="5394325"/>
          <p14:tracePt t="10856" x="2411413" y="5348288"/>
          <p14:tracePt t="10872" x="2428875" y="5295900"/>
          <p14:tracePt t="10889" x="2438400" y="5241925"/>
          <p14:tracePt t="10906" x="2446338" y="5180013"/>
          <p14:tracePt t="10922" x="2446338" y="5133975"/>
          <p14:tracePt t="10939" x="2455863" y="5072063"/>
          <p14:tracePt t="10956" x="2455863" y="5018088"/>
          <p14:tracePt t="10972" x="2455863" y="4983163"/>
          <p14:tracePt t="10989" x="2455863" y="4965700"/>
          <p14:tracePt t="11006" x="2455863" y="4946650"/>
          <p14:tracePt t="11022" x="2446338" y="4911725"/>
          <p14:tracePt t="11039" x="2428875" y="4894263"/>
          <p14:tracePt t="11056" x="2401888" y="4857750"/>
          <p14:tracePt t="11072" x="2366963" y="4840288"/>
          <p14:tracePt t="11089" x="2330450" y="4813300"/>
          <p14:tracePt t="11106" x="2286000" y="4795838"/>
          <p14:tracePt t="11122" x="2205038" y="4732338"/>
          <p14:tracePt t="11139" x="2143125" y="4705350"/>
          <p14:tracePt t="11156" x="2081213" y="4679950"/>
          <p14:tracePt t="11172" x="1946275" y="4643438"/>
          <p14:tracePt t="11189" x="1758950" y="4598988"/>
          <p14:tracePt t="11206" x="1536700" y="4589463"/>
          <p14:tracePt t="11222" x="1179513" y="4589463"/>
          <p14:tracePt t="11239" x="990600" y="4589463"/>
          <p14:tracePt t="11256" x="928688" y="4589463"/>
          <p14:tracePt t="11289" x="919163" y="4589463"/>
          <p14:tracePt t="11306" x="866775" y="4616450"/>
          <p14:tracePt t="11322" x="795338" y="4652963"/>
          <p14:tracePt t="11339" x="723900" y="4705350"/>
          <p14:tracePt t="11356" x="704850" y="4724400"/>
          <p14:tracePt t="11399" x="696913" y="4724400"/>
          <p14:tracePt t="11415" x="687388" y="4751388"/>
          <p14:tracePt t="11423" x="687388" y="4768850"/>
          <p14:tracePt t="11439" x="687388" y="4822825"/>
          <p14:tracePt t="11456" x="679450" y="4875213"/>
          <p14:tracePt t="11472" x="679450" y="4919663"/>
          <p14:tracePt t="11489" x="679450" y="4938713"/>
          <p14:tracePt t="11506" x="679450" y="4956175"/>
          <p14:tracePt t="11539" x="679450" y="4973638"/>
          <p14:tracePt t="11556" x="679450" y="4991100"/>
          <p14:tracePt t="11573" x="704850" y="5010150"/>
          <p14:tracePt t="11589" x="776288" y="5010150"/>
          <p14:tracePt t="11606" x="955675" y="5010150"/>
          <p14:tracePt t="11623" x="1482725" y="4991100"/>
          <p14:tracePt t="11639" x="1893888" y="4938713"/>
          <p14:tracePt t="11656" x="2268538" y="4867275"/>
          <p14:tracePt t="11673" x="2633663" y="4759325"/>
          <p14:tracePt t="11689" x="2990850" y="4679950"/>
          <p14:tracePt t="11706" x="3276600" y="4616450"/>
          <p14:tracePt t="11722" x="3438525" y="4589463"/>
          <p14:tracePt t="11739" x="3446463" y="4589463"/>
          <p14:tracePt t="11847" x="3446463" y="4581525"/>
          <p14:tracePt t="11855" x="3438525" y="4581525"/>
          <p14:tracePt t="11943" x="3438525" y="4572000"/>
          <p14:tracePt t="11951" x="3419475" y="4562475"/>
          <p14:tracePt t="11983" x="3411538" y="4562475"/>
          <p14:tracePt t="11999" x="3394075" y="4562475"/>
          <p14:tracePt t="12008" x="3384550" y="45624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TRADITIONAL TRAINING METHODS</a:t>
            </a:r>
            <a:endParaRPr lang="en-US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845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Added a discussion of informal learning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Expanded </a:t>
            </a:r>
            <a:r>
              <a:rPr lang="en-US" dirty="0"/>
              <a:t>the discussion on Exercises and Activities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a section on blended learning with emphasis on doing rather than listening,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building on this topic from Chapter 5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table showing the various methods effectiveness at Meeting KSA Objectives was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moved to the end of the chapter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9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26"/>
    </mc:Choice>
    <mc:Fallback xmlns="">
      <p:transition spd="slow" advTm="8262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1" x="3367088" y="4562475"/>
          <p14:tracePt t="757" x="3340100" y="4562475"/>
          <p14:tracePt t="765" x="3322638" y="4562475"/>
          <p14:tracePt t="773" x="3295650" y="4562475"/>
          <p14:tracePt t="784" x="3259138" y="4562475"/>
          <p14:tracePt t="800" x="3224213" y="4562475"/>
          <p14:tracePt t="817" x="3160713" y="4572000"/>
          <p14:tracePt t="834" x="3108325" y="4572000"/>
          <p14:tracePt t="850" x="3062288" y="4589463"/>
          <p14:tracePt t="867" x="3009900" y="4608513"/>
          <p14:tracePt t="884" x="2946400" y="4608513"/>
          <p14:tracePt t="901" x="2847975" y="4608513"/>
          <p14:tracePt t="917" x="2608263" y="4608513"/>
          <p14:tracePt t="934" x="2446338" y="4608513"/>
          <p14:tracePt t="951" x="2251075" y="4608513"/>
          <p14:tracePt t="967" x="2044700" y="4608513"/>
          <p14:tracePt t="984" x="1795463" y="4608513"/>
          <p14:tracePt t="1001" x="1554163" y="4608513"/>
          <p14:tracePt t="1017" x="1357313" y="4608513"/>
          <p14:tracePt t="1034" x="1231900" y="4589463"/>
          <p14:tracePt t="1051" x="1223963" y="4473575"/>
          <p14:tracePt t="1067" x="1401763" y="4187825"/>
          <p14:tracePt t="1084" x="1679575" y="3822700"/>
          <p14:tracePt t="1101" x="1839913" y="3517900"/>
          <p14:tracePt t="1117" x="1946275" y="3232150"/>
          <p14:tracePt t="1134" x="2036763" y="3089275"/>
          <p14:tracePt t="1151" x="2187575" y="2965450"/>
          <p14:tracePt t="1167" x="2330450" y="2874963"/>
          <p14:tracePt t="1184" x="2446338" y="2813050"/>
          <p14:tracePt t="1201" x="2446338" y="2803525"/>
          <p14:tracePt t="1237" x="2455863" y="2803525"/>
          <p14:tracePt t="1251" x="2473325" y="2786063"/>
          <p14:tracePt t="1267" x="2598738" y="2724150"/>
          <p14:tracePt t="1284" x="2786063" y="2633663"/>
          <p14:tracePt t="1301" x="2982913" y="2562225"/>
          <p14:tracePt t="1317" x="3116263" y="2500313"/>
          <p14:tracePt t="1334" x="3133725" y="2482850"/>
          <p14:tracePt t="1351" x="3187700" y="2465388"/>
          <p14:tracePt t="1367" x="3224213" y="2446338"/>
          <p14:tracePt t="1384" x="3303588" y="2428875"/>
          <p14:tracePt t="1401" x="3446463" y="2384425"/>
          <p14:tracePt t="1417" x="3697288" y="2303463"/>
          <p14:tracePt t="1434" x="3795713" y="2286000"/>
          <p14:tracePt t="1451" x="3884613" y="2276475"/>
          <p14:tracePt t="1467" x="4000500" y="2251075"/>
          <p14:tracePt t="1484" x="4160838" y="2232025"/>
          <p14:tracePt t="1501" x="4456113" y="2205038"/>
          <p14:tracePt t="1517" x="4768850" y="2170113"/>
          <p14:tracePt t="1534" x="5037138" y="2143125"/>
          <p14:tracePt t="1551" x="5224463" y="2125663"/>
          <p14:tracePt t="1567" x="5313363" y="2125663"/>
          <p14:tracePt t="1584" x="5330825" y="2125663"/>
          <p14:tracePt t="1641" x="5340350" y="2125663"/>
          <p14:tracePt t="1649" x="5367338" y="2125663"/>
          <p14:tracePt t="1657" x="5384800" y="2125663"/>
          <p14:tracePt t="1667" x="5411788" y="2125663"/>
          <p14:tracePt t="1684" x="5473700" y="2125663"/>
          <p14:tracePt t="1701" x="5589588" y="2125663"/>
          <p14:tracePt t="1717" x="5813425" y="2125663"/>
          <p14:tracePt t="1734" x="6054725" y="2116138"/>
          <p14:tracePt t="1751" x="6276975" y="2108200"/>
          <p14:tracePt t="1767" x="6473825" y="2081213"/>
          <p14:tracePt t="1784" x="6608763" y="2062163"/>
          <p14:tracePt t="1801" x="6751638" y="2044700"/>
          <p14:tracePt t="1817" x="6946900" y="2009775"/>
          <p14:tracePt t="1834" x="7010400" y="2000250"/>
          <p14:tracePt t="1851" x="7037388" y="2000250"/>
          <p14:tracePt t="1867" x="7054850" y="2000250"/>
          <p14:tracePt t="1884" x="7072313" y="2000250"/>
          <p14:tracePt t="1901" x="7126288" y="2000250"/>
          <p14:tracePt t="1917" x="7215188" y="2000250"/>
          <p14:tracePt t="1934" x="7286625" y="2000250"/>
          <p14:tracePt t="1951" x="7348538" y="2000250"/>
          <p14:tracePt t="1967" x="7419975" y="1990725"/>
          <p14:tracePt t="1984" x="7500938" y="1982788"/>
          <p14:tracePt t="2001" x="7572375" y="1982788"/>
          <p14:tracePt t="2017" x="7643813" y="1982788"/>
          <p14:tracePt t="2034" x="7661275" y="1982788"/>
          <p14:tracePt t="2051" x="7680325" y="1982788"/>
          <p14:tracePt t="2084" x="7705725" y="1982788"/>
          <p14:tracePt t="2101" x="7769225" y="1982788"/>
          <p14:tracePt t="2118" x="7831138" y="1982788"/>
          <p14:tracePt t="2134" x="7902575" y="1982788"/>
          <p14:tracePt t="2151" x="7939088" y="1982788"/>
          <p14:tracePt t="2168" x="7966075" y="1982788"/>
          <p14:tracePt t="2265" x="7966075" y="1990725"/>
          <p14:tracePt t="2273" x="7956550" y="2009775"/>
          <p14:tracePt t="2281" x="7929563" y="2017713"/>
          <p14:tracePt t="2290" x="7902575" y="2036763"/>
          <p14:tracePt t="2301" x="7848600" y="2054225"/>
          <p14:tracePt t="2318" x="7742238" y="2098675"/>
          <p14:tracePt t="2334" x="7616825" y="2125663"/>
          <p14:tracePt t="2351" x="7500938" y="2143125"/>
          <p14:tracePt t="2368" x="7323138" y="2152650"/>
          <p14:tracePt t="2384" x="7072313" y="2152650"/>
          <p14:tracePt t="2401" x="6796088" y="2152650"/>
          <p14:tracePt t="2418" x="6473825" y="2152650"/>
          <p14:tracePt t="2434" x="6357938" y="2152650"/>
          <p14:tracePt t="2451" x="6340475" y="215265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873" y="483177"/>
            <a:ext cx="10515599" cy="637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81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833"/>
    </mc:Choice>
    <mc:Fallback xmlns="">
      <p:transition spd="slow" advTm="3288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0" x="6000750" y="2241550"/>
          <p14:tracePt t="847" x="6000750" y="2251075"/>
          <p14:tracePt t="858" x="5384800" y="2401888"/>
          <p14:tracePt t="863" x="4446588" y="2608263"/>
          <p14:tracePt t="880" x="2705100" y="2965450"/>
          <p14:tracePt t="897" x="1036638" y="3268663"/>
          <p14:tracePt t="913" x="0" y="3500438"/>
          <p14:tracePt t="930" x="0" y="3652838"/>
          <p14:tracePt t="946" x="0" y="3732213"/>
          <p14:tracePt t="963" x="0" y="3751263"/>
          <p14:tracePt t="1023" x="0" y="3714750"/>
          <p14:tracePt t="1032" x="0" y="3616325"/>
          <p14:tracePt t="1039" x="26988" y="3482975"/>
          <p14:tracePt t="1047" x="61913" y="3224213"/>
          <p14:tracePt t="1063" x="107950" y="2724150"/>
          <p14:tracePt t="1080" x="125413" y="2232025"/>
          <p14:tracePt t="1097" x="133350" y="1911350"/>
          <p14:tracePt t="1113" x="133350" y="1697038"/>
          <p14:tracePt t="1130" x="133350" y="1571625"/>
          <p14:tracePt t="1146" x="142875" y="1473200"/>
          <p14:tracePt t="1163" x="187325" y="1357313"/>
          <p14:tracePt t="1180" x="258763" y="1223963"/>
          <p14:tracePt t="1197" x="312738" y="1089025"/>
          <p14:tracePt t="1213" x="339725" y="1000125"/>
          <p14:tracePt t="1230" x="339725" y="982663"/>
          <p14:tracePt t="1247" x="347663" y="901700"/>
          <p14:tracePt t="1263" x="384175" y="795338"/>
          <p14:tracePt t="1280" x="482600" y="625475"/>
          <p14:tracePt t="1297" x="652463" y="374650"/>
          <p14:tracePt t="1415" x="1608138" y="0"/>
          <p14:tracePt t="1424" x="1714500" y="0"/>
          <p14:tracePt t="1432" x="1812925" y="0"/>
          <p14:tracePt t="1447" x="1884363" y="0"/>
          <p14:tracePt t="1463" x="1893888" y="0"/>
          <p14:tracePt t="1480" x="1911350" y="0"/>
          <p14:tracePt t="1497" x="1938338" y="0"/>
          <p14:tracePt t="1513" x="2027238" y="0"/>
          <p14:tracePt t="1530" x="2098675" y="0"/>
          <p14:tracePt t="1547" x="2251075" y="80963"/>
          <p14:tracePt t="1563" x="2330450" y="142875"/>
          <p14:tracePt t="1580" x="2482850" y="268288"/>
          <p14:tracePt t="1597" x="2660650" y="411163"/>
          <p14:tracePt t="1613" x="2911475" y="536575"/>
          <p14:tracePt t="1630" x="3224213" y="625475"/>
          <p14:tracePt t="1647" x="3697288" y="776288"/>
          <p14:tracePt t="1663" x="4010025" y="990600"/>
          <p14:tracePt t="1680" x="4303713" y="1258888"/>
          <p14:tracePt t="1697" x="4581525" y="1517650"/>
          <p14:tracePt t="1714" x="4902200" y="1768475"/>
          <p14:tracePt t="1730" x="5438775" y="2009775"/>
          <p14:tracePt t="1747" x="6143625" y="2205038"/>
          <p14:tracePt t="1763" x="6813550" y="2401888"/>
          <p14:tracePt t="1780" x="7277100" y="2527300"/>
          <p14:tracePt t="1797" x="7661275" y="2625725"/>
          <p14:tracePt t="1813" x="8054975" y="2687638"/>
          <p14:tracePt t="1830" x="8528050" y="2705100"/>
          <p14:tracePt t="1847" x="9277350" y="2660650"/>
          <p14:tracePt t="1863" x="9537700" y="2633663"/>
          <p14:tracePt t="1880" x="9572625" y="2633663"/>
          <p14:tracePt t="1897" x="9582150" y="2633663"/>
          <p14:tracePt t="1913" x="9555163" y="2660650"/>
          <p14:tracePt t="1930" x="9528175" y="2714625"/>
          <p14:tracePt t="1947" x="9456738" y="2786063"/>
          <p14:tracePt t="1963" x="9296400" y="2955925"/>
          <p14:tracePt t="1980" x="8848725" y="3375025"/>
          <p14:tracePt t="1997" x="8224838" y="3956050"/>
          <p14:tracePt t="2014" x="7554913" y="4527550"/>
          <p14:tracePt t="2030" x="7027863" y="4956175"/>
          <p14:tracePt t="2047" x="6581775" y="5259388"/>
          <p14:tracePt t="2063" x="6419850" y="5384800"/>
          <p14:tracePt t="2080" x="6269038" y="5537200"/>
          <p14:tracePt t="2097" x="6099175" y="5715000"/>
          <p14:tracePt t="2113" x="5894388" y="5938838"/>
          <p14:tracePt t="2130" x="5661025" y="6108700"/>
          <p14:tracePt t="2147" x="5429250" y="6242050"/>
          <p14:tracePt t="2164" x="5197475" y="6323013"/>
          <p14:tracePt t="2180" x="4919663" y="6367463"/>
          <p14:tracePt t="2197" x="4589463" y="6375400"/>
          <p14:tracePt t="2214" x="4259263" y="6296025"/>
          <p14:tracePt t="2230" x="3938588" y="6143625"/>
          <p14:tracePt t="2247" x="3544888" y="5867400"/>
          <p14:tracePt t="2263" x="3313113" y="5688013"/>
          <p14:tracePt t="2280" x="3116263" y="5527675"/>
          <p14:tracePt t="2297" x="2990850" y="5394325"/>
          <p14:tracePt t="2314" x="2938463" y="5313363"/>
          <p14:tracePt t="2330" x="2938463" y="5251450"/>
          <p14:tracePt t="2347" x="2938463" y="5126038"/>
          <p14:tracePt t="2363" x="2955925" y="4991100"/>
          <p14:tracePt t="2380" x="3027363" y="4848225"/>
          <p14:tracePt t="2397" x="3160713" y="4679950"/>
          <p14:tracePt t="2413" x="3322638" y="4500563"/>
          <p14:tracePt t="2430" x="3490913" y="4330700"/>
          <p14:tracePt t="2447" x="3616325" y="4187825"/>
          <p14:tracePt t="2464" x="3643313" y="4143375"/>
          <p14:tracePt t="2480" x="3705225" y="4081463"/>
          <p14:tracePt t="2497" x="3795713" y="4010025"/>
          <p14:tracePt t="2514" x="3919538" y="3956050"/>
          <p14:tracePt t="2530" x="4044950" y="3911600"/>
          <p14:tracePt t="2547" x="4170363" y="3894138"/>
          <p14:tracePt t="2563" x="4375150" y="3884613"/>
          <p14:tracePt t="2580" x="4776788" y="3884613"/>
          <p14:tracePt t="2597" x="5527675" y="3884613"/>
          <p14:tracePt t="2614" x="6500813" y="3884613"/>
          <p14:tracePt t="2630" x="7483475" y="3884613"/>
          <p14:tracePt t="2647" x="8939213" y="3884613"/>
          <p14:tracePt t="2664" x="9902825" y="3884613"/>
          <p14:tracePt t="2680" x="10868025" y="3884613"/>
          <p14:tracePt t="2697" x="11715750" y="3884613"/>
          <p14:tracePt t="2714" x="12188825" y="3938588"/>
          <p14:tracePt t="2730" x="12188825" y="3990975"/>
          <p14:tracePt t="2747" x="12188825" y="4037013"/>
          <p14:tracePt t="2763" x="12188825" y="4054475"/>
          <p14:tracePt t="2780" x="12188825" y="4089400"/>
          <p14:tracePt t="2797" x="12171363" y="4133850"/>
          <p14:tracePt t="2814" x="12117388" y="4205288"/>
          <p14:tracePt t="2830" x="12063413" y="4276725"/>
          <p14:tracePt t="2847" x="11930063" y="4411663"/>
          <p14:tracePt t="2864" x="11849100" y="4500563"/>
          <p14:tracePt t="2880" x="11733213" y="4598988"/>
          <p14:tracePt t="2897" x="11555413" y="4714875"/>
          <p14:tracePt t="2914" x="11277600" y="4848225"/>
          <p14:tracePt t="2930" x="10848975" y="5018088"/>
          <p14:tracePt t="2947" x="10287000" y="5197475"/>
          <p14:tracePt t="2964" x="9661525" y="5375275"/>
          <p14:tracePt t="2980" x="8991600" y="5537200"/>
          <p14:tracePt t="2997" x="8348663" y="5661025"/>
          <p14:tracePt t="3014" x="7697788" y="5732463"/>
          <p14:tracePt t="3030" x="7089775" y="5751513"/>
          <p14:tracePt t="3047" x="6276975" y="5741988"/>
          <p14:tracePt t="3064" x="5919788" y="5705475"/>
          <p14:tracePt t="3080" x="5705475" y="5670550"/>
          <p14:tracePt t="3097" x="5688013" y="5653088"/>
          <p14:tracePt t="3114" x="5670550" y="5634038"/>
          <p14:tracePt t="3130" x="5643563" y="5608638"/>
          <p14:tracePt t="3147" x="5599113" y="5545138"/>
          <p14:tracePt t="3164" x="5537200" y="5438775"/>
          <p14:tracePt t="3180" x="5510213" y="5348288"/>
          <p14:tracePt t="3197" x="5473700" y="5224463"/>
          <p14:tracePt t="3214" x="5456238" y="5126038"/>
          <p14:tracePt t="3230" x="5446713" y="5072063"/>
          <p14:tracePt t="3247" x="5384800" y="4973638"/>
          <p14:tracePt t="3264" x="5340350" y="4902200"/>
          <p14:tracePt t="3280" x="5259388" y="4751388"/>
          <p14:tracePt t="3297" x="5205413" y="4537075"/>
          <p14:tracePt t="3314" x="5197475" y="4303713"/>
          <p14:tracePt t="3330" x="5197475" y="4071938"/>
          <p14:tracePt t="3347" x="5241925" y="3867150"/>
          <p14:tracePt t="3364" x="5295900" y="3660775"/>
          <p14:tracePt t="3380" x="5340350" y="3517900"/>
          <p14:tracePt t="3397" x="5419725" y="3402013"/>
          <p14:tracePt t="3414" x="5527675" y="3286125"/>
          <p14:tracePt t="3431" x="5822950" y="3108325"/>
          <p14:tracePt t="3447" x="6027738" y="3027363"/>
          <p14:tracePt t="3464" x="6153150" y="3000375"/>
          <p14:tracePt t="3480" x="6197600" y="3000375"/>
          <p14:tracePt t="3497" x="6224588" y="3000375"/>
          <p14:tracePt t="3513" x="6286500" y="3000375"/>
          <p14:tracePt t="3530" x="6375400" y="3000375"/>
          <p14:tracePt t="3547" x="6688138" y="3000375"/>
          <p14:tracePt t="3564" x="7224713" y="3000375"/>
          <p14:tracePt t="3580" x="7680325" y="3027363"/>
          <p14:tracePt t="3597" x="7956550" y="3098800"/>
          <p14:tracePt t="3614" x="8126413" y="3197225"/>
          <p14:tracePt t="3630" x="8251825" y="3268663"/>
          <p14:tracePt t="3647" x="8412163" y="3375025"/>
          <p14:tracePt t="3664" x="8688388" y="3536950"/>
          <p14:tracePt t="3680" x="9028113" y="3732213"/>
          <p14:tracePt t="3697" x="9313863" y="3911600"/>
          <p14:tracePt t="3714" x="9483725" y="4054475"/>
          <p14:tracePt t="3731" x="9609138" y="4214813"/>
          <p14:tracePt t="3747" x="9742488" y="4510088"/>
          <p14:tracePt t="3764" x="9786938" y="4660900"/>
          <p14:tracePt t="3781" x="9796463" y="4768850"/>
          <p14:tracePt t="3797" x="9786938" y="4848225"/>
          <p14:tracePt t="3814" x="9725025" y="4902200"/>
          <p14:tracePt t="3831" x="9626600" y="4946650"/>
          <p14:tracePt t="3847" x="9501188" y="4991100"/>
          <p14:tracePt t="3864" x="9385300" y="5027613"/>
          <p14:tracePt t="3880" x="9323388" y="5045075"/>
          <p14:tracePt t="3897" x="9269413" y="5054600"/>
          <p14:tracePt t="3914" x="9215438" y="5072063"/>
          <p14:tracePt t="3931" x="9109075" y="5108575"/>
          <p14:tracePt t="3947" x="8831263" y="5180013"/>
          <p14:tracePt t="3964" x="8616950" y="5241925"/>
          <p14:tracePt t="3980" x="8420100" y="5276850"/>
          <p14:tracePt t="3997" x="8259763" y="5322888"/>
          <p14:tracePt t="4014" x="8134350" y="5340350"/>
          <p14:tracePt t="4031" x="8001000" y="5357813"/>
          <p14:tracePt t="4047" x="7840663" y="5394325"/>
          <p14:tracePt t="4064" x="7661275" y="5429250"/>
          <p14:tracePt t="4081" x="7466013" y="5456238"/>
          <p14:tracePt t="4097" x="7286625" y="5473700"/>
          <p14:tracePt t="4114" x="7143750" y="5491163"/>
          <p14:tracePt t="4131" x="6973888" y="5518150"/>
          <p14:tracePt t="4147" x="6653213" y="5562600"/>
          <p14:tracePt t="4164" x="6367463" y="5581650"/>
          <p14:tracePt t="4181" x="6089650" y="5599113"/>
          <p14:tracePt t="4197" x="5840413" y="5599113"/>
          <p14:tracePt t="4214" x="5653088" y="5599113"/>
          <p14:tracePt t="4231" x="5518150" y="5599113"/>
          <p14:tracePt t="4247" x="5348288" y="5599113"/>
          <p14:tracePt t="4264" x="5116513" y="5599113"/>
          <p14:tracePt t="4281" x="4714875" y="5589588"/>
          <p14:tracePt t="4297" x="4160838" y="5545138"/>
          <p14:tracePt t="4314" x="3643313" y="5446713"/>
          <p14:tracePt t="4331" x="3241675" y="5313363"/>
          <p14:tracePt t="4348" x="2795588" y="5062538"/>
          <p14:tracePt t="4364" x="2500313" y="4795838"/>
          <p14:tracePt t="4381" x="2187575" y="4394200"/>
          <p14:tracePt t="4397" x="1866900" y="3946525"/>
          <p14:tracePt t="4414" x="1633538" y="3589338"/>
          <p14:tracePt t="4431" x="1536700" y="3348038"/>
          <p14:tracePt t="4447" x="1517650" y="3170238"/>
          <p14:tracePt t="4464" x="1527175" y="3000375"/>
          <p14:tracePt t="4481" x="1581150" y="2813050"/>
          <p14:tracePt t="4497" x="1660525" y="2652713"/>
          <p14:tracePt t="4514" x="1768475" y="2500313"/>
          <p14:tracePt t="4531" x="1893888" y="2347913"/>
          <p14:tracePt t="4547" x="2339975" y="1965325"/>
          <p14:tracePt t="4564" x="2813050" y="1724025"/>
          <p14:tracePt t="4581" x="3214688" y="1554163"/>
          <p14:tracePt t="4597" x="3446463" y="1490663"/>
          <p14:tracePt t="4614" x="3571875" y="1473200"/>
          <p14:tracePt t="4631" x="3633788" y="1465263"/>
          <p14:tracePt t="4647" x="3724275" y="1465263"/>
          <p14:tracePt t="4664" x="3840163" y="1465263"/>
          <p14:tracePt t="4681" x="4017963" y="1455738"/>
          <p14:tracePt t="4697" x="4268788" y="1455738"/>
          <p14:tracePt t="4714" x="4545013" y="1455738"/>
          <p14:tracePt t="4731" x="4759325" y="1517650"/>
          <p14:tracePt t="4748" x="5045075" y="1660525"/>
          <p14:tracePt t="4764" x="5197475" y="1731963"/>
          <p14:tracePt t="4781" x="5330825" y="1751013"/>
          <p14:tracePt t="4797" x="5473700" y="1751013"/>
          <p14:tracePt t="4814" x="5616575" y="1751013"/>
          <p14:tracePt t="4831" x="5715000" y="1751013"/>
          <p14:tracePt t="4848" x="5751513" y="1758950"/>
          <p14:tracePt t="4881" x="5759450" y="1768475"/>
          <p14:tracePt t="4897" x="5803900" y="1776413"/>
          <p14:tracePt t="4914" x="5884863" y="1785938"/>
          <p14:tracePt t="4931" x="6027738" y="1803400"/>
          <p14:tracePt t="4948" x="6330950" y="1839913"/>
          <p14:tracePt t="4964" x="6473825" y="1866900"/>
          <p14:tracePt t="4981" x="6537325" y="1893888"/>
          <p14:tracePt t="4998" x="6554788" y="1893888"/>
          <p14:tracePt t="5014" x="6626225" y="1893888"/>
          <p14:tracePt t="5031" x="6742113" y="1893888"/>
          <p14:tracePt t="5047" x="6983413" y="1893888"/>
          <p14:tracePt t="5064" x="7296150" y="1893888"/>
          <p14:tracePt t="5081" x="7589838" y="1893888"/>
          <p14:tracePt t="5097" x="7813675" y="1893888"/>
          <p14:tracePt t="5114" x="7966075" y="1901825"/>
          <p14:tracePt t="5131" x="8072438" y="1919288"/>
          <p14:tracePt t="5148" x="8331200" y="1946275"/>
          <p14:tracePt t="5164" x="8589963" y="1965325"/>
          <p14:tracePt t="5181" x="8885238" y="1965325"/>
          <p14:tracePt t="5198" x="9126538" y="1982788"/>
          <p14:tracePt t="5214" x="9153525" y="2000250"/>
          <p14:tracePt t="5231" x="9161463" y="2000250"/>
          <p14:tracePt t="5248" x="9161463" y="2009775"/>
          <p14:tracePt t="5405" x="9170988" y="2017713"/>
          <p14:tracePt t="5413" x="9170988" y="2027238"/>
          <p14:tracePt t="5420" x="9180513" y="2027238"/>
          <p14:tracePt t="5431" x="9180513" y="2036763"/>
          <p14:tracePt t="5448" x="9205913" y="2054225"/>
          <p14:tracePt t="5465" x="9224963" y="2071688"/>
          <p14:tracePt t="5481" x="9224963" y="2089150"/>
          <p14:tracePt t="5497" x="9232900" y="2098675"/>
          <p14:tracePt t="5514" x="9242425" y="2116138"/>
          <p14:tracePt t="5531" x="9251950" y="2143125"/>
          <p14:tracePt t="5548" x="9259888" y="2170113"/>
          <p14:tracePt t="5564" x="9259888" y="2187575"/>
          <p14:tracePt t="5581" x="9259888" y="2205038"/>
          <p14:tracePt t="5644" x="9259888" y="2224088"/>
          <p14:tracePt t="5660" x="9242425" y="2259013"/>
          <p14:tracePt t="5668" x="9224963" y="2276475"/>
          <p14:tracePt t="5676" x="9188450" y="2330450"/>
          <p14:tracePt t="5685" x="9134475" y="2411413"/>
          <p14:tracePt t="5698" x="9082088" y="2500313"/>
          <p14:tracePt t="5714" x="8920163" y="2813050"/>
          <p14:tracePt t="5731" x="8759825" y="3214688"/>
          <p14:tracePt t="5748" x="8572500" y="3652838"/>
          <p14:tracePt t="5764" x="8555038" y="3670300"/>
          <p14:tracePt t="5781" x="8518525" y="3705225"/>
          <p14:tracePt t="5798" x="8439150" y="3776663"/>
          <p14:tracePt t="5814" x="8340725" y="3848100"/>
          <p14:tracePt t="5831" x="8215313" y="3938588"/>
          <p14:tracePt t="5848" x="8072438" y="4037013"/>
          <p14:tracePt t="5864" x="7902575" y="4125913"/>
          <p14:tracePt t="5881" x="7742238" y="4205288"/>
          <p14:tracePt t="5884" x="7653338" y="4259263"/>
          <p14:tracePt t="5898" x="7554913" y="4295775"/>
          <p14:tracePt t="5914" x="7340600" y="4384675"/>
          <p14:tracePt t="5931" x="7099300" y="4473575"/>
          <p14:tracePt t="5948" x="6777038" y="4572000"/>
          <p14:tracePt t="5965" x="6581775" y="4616450"/>
          <p14:tracePt t="5981" x="6384925" y="4652963"/>
          <p14:tracePt t="5998" x="6180138" y="4679950"/>
          <p14:tracePt t="6014" x="5991225" y="4714875"/>
          <p14:tracePt t="6031" x="5813425" y="4732338"/>
          <p14:tracePt t="6048" x="5670550" y="4741863"/>
          <p14:tracePt t="6064" x="5554663" y="4741863"/>
          <p14:tracePt t="6081" x="5473700" y="4741863"/>
          <p14:tracePt t="6098" x="5402263" y="4741863"/>
          <p14:tracePt t="6114" x="5303838" y="4741863"/>
          <p14:tracePt t="6131" x="5197475" y="4741863"/>
          <p14:tracePt t="6148" x="5027613" y="4741863"/>
          <p14:tracePt t="6164" x="4902200" y="4741863"/>
          <p14:tracePt t="6181" x="4759325" y="4741863"/>
          <p14:tracePt t="6198" x="4572000" y="4759325"/>
          <p14:tracePt t="6215" x="4322763" y="4776788"/>
          <p14:tracePt t="6231" x="4017963" y="4803775"/>
          <p14:tracePt t="6248" x="3687763" y="4822825"/>
          <p14:tracePt t="6265" x="3394075" y="4822825"/>
          <p14:tracePt t="6281" x="3205163" y="4822825"/>
          <p14:tracePt t="6298" x="3187700" y="4822825"/>
          <p14:tracePt t="6331" x="3160713" y="4822825"/>
          <p14:tracePt t="6348" x="3125788" y="4822825"/>
          <p14:tracePt t="6429" x="3116263" y="4822825"/>
          <p14:tracePt t="6437" x="3108325" y="4822825"/>
          <p14:tracePt t="6448" x="3081338" y="4822825"/>
          <p14:tracePt t="6465" x="3027363" y="4786313"/>
          <p14:tracePt t="6481" x="2965450" y="4751388"/>
          <p14:tracePt t="6498" x="2901950" y="4714875"/>
          <p14:tracePt t="6514" x="2894013" y="4687888"/>
          <p14:tracePt t="6531" x="2884488" y="4660900"/>
          <p14:tracePt t="6548" x="2884488" y="4652963"/>
          <p14:tracePt t="6564" x="2884488" y="4643438"/>
          <p14:tracePt t="6581" x="2874963" y="4625975"/>
          <p14:tracePt t="6598" x="2874963" y="4616450"/>
          <p14:tracePt t="6615" x="2874963" y="4598988"/>
          <p14:tracePt t="6631" x="2874963" y="4589463"/>
          <p14:tracePt t="7321" x="2874963" y="4572000"/>
          <p14:tracePt t="7337" x="2884488" y="4510088"/>
          <p14:tracePt t="7344" x="2911475" y="4456113"/>
          <p14:tracePt t="7352" x="2938463" y="4394200"/>
          <p14:tracePt t="7364" x="2965450" y="4340225"/>
          <p14:tracePt t="7381" x="3009900" y="4251325"/>
          <p14:tracePt t="7398" x="3044825" y="4160838"/>
          <p14:tracePt t="7415" x="3089275" y="4089400"/>
          <p14:tracePt t="7431" x="3133725" y="4000500"/>
          <p14:tracePt t="7448" x="3179763" y="3902075"/>
          <p14:tracePt t="7465" x="3187700" y="3894138"/>
          <p14:tracePt t="7513" x="3205163" y="3875088"/>
          <p14:tracePt t="7521" x="3214688" y="3867150"/>
          <p14:tracePt t="7531" x="3214688" y="3857625"/>
          <p14:tracePt t="7548" x="3232150" y="3830638"/>
          <p14:tracePt t="7565" x="3241675" y="3822700"/>
          <p14:tracePt t="7673" x="3251200" y="3803650"/>
          <p14:tracePt t="7681" x="3259138" y="3786188"/>
          <p14:tracePt t="7689" x="3268663" y="3776663"/>
          <p14:tracePt t="7737" x="3276600" y="3768725"/>
          <p14:tracePt t="7745" x="3286125" y="3759200"/>
          <p14:tracePt t="7753" x="3286125" y="3751263"/>
          <p14:tracePt t="7765" x="3313113" y="3724275"/>
          <p14:tracePt t="7782" x="3357563" y="3633788"/>
          <p14:tracePt t="7798" x="3394075" y="3581400"/>
          <p14:tracePt t="7815" x="3446463" y="3536950"/>
          <p14:tracePt t="7832" x="3500438" y="3482975"/>
          <p14:tracePt t="7849" x="3536950" y="3455988"/>
          <p14:tracePt t="7865" x="3581400" y="3429000"/>
          <p14:tracePt t="7882" x="3633788" y="3375025"/>
          <p14:tracePt t="7898" x="3697288" y="3330575"/>
          <p14:tracePt t="7915" x="3803650" y="3241675"/>
          <p14:tracePt t="7932" x="3973513" y="3125788"/>
          <p14:tracePt t="7948" x="4108450" y="3036888"/>
          <p14:tracePt t="7965" x="4125913" y="3017838"/>
          <p14:tracePt t="7982" x="4143375" y="2990850"/>
          <p14:tracePt t="7998" x="4187825" y="2928938"/>
          <p14:tracePt t="8015" x="4268788" y="2822575"/>
          <p14:tracePt t="8032" x="4303713" y="2732088"/>
          <p14:tracePt t="8048" x="4322763" y="2670175"/>
          <p14:tracePt t="8065" x="4313238" y="2598738"/>
          <p14:tracePt t="8082" x="4259263" y="2544763"/>
          <p14:tracePt t="8098" x="4197350" y="2500313"/>
          <p14:tracePt t="8115" x="4071938" y="2393950"/>
          <p14:tracePt t="8132" x="3911600" y="2276475"/>
          <p14:tracePt t="8148" x="3768725" y="2160588"/>
          <p14:tracePt t="8165" x="3652838" y="2081213"/>
          <p14:tracePt t="8182" x="3598863" y="2036763"/>
          <p14:tracePt t="8198" x="3589338" y="2017713"/>
          <p14:tracePt t="8215" x="3571875" y="1990725"/>
          <p14:tracePt t="8232" x="3536950" y="1990725"/>
          <p14:tracePt t="8248" x="3455988" y="1990725"/>
          <p14:tracePt t="8265" x="3384550" y="1990725"/>
          <p14:tracePt t="8282" x="3303588" y="2009775"/>
          <p14:tracePt t="8298" x="3268663" y="2017713"/>
          <p14:tracePt t="8315" x="3251200" y="2017713"/>
          <p14:tracePt t="8348" x="3241675" y="2017713"/>
          <p14:tracePt t="8365" x="3224213" y="2017713"/>
          <p14:tracePt t="8382" x="3205163" y="2027238"/>
          <p14:tracePt t="8409" x="3187700" y="2027238"/>
          <p14:tracePt t="8418" x="3170238" y="2036763"/>
          <p14:tracePt t="8432" x="3116263" y="2044700"/>
          <p14:tracePt t="8449" x="3054350" y="2062163"/>
          <p14:tracePt t="8465" x="2894013" y="2108200"/>
          <p14:tracePt t="8482" x="2697163" y="2170113"/>
          <p14:tracePt t="8499" x="2490788" y="2214563"/>
          <p14:tracePt t="8515" x="2303463" y="2259013"/>
          <p14:tracePt t="8532" x="2152650" y="2276475"/>
          <p14:tracePt t="8549" x="2044700" y="2303463"/>
          <p14:tracePt t="8565" x="2027238" y="2303463"/>
          <p14:tracePt t="8582" x="2000250" y="2330450"/>
          <p14:tracePt t="8598" x="1965325" y="2401888"/>
          <p14:tracePt t="8615" x="1938338" y="2465388"/>
          <p14:tracePt t="8632" x="1919288" y="2517775"/>
          <p14:tracePt t="8649" x="1919288" y="2589213"/>
          <p14:tracePt t="8665" x="1919288" y="2643188"/>
          <p14:tracePt t="8682" x="1919288" y="2697163"/>
          <p14:tracePt t="8698" x="1919288" y="2759075"/>
          <p14:tracePt t="8715" x="1928813" y="2867025"/>
          <p14:tracePt t="8732" x="1982788" y="3044825"/>
          <p14:tracePt t="8749" x="2027238" y="3224213"/>
          <p14:tracePt t="8765" x="2081213" y="3375025"/>
          <p14:tracePt t="8782" x="2152650" y="3490913"/>
          <p14:tracePt t="8798" x="2214563" y="3589338"/>
          <p14:tracePt t="8815" x="2286000" y="3652838"/>
          <p14:tracePt t="8832" x="2366963" y="3732213"/>
          <p14:tracePt t="8849" x="2517775" y="3840163"/>
          <p14:tracePt t="8865" x="2598738" y="3867150"/>
          <p14:tracePt t="8882" x="2697163" y="3884613"/>
          <p14:tracePt t="8899" x="2822575" y="3884613"/>
          <p14:tracePt t="8915" x="2938463" y="3857625"/>
          <p14:tracePt t="8932" x="3027363" y="3830638"/>
          <p14:tracePt t="8949" x="3108325" y="3786188"/>
          <p14:tracePt t="8965" x="3187700" y="3732213"/>
          <p14:tracePt t="8982" x="3286125" y="3652838"/>
          <p14:tracePt t="8999" x="3446463" y="3509963"/>
          <p14:tracePt t="9015" x="3652838" y="3295650"/>
          <p14:tracePt t="9032" x="3919538" y="2759075"/>
          <p14:tracePt t="9049" x="4000500" y="2411413"/>
          <p14:tracePt t="9065" x="3929063" y="2116138"/>
          <p14:tracePt t="9082" x="3687763" y="1866900"/>
          <p14:tracePt t="9099" x="3330575" y="1670050"/>
          <p14:tracePt t="9115" x="2955925" y="1527175"/>
          <p14:tracePt t="9132" x="2571750" y="1438275"/>
          <p14:tracePt t="9149" x="2214563" y="1401763"/>
          <p14:tracePt t="9165" x="1866900" y="1401763"/>
          <p14:tracePt t="9182" x="1517650" y="1465263"/>
          <p14:tracePt t="9199" x="1241425" y="1598613"/>
          <p14:tracePt t="9215" x="1062038" y="1776413"/>
          <p14:tracePt t="9232" x="982663" y="1990725"/>
          <p14:tracePt t="9249" x="1089025" y="2455863"/>
          <p14:tracePt t="9265" x="1303338" y="2776538"/>
          <p14:tracePt t="9282" x="1536700" y="3009900"/>
          <p14:tracePt t="9299" x="1741488" y="3152775"/>
          <p14:tracePt t="9315" x="1965325" y="3232150"/>
          <p14:tracePt t="9332" x="2197100" y="3251200"/>
          <p14:tracePt t="9349" x="2393950" y="3232150"/>
          <p14:tracePt t="9365" x="2473325" y="3197225"/>
          <p14:tracePt t="9382" x="2490788" y="3116263"/>
          <p14:tracePt t="9399" x="2438400" y="3009900"/>
          <p14:tracePt t="9415" x="2366963" y="2919413"/>
          <p14:tracePt t="9433" x="2276475" y="2857500"/>
          <p14:tracePt t="9449" x="2214563" y="2857500"/>
          <p14:tracePt t="9465" x="2116138" y="2857500"/>
          <p14:tracePt t="9482" x="2054225" y="2874963"/>
          <p14:tracePt t="9499" x="1990725" y="2894013"/>
          <p14:tracePt t="9533" x="2000250" y="2894013"/>
          <p14:tracePt t="9549" x="2062163" y="2867025"/>
          <p14:tracePt t="9565" x="2152650" y="2847975"/>
          <p14:tracePt t="9582" x="2160588" y="2847975"/>
          <p14:tracePt t="9599" x="2170113" y="2847975"/>
          <p14:tracePt t="9615" x="2179638" y="2847975"/>
          <p14:tracePt t="9632" x="2187575" y="2847975"/>
          <p14:tracePt t="9649" x="2197100" y="2847975"/>
          <p14:tracePt t="9665" x="2197100" y="2867025"/>
          <p14:tracePt t="9682" x="2197100" y="2884488"/>
          <p14:tracePt t="9699" x="2197100" y="2894013"/>
          <p14:tracePt t="20688" x="2205038" y="2901950"/>
          <p14:tracePt t="20696" x="2214563" y="2901950"/>
          <p14:tracePt t="20704" x="2241550" y="2901950"/>
          <p14:tracePt t="20718" x="2259013" y="2901950"/>
          <p14:tracePt t="20735" x="2303463" y="2901950"/>
          <p14:tracePt t="21492" x="2312988" y="2901950"/>
          <p14:tracePt t="21500" x="2322513" y="2901950"/>
          <p14:tracePt t="21509" x="2322513" y="2911475"/>
          <p14:tracePt t="21518" x="2322513" y="2919413"/>
          <p14:tracePt t="28853" x="2339975" y="2919413"/>
          <p14:tracePt t="28869" x="2384425" y="2901950"/>
          <p14:tracePt t="28877" x="2428875" y="2874963"/>
          <p14:tracePt t="28887" x="2482850" y="2847975"/>
          <p14:tracePt t="28903" x="2544763" y="2822575"/>
          <p14:tracePt t="28920" x="2554288" y="2813050"/>
          <p14:tracePt t="29013" x="2562225" y="2813050"/>
          <p14:tracePt t="29029" x="2581275" y="2803525"/>
          <p14:tracePt t="29037" x="2589213" y="2795588"/>
          <p14:tracePt t="29045" x="2598738" y="2786063"/>
          <p14:tracePt t="29053" x="2608263" y="2786063"/>
          <p14:tracePt t="29581" x="2616200" y="2786063"/>
          <p14:tracePt t="29589" x="2625725" y="2786063"/>
          <p14:tracePt t="29597" x="2643188" y="2768600"/>
          <p14:tracePt t="29605" x="2670175" y="2759075"/>
          <p14:tracePt t="29620" x="2697163" y="2741613"/>
          <p14:tracePt t="29637" x="2751138" y="2714625"/>
          <p14:tracePt t="29654" x="2768600" y="2705100"/>
          <p14:tracePt t="29781" x="2768600" y="2724150"/>
          <p14:tracePt t="29789" x="2768600" y="2741613"/>
          <p14:tracePt t="29797" x="2751138" y="2751138"/>
          <p14:tracePt t="29805" x="2751138" y="2759075"/>
          <p14:tracePt t="29820" x="2741613" y="2768600"/>
          <p14:tracePt t="29837" x="2705100" y="2813050"/>
          <p14:tracePt t="29854" x="2670175" y="2847975"/>
          <p14:tracePt t="29870" x="2625725" y="2874963"/>
          <p14:tracePt t="33198" x="2616200" y="2874963"/>
          <p14:tracePt t="37835" x="2608263" y="2884488"/>
          <p14:tracePt t="37843" x="2608263" y="2894013"/>
          <p14:tracePt t="37851" x="2598738" y="2911475"/>
          <p14:tracePt t="37859" x="2581275" y="2928938"/>
          <p14:tracePt t="37872" x="2581275" y="2938463"/>
          <p14:tracePt t="37889" x="2536825" y="2973388"/>
          <p14:tracePt t="37891" x="2509838" y="3009900"/>
          <p14:tracePt t="37906" x="2473325" y="3036888"/>
          <p14:tracePt t="37922" x="2411413" y="3089275"/>
          <p14:tracePt t="37939" x="2357438" y="3133725"/>
          <p14:tracePt t="37956" x="2347913" y="3133725"/>
          <p14:tracePt t="38147" x="2347913" y="3125788"/>
          <p14:tracePt t="38163" x="2347913" y="3108325"/>
          <p14:tracePt t="42560" x="2347913" y="3098800"/>
          <p14:tracePt t="44910" x="2374900" y="3081338"/>
          <p14:tracePt t="44917" x="2393950" y="3071813"/>
          <p14:tracePt t="44925" x="2401888" y="3054350"/>
          <p14:tracePt t="44941" x="2411413" y="3054350"/>
          <p14:tracePt t="45366" x="2428875" y="3044825"/>
          <p14:tracePt t="45381" x="2438400" y="3044825"/>
          <p14:tracePt t="45390" x="2455863" y="3036888"/>
          <p14:tracePt t="45398" x="2465388" y="3017838"/>
          <p14:tracePt t="45408" x="2473325" y="3017838"/>
          <p14:tracePt t="45910" x="2490788" y="3009900"/>
          <p14:tracePt t="45918" x="2500313" y="3009900"/>
          <p14:tracePt t="45974" x="2509838" y="2990850"/>
          <p14:tracePt t="45982" x="2517775" y="2990850"/>
          <p14:tracePt t="45991" x="2527300" y="2973388"/>
          <p14:tracePt t="46008" x="2544763" y="2965450"/>
          <p14:tracePt t="46025" x="2562225" y="2938463"/>
          <p14:tracePt t="46041" x="2581275" y="2919413"/>
          <p14:tracePt t="46058" x="2616200" y="2884488"/>
          <p14:tracePt t="46075" x="2633663" y="2867025"/>
          <p14:tracePt t="46091" x="2643188" y="2857500"/>
          <p14:tracePt t="46108" x="2643188" y="2847975"/>
          <p14:tracePt t="46186" x="2643188" y="2840038"/>
          <p14:tracePt t="46194" x="2652713" y="2830513"/>
          <p14:tracePt t="46202" x="2660650" y="2822575"/>
          <p14:tracePt t="46210" x="2670175" y="2822575"/>
          <p14:tracePt t="46225" x="2679700" y="2822575"/>
          <p14:tracePt t="46322" x="2679700" y="2813050"/>
          <p14:tracePt t="46330" x="2697163" y="2813050"/>
          <p14:tracePt t="46341" x="2732088" y="2795588"/>
          <p14:tracePt t="46358" x="2795588" y="2759075"/>
          <p14:tracePt t="46375" x="2857500" y="2732088"/>
          <p14:tracePt t="46392" x="2884488" y="2724150"/>
          <p14:tracePt t="46394" x="2894013" y="2714625"/>
          <p14:tracePt t="46929" x="2919413" y="2705100"/>
          <p14:tracePt t="46945" x="2946400" y="2687638"/>
          <p14:tracePt t="46953" x="2973388" y="2670175"/>
          <p14:tracePt t="46961" x="3000375" y="2625725"/>
          <p14:tracePt t="46975" x="3036888" y="2598738"/>
          <p14:tracePt t="46991" x="3089275" y="2554288"/>
          <p14:tracePt t="47008" x="3089275" y="2536825"/>
          <p14:tracePt t="50355" x="3089275" y="2527300"/>
          <p14:tracePt t="50371" x="3081338" y="2490788"/>
          <p14:tracePt t="50386" x="3062288" y="2490788"/>
          <p14:tracePt t="50395" x="3027363" y="2517775"/>
          <p14:tracePt t="50403" x="3027363" y="2536825"/>
          <p14:tracePt t="50411" x="3027363" y="2554288"/>
          <p14:tracePt t="50426" x="3017838" y="2616200"/>
          <p14:tracePt t="50443" x="3009900" y="2724150"/>
          <p14:tracePt t="50459" x="3009900" y="2867025"/>
          <p14:tracePt t="50476" x="2990850" y="3000375"/>
          <p14:tracePt t="50493" x="2973388" y="3116263"/>
          <p14:tracePt t="50509" x="2965450" y="3214688"/>
          <p14:tracePt t="50526" x="2965450" y="3303588"/>
          <p14:tracePt t="50543" x="2990850" y="3411538"/>
          <p14:tracePt t="50559" x="3071813" y="3527425"/>
          <p14:tracePt t="50576" x="3170238" y="3687763"/>
          <p14:tracePt t="50593" x="3286125" y="3857625"/>
          <p14:tracePt t="50609" x="3394075" y="4062413"/>
          <p14:tracePt t="50626" x="3554413" y="4357688"/>
          <p14:tracePt t="50643" x="3687763" y="4537075"/>
          <p14:tracePt t="50659" x="3867150" y="4687888"/>
          <p14:tracePt t="50676" x="4044950" y="4803775"/>
          <p14:tracePt t="50693" x="4179888" y="4884738"/>
          <p14:tracePt t="50710" x="4276725" y="4938713"/>
          <p14:tracePt t="50726" x="4322763" y="4956175"/>
          <p14:tracePt t="50743" x="4367213" y="4965700"/>
          <p14:tracePt t="50759" x="4411663" y="4973638"/>
          <p14:tracePt t="50776" x="4446588" y="4973638"/>
          <p14:tracePt t="50793" x="4483100" y="4973638"/>
          <p14:tracePt t="50809" x="4537075" y="4973638"/>
          <p14:tracePt t="50826" x="4598988" y="4973638"/>
          <p14:tracePt t="50843" x="4633913" y="4973638"/>
          <p14:tracePt t="50859" x="4679950" y="4956175"/>
          <p14:tracePt t="50876" x="4724400" y="4946650"/>
          <p14:tracePt t="50893" x="4759325" y="4946650"/>
          <p14:tracePt t="50909" x="4803775" y="4938713"/>
          <p14:tracePt t="50926" x="4857750" y="4929188"/>
          <p14:tracePt t="50943" x="4919663" y="4919663"/>
          <p14:tracePt t="50959" x="5010150" y="4902200"/>
          <p14:tracePt t="50976" x="5081588" y="4902200"/>
          <p14:tracePt t="50993" x="5126038" y="4902200"/>
          <p14:tracePt t="51009" x="5170488" y="4902200"/>
          <p14:tracePt t="51026" x="5232400" y="4902200"/>
          <p14:tracePt t="51043" x="5286375" y="4884738"/>
          <p14:tracePt t="51059" x="5348288" y="4875213"/>
          <p14:tracePt t="51076" x="5456238" y="4857750"/>
          <p14:tracePt t="51093" x="5616575" y="4840288"/>
          <p14:tracePt t="51109" x="5813425" y="4803775"/>
          <p14:tracePt t="51126" x="6018213" y="4768850"/>
          <p14:tracePt t="51143" x="6197600" y="4724400"/>
          <p14:tracePt t="51159" x="6340475" y="4679950"/>
          <p14:tracePt t="51176" x="6438900" y="4633913"/>
          <p14:tracePt t="51193" x="6545263" y="4581525"/>
          <p14:tracePt t="51209" x="6653213" y="4500563"/>
          <p14:tracePt t="51226" x="6848475" y="4330700"/>
          <p14:tracePt t="51243" x="7018338" y="4170363"/>
          <p14:tracePt t="51260" x="7180263" y="3990975"/>
          <p14:tracePt t="51276" x="7323138" y="3830638"/>
          <p14:tracePt t="51293" x="7456488" y="3670300"/>
          <p14:tracePt t="51310" x="7572375" y="3527425"/>
          <p14:tracePt t="51326" x="7670800" y="3419475"/>
          <p14:tracePt t="51343" x="7759700" y="3295650"/>
          <p14:tracePt t="51359" x="7858125" y="3179763"/>
          <p14:tracePt t="51376" x="7939088" y="3071813"/>
          <p14:tracePt t="51393" x="8001000" y="2965450"/>
          <p14:tracePt t="51395" x="8027988" y="2911475"/>
          <p14:tracePt t="51410" x="8054975" y="2867025"/>
          <p14:tracePt t="51426" x="8099425" y="2768600"/>
          <p14:tracePt t="51443" x="8099425" y="2732088"/>
          <p14:tracePt t="51460" x="8099425" y="2687638"/>
          <p14:tracePt t="51476" x="8099425" y="2633663"/>
          <p14:tracePt t="51493" x="8099425" y="2581275"/>
          <p14:tracePt t="51510" x="8099425" y="2509838"/>
          <p14:tracePt t="51526" x="8081963" y="2446338"/>
          <p14:tracePt t="51543" x="8037513" y="2393950"/>
          <p14:tracePt t="51560" x="7991475" y="2366963"/>
          <p14:tracePt t="51576" x="7920038" y="2330450"/>
          <p14:tracePt t="51593" x="7848600" y="2303463"/>
          <p14:tracePt t="51610" x="7813675" y="2286000"/>
          <p14:tracePt t="51626" x="7769225" y="2232025"/>
          <p14:tracePt t="51643" x="7732713" y="2197100"/>
          <p14:tracePt t="51660" x="7688263" y="2179638"/>
          <p14:tracePt t="51676" x="7626350" y="2170113"/>
          <p14:tracePt t="51693" x="7562850" y="2170113"/>
          <p14:tracePt t="51710" x="7473950" y="2170113"/>
          <p14:tracePt t="51726" x="7385050" y="2170113"/>
          <p14:tracePt t="51743" x="7323138" y="2170113"/>
          <p14:tracePt t="51759" x="7286625" y="2170113"/>
          <p14:tracePt t="51776" x="7242175" y="2170113"/>
          <p14:tracePt t="51793" x="7180263" y="2170113"/>
          <p14:tracePt t="51810" x="7099300" y="2179638"/>
          <p14:tracePt t="51826" x="6919913" y="2205038"/>
          <p14:tracePt t="51843" x="6823075" y="2224088"/>
          <p14:tracePt t="51860" x="6813550" y="2224088"/>
          <p14:tracePt t="51907" x="6786563" y="2224088"/>
          <p14:tracePt t="51915" x="6751638" y="2224088"/>
          <p14:tracePt t="51926" x="6715125" y="2224088"/>
          <p14:tracePt t="51943" x="6626225" y="2241550"/>
          <p14:tracePt t="51960" x="6402388" y="2295525"/>
          <p14:tracePt t="51976" x="6108700" y="2357438"/>
          <p14:tracePt t="51993" x="5848350" y="2411413"/>
          <p14:tracePt t="52010" x="5653088" y="2446338"/>
          <p14:tracePt t="52026" x="5429250" y="2509838"/>
          <p14:tracePt t="52043" x="5276850" y="2544763"/>
          <p14:tracePt t="52060" x="5170488" y="2571750"/>
          <p14:tracePt t="52076" x="5153025" y="2571750"/>
          <p14:tracePt t="52116" x="5143500" y="2581275"/>
          <p14:tracePt t="52126" x="5143500" y="2608263"/>
          <p14:tracePt t="52143" x="5108575" y="2670175"/>
          <p14:tracePt t="52160" x="5089525" y="2724150"/>
          <p14:tracePt t="52176" x="5062538" y="2795588"/>
          <p14:tracePt t="52193" x="5062538" y="2803525"/>
          <p14:tracePt t="52210" x="5062538" y="2822575"/>
          <p14:tracePt t="52226" x="5062538" y="2847975"/>
          <p14:tracePt t="52243" x="5062538" y="2867025"/>
          <p14:tracePt t="52260" x="5062538" y="2911475"/>
          <p14:tracePt t="52276" x="5072063" y="2928938"/>
          <p14:tracePt t="52293" x="5089525" y="2973388"/>
          <p14:tracePt t="52310" x="5116513" y="3017838"/>
          <p14:tracePt t="52326" x="5133975" y="3054350"/>
          <p14:tracePt t="52343" x="5160963" y="3089275"/>
          <p14:tracePt t="52360" x="5160963" y="3108325"/>
          <p14:tracePt t="52377" x="5170488" y="3116263"/>
          <p14:tracePt t="52467" x="5187950" y="3116263"/>
          <p14:tracePt t="52484" x="5205413" y="3116263"/>
          <p14:tracePt t="52492" x="5224463" y="3116263"/>
          <p14:tracePt t="52499" x="5241925" y="3116263"/>
          <p14:tracePt t="52510" x="5251450" y="3108325"/>
          <p14:tracePt t="52526" x="5259388" y="3108325"/>
          <p14:tracePt t="53216" x="5268913" y="3108325"/>
          <p14:tracePt t="53231" x="5286375" y="3108325"/>
          <p14:tracePt t="53240" x="5295900" y="3108325"/>
          <p14:tracePt t="53248" x="5303838" y="3098800"/>
          <p14:tracePt t="53260" x="5322888" y="3089275"/>
          <p14:tracePt t="53277" x="5330825" y="3081338"/>
          <p14:tracePt t="53293" x="5357813" y="3062288"/>
          <p14:tracePt t="53310" x="5419725" y="3036888"/>
          <p14:tracePt t="53327" x="5537200" y="2955925"/>
          <p14:tracePt t="53343" x="5608638" y="2901950"/>
          <p14:tracePt t="53360" x="5670550" y="2857500"/>
          <p14:tracePt t="53377" x="5688013" y="2847975"/>
          <p14:tracePt t="53393" x="5697538" y="2830513"/>
          <p14:tracePt t="53410" x="5715000" y="2822575"/>
          <p14:tracePt t="53427" x="5741988" y="2813050"/>
          <p14:tracePt t="53444" x="5776913" y="2786063"/>
          <p14:tracePt t="53460" x="5840413" y="2759075"/>
          <p14:tracePt t="53477" x="5857875" y="2759075"/>
          <p14:tracePt t="53493" x="5867400" y="2759075"/>
          <p14:tracePt t="53510" x="5875338" y="2759075"/>
          <p14:tracePt t="53527" x="5902325" y="2759075"/>
          <p14:tracePt t="53543" x="5929313" y="2759075"/>
          <p14:tracePt t="53560" x="5965825" y="2768600"/>
          <p14:tracePt t="53577" x="6000750" y="2795588"/>
          <p14:tracePt t="53593" x="6062663" y="2857500"/>
          <p14:tracePt t="53610" x="6108700" y="2919413"/>
          <p14:tracePt t="53627" x="6134100" y="2973388"/>
          <p14:tracePt t="53643" x="6153150" y="3017838"/>
          <p14:tracePt t="53660" x="6153150" y="3081338"/>
          <p14:tracePt t="53677" x="6153150" y="3160713"/>
          <p14:tracePt t="53693" x="6089650" y="3251200"/>
          <p14:tracePt t="53710" x="6010275" y="3330575"/>
          <p14:tracePt t="53727" x="5894388" y="3384550"/>
          <p14:tracePt t="53743" x="5830888" y="3394075"/>
          <p14:tracePt t="53760" x="5732463" y="3340100"/>
          <p14:tracePt t="53777" x="5589588" y="3205163"/>
          <p14:tracePt t="53793" x="5411788" y="3044825"/>
          <p14:tracePt t="53810" x="5214938" y="2911475"/>
          <p14:tracePt t="53827" x="5072063" y="2822575"/>
          <p14:tracePt t="53843" x="5010150" y="2751138"/>
          <p14:tracePt t="53860" x="4991100" y="2670175"/>
          <p14:tracePt t="53877" x="4991100" y="2598738"/>
          <p14:tracePt t="53893" x="5054600" y="2490788"/>
          <p14:tracePt t="53896" x="5116513" y="2428875"/>
          <p14:tracePt t="53910" x="5187950" y="2374900"/>
          <p14:tracePt t="53927" x="5473700" y="2224088"/>
          <p14:tracePt t="53944" x="5768975" y="2133600"/>
          <p14:tracePt t="53960" x="6161088" y="2071688"/>
          <p14:tracePt t="53977" x="6446838" y="2062163"/>
          <p14:tracePt t="53994" x="6599238" y="2062163"/>
          <p14:tracePt t="54010" x="6661150" y="2071688"/>
          <p14:tracePt t="54027" x="6680200" y="2089150"/>
          <p14:tracePt t="54043" x="6697663" y="2152650"/>
          <p14:tracePt t="54060" x="6705600" y="2214563"/>
          <p14:tracePt t="54077" x="6715125" y="2268538"/>
          <p14:tracePt t="54093" x="6724650" y="2366963"/>
          <p14:tracePt t="54110" x="6742113" y="2465388"/>
          <p14:tracePt t="54127" x="6742113" y="2571750"/>
          <p14:tracePt t="54143" x="6742113" y="2625725"/>
          <p14:tracePt t="54160" x="6742113" y="2679700"/>
          <p14:tracePt t="54177" x="6670675" y="2759075"/>
          <p14:tracePt t="54194" x="6500813" y="2857500"/>
          <p14:tracePt t="54210" x="6143625" y="2982913"/>
          <p14:tracePt t="54227" x="5616575" y="3081338"/>
          <p14:tracePt t="54244" x="5153025" y="3116263"/>
          <p14:tracePt t="54260" x="4830763" y="3027363"/>
          <p14:tracePt t="54277" x="4732338" y="2884488"/>
          <p14:tracePt t="54294" x="4714875" y="2724150"/>
          <p14:tracePt t="54310" x="4741863" y="2589213"/>
          <p14:tracePt t="54327" x="4884738" y="2438400"/>
          <p14:tracePt t="54343" x="5000625" y="2366963"/>
          <p14:tracePt t="54360" x="5099050" y="2339975"/>
          <p14:tracePt t="54377" x="5133975" y="2330450"/>
          <p14:tracePt t="54394" x="5160963" y="2330450"/>
          <p14:tracePt t="54410" x="5180013" y="2330450"/>
          <p14:tracePt t="54427" x="5241925" y="2374900"/>
          <p14:tracePt t="54444" x="5348288" y="2446338"/>
          <p14:tracePt t="54461" x="5394325" y="2490788"/>
          <p14:tracePt t="54477" x="5473700" y="2544763"/>
          <p14:tracePt t="54494" x="5562600" y="2643188"/>
          <p14:tracePt t="54511" x="5634038" y="2840038"/>
          <p14:tracePt t="54527" x="5643563" y="3000375"/>
          <p14:tracePt t="54544" x="5572125" y="3143250"/>
          <p14:tracePt t="54560" x="5465763" y="3259138"/>
          <p14:tracePt t="54577" x="5367338" y="3303588"/>
          <p14:tracePt t="54594" x="5322888" y="3322638"/>
          <p14:tracePt t="54627" x="5322888" y="3259138"/>
          <p14:tracePt t="54644" x="5322888" y="3197225"/>
          <p14:tracePt t="54660" x="5384800" y="3108325"/>
          <p14:tracePt t="54677" x="5446713" y="3036888"/>
          <p14:tracePt t="54694" x="5491163" y="3009900"/>
          <p14:tracePt t="54710" x="5510213" y="3000375"/>
          <p14:tracePt t="59965" x="5518150" y="3000375"/>
          <p14:tracePt t="59997" x="5537200" y="3017838"/>
          <p14:tracePt t="60005" x="5554663" y="3036888"/>
          <p14:tracePt t="60029" x="5562600" y="3036888"/>
          <p14:tracePt t="60061" x="5572125" y="3054350"/>
          <p14:tracePt t="60070" x="5572125" y="3062288"/>
          <p14:tracePt t="60079" x="5581650" y="3071813"/>
          <p14:tracePt t="60095" x="5589588" y="3108325"/>
          <p14:tracePt t="60112" x="5608638" y="3160713"/>
          <p14:tracePt t="60128" x="5626100" y="3224213"/>
          <p14:tracePt t="60145" x="5688013" y="3322638"/>
          <p14:tracePt t="60162" x="5759450" y="3429000"/>
          <p14:tracePt t="60178" x="5830888" y="3536950"/>
          <p14:tracePt t="60195" x="5894388" y="3643313"/>
          <p14:tracePt t="60212" x="5929313" y="3724275"/>
          <p14:tracePt t="60229" x="5946775" y="3768725"/>
          <p14:tracePt t="60245" x="5956300" y="3795713"/>
          <p14:tracePt t="61561" x="5956300" y="3813175"/>
          <p14:tracePt t="61593" x="5965825" y="3813175"/>
          <p14:tracePt t="61601" x="5965825" y="3803650"/>
          <p14:tracePt t="61612" x="5973763" y="3786188"/>
          <p14:tracePt t="61629" x="5991225" y="3751263"/>
          <p14:tracePt t="61646" x="6010275" y="3714750"/>
          <p14:tracePt t="61662" x="6018213" y="3697288"/>
          <p14:tracePt t="61753" x="6027738" y="3679825"/>
          <p14:tracePt t="61761" x="6037263" y="3670300"/>
          <p14:tracePt t="61770" x="6037263" y="3660775"/>
          <p14:tracePt t="61779" x="6045200" y="3652838"/>
          <p14:tracePt t="61834" x="6054725" y="3643313"/>
          <p14:tracePt t="61881" x="6054725" y="3633788"/>
          <p14:tracePt t="61890" x="6062663" y="3625850"/>
          <p14:tracePt t="61921" x="6072188" y="3616325"/>
          <p14:tracePt t="61930" x="6072188" y="3608388"/>
          <p14:tracePt t="61938" x="6072188" y="3598863"/>
          <p14:tracePt t="61953" x="6081713" y="3589338"/>
          <p14:tracePt t="61970" x="6089650" y="3571875"/>
          <p14:tracePt t="61979" x="6099175" y="3554413"/>
          <p14:tracePt t="61996" x="6116638" y="3527425"/>
          <p14:tracePt t="62012" x="6143625" y="3482975"/>
          <p14:tracePt t="62029" x="6153150" y="3465513"/>
          <p14:tracePt t="62046" x="6170613" y="3438525"/>
          <p14:tracePt t="62062" x="6180138" y="3419475"/>
          <p14:tracePt t="62079" x="6197600" y="3384550"/>
          <p14:tracePt t="62096" x="6197600" y="3367088"/>
          <p14:tracePt t="62112" x="6215063" y="3357563"/>
          <p14:tracePt t="62129" x="6215063" y="3330575"/>
          <p14:tracePt t="62146" x="6215063" y="3313113"/>
          <p14:tracePt t="62162" x="6224588" y="3303588"/>
          <p14:tracePt t="62196" x="6242050" y="3276600"/>
          <p14:tracePt t="62212" x="6259513" y="3259138"/>
          <p14:tracePt t="62229" x="6269038" y="3241675"/>
          <p14:tracePt t="62246" x="6269038" y="3224213"/>
          <p14:tracePt t="72168" x="6259513" y="3224213"/>
          <p14:tracePt t="72176" x="6251575" y="3232150"/>
          <p14:tracePt t="72184" x="6242050" y="3232150"/>
          <p14:tracePt t="92468" x="6232525" y="3232150"/>
          <p14:tracePt t="92492" x="6215063" y="3251200"/>
          <p14:tracePt t="94048" x="6215063" y="3259138"/>
          <p14:tracePt t="98437" x="6215063" y="3268663"/>
          <p14:tracePt t="98749" x="6205538" y="3268663"/>
          <p14:tracePt t="98765" x="6205538" y="3276600"/>
          <p14:tracePt t="98773" x="6197600" y="3286125"/>
          <p14:tracePt t="98781" x="6188075" y="3295650"/>
          <p14:tracePt t="98790" x="6180138" y="3295650"/>
          <p14:tracePt t="98805" x="6143625" y="3313113"/>
          <p14:tracePt t="98821" x="6099175" y="3340100"/>
          <p14:tracePt t="98838" x="6054725" y="3384550"/>
          <p14:tracePt t="98855" x="6037263" y="3384550"/>
          <p14:tracePt t="100409" x="6027738" y="3384550"/>
          <p14:tracePt t="100425" x="6000750" y="3419475"/>
          <p14:tracePt t="100433" x="6000750" y="3429000"/>
          <p14:tracePt t="100441" x="5983288" y="3455988"/>
          <p14:tracePt t="100455" x="5973763" y="3455988"/>
          <p14:tracePt t="100472" x="5956300" y="3473450"/>
          <p14:tracePt t="100489" x="5946775" y="3473450"/>
          <p14:tracePt t="100505" x="5929313" y="3482975"/>
          <p14:tracePt t="100522" x="5894388" y="3500438"/>
          <p14:tracePt t="100539" x="5840413" y="3517900"/>
          <p14:tracePt t="100555" x="5776913" y="3536950"/>
          <p14:tracePt t="100572" x="5705475" y="3554413"/>
          <p14:tracePt t="100589" x="5626100" y="3571875"/>
          <p14:tracePt t="100605" x="5562600" y="3581400"/>
          <p14:tracePt t="100622" x="5510213" y="3581400"/>
          <p14:tracePt t="100639" x="5465763" y="3581400"/>
          <p14:tracePt t="100655" x="5446713" y="3562350"/>
          <p14:tracePt t="100672" x="5429250" y="3536950"/>
          <p14:tracePt t="100689" x="5419725" y="3455988"/>
          <p14:tracePt t="100705" x="5394325" y="3394075"/>
          <p14:tracePt t="100722" x="5394325" y="3375025"/>
          <p14:tracePt t="100739" x="5394325" y="3367088"/>
          <p14:tracePt t="100755" x="5394325" y="3348038"/>
          <p14:tracePt t="100772" x="5394325" y="3340100"/>
          <p14:tracePt t="100789" x="5394325" y="3330575"/>
          <p14:tracePt t="100805" x="5394325" y="3322638"/>
          <p14:tracePt t="110892" x="5394325" y="3313113"/>
          <p14:tracePt t="110900" x="5394325" y="3303588"/>
          <p14:tracePt t="110909" x="5411788" y="3276600"/>
          <p14:tracePt t="110925" x="5438775" y="3224213"/>
          <p14:tracePt t="110941" x="5483225" y="3179763"/>
          <p14:tracePt t="110959" x="5500688" y="3160713"/>
          <p14:tracePt t="110975" x="5510213" y="3143250"/>
          <p14:tracePt t="110992" x="5510213" y="3133725"/>
          <p14:tracePt t="111025" x="5527675" y="3116263"/>
          <p14:tracePt t="111042" x="5554663" y="3071813"/>
          <p14:tracePt t="111058" x="5616575" y="3027363"/>
          <p14:tracePt t="111075" x="5643563" y="3009900"/>
          <p14:tracePt t="111092" x="5653088" y="3000375"/>
          <p14:tracePt t="111117" x="5661025" y="3000375"/>
          <p14:tracePt t="111149" x="5670550" y="2990850"/>
          <p14:tracePt t="111157" x="5670550" y="2982913"/>
          <p14:tracePt t="111165" x="5680075" y="2982913"/>
          <p14:tracePt t="111175" x="5688013" y="2982913"/>
          <p14:tracePt t="114533" x="5697538" y="2982913"/>
          <p14:tracePt t="114566" x="5705475" y="2982913"/>
          <p14:tracePt t="114614" x="5705475" y="2990850"/>
          <p14:tracePt t="114622" x="5705475" y="3000375"/>
          <p14:tracePt t="114646" x="5705475" y="3009900"/>
          <p14:tracePt t="115302" x="5705475" y="3017838"/>
          <p14:tracePt t="115358" x="5715000" y="3027363"/>
          <p14:tracePt t="115414" x="5715000" y="3036888"/>
          <p14:tracePt t="115422" x="5715000" y="3044825"/>
          <p14:tracePt t="115462" x="5724525" y="3044825"/>
          <p14:tracePt t="115479" x="5724525" y="3054350"/>
          <p14:tracePt t="115486" x="5732463" y="3081338"/>
          <p14:tracePt t="115494" x="5732463" y="3098800"/>
          <p14:tracePt t="115510" x="5751513" y="3170238"/>
          <p14:tracePt t="115526" x="5776913" y="3232150"/>
          <p14:tracePt t="115543" x="5830888" y="3322638"/>
          <p14:tracePt t="115559" x="5902325" y="3429000"/>
          <p14:tracePt t="115576" x="5965825" y="3517900"/>
          <p14:tracePt t="115593" x="6037263" y="3589338"/>
          <p14:tracePt t="115609" x="6099175" y="3643313"/>
          <p14:tracePt t="115626" x="6197600" y="3679825"/>
          <p14:tracePt t="115643" x="6330950" y="3687763"/>
          <p14:tracePt t="115659" x="6473825" y="3687763"/>
          <p14:tracePt t="115676" x="6634163" y="3679825"/>
          <p14:tracePt t="115693" x="6823075" y="3598863"/>
          <p14:tracePt t="115710" x="6911975" y="3527425"/>
          <p14:tracePt t="115726" x="6973888" y="3438525"/>
          <p14:tracePt t="115743" x="7018338" y="3330575"/>
          <p14:tracePt t="115760" x="7027863" y="3232150"/>
          <p14:tracePt t="115776" x="7045325" y="3133725"/>
          <p14:tracePt t="115793" x="7054850" y="3036888"/>
          <p14:tracePt t="115810" x="7062788" y="2911475"/>
          <p14:tracePt t="115826" x="7062788" y="2795588"/>
          <p14:tracePt t="115843" x="7062788" y="2679700"/>
          <p14:tracePt t="115860" x="7062788" y="2608263"/>
          <p14:tracePt t="115876" x="7062788" y="2536825"/>
          <p14:tracePt t="115893" x="7018338" y="2446338"/>
          <p14:tracePt t="115910" x="6983413" y="2411413"/>
          <p14:tracePt t="115926" x="6902450" y="2393950"/>
          <p14:tracePt t="115943" x="6848475" y="2393950"/>
          <p14:tracePt t="115960" x="6777038" y="2393950"/>
          <p14:tracePt t="115976" x="6732588" y="2393950"/>
          <p14:tracePt t="115993" x="6697663" y="2393950"/>
          <p14:tracePt t="116010" x="6661150" y="2393950"/>
          <p14:tracePt t="116026" x="6643688" y="2393950"/>
          <p14:tracePt t="116602" x="6634163" y="2393950"/>
          <p14:tracePt t="116610" x="6626225" y="2393950"/>
          <p14:tracePt t="116650" x="6616700" y="2393950"/>
          <p14:tracePt t="116874" x="6599238" y="2393950"/>
          <p14:tracePt t="117386" x="6589713" y="2393950"/>
          <p14:tracePt t="117394" x="6589713" y="2401888"/>
          <p14:tracePt t="119455" x="6589713" y="2419350"/>
          <p14:tracePt t="119471" x="6599238" y="2446338"/>
          <p14:tracePt t="119480" x="6616700" y="2490788"/>
          <p14:tracePt t="119487" x="6643688" y="2554288"/>
          <p14:tracePt t="119495" x="6670675" y="2616200"/>
          <p14:tracePt t="119511" x="6742113" y="2751138"/>
          <p14:tracePt t="119527" x="6813550" y="2874963"/>
          <p14:tracePt t="119544" x="6884988" y="2973388"/>
          <p14:tracePt t="119560" x="6973888" y="3062288"/>
          <p14:tracePt t="119577" x="7054850" y="3125788"/>
          <p14:tracePt t="119594" x="7161213" y="3214688"/>
          <p14:tracePt t="119610" x="7277100" y="3313113"/>
          <p14:tracePt t="119627" x="7439025" y="3394075"/>
          <p14:tracePt t="119644" x="7653338" y="3473450"/>
          <p14:tracePt t="119661" x="7867650" y="3554413"/>
          <p14:tracePt t="119677" x="8081963" y="3633788"/>
          <p14:tracePt t="119694" x="8269288" y="3714750"/>
          <p14:tracePt t="119711" x="8375650" y="3751263"/>
          <p14:tracePt t="119727" x="8483600" y="3768725"/>
          <p14:tracePt t="119744" x="8634413" y="3768725"/>
          <p14:tracePt t="119761" x="8848725" y="3768725"/>
          <p14:tracePt t="119777" x="9063038" y="3768725"/>
          <p14:tracePt t="119794" x="9269413" y="3768725"/>
          <p14:tracePt t="119811" x="9429750" y="3768725"/>
          <p14:tracePt t="119827" x="9590088" y="3751263"/>
          <p14:tracePt t="119844" x="9715500" y="3705225"/>
          <p14:tracePt t="119861" x="9848850" y="3643313"/>
          <p14:tracePt t="119877" x="9939338" y="3581400"/>
          <p14:tracePt t="119894" x="10055225" y="3482975"/>
          <p14:tracePt t="119911" x="10117138" y="3429000"/>
          <p14:tracePt t="119927" x="10188575" y="3375025"/>
          <p14:tracePt t="119944" x="10233025" y="3322638"/>
          <p14:tracePt t="119961" x="10296525" y="3276600"/>
          <p14:tracePt t="119977" x="10340975" y="3232150"/>
          <p14:tracePt t="119994" x="10394950" y="3187700"/>
          <p14:tracePt t="120011" x="10456863" y="3143250"/>
          <p14:tracePt t="120027" x="10528300" y="3081338"/>
          <p14:tracePt t="120044" x="10617200" y="2973388"/>
          <p14:tracePt t="120061" x="10725150" y="2847975"/>
          <p14:tracePt t="120077" x="10841038" y="2705100"/>
          <p14:tracePt t="120094" x="10956925" y="2509838"/>
          <p14:tracePt t="120111" x="10991850" y="2419350"/>
          <p14:tracePt t="120127" x="11018838" y="2330450"/>
          <p14:tracePt t="120144" x="11037888" y="2251075"/>
          <p14:tracePt t="120161" x="11037888" y="2179638"/>
          <p14:tracePt t="120177" x="11028363" y="2108200"/>
          <p14:tracePt t="120194" x="10983913" y="2044700"/>
          <p14:tracePt t="120211" x="10920413" y="2017713"/>
          <p14:tracePt t="120228" x="10841038" y="1982788"/>
          <p14:tracePt t="120244" x="10742613" y="1955800"/>
          <p14:tracePt t="120261" x="10626725" y="1938338"/>
          <p14:tracePt t="120277" x="10510838" y="1919288"/>
          <p14:tracePt t="120294" x="10348913" y="1884363"/>
          <p14:tracePt t="120311" x="10252075" y="1866900"/>
          <p14:tracePt t="120327" x="10153650" y="1847850"/>
          <p14:tracePt t="120344" x="10082213" y="1847850"/>
          <p14:tracePt t="120361" x="10010775" y="1847850"/>
          <p14:tracePt t="120377" x="9974263" y="1847850"/>
          <p14:tracePt t="120394" x="9947275" y="1847850"/>
          <p14:tracePt t="120411" x="9885363" y="1866900"/>
          <p14:tracePt t="120428" x="9831388" y="1893888"/>
          <p14:tracePt t="120444" x="9769475" y="1919288"/>
          <p14:tracePt t="120461" x="9725025" y="1938338"/>
          <p14:tracePt t="120477" x="9698038" y="1955800"/>
          <p14:tracePt t="120494" x="9671050" y="1990725"/>
          <p14:tracePt t="120511" x="9661525" y="2009775"/>
          <p14:tracePt t="120527" x="9653588" y="2027238"/>
          <p14:tracePt t="120544" x="9634538" y="2054225"/>
          <p14:tracePt t="120561" x="9634538" y="2081213"/>
          <p14:tracePt t="120577" x="9626600" y="2089150"/>
          <p14:tracePt t="120594" x="9626600" y="2108200"/>
          <p14:tracePt t="120611" x="9617075" y="2125663"/>
          <p14:tracePt t="120628" x="9609138" y="2160588"/>
          <p14:tracePt t="120644" x="9582150" y="2187575"/>
          <p14:tracePt t="120661" x="9555163" y="2224088"/>
          <p14:tracePt t="120678" x="9518650" y="2251075"/>
          <p14:tracePt t="120694" x="9501188" y="2276475"/>
          <p14:tracePt t="120711" x="9501188" y="2286000"/>
          <p14:tracePt t="120727" x="9491663" y="2295525"/>
          <p14:tracePt t="120744" x="9474200" y="2312988"/>
          <p14:tracePt t="120761" x="9466263" y="2330450"/>
          <p14:tracePt t="120778" x="9466263" y="2339975"/>
          <p14:tracePt t="120794" x="9447213" y="2374900"/>
          <p14:tracePt t="120811" x="9447213" y="2384425"/>
          <p14:tracePt t="120844" x="9439275" y="2411413"/>
          <p14:tracePt t="120861" x="9429750" y="2438400"/>
          <p14:tracePt t="120878" x="9420225" y="2455863"/>
          <p14:tracePt t="120894" x="9402763" y="2473325"/>
          <p14:tracePt t="120911" x="9375775" y="2509838"/>
          <p14:tracePt t="120928" x="9375775" y="2517775"/>
          <p14:tracePt t="120963" x="9367838" y="2517775"/>
          <p14:tracePt t="120980" x="9367838" y="2527300"/>
          <p14:tracePt t="120987" x="9358313" y="2527300"/>
          <p14:tracePt t="120995" x="9358313" y="2544763"/>
          <p14:tracePt t="121011" x="9348788" y="2554288"/>
          <p14:tracePt t="121091" x="9340850" y="2554288"/>
          <p14:tracePt t="121107" x="9331325" y="2554288"/>
          <p14:tracePt t="121115" x="9323388" y="2562225"/>
          <p14:tracePt t="121123" x="9313863" y="2562225"/>
          <p14:tracePt t="121139" x="9296400" y="2562225"/>
          <p14:tracePt t="121235" x="9277350" y="2562225"/>
          <p14:tracePt t="121243" x="9269413" y="2571750"/>
          <p14:tracePt t="121252" x="9251950" y="2581275"/>
          <p14:tracePt t="121261" x="9224963" y="2589213"/>
          <p14:tracePt t="121278" x="9188450" y="2589213"/>
          <p14:tracePt t="121294" x="9153525" y="2589213"/>
          <p14:tracePt t="121311" x="9134475" y="2589213"/>
          <p14:tracePt t="121379" x="9126538" y="2589213"/>
          <p14:tracePt t="121395" x="9117013" y="2589213"/>
          <p14:tracePt t="121411" x="9099550" y="2589213"/>
          <p14:tracePt t="121419" x="9090025" y="2589213"/>
          <p14:tracePt t="121443" x="9072563" y="2581275"/>
          <p14:tracePt t="121460" x="9063038" y="2581275"/>
          <p14:tracePt t="121491" x="9055100" y="2571750"/>
          <p14:tracePt t="121499" x="9045575" y="2571750"/>
          <p14:tracePt t="121747" x="9055100" y="2571750"/>
          <p14:tracePt t="121755" x="9072563" y="2571750"/>
          <p14:tracePt t="121764" x="9109075" y="2571750"/>
          <p14:tracePt t="121778" x="9153525" y="2571750"/>
          <p14:tracePt t="121795" x="9323388" y="2571750"/>
          <p14:tracePt t="121811" x="9501188" y="2571750"/>
          <p14:tracePt t="121828" x="9661525" y="2571750"/>
          <p14:tracePt t="121844" x="9742488" y="2571750"/>
          <p14:tracePt t="121861" x="9752013" y="2571750"/>
          <p14:tracePt t="121915" x="9732963" y="2589213"/>
          <p14:tracePt t="121924" x="9705975" y="2608263"/>
          <p14:tracePt t="121931" x="9661525" y="2625725"/>
          <p14:tracePt t="121944" x="9590088" y="2660650"/>
          <p14:tracePt t="121961" x="9429750" y="2714625"/>
          <p14:tracePt t="121978" x="9286875" y="2759075"/>
          <p14:tracePt t="121995" x="9286875" y="2768600"/>
          <p14:tracePt t="122019" x="9269413" y="2768600"/>
          <p14:tracePt t="122028" x="9277350" y="2768600"/>
          <p14:tracePt t="122044" x="9331325" y="2795588"/>
          <p14:tracePt t="122061" x="9420225" y="2830513"/>
          <p14:tracePt t="122078" x="9537700" y="2901950"/>
          <p14:tracePt t="122095" x="9617075" y="2965450"/>
          <p14:tracePt t="122111" x="9634538" y="3000375"/>
          <p14:tracePt t="122128" x="9634538" y="3017838"/>
          <p14:tracePt t="122145" x="9634538" y="3044825"/>
          <p14:tracePt t="122161" x="9599613" y="3071813"/>
          <p14:tracePt t="122178" x="9572625" y="3089275"/>
          <p14:tracePt t="122211" x="9563100" y="3108325"/>
          <p14:tracePt t="122228" x="9555163" y="3125788"/>
          <p14:tracePt t="122245" x="9555163" y="3170238"/>
          <p14:tracePt t="122261" x="9555163" y="3214688"/>
          <p14:tracePt t="122278" x="9555163" y="3286125"/>
          <p14:tracePt t="122295" x="9545638" y="3384550"/>
          <p14:tracePt t="122311" x="9501188" y="3455988"/>
          <p14:tracePt t="122328" x="9456738" y="3500438"/>
          <p14:tracePt t="122345" x="9447213" y="3509963"/>
          <p14:tracePt t="126389" x="9429750" y="3438525"/>
          <p14:tracePt t="126398" x="9412288" y="3375025"/>
          <p14:tracePt t="126404" x="9358313" y="3214688"/>
          <p14:tracePt t="126412" x="9286875" y="3017838"/>
          <p14:tracePt t="126429" x="9215438" y="2857500"/>
          <p14:tracePt t="126446" x="9090025" y="2652713"/>
          <p14:tracePt t="126462" x="8991600" y="2509838"/>
          <p14:tracePt t="126479" x="8939213" y="2419350"/>
          <p14:tracePt t="126496" x="8939213" y="2401888"/>
          <p14:tracePt t="126512" x="8939213" y="2366963"/>
          <p14:tracePt t="126529" x="8983663" y="2295525"/>
          <p14:tracePt t="126546" x="9090025" y="2214563"/>
          <p14:tracePt t="126562" x="9144000" y="2170113"/>
          <p14:tracePt t="126579" x="9170988" y="2152650"/>
          <p14:tracePt t="126633" x="9170988" y="2143125"/>
          <p14:tracePt t="126649" x="9188450" y="2133600"/>
          <p14:tracePt t="126657" x="9197975" y="2125663"/>
          <p14:tracePt t="126665" x="9215438" y="2098675"/>
          <p14:tracePt t="126680" x="9259888" y="2081213"/>
          <p14:tracePt t="126696" x="9340850" y="2036763"/>
          <p14:tracePt t="126712" x="9375775" y="2017713"/>
          <p14:tracePt t="126729" x="9429750" y="2009775"/>
          <p14:tracePt t="126746" x="9518650" y="1965325"/>
          <p14:tracePt t="126762" x="9590088" y="1946275"/>
          <p14:tracePt t="126779" x="9742488" y="1919288"/>
          <p14:tracePt t="126796" x="9823450" y="1911350"/>
          <p14:tracePt t="126812" x="9848850" y="1911350"/>
          <p14:tracePt t="126829" x="9858375" y="1911350"/>
          <p14:tracePt t="126846" x="9867900" y="1928813"/>
          <p14:tracePt t="126862" x="9885363" y="1946275"/>
          <p14:tracePt t="126879" x="9920288" y="1990725"/>
          <p14:tracePt t="126896" x="9956800" y="2081213"/>
          <p14:tracePt t="126912" x="9983788" y="2152650"/>
          <p14:tracePt t="126929" x="10018713" y="2205038"/>
          <p14:tracePt t="126946" x="10055225" y="2295525"/>
          <p14:tracePt t="126962" x="10099675" y="2366963"/>
          <p14:tracePt t="126979" x="10134600" y="2411413"/>
          <p14:tracePt t="126996" x="10180638" y="2509838"/>
          <p14:tracePt t="127012" x="10215563" y="2581275"/>
          <p14:tracePt t="127029" x="10252075" y="2687638"/>
          <p14:tracePt t="127046" x="10277475" y="2840038"/>
          <p14:tracePt t="127062" x="10296525" y="2990850"/>
          <p14:tracePt t="127079" x="10296525" y="3125788"/>
          <p14:tracePt t="127096" x="10296525" y="3268663"/>
          <p14:tracePt t="127112" x="10296525" y="3330575"/>
          <p14:tracePt t="127129" x="10296525" y="3348038"/>
          <p14:tracePt t="127146" x="10287000" y="3375025"/>
          <p14:tracePt t="127163" x="10233025" y="3438525"/>
          <p14:tracePt t="127179" x="10144125" y="3490913"/>
          <p14:tracePt t="127196" x="10090150" y="3527425"/>
          <p14:tracePt t="127213" x="10018713" y="3536950"/>
          <p14:tracePt t="127229" x="9947275" y="3544888"/>
          <p14:tracePt t="127246" x="9867900" y="3562350"/>
          <p14:tracePt t="127263" x="9786938" y="3581400"/>
          <p14:tracePt t="127279" x="9698038" y="3598863"/>
          <p14:tracePt t="127296" x="9491663" y="3633788"/>
          <p14:tracePt t="127312" x="9367838" y="3652838"/>
          <p14:tracePt t="127329" x="9286875" y="3652838"/>
          <p14:tracePt t="127346" x="9269413" y="3652838"/>
          <p14:tracePt t="127363" x="9251950" y="3616325"/>
          <p14:tracePt t="127379" x="9242425" y="3536950"/>
          <p14:tracePt t="127396" x="9242425" y="3473450"/>
          <p14:tracePt t="127413" x="9242425" y="3330575"/>
          <p14:tracePt t="127430" x="9224963" y="3160713"/>
          <p14:tracePt t="127446" x="9205913" y="3009900"/>
          <p14:tracePt t="127463" x="9197975" y="2911475"/>
          <p14:tracePt t="127480" x="9197975" y="2867025"/>
          <p14:tracePt t="127496" x="9197975" y="2857500"/>
          <p14:tracePt t="127513" x="9197975" y="2830513"/>
          <p14:tracePt t="127529" x="9205913" y="2803525"/>
          <p14:tracePt t="127546" x="9242425" y="2751138"/>
          <p14:tracePt t="127563" x="9269413" y="2741613"/>
          <p14:tracePt t="127579" x="9277350" y="2732088"/>
          <p14:tracePt t="127596" x="9296400" y="2732088"/>
          <p14:tracePt t="127613" x="9304338" y="2732088"/>
          <p14:tracePt t="127629" x="9340850" y="2705100"/>
          <p14:tracePt t="127646" x="9429750" y="2670175"/>
          <p14:tracePt t="127663" x="9474200" y="2643188"/>
          <p14:tracePt t="127679" x="9545638" y="2616200"/>
          <p14:tracePt t="127696" x="9555163" y="2608263"/>
          <p14:tracePt t="136527" x="9572625" y="2608263"/>
          <p14:tracePt t="136543" x="9582150" y="2608263"/>
          <p14:tracePt t="136551" x="9582150" y="2616200"/>
          <p14:tracePt t="136623" x="9599613" y="2633663"/>
          <p14:tracePt t="136631" x="9599613" y="2643188"/>
          <p14:tracePt t="136767" x="9599613" y="2652713"/>
          <p14:tracePt t="136799" x="9599613" y="2660650"/>
          <p14:tracePt t="136807" x="9599613" y="2670175"/>
          <p14:tracePt t="136815" x="9599613" y="2679700"/>
          <p14:tracePt t="136832" x="9599613" y="2687638"/>
          <p14:tracePt t="136848" x="9599613" y="2705100"/>
          <p14:tracePt t="136865" x="9599613" y="2724150"/>
          <p14:tracePt t="136927" x="9590088" y="2741613"/>
          <p14:tracePt t="136943" x="9582150" y="2759075"/>
          <p14:tracePt t="136951" x="9555163" y="2786063"/>
          <p14:tracePt t="136968" x="9537700" y="2795588"/>
          <p14:tracePt t="136975" x="9518650" y="2813050"/>
          <p14:tracePt t="136983" x="9510713" y="2822575"/>
          <p14:tracePt t="136998" x="9501188" y="2822575"/>
          <p14:tracePt t="137023" x="9501188" y="2830513"/>
          <p14:tracePt t="137915" x="9501188" y="2840038"/>
          <p14:tracePt t="137931" x="9491663" y="2847975"/>
          <p14:tracePt t="137939" x="9491663" y="2857500"/>
          <p14:tracePt t="137949" x="9491663" y="2874963"/>
          <p14:tracePt t="137979" x="9491663" y="2884488"/>
          <p14:tracePt t="137995" x="9491663" y="2894013"/>
          <p14:tracePt t="138027" x="9483725" y="2919413"/>
          <p14:tracePt t="138035" x="9466263" y="2946400"/>
          <p14:tracePt t="138043" x="9466263" y="2973388"/>
          <p14:tracePt t="138051" x="9447213" y="3000375"/>
          <p14:tracePt t="138065" x="9420225" y="3027363"/>
          <p14:tracePt t="138082" x="9313863" y="3197225"/>
          <p14:tracePt t="138099" x="9232900" y="3295650"/>
          <p14:tracePt t="138116" x="9205913" y="3322638"/>
          <p14:tracePt t="138812" x="9205913" y="3295650"/>
          <p14:tracePt t="138819" x="9224963" y="3286125"/>
          <p14:tracePt t="138828" x="9242425" y="3276600"/>
          <p14:tracePt t="138835" x="9251950" y="3268663"/>
          <p14:tracePt t="138849" x="9286875" y="3241675"/>
          <p14:tracePt t="138866" x="9331325" y="3197225"/>
          <p14:tracePt t="138883" x="9394825" y="3152775"/>
          <p14:tracePt t="138899" x="9429750" y="3116263"/>
          <p14:tracePt t="138916" x="9474200" y="3089275"/>
          <p14:tracePt t="138933" x="9491663" y="3081338"/>
          <p14:tracePt t="138949" x="9510713" y="3062288"/>
          <p14:tracePt t="138966" x="9528175" y="3054350"/>
          <p14:tracePt t="138982" x="9555163" y="3036888"/>
          <p14:tracePt t="138999" x="9582150" y="3009900"/>
          <p14:tracePt t="139016" x="9599613" y="2990850"/>
          <p14:tracePt t="139032" x="9617075" y="2982913"/>
          <p14:tracePt t="139049" x="9644063" y="2965450"/>
          <p14:tracePt t="139066" x="9644063" y="2946400"/>
          <p14:tracePt t="139082" x="9653588" y="2946400"/>
          <p14:tracePt t="141136" x="9653588" y="2938463"/>
          <p14:tracePt t="141152" x="9644063" y="2946400"/>
          <p14:tracePt t="141160" x="9634538" y="2946400"/>
          <p14:tracePt t="141168" x="9609138" y="2946400"/>
          <p14:tracePt t="141183" x="9545638" y="2973388"/>
          <p14:tracePt t="141200" x="9412288" y="3009900"/>
          <p14:tracePt t="141216" x="9242425" y="3044825"/>
          <p14:tracePt t="141233" x="9072563" y="3081338"/>
          <p14:tracePt t="141250" x="8912225" y="3098800"/>
          <p14:tracePt t="141266" x="8813800" y="3108325"/>
          <p14:tracePt t="141283" x="8804275" y="3108325"/>
          <p14:tracePt t="178601" x="8796338" y="3116263"/>
          <p14:tracePt t="178651" x="8680450" y="3313113"/>
          <p14:tracePt t="178659" x="8634413" y="3375025"/>
          <p14:tracePt t="178676" x="8501063" y="3536950"/>
          <p14:tracePt t="178692" x="8340725" y="3679825"/>
          <p14:tracePt t="178709" x="8054975" y="3857625"/>
          <p14:tracePt t="178726" x="7589838" y="4062413"/>
          <p14:tracePt t="178743" x="7027863" y="4241800"/>
          <p14:tracePt t="178760" x="6402388" y="4402138"/>
          <p14:tracePt t="178776" x="6286500" y="4419600"/>
          <p14:tracePt t="178792" x="6251575" y="4446588"/>
          <p14:tracePt t="178809" x="6188075" y="4465638"/>
          <p14:tracePt t="178826" x="6089650" y="4500563"/>
          <p14:tracePt t="178843" x="5875338" y="4572000"/>
          <p14:tracePt t="178859" x="5562600" y="4660900"/>
          <p14:tracePt t="178876" x="5143500" y="4813300"/>
          <p14:tracePt t="178893" x="4652963" y="4973638"/>
          <p14:tracePt t="178910" x="4170363" y="5116513"/>
          <p14:tracePt t="178926" x="3705225" y="5251450"/>
          <p14:tracePt t="178943" x="3133725" y="5438775"/>
          <p14:tracePt t="178959" x="2527300" y="5643563"/>
          <p14:tracePt t="178976" x="1643063" y="5938838"/>
          <p14:tracePt t="178993" x="1143000" y="6126163"/>
          <p14:tracePt t="179009" x="731838" y="6303963"/>
          <p14:tracePt t="179026" x="465138" y="6429375"/>
          <p14:tracePt t="179043" x="285750" y="6518275"/>
          <p14:tracePt t="179400" x="347663" y="6446838"/>
          <p14:tracePt t="179410" x="401638" y="6384925"/>
          <p14:tracePt t="179426" x="473075" y="6242050"/>
          <p14:tracePt t="179443" x="581025" y="6027738"/>
          <p14:tracePt t="179459" x="714375" y="5724525"/>
          <p14:tracePt t="179476" x="866775" y="5465763"/>
          <p14:tracePt t="179493" x="973138" y="5295900"/>
          <p14:tracePt t="179509" x="1062038" y="5160963"/>
          <p14:tracePt t="179526" x="1098550" y="5108575"/>
          <p14:tracePt t="179543" x="1108075" y="5089525"/>
          <p14:tracePt t="179559" x="1133475" y="5062538"/>
          <p14:tracePt t="179576" x="1143000" y="5054600"/>
          <p14:tracePt t="180129" x="1152525" y="5054600"/>
          <p14:tracePt t="180137" x="1160463" y="5054600"/>
          <p14:tracePt t="180145" x="1179513" y="5062538"/>
          <p14:tracePt t="180160" x="1231900" y="5089525"/>
          <p14:tracePt t="180176" x="1322388" y="5116513"/>
          <p14:tracePt t="180193" x="1438275" y="5143500"/>
          <p14:tracePt t="180210" x="1509713" y="5170488"/>
          <p14:tracePt t="180226" x="1517650" y="5180013"/>
          <p14:tracePt t="180260" x="1527175" y="5180013"/>
          <p14:tracePt t="180276" x="1554163" y="5180013"/>
          <p14:tracePt t="180293" x="1616075" y="5180013"/>
          <p14:tracePt t="180310" x="1697038" y="5180013"/>
          <p14:tracePt t="180326" x="1785938" y="5180013"/>
          <p14:tracePt t="180343" x="1857375" y="5180013"/>
          <p14:tracePt t="180360" x="1901825" y="5180013"/>
          <p14:tracePt t="180376" x="1919288" y="5180013"/>
          <p14:tracePt t="180417" x="1928813" y="5180013"/>
          <p14:tracePt t="180529" x="1938338" y="5197475"/>
          <p14:tracePt t="180537" x="1938338" y="5205413"/>
          <p14:tracePt t="180545" x="1946275" y="5224463"/>
          <p14:tracePt t="180560" x="1946275" y="5232400"/>
          <p14:tracePt t="180576" x="1965325" y="5286375"/>
          <p14:tracePt t="180914" x="2000250" y="5286375"/>
          <p14:tracePt t="180933" x="2027238" y="5286375"/>
          <p14:tracePt t="180941" x="2054225" y="5286375"/>
          <p14:tracePt t="180949" x="2116138" y="5286375"/>
          <p14:tracePt t="180960" x="2205038" y="5268913"/>
          <p14:tracePt t="180977" x="2374900" y="5251450"/>
          <p14:tracePt t="180993" x="2446338" y="5232400"/>
          <p14:tracePt t="181109" x="2455863" y="5232400"/>
          <p14:tracePt t="181117" x="2465388" y="5232400"/>
          <p14:tracePt t="181126" x="2473325" y="5251450"/>
          <p14:tracePt t="181143" x="2473325" y="5286375"/>
          <p14:tracePt t="181160" x="2482850" y="5313363"/>
          <p14:tracePt t="181177" x="2500313" y="5367338"/>
          <p14:tracePt t="181193" x="2509838" y="5394325"/>
          <p14:tracePt t="181210" x="2517775" y="5419725"/>
          <p14:tracePt t="181227" x="2517775" y="5429250"/>
          <p14:tracePt t="181243" x="2517775" y="5446713"/>
          <p14:tracePt t="181260" x="2544763" y="5491163"/>
          <p14:tracePt t="181277" x="2608263" y="5518150"/>
          <p14:tracePt t="181293" x="2643188" y="5537200"/>
          <p14:tracePt t="181310" x="2652713" y="5537200"/>
          <p14:tracePt t="181381" x="2670175" y="5537200"/>
          <p14:tracePt t="181389" x="2679700" y="5537200"/>
          <p14:tracePt t="181397" x="2697163" y="5537200"/>
          <p14:tracePt t="181410" x="2724150" y="5537200"/>
          <p14:tracePt t="181427" x="2732088" y="5537200"/>
          <p14:tracePt t="181444" x="2741613" y="5537200"/>
          <p14:tracePt t="181460" x="2759075" y="5537200"/>
          <p14:tracePt t="181477" x="2795588" y="5537200"/>
          <p14:tracePt t="181493" x="2813050" y="5537200"/>
          <p14:tracePt t="181957" x="2822575" y="5537200"/>
          <p14:tracePt t="181973" x="2840038" y="5527675"/>
          <p14:tracePt t="181981" x="2874963" y="5518150"/>
          <p14:tracePt t="181993" x="2973388" y="5473700"/>
          <p14:tracePt t="182010" x="3251200" y="5375275"/>
          <p14:tracePt t="182027" x="3490913" y="5276850"/>
          <p14:tracePt t="182044" x="3562350" y="5259388"/>
          <p14:tracePt t="182077" x="3571875" y="5259388"/>
          <p14:tracePt t="182093" x="3589338" y="5259388"/>
          <p14:tracePt t="182110" x="3625850" y="5241925"/>
          <p14:tracePt t="182127" x="3660775" y="5205413"/>
          <p14:tracePt t="182144" x="3679825" y="5180013"/>
          <p14:tracePt t="182160" x="3687763" y="5126038"/>
          <p14:tracePt t="182177" x="3705225" y="5037138"/>
          <p14:tracePt t="182194" x="3724275" y="4973638"/>
          <p14:tracePt t="182210" x="3776663" y="4857750"/>
          <p14:tracePt t="182227" x="3813175" y="4724400"/>
          <p14:tracePt t="182244" x="3822700" y="4633913"/>
          <p14:tracePt t="182260" x="3822700" y="4608513"/>
          <p14:tracePt t="182277" x="3786188" y="4518025"/>
          <p14:tracePt t="182294" x="3751263" y="4491038"/>
          <p14:tracePt t="182310" x="3724275" y="4446588"/>
          <p14:tracePt t="182327" x="3705225" y="4411663"/>
          <p14:tracePt t="182344" x="3687763" y="4384675"/>
          <p14:tracePt t="182360" x="3625850" y="4340225"/>
          <p14:tracePt t="182377" x="3571875" y="4313238"/>
          <p14:tracePt t="182394" x="3509963" y="4286250"/>
          <p14:tracePt t="182410" x="3402013" y="4268788"/>
          <p14:tracePt t="182413" x="3340100" y="4259263"/>
          <p14:tracePt t="182427" x="3276600" y="4251325"/>
          <p14:tracePt t="182444" x="3170238" y="4251325"/>
          <p14:tracePt t="182461" x="2973388" y="4251325"/>
          <p14:tracePt t="182477" x="2867025" y="4251325"/>
          <p14:tracePt t="182494" x="2751138" y="4251325"/>
          <p14:tracePt t="182510" x="2625725" y="4251325"/>
          <p14:tracePt t="182527" x="2536825" y="4251325"/>
          <p14:tracePt t="182544" x="2446338" y="4251325"/>
          <p14:tracePt t="182560" x="2384425" y="4251325"/>
          <p14:tracePt t="182577" x="2312988" y="4251325"/>
          <p14:tracePt t="182594" x="2205038" y="4251325"/>
          <p14:tracePt t="182610" x="2089150" y="4251325"/>
          <p14:tracePt t="182627" x="2027238" y="4268788"/>
          <p14:tracePt t="182644" x="2000250" y="4276725"/>
          <p14:tracePt t="182661" x="1982788" y="4303713"/>
          <p14:tracePt t="182677" x="1938338" y="4367213"/>
          <p14:tracePt t="182694" x="1919288" y="4394200"/>
          <p14:tracePt t="182710" x="1884363" y="4465638"/>
          <p14:tracePt t="182727" x="1857375" y="4510088"/>
          <p14:tracePt t="182744" x="1822450" y="4581525"/>
          <p14:tracePt t="182760" x="1785938" y="4643438"/>
          <p14:tracePt t="182777" x="1768475" y="4679950"/>
          <p14:tracePt t="182794" x="1751013" y="4732338"/>
          <p14:tracePt t="182810" x="1751013" y="4768850"/>
          <p14:tracePt t="182827" x="1751013" y="4803775"/>
          <p14:tracePt t="182844" x="1751013" y="4848225"/>
          <p14:tracePt t="182861" x="1751013" y="4929188"/>
          <p14:tracePt t="182877" x="1751013" y="5018088"/>
          <p14:tracePt t="182894" x="1776413" y="5099050"/>
          <p14:tracePt t="182910" x="1830388" y="5170488"/>
          <p14:tracePt t="182927" x="1919288" y="5232400"/>
          <p14:tracePt t="182944" x="2017713" y="5268913"/>
          <p14:tracePt t="182960" x="2098675" y="5286375"/>
          <p14:tracePt t="182977" x="2133600" y="5303838"/>
          <p14:tracePt t="182994" x="2152650" y="5313363"/>
          <p14:tracePt t="183010" x="2179638" y="5340350"/>
          <p14:tracePt t="183027" x="2214563" y="5348288"/>
          <p14:tracePt t="183044" x="2295525" y="5367338"/>
          <p14:tracePt t="183061" x="2428875" y="5384800"/>
          <p14:tracePt t="183077" x="2589213" y="5411788"/>
          <p14:tracePt t="183094" x="2616200" y="5411788"/>
          <p14:tracePt t="183110" x="2633663" y="5438775"/>
          <p14:tracePt t="183127" x="2652713" y="5473700"/>
          <p14:tracePt t="183144" x="2670175" y="5483225"/>
          <p14:tracePt t="183161" x="2679700" y="5491163"/>
          <p14:tracePt t="183177" x="2714625" y="5491163"/>
          <p14:tracePt t="183194" x="2768600" y="5491163"/>
          <p14:tracePt t="183211" x="2867025" y="5483225"/>
          <p14:tracePt t="183227" x="3017838" y="5429250"/>
          <p14:tracePt t="183244" x="3152775" y="5367338"/>
          <p14:tracePt t="183260" x="3295650" y="5295900"/>
          <p14:tracePt t="183277" x="3455988" y="5187950"/>
          <p14:tracePt t="183294" x="3544888" y="5126038"/>
          <p14:tracePt t="183310" x="3608388" y="5062538"/>
          <p14:tracePt t="183327" x="3652838" y="5000625"/>
          <p14:tracePt t="183344" x="3670300" y="4973638"/>
          <p14:tracePt t="183360" x="3687763" y="4946650"/>
          <p14:tracePt t="183377" x="3687763" y="4929188"/>
          <p14:tracePt t="183411" x="3687763" y="4911725"/>
          <p14:tracePt t="183461" x="3687763" y="4902200"/>
          <p14:tracePt t="183469" x="3687763" y="4894263"/>
          <p14:tracePt t="184762" x="3687763" y="4884738"/>
          <p14:tracePt t="184778" x="3670300" y="4884738"/>
          <p14:tracePt t="184786" x="3652838" y="4894263"/>
          <p14:tracePt t="184794" x="3616325" y="4902200"/>
          <p14:tracePt t="184811" x="3473450" y="4946650"/>
          <p14:tracePt t="184828" x="3276600" y="5000625"/>
          <p14:tracePt t="184844" x="3062288" y="5027613"/>
          <p14:tracePt t="184861" x="2874963" y="5037138"/>
          <p14:tracePt t="184877" x="2786063" y="5037138"/>
          <p14:tracePt t="184895" x="2776538" y="5027613"/>
          <p14:tracePt t="184911" x="2776538" y="5018088"/>
          <p14:tracePt t="184913" x="2776538" y="5010150"/>
          <p14:tracePt t="184927" x="2776538" y="4991100"/>
          <p14:tracePt t="184944" x="2795588" y="4965700"/>
          <p14:tracePt t="184961" x="2847975" y="4919663"/>
          <p14:tracePt t="184978" x="2928938" y="4875213"/>
          <p14:tracePt t="184994" x="3000375" y="4822825"/>
          <p14:tracePt t="185011" x="3071813" y="4803775"/>
          <p14:tracePt t="185028" x="3071813" y="4795838"/>
          <p14:tracePt t="185322" x="3071813" y="4803775"/>
          <p14:tracePt t="185331" x="3062288" y="4822825"/>
          <p14:tracePt t="185338" x="3044825" y="4840288"/>
          <p14:tracePt t="185346" x="3027363" y="4875213"/>
          <p14:tracePt t="185361" x="3000375" y="4938713"/>
          <p14:tracePt t="185378" x="2965450" y="5027613"/>
          <p14:tracePt t="185394" x="2928938" y="5108575"/>
          <p14:tracePt t="185411" x="2884488" y="5197475"/>
          <p14:tracePt t="185428" x="2847975" y="5276850"/>
          <p14:tracePt t="185444" x="2830513" y="5340350"/>
          <p14:tracePt t="185461" x="2813050" y="5384800"/>
          <p14:tracePt t="185478" x="2813050" y="5402263"/>
          <p14:tracePt t="185494" x="2803525" y="5429250"/>
          <p14:tracePt t="185511" x="2786063" y="5446713"/>
          <p14:tracePt t="185528" x="2776538" y="5456238"/>
          <p14:tracePt t="185544" x="2741613" y="5491163"/>
          <p14:tracePt t="185561" x="2697163" y="5518150"/>
          <p14:tracePt t="185578" x="2625725" y="5545138"/>
          <p14:tracePt t="185594" x="2598738" y="5562600"/>
          <p14:tracePt t="185611" x="2517775" y="5608638"/>
          <p14:tracePt t="185628" x="2465388" y="5634038"/>
          <p14:tracePt t="185645" x="2366963" y="5688013"/>
          <p14:tracePt t="185661" x="2197100" y="5776913"/>
          <p14:tracePt t="185678" x="1990725" y="5867400"/>
          <p14:tracePt t="185694" x="1795463" y="5946775"/>
          <p14:tracePt t="185711" x="1704975" y="5973763"/>
          <p14:tracePt t="185728" x="1687513" y="5983288"/>
          <p14:tracePt t="186018" x="1724025" y="5946775"/>
          <p14:tracePt t="186026" x="1776413" y="5911850"/>
          <p14:tracePt t="186034" x="1847850" y="5875338"/>
          <p14:tracePt t="186044" x="1901825" y="5840413"/>
          <p14:tracePt t="186061" x="1901825" y="5822950"/>
          <p14:tracePt t="186287" x="1874838" y="5822950"/>
          <p14:tracePt t="186294" x="1847850" y="5830888"/>
          <p14:tracePt t="186302" x="1812925" y="5840413"/>
          <p14:tracePt t="186311" x="1795463" y="5848350"/>
          <p14:tracePt t="186328" x="1704975" y="5857875"/>
          <p14:tracePt t="186345" x="1625600" y="5867400"/>
          <p14:tracePt t="186534" x="1616075" y="5867400"/>
          <p14:tracePt t="186550" x="1608138" y="5867400"/>
          <p14:tracePt t="186558" x="1598613" y="5867400"/>
          <p14:tracePt t="242719" x="1598613" y="5884863"/>
          <p14:tracePt t="242768" x="1625600" y="5902325"/>
          <p14:tracePt t="243952" x="1660525" y="5902325"/>
          <p14:tracePt t="243959" x="1670050" y="5902325"/>
          <p14:tracePt t="243968" x="1866900" y="5840413"/>
          <p14:tracePt t="243976" x="2062163" y="5768975"/>
          <p14:tracePt t="243993" x="2536825" y="5616575"/>
          <p14:tracePt t="244010" x="2732088" y="5537200"/>
          <p14:tracePt t="244026" x="2867025" y="5456238"/>
          <p14:tracePt t="244043" x="3000375" y="5394325"/>
          <p14:tracePt t="244060" x="3179763" y="5330825"/>
          <p14:tracePt t="244076" x="3446463" y="5251450"/>
          <p14:tracePt t="244093" x="3705225" y="5197475"/>
          <p14:tracePt t="244110" x="3840163" y="5160963"/>
          <p14:tracePt t="244176" x="3848100" y="5160963"/>
          <p14:tracePt t="244192" x="3867150" y="5170488"/>
          <p14:tracePt t="244200" x="3875088" y="5180013"/>
          <p14:tracePt t="244210" x="3884613" y="5180013"/>
          <p14:tracePt t="244226" x="3956050" y="5180013"/>
          <p14:tracePt t="244243" x="4062413" y="5180013"/>
          <p14:tracePt t="244260" x="4303713" y="5133975"/>
          <p14:tracePt t="244276" x="4660900" y="5062538"/>
          <p14:tracePt t="244293" x="5072063" y="5000625"/>
          <p14:tracePt t="244310" x="5518150" y="4929188"/>
          <p14:tracePt t="244326" x="5902325" y="4894263"/>
          <p14:tracePt t="244343" x="6296025" y="4857750"/>
          <p14:tracePt t="244360" x="6411913" y="4857750"/>
          <p14:tracePt t="244376" x="6419850" y="4857750"/>
          <p14:tracePt t="244410" x="6438900" y="4857750"/>
          <p14:tracePt t="244426" x="6491288" y="4848225"/>
          <p14:tracePt t="244443" x="6554788" y="4848225"/>
          <p14:tracePt t="244460" x="6670675" y="4848225"/>
          <p14:tracePt t="244477" x="6786563" y="4848225"/>
          <p14:tracePt t="244493" x="6840538" y="4848225"/>
          <p14:tracePt t="244708" x="6848475" y="4848225"/>
          <p14:tracePt t="244724" x="6848475" y="4867275"/>
          <p14:tracePt t="244732" x="6848475" y="4875213"/>
          <p14:tracePt t="244743" x="6848475" y="4902200"/>
          <p14:tracePt t="244760" x="6848475" y="4956175"/>
          <p14:tracePt t="244776" x="6848475" y="5000625"/>
          <p14:tracePt t="244793" x="6848475" y="5081588"/>
          <p14:tracePt t="244810" x="6848475" y="5214938"/>
          <p14:tracePt t="244827" x="6848475" y="5375275"/>
          <p14:tracePt t="244843" x="6867525" y="5581650"/>
          <p14:tracePt t="244860" x="6894513" y="5643563"/>
          <p14:tracePt t="245076" x="6902450" y="5653088"/>
          <p14:tracePt t="245084" x="6902450" y="5661025"/>
          <p14:tracePt t="245093" x="6875463" y="5670550"/>
          <p14:tracePt t="245110" x="6823075" y="5705475"/>
          <p14:tracePt t="245127" x="6751638" y="5724525"/>
          <p14:tracePt t="245143" x="6589713" y="5768975"/>
          <p14:tracePt t="245160" x="6411913" y="5813425"/>
          <p14:tracePt t="245177" x="6215063" y="5848350"/>
          <p14:tracePt t="245193" x="6027738" y="5875338"/>
          <p14:tracePt t="245210" x="5830888" y="5894388"/>
          <p14:tracePt t="245227" x="5581650" y="5894388"/>
          <p14:tracePt t="245243" x="5160963" y="5894388"/>
          <p14:tracePt t="245260" x="4911725" y="5867400"/>
          <p14:tracePt t="245276" x="4724400" y="5776913"/>
          <p14:tracePt t="245293" x="4616450" y="5670550"/>
          <p14:tracePt t="245310" x="4598988" y="5562600"/>
          <p14:tracePt t="245327" x="4598988" y="5500688"/>
          <p14:tracePt t="245343" x="4598988" y="5483225"/>
          <p14:tracePt t="245980" x="4608513" y="5483225"/>
          <p14:tracePt t="245988" x="4652963" y="5473700"/>
          <p14:tracePt t="245996" x="4724400" y="5465763"/>
          <p14:tracePt t="246010" x="4803775" y="5456238"/>
          <p14:tracePt t="246027" x="4965700" y="5456238"/>
          <p14:tracePt t="246044" x="5116513" y="5456238"/>
          <p14:tracePt t="246060" x="5205413" y="5456238"/>
          <p14:tracePt t="246077" x="5259388" y="5456238"/>
          <p14:tracePt t="246093" x="5286375" y="5456238"/>
          <p14:tracePt t="246110" x="5295900" y="5456238"/>
          <p14:tracePt t="246253" x="5303838" y="5456238"/>
          <p14:tracePt t="246260" x="5313363" y="5456238"/>
          <p14:tracePt t="246268" x="5330825" y="5456238"/>
          <p14:tracePt t="246277" x="5348288" y="5456238"/>
          <p14:tracePt t="246293" x="5411788" y="5446713"/>
          <p14:tracePt t="246310" x="5554663" y="5411788"/>
          <p14:tracePt t="246327" x="5751513" y="5384800"/>
          <p14:tracePt t="246343" x="5919788" y="5357813"/>
          <p14:tracePt t="246360" x="5991225" y="5348288"/>
          <p14:tracePt t="246396" x="6000750" y="5340350"/>
          <p14:tracePt t="246410" x="6054725" y="5330825"/>
          <p14:tracePt t="246428" x="6251575" y="5295900"/>
          <p14:tracePt t="246444" x="6483350" y="5268913"/>
          <p14:tracePt t="246460" x="6697663" y="5251450"/>
          <p14:tracePt t="246477" x="6786563" y="5251450"/>
          <p14:tracePt t="246572" x="6777038" y="5251450"/>
          <p14:tracePt t="246588" x="6751638" y="5251450"/>
          <p14:tracePt t="246597" x="6732588" y="5251450"/>
          <p14:tracePt t="246604" x="6697663" y="5251450"/>
          <p14:tracePt t="246613" x="6661150" y="5241925"/>
          <p14:tracePt t="246627" x="6634163" y="5241925"/>
          <p14:tracePt t="246644" x="6510338" y="5214938"/>
          <p14:tracePt t="246660" x="6394450" y="5170488"/>
          <p14:tracePt t="246677" x="6259513" y="5116513"/>
          <p14:tracePt t="246694" x="6108700" y="5081588"/>
          <p14:tracePt t="246710" x="5919788" y="5054600"/>
          <p14:tracePt t="246727" x="5741988" y="5045075"/>
          <p14:tracePt t="246744" x="5680075" y="5045075"/>
          <p14:tracePt t="246780" x="5653088" y="5045075"/>
          <p14:tracePt t="246805" x="5661025" y="5027613"/>
          <p14:tracePt t="246813" x="5697538" y="5018088"/>
          <p14:tracePt t="246827" x="5759450" y="5000625"/>
          <p14:tracePt t="246844" x="5946775" y="4973638"/>
          <p14:tracePt t="246860" x="5983288" y="4973638"/>
          <p14:tracePt t="246877" x="5991225" y="4983163"/>
          <p14:tracePt t="246894" x="6000750" y="5000625"/>
          <p14:tracePt t="246911" x="5991225" y="5010150"/>
          <p14:tracePt t="246928" x="5946775" y="5018088"/>
          <p14:tracePt t="246944" x="5911850" y="5027613"/>
          <p14:tracePt t="246960" x="5902325" y="5037138"/>
          <p14:tracePt t="247004" x="5919788" y="5037138"/>
          <p14:tracePt t="247013" x="5938838" y="5037138"/>
          <p14:tracePt t="247027" x="5965825" y="5037138"/>
          <p14:tracePt t="247044" x="5991225" y="5045075"/>
          <p14:tracePt t="247077" x="5991225" y="5054600"/>
          <p14:tracePt t="247094" x="5983288" y="5054600"/>
          <p14:tracePt t="247110" x="5973763" y="5054600"/>
          <p14:tracePt t="247127" x="5956300" y="5062538"/>
          <p14:tracePt t="247144" x="6000750" y="5062538"/>
          <p14:tracePt t="247160" x="6089650" y="5062538"/>
          <p14:tracePt t="247177" x="6143625" y="5062538"/>
          <p14:tracePt t="247194" x="6143625" y="5072063"/>
          <p14:tracePt t="247211" x="6143625" y="5081588"/>
          <p14:tracePt t="247227" x="6143625" y="5099050"/>
          <p14:tracePt t="247244" x="6134100" y="5126038"/>
          <p14:tracePt t="247260" x="6126163" y="5126038"/>
          <p14:tracePt t="247277" x="6116638" y="5126038"/>
          <p14:tracePt t="291775" x="6116638" y="5205413"/>
          <p14:tracePt t="291824" x="6018213" y="6089650"/>
          <p14:tracePt t="291838" x="5741988" y="6205538"/>
          <p14:tracePt t="291855" x="4991100" y="6419850"/>
          <p14:tracePt t="291872" x="3938588" y="6661150"/>
          <p14:tracePt t="291888" x="2847975" y="6840538"/>
          <p14:tracePt t="291905" x="1938338" y="6848475"/>
          <p14:tracePt t="291989" x="598488" y="5375275"/>
          <p14:tracePt t="292005" x="1517650" y="4697413"/>
          <p14:tracePt t="292022" x="3143250" y="3527425"/>
          <p14:tracePt t="292039" x="3732213" y="3071813"/>
          <p14:tracePt t="292055" x="3973513" y="2894013"/>
          <p14:tracePt t="292072" x="4108450" y="2830513"/>
          <p14:tracePt t="292089" x="4241800" y="2786063"/>
          <p14:tracePt t="292105" x="4394200" y="2776538"/>
          <p14:tracePt t="292122" x="4625975" y="2795588"/>
          <p14:tracePt t="292139" x="4768850" y="2884488"/>
          <p14:tracePt t="292156" x="4991100" y="3098800"/>
          <p14:tracePt t="292172" x="5268913" y="3473450"/>
          <p14:tracePt t="292189" x="5554663" y="3911600"/>
          <p14:tracePt t="292205" x="5911850" y="4402138"/>
          <p14:tracePt t="292222" x="6491288" y="5160963"/>
          <p14:tracePt t="292239" x="6796088" y="5608638"/>
          <p14:tracePt t="292255" x="6956425" y="5929313"/>
          <p14:tracePt t="292272" x="7027863" y="6134100"/>
          <p14:tracePt t="292289" x="7072313" y="6323013"/>
          <p14:tracePt t="292306" x="7116763" y="6491288"/>
          <p14:tracePt t="292322" x="7134225" y="6626225"/>
          <p14:tracePt t="292339" x="7134225" y="6742113"/>
          <p14:tracePt t="292356" x="7134225" y="6848475"/>
          <p14:tracePt t="292372" x="7161213" y="6848475"/>
          <p14:tracePt t="292389" x="7304088" y="6848475"/>
          <p14:tracePt t="292405" x="7572375" y="6848475"/>
          <p14:tracePt t="292422" x="8402638" y="6608763"/>
          <p14:tracePt t="292439" x="9117013" y="6313488"/>
          <p14:tracePt t="292456" x="9947275" y="6018213"/>
          <p14:tracePt t="292472" x="10752138" y="5776913"/>
          <p14:tracePt t="292489" x="11323638" y="5643563"/>
          <p14:tracePt t="292506" x="11466513" y="5608638"/>
          <p14:tracePt t="292522" x="11474450" y="5599113"/>
          <p14:tracePt t="292543" x="11501438" y="5589588"/>
          <p14:tracePt t="292555" x="11501438" y="5581650"/>
          <p14:tracePt t="292572" x="11456988" y="5581650"/>
          <p14:tracePt t="292589" x="11376025" y="5581650"/>
          <p14:tracePt t="292605" x="11277600" y="5572125"/>
          <p14:tracePt t="292622" x="11180763" y="5562600"/>
          <p14:tracePt t="292639" x="11161713" y="5545138"/>
          <p14:tracePt t="292656" x="11144250" y="5527675"/>
          <p14:tracePt t="292672" x="11099800" y="5518150"/>
          <p14:tracePt t="292689" x="11045825" y="5510213"/>
          <p14:tracePt t="292706" x="10912475" y="5500688"/>
          <p14:tracePt t="292722" x="10733088" y="5500688"/>
          <p14:tracePt t="292739" x="10653713" y="5500688"/>
          <p14:tracePt t="292756" x="10555288" y="5500688"/>
          <p14:tracePt t="292772" x="10412413" y="5518150"/>
          <p14:tracePt t="292789" x="10242550" y="5527675"/>
          <p14:tracePt t="292806" x="10171113" y="5527675"/>
          <p14:tracePt t="292822" x="10161588" y="5527675"/>
          <p14:tracePt t="292856" x="10153650" y="5545138"/>
          <p14:tracePt t="292872" x="10063163" y="5626100"/>
          <p14:tracePt t="292889" x="10037763" y="5670550"/>
          <p14:tracePt t="292907" x="9966325" y="5840413"/>
          <p14:tracePt t="292923" x="9902825" y="5991225"/>
          <p14:tracePt t="292939" x="9875838" y="6099175"/>
          <p14:tracePt t="292955" x="9858375" y="6116638"/>
          <p14:tracePt t="293011" x="9867900" y="6116638"/>
          <p14:tracePt t="293027" x="9902825" y="6099175"/>
          <p14:tracePt t="293035" x="9929813" y="6089650"/>
          <p14:tracePt t="293043" x="9991725" y="6054725"/>
          <p14:tracePt t="293056" x="10072688" y="5991225"/>
          <p14:tracePt t="293072" x="10242550" y="5830888"/>
          <p14:tracePt t="293089" x="10474325" y="5572125"/>
          <p14:tracePt t="293106" x="10725150" y="5241925"/>
          <p14:tracePt t="293123" x="10875963" y="4867275"/>
          <p14:tracePt t="293139" x="10902950" y="4660900"/>
          <p14:tracePt t="293156" x="10858500" y="4473575"/>
          <p14:tracePt t="293172" x="10725150" y="4367213"/>
          <p14:tracePt t="293189" x="10439400" y="4241800"/>
          <p14:tracePt t="293206" x="10161588" y="4187825"/>
          <p14:tracePt t="293222" x="9956800" y="4170363"/>
          <p14:tracePt t="293239" x="9823450" y="4170363"/>
          <p14:tracePt t="293256" x="9671050" y="4214813"/>
          <p14:tracePt t="293272" x="9456738" y="4367213"/>
          <p14:tracePt t="293289" x="9188450" y="4589463"/>
          <p14:tracePt t="293306" x="8974138" y="4857750"/>
          <p14:tracePt t="293322" x="8939213" y="4991100"/>
          <p14:tracePt t="293339" x="8929688" y="5089525"/>
          <p14:tracePt t="293356" x="8966200" y="5170488"/>
          <p14:tracePt t="293372" x="9055100" y="5232400"/>
          <p14:tracePt t="293389" x="9161463" y="5259388"/>
          <p14:tracePt t="293406" x="9304338" y="5259388"/>
          <p14:tracePt t="293422" x="9402763" y="5259388"/>
          <p14:tracePt t="293439" x="9439275" y="5259388"/>
          <p14:tracePt t="293456" x="9466263" y="5259388"/>
          <p14:tracePt t="293472" x="9518650" y="5205413"/>
          <p14:tracePt t="293489" x="9572625" y="5143500"/>
          <p14:tracePt t="293507" x="9634538" y="5062538"/>
          <p14:tracePt t="293523" x="9644063" y="5027613"/>
          <p14:tracePt t="293539" x="9609138" y="5027613"/>
          <p14:tracePt t="293556" x="9555163" y="5027613"/>
          <p14:tracePt t="293572" x="9429750" y="5027613"/>
          <p14:tracePt t="293589" x="9323388" y="5027613"/>
          <p14:tracePt t="293606" x="9232900" y="5027613"/>
          <p14:tracePt t="293623" x="9180513" y="5054600"/>
          <p14:tracePt t="293639" x="9109075" y="5160963"/>
          <p14:tracePt t="293656" x="9045575" y="5322888"/>
          <p14:tracePt t="293673" x="9018588" y="5483225"/>
          <p14:tracePt t="293689" x="9018588" y="5589588"/>
          <p14:tracePt t="293723" x="9018588" y="5616575"/>
          <p14:tracePt t="293756" x="9018588" y="5634038"/>
          <p14:tracePt t="293772" x="9037638" y="5634038"/>
          <p14:tracePt t="293789" x="9045575" y="5634038"/>
          <p14:tracePt t="294092" x="9055100" y="5634038"/>
          <p14:tracePt t="294115" x="9055100" y="5626100"/>
          <p14:tracePt t="294124" x="9045575" y="5608638"/>
          <p14:tracePt t="294132" x="9028113" y="5562600"/>
          <p14:tracePt t="294139" x="9018588" y="5545138"/>
          <p14:tracePt t="294156" x="9018588" y="5527675"/>
          <p14:tracePt t="294173" x="9018588" y="5518150"/>
          <p14:tracePt t="294299" x="9018588" y="5510213"/>
          <p14:tracePt t="294308" x="9018588" y="5500688"/>
          <p14:tracePt t="294315" x="9018588" y="5483225"/>
          <p14:tracePt t="294324" x="9045575" y="5446713"/>
          <p14:tracePt t="294339" x="9144000" y="5322888"/>
          <p14:tracePt t="294356" x="9304338" y="5170488"/>
          <p14:tracePt t="294373" x="9456738" y="5018088"/>
          <p14:tracePt t="294389" x="9582150" y="4902200"/>
          <p14:tracePt t="294406" x="9590088" y="4884738"/>
          <p14:tracePt t="294439" x="9590088" y="4867275"/>
          <p14:tracePt t="294456" x="9590088" y="4813300"/>
          <p14:tracePt t="294473" x="9590088" y="4732338"/>
          <p14:tracePt t="294489" x="9590088" y="4679950"/>
          <p14:tracePt t="294506" x="9590088" y="4589463"/>
          <p14:tracePt t="294523" x="9582150" y="4491038"/>
          <p14:tracePt t="294539" x="9572625" y="4473575"/>
          <p14:tracePt t="294556" x="9537700" y="4429125"/>
          <p14:tracePt t="294572" x="9501188" y="4411663"/>
          <p14:tracePt t="294589" x="9447213" y="4384675"/>
          <p14:tracePt t="294606" x="9394825" y="4367213"/>
          <p14:tracePt t="294623" x="9348788" y="4357688"/>
          <p14:tracePt t="294639" x="9331325" y="4357688"/>
          <p14:tracePt t="294656" x="9323388" y="4357688"/>
          <p14:tracePt t="294673" x="9286875" y="4375150"/>
          <p14:tracePt t="294689" x="9251950" y="4411663"/>
          <p14:tracePt t="294706" x="9224963" y="4456113"/>
          <p14:tracePt t="294723" x="9224963" y="4527550"/>
          <p14:tracePt t="294739" x="9224963" y="4581525"/>
          <p14:tracePt t="294756" x="9269413" y="4643438"/>
          <p14:tracePt t="294773" x="9296400" y="4660900"/>
          <p14:tracePt t="294789" x="9340850" y="4660900"/>
          <p14:tracePt t="294806" x="9402763" y="4660900"/>
          <p14:tracePt t="294823" x="9466263" y="4660900"/>
          <p14:tracePt t="294839" x="9555163" y="4660900"/>
          <p14:tracePt t="294856" x="9609138" y="4652963"/>
          <p14:tracePt t="294939" x="9626600" y="4633913"/>
          <p14:tracePt t="294955" x="9626600" y="4625975"/>
          <p14:tracePt t="294963" x="9617075" y="4625975"/>
          <p14:tracePt t="294973" x="9590088" y="4616450"/>
          <p14:tracePt t="294989" x="9518650" y="4616450"/>
          <p14:tracePt t="295006" x="9456738" y="4616450"/>
          <p14:tracePt t="295023" x="9412288" y="4616450"/>
          <p14:tracePt t="295039" x="9358313" y="4616450"/>
          <p14:tracePt t="295056" x="9296400" y="4616450"/>
          <p14:tracePt t="295073" x="9232900" y="4616450"/>
          <p14:tracePt t="295089" x="9205913" y="4616450"/>
          <p14:tracePt t="295140" x="9197975" y="4643438"/>
          <p14:tracePt t="295147" x="9188450" y="4660900"/>
          <p14:tracePt t="295156" x="9180513" y="4697413"/>
          <p14:tracePt t="295173" x="9180513" y="4751388"/>
          <p14:tracePt t="295190" x="9180513" y="4776788"/>
          <p14:tracePt t="295244" x="9188450" y="4786313"/>
          <p14:tracePt t="295259" x="9197975" y="4786313"/>
          <p14:tracePt t="295268" x="9224963" y="4786313"/>
          <p14:tracePt t="295276" x="9242425" y="4786313"/>
          <p14:tracePt t="325070" x="9259888" y="4795838"/>
          <p14:tracePt t="325086" x="9259888" y="4803775"/>
          <p14:tracePt t="325095" x="9242425" y="4822825"/>
          <p14:tracePt t="325103" x="9180513" y="4857750"/>
          <p14:tracePt t="325114" x="9082088" y="4911725"/>
          <p14:tracePt t="325131" x="8831263" y="5027613"/>
          <p14:tracePt t="325148" x="8626475" y="5108575"/>
          <p14:tracePt t="325164" x="8466138" y="5153025"/>
          <p14:tracePt t="325214" x="8412163" y="5170488"/>
          <p14:tracePt t="325222" x="8385175" y="5187950"/>
          <p14:tracePt t="325231" x="8348663" y="5205413"/>
          <p14:tracePt t="325247" x="8170863" y="5259388"/>
          <p14:tracePt t="325264" x="7912100" y="5330825"/>
          <p14:tracePt t="325281" x="7439025" y="5419725"/>
          <p14:tracePt t="325297" x="6796088" y="5473700"/>
          <p14:tracePt t="325314" x="6010275" y="5527675"/>
          <p14:tracePt t="325331" x="5303838" y="5527675"/>
          <p14:tracePt t="325347" x="4741863" y="5518150"/>
          <p14:tracePt t="325364" x="4438650" y="5465763"/>
          <p14:tracePt t="325381" x="4286250" y="5419725"/>
          <p14:tracePt t="325398" x="4268788" y="5402263"/>
          <p14:tracePt t="325431" x="4268788" y="5384800"/>
          <p14:tracePt t="325447" x="4357688" y="5295900"/>
          <p14:tracePt t="325464" x="4643438" y="5126038"/>
          <p14:tracePt t="325481" x="5214938" y="4813300"/>
          <p14:tracePt t="325498" x="5572125" y="4616450"/>
          <p14:tracePt t="325514" x="5653088" y="4572000"/>
          <p14:tracePt t="325599" x="5670550" y="4572000"/>
          <p14:tracePt t="325607" x="5688013" y="4562475"/>
          <p14:tracePt t="325615" x="5697538" y="4554538"/>
          <p14:tracePt t="325631" x="5705475" y="45545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ELECTRONIC TRAINING METHODS</a:t>
            </a:r>
            <a:endParaRPr lang="en-US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845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Included a section on the common elements in a LMS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and/ or augmented information on online, web-based, smartphone and social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media learning technologies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a section on the process of developing an electronic training program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Added </a:t>
            </a:r>
            <a:r>
              <a:rPr lang="en-US" dirty="0"/>
              <a:t>a </a:t>
            </a:r>
            <a:r>
              <a:rPr lang="en-US" dirty="0" smtClean="0"/>
              <a:t> discussion </a:t>
            </a:r>
            <a:r>
              <a:rPr lang="en-US" dirty="0"/>
              <a:t>of blended learning of various technologies as well as with </a:t>
            </a:r>
            <a:r>
              <a:rPr lang="en-US" dirty="0" smtClean="0"/>
              <a:t>face-to-face methods</a:t>
            </a:r>
            <a:r>
              <a:rPr lang="en-US" dirty="0"/>
              <a:t>. </a:t>
            </a:r>
            <a:endParaRPr lang="en-US" u="sng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387"/>
    </mc:Choice>
    <mc:Fallback xmlns="">
      <p:transition spd="slow" advTm="197387"/>
    </mc:Fallback>
  </mc:AlternateContent>
  <p:timing>
    <p:tnLst>
      <p:par>
        <p:cTn id="1" dur="indefinite" restart="never" nodeType="tmRoot"/>
      </p:par>
    </p:tn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3" y="0"/>
            <a:ext cx="10349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34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42"/>
    </mc:Choice>
    <mc:Fallback xmlns="">
      <p:transition spd="slow" advTm="590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39" x="10269538" y="4054475"/>
          <p14:tracePt t="10301" x="10252075" y="4062413"/>
          <p14:tracePt t="10309" x="10225088" y="4062413"/>
          <p14:tracePt t="10317" x="10188575" y="4071938"/>
          <p14:tracePt t="10331" x="10171113" y="4081463"/>
          <p14:tracePt t="10348" x="10063163" y="4108450"/>
          <p14:tracePt t="10365" x="9966325" y="4108450"/>
          <p14:tracePt t="10381" x="9875838" y="4108450"/>
          <p14:tracePt t="10398" x="9867900" y="4108450"/>
          <p14:tracePt t="10415" x="9848850" y="4108450"/>
          <p14:tracePt t="10431" x="9804400" y="4116388"/>
          <p14:tracePt t="10448" x="9742488" y="4143375"/>
          <p14:tracePt t="10465" x="9563100" y="4205288"/>
          <p14:tracePt t="10481" x="9205913" y="4322763"/>
          <p14:tracePt t="10498" x="8616950" y="4500563"/>
          <p14:tracePt t="10515" x="7885113" y="4768850"/>
          <p14:tracePt t="10532" x="7000875" y="5062538"/>
          <p14:tracePt t="10548" x="6732588" y="5143500"/>
          <p14:tracePt t="10565" x="6724650" y="5143500"/>
          <p14:tracePt t="10637" x="6705600" y="5153025"/>
          <p14:tracePt t="10653" x="6688138" y="5153025"/>
          <p14:tracePt t="10661" x="6661150" y="5160963"/>
          <p14:tracePt t="10669" x="6616700" y="5180013"/>
          <p14:tracePt t="10681" x="6589713" y="5180013"/>
          <p14:tracePt t="10698" x="6537325" y="5197475"/>
          <p14:tracePt t="10715" x="6473825" y="5214938"/>
          <p14:tracePt t="10732" x="6411913" y="5241925"/>
          <p14:tracePt t="10748" x="6303963" y="5276850"/>
          <p14:tracePt t="10765" x="6197600" y="5330825"/>
          <p14:tracePt t="10781" x="6116638" y="5357813"/>
          <p14:tracePt t="10798" x="6072188" y="5384800"/>
          <p14:tracePt t="10845" x="6054725" y="5394325"/>
          <p14:tracePt t="10853" x="6045200" y="5394325"/>
          <p14:tracePt t="10865" x="6027738" y="5411788"/>
          <p14:tracePt t="10882" x="5965825" y="5446713"/>
          <p14:tracePt t="10898" x="5911850" y="5465763"/>
          <p14:tracePt t="10915" x="5822950" y="5491163"/>
          <p14:tracePt t="10931" x="5741988" y="5518150"/>
          <p14:tracePt t="10948" x="5724525" y="5518150"/>
          <p14:tracePt t="15270" x="5715000" y="5518150"/>
          <p14:tracePt t="15286" x="5697538" y="5518150"/>
          <p14:tracePt t="15295" x="5688013" y="5518150"/>
          <p14:tracePt t="15302" x="5670550" y="5518150"/>
          <p14:tracePt t="15316" x="5661025" y="5518150"/>
          <p14:tracePt t="15333" x="5589588" y="5518150"/>
          <p14:tracePt t="15350" x="5572125" y="5510213"/>
          <p14:tracePt t="15414" x="5554663" y="5510213"/>
          <p14:tracePt t="15429" x="5545138" y="5510213"/>
          <p14:tracePt t="15446" x="5518150" y="5510213"/>
          <p14:tracePt t="15454" x="5500688" y="5510213"/>
          <p14:tracePt t="15466" x="5491163" y="5510213"/>
          <p14:tracePt t="15483" x="5438775" y="5510213"/>
          <p14:tracePt t="15499" x="5367338" y="5510213"/>
          <p14:tracePt t="15516" x="5180013" y="5527675"/>
          <p14:tracePt t="15533" x="4867275" y="5537200"/>
          <p14:tracePt t="15549" x="4687888" y="5545138"/>
          <p14:tracePt t="15566" x="4554538" y="5554663"/>
          <p14:tracePt t="15583" x="4491038" y="5572125"/>
          <p14:tracePt t="15599" x="4473575" y="5572125"/>
          <p14:tracePt t="15616" x="4419600" y="5599113"/>
          <p14:tracePt t="15633" x="4357688" y="5626100"/>
          <p14:tracePt t="15649" x="4303713" y="5626100"/>
          <p14:tracePt t="15666" x="4259263" y="5626100"/>
          <p14:tracePt t="15683" x="4143375" y="5608638"/>
          <p14:tracePt t="15699" x="3965575" y="5545138"/>
          <p14:tracePt t="15716" x="3768725" y="5429250"/>
          <p14:tracePt t="15733" x="3581400" y="5286375"/>
          <p14:tracePt t="15750" x="3419475" y="5062538"/>
          <p14:tracePt t="15766" x="3330575" y="4803775"/>
          <p14:tracePt t="15783" x="3295650" y="4572000"/>
          <p14:tracePt t="15800" x="3276600" y="4429125"/>
          <p14:tracePt t="15816" x="3276600" y="4322763"/>
          <p14:tracePt t="15833" x="3295650" y="4187825"/>
          <p14:tracePt t="15850" x="3313113" y="4152900"/>
          <p14:tracePt t="15866" x="3330575" y="4133850"/>
          <p14:tracePt t="16026" x="3340100" y="4133850"/>
          <p14:tracePt t="16034" x="3340100" y="4160838"/>
          <p14:tracePt t="16042" x="3340100" y="4179888"/>
          <p14:tracePt t="16050" x="3340100" y="4205288"/>
          <p14:tracePt t="16066" x="3340100" y="4259263"/>
          <p14:tracePt t="16083" x="3357563" y="4322763"/>
          <p14:tracePt t="16100" x="3357563" y="4357688"/>
          <p14:tracePt t="16116" x="3357563" y="4367213"/>
          <p14:tracePt t="16133" x="3357563" y="4384675"/>
          <p14:tracePt t="16235" x="3357563" y="4402138"/>
          <p14:tracePt t="16242" x="3357563" y="4411663"/>
          <p14:tracePt t="16706" x="3357563" y="4429125"/>
          <p14:tracePt t="16722" x="3375025" y="4456113"/>
          <p14:tracePt t="16730" x="3402013" y="4491038"/>
          <p14:tracePt t="16738" x="3446463" y="4510088"/>
          <p14:tracePt t="16750" x="3490913" y="4537075"/>
          <p14:tracePt t="16766" x="3554413" y="4537075"/>
          <p14:tracePt t="16783" x="3633788" y="4537075"/>
          <p14:tracePt t="16800" x="3697288" y="4537075"/>
          <p14:tracePt t="16816" x="3714750" y="4537075"/>
          <p14:tracePt t="16833" x="3751263" y="4527550"/>
          <p14:tracePt t="16850" x="3786188" y="4518025"/>
          <p14:tracePt t="16866" x="3813175" y="4510088"/>
          <p14:tracePt t="16883" x="3830638" y="4491038"/>
          <p14:tracePt t="16900" x="3840163" y="4491038"/>
          <p14:tracePt t="17315" x="3840163" y="4483100"/>
          <p14:tracePt t="17322" x="3840163" y="4473575"/>
          <p14:tracePt t="19271" x="3848100" y="4473575"/>
          <p14:tracePt t="19350" x="3867150" y="4473575"/>
          <p14:tracePt t="19366" x="3875088" y="4473575"/>
          <p14:tracePt t="19399" x="3894138" y="4473575"/>
          <p14:tracePt t="19415" x="3902075" y="4473575"/>
          <p14:tracePt t="19431" x="3919538" y="4473575"/>
          <p14:tracePt t="19446" x="3929063" y="4473575"/>
          <p14:tracePt t="19455" x="3946525" y="4473575"/>
          <p14:tracePt t="19467" x="3965575" y="4473575"/>
          <p14:tracePt t="19484" x="3973513" y="4473575"/>
          <p14:tracePt t="19501" x="3990975" y="4473575"/>
          <p14:tracePt t="19517" x="4000500" y="4473575"/>
          <p14:tracePt t="19534" x="4017963" y="4473575"/>
          <p14:tracePt t="19575" x="4027488" y="4473575"/>
          <p14:tracePt t="19591" x="4044950" y="4473575"/>
          <p14:tracePt t="19600" x="4071938" y="4473575"/>
          <p14:tracePt t="19617" x="4160838" y="4473575"/>
          <p14:tracePt t="19634" x="4214813" y="4473575"/>
          <p14:tracePt t="19650" x="4340225" y="4473575"/>
          <p14:tracePt t="19667" x="4438650" y="4473575"/>
          <p14:tracePt t="19684" x="4518025" y="4473575"/>
          <p14:tracePt t="19701" x="4581525" y="4473575"/>
          <p14:tracePt t="19717" x="4616450" y="4473575"/>
          <p14:tracePt t="19734" x="4633913" y="4473575"/>
          <p14:tracePt t="20278" x="4643438" y="4473575"/>
          <p14:tracePt t="21186" x="4643438" y="4491038"/>
          <p14:tracePt t="21194" x="4643438" y="4500563"/>
          <p14:tracePt t="21202" x="4643438" y="4518025"/>
          <p14:tracePt t="21217" x="4643438" y="4545013"/>
          <p14:tracePt t="21234" x="4643438" y="4625975"/>
          <p14:tracePt t="21251" x="4643438" y="4679950"/>
          <p14:tracePt t="21267" x="4633913" y="4714875"/>
          <p14:tracePt t="21284" x="4625975" y="4732338"/>
          <p14:tracePt t="21301" x="4598988" y="4759325"/>
          <p14:tracePt t="21317" x="4589463" y="4776788"/>
          <p14:tracePt t="21334" x="4562475" y="4776788"/>
          <p14:tracePt t="21351" x="4527550" y="4776788"/>
          <p14:tracePt t="21367" x="4465638" y="4768850"/>
          <p14:tracePt t="21384" x="4402138" y="4724400"/>
          <p14:tracePt t="21401" x="4348163" y="4687888"/>
          <p14:tracePt t="21417" x="4276725" y="4616450"/>
          <p14:tracePt t="21434" x="4197350" y="4554538"/>
          <p14:tracePt t="21451" x="4152900" y="4491038"/>
          <p14:tracePt t="21467" x="4143375" y="4491038"/>
          <p14:tracePt t="21484" x="4143375" y="4483100"/>
          <p14:tracePt t="21501" x="4125913" y="4483100"/>
          <p14:tracePt t="21517" x="4098925" y="4483100"/>
          <p14:tracePt t="21534" x="4071938" y="4483100"/>
          <p14:tracePt t="21551" x="4017963" y="4483100"/>
          <p14:tracePt t="21567" x="3983038" y="4483100"/>
          <p14:tracePt t="21584" x="3965575" y="4500563"/>
          <p14:tracePt t="21601" x="3938588" y="4518025"/>
          <p14:tracePt t="21617" x="3867150" y="4537075"/>
          <p14:tracePt t="21634" x="3803650" y="4562475"/>
          <p14:tracePt t="21651" x="3687763" y="4598988"/>
          <p14:tracePt t="21667" x="3616325" y="4598988"/>
          <p14:tracePt t="21684" x="3544888" y="4598988"/>
          <p14:tracePt t="21701" x="3500438" y="4598988"/>
          <p14:tracePt t="21717" x="3455988" y="4598988"/>
          <p14:tracePt t="21734" x="3394075" y="4616450"/>
          <p14:tracePt t="21751" x="3322638" y="4625975"/>
          <p14:tracePt t="21767" x="3224213" y="4643438"/>
          <p14:tracePt t="21784" x="3170238" y="4643438"/>
          <p14:tracePt t="21801" x="3152775" y="4643438"/>
          <p14:tracePt t="21817" x="3143250" y="4643438"/>
          <p14:tracePt t="21834" x="3133725" y="4643438"/>
          <p14:tracePt t="21851" x="3089275" y="4643438"/>
          <p14:tracePt t="21867" x="3054350" y="4643438"/>
          <p14:tracePt t="21884" x="3027363" y="4633913"/>
          <p14:tracePt t="21901" x="3009900" y="4633913"/>
          <p14:tracePt t="21917" x="3000375" y="4633913"/>
          <p14:tracePt t="21978" x="2990850" y="4633913"/>
          <p14:tracePt t="21986" x="2973388" y="4633913"/>
          <p14:tracePt t="21994" x="2965450" y="4633913"/>
          <p14:tracePt t="22003" x="2955925" y="4633913"/>
          <p14:tracePt t="22017" x="2946400" y="4633913"/>
          <p14:tracePt t="22034" x="2928938" y="4633913"/>
          <p14:tracePt t="22051" x="2867025" y="4652963"/>
          <p14:tracePt t="22067" x="2830513" y="4670425"/>
          <p14:tracePt t="22084" x="2795588" y="4679950"/>
          <p14:tracePt t="22101" x="2751138" y="4705350"/>
          <p14:tracePt t="22117" x="2724150" y="4724400"/>
          <p14:tracePt t="22134" x="2670175" y="4741863"/>
          <p14:tracePt t="22151" x="2625725" y="4795838"/>
          <p14:tracePt t="22167" x="2571750" y="4822825"/>
          <p14:tracePt t="22184" x="2536825" y="4867275"/>
          <p14:tracePt t="22201" x="2517775" y="4902200"/>
          <p14:tracePt t="22217" x="2490788" y="4983163"/>
          <p14:tracePt t="22234" x="2455863" y="5232400"/>
          <p14:tracePt t="22251" x="2446338" y="5419725"/>
          <p14:tracePt t="22267" x="2446338" y="5562600"/>
          <p14:tracePt t="22284" x="2446338" y="5680075"/>
          <p14:tracePt t="22301" x="2473325" y="5768975"/>
          <p14:tracePt t="22317" x="2527300" y="5830888"/>
          <p14:tracePt t="22334" x="2554288" y="5857875"/>
          <p14:tracePt t="22386" x="2571750" y="5867400"/>
          <p14:tracePt t="22403" x="2589213" y="5857875"/>
          <p14:tracePt t="22411" x="2608263" y="5848350"/>
          <p14:tracePt t="22419" x="2633663" y="5813425"/>
          <p14:tracePt t="22434" x="2687638" y="5768975"/>
          <p14:tracePt t="22451" x="2894013" y="5572125"/>
          <p14:tracePt t="22467" x="2990850" y="5473700"/>
          <p14:tracePt t="22484" x="3036888" y="5384800"/>
          <p14:tracePt t="22501" x="3036888" y="5276850"/>
          <p14:tracePt t="22517" x="3054350" y="5143500"/>
          <p14:tracePt t="22534" x="3071813" y="5000625"/>
          <p14:tracePt t="22551" x="3116263" y="4884738"/>
          <p14:tracePt t="22567" x="3160713" y="4822825"/>
          <p14:tracePt t="22584" x="3187700" y="4795838"/>
          <p14:tracePt t="22601" x="3197225" y="4776788"/>
          <p14:tracePt t="22617" x="3197225" y="4768850"/>
          <p14:tracePt t="22634" x="3224213" y="4732338"/>
          <p14:tracePt t="22651" x="3268663" y="4670425"/>
          <p14:tracePt t="22668" x="3295650" y="4608513"/>
          <p14:tracePt t="22684" x="3322638" y="4581525"/>
          <p14:tracePt t="22701" x="3330575" y="4562475"/>
          <p14:tracePt t="22734" x="3340100" y="4545013"/>
          <p14:tracePt t="22751" x="3348038" y="4537075"/>
          <p14:tracePt t="23967" x="3357563" y="4537075"/>
          <p14:tracePt t="23975" x="3367088" y="4537075"/>
          <p14:tracePt t="23984" x="3394075" y="4537075"/>
          <p14:tracePt t="24001" x="3446463" y="4537075"/>
          <p14:tracePt t="24018" x="3527425" y="4537075"/>
          <p14:tracePt t="24035" x="3581400" y="4537075"/>
          <p14:tracePt t="24051" x="3633788" y="4537075"/>
          <p14:tracePt t="24068" x="3670300" y="4537075"/>
          <p14:tracePt t="24085" x="3705225" y="4537075"/>
          <p14:tracePt t="24101" x="3724275" y="4554538"/>
          <p14:tracePt t="24118" x="3741738" y="4554538"/>
          <p14:tracePt t="24135" x="3751263" y="4572000"/>
          <p14:tracePt t="24151" x="3759200" y="4572000"/>
          <p14:tracePt t="24431" x="3768725" y="4572000"/>
          <p14:tracePt t="24463" x="3776663" y="4572000"/>
          <p14:tracePt t="24479" x="3786188" y="4572000"/>
          <p14:tracePt t="24487" x="3795713" y="4572000"/>
          <p14:tracePt t="24495" x="3813175" y="4572000"/>
          <p14:tracePt t="24503" x="3822700" y="4572000"/>
          <p14:tracePt t="24518" x="3840163" y="4572000"/>
          <p14:tracePt t="24535" x="3857625" y="4572000"/>
          <p14:tracePt t="24551" x="3894138" y="4572000"/>
          <p14:tracePt t="24568" x="3929063" y="4572000"/>
          <p14:tracePt t="24585" x="3965575" y="4572000"/>
          <p14:tracePt t="24601" x="3990975" y="4572000"/>
          <p14:tracePt t="24618" x="4017963" y="4572000"/>
          <p14:tracePt t="24635" x="4044950" y="4572000"/>
          <p14:tracePt t="24651" x="4071938" y="4572000"/>
          <p14:tracePt t="24668" x="4081463" y="4572000"/>
          <p14:tracePt t="24685" x="4089400" y="4572000"/>
          <p14:tracePt t="24701" x="4108450" y="4572000"/>
          <p14:tracePt t="24735" x="4125913" y="4572000"/>
          <p14:tracePt t="24751" x="4133850" y="4572000"/>
          <p14:tracePt t="24768" x="4152900" y="4562475"/>
          <p14:tracePt t="24785" x="4170363" y="4562475"/>
          <p14:tracePt t="24801" x="4179888" y="4554538"/>
          <p14:tracePt t="24835" x="4179888" y="4545013"/>
          <p14:tracePt t="24851" x="4179888" y="4527550"/>
          <p14:tracePt t="24868" x="4152900" y="4473575"/>
          <p14:tracePt t="24885" x="4116388" y="4402138"/>
          <p14:tracePt t="24901" x="4037013" y="4313238"/>
          <p14:tracePt t="24918" x="3990975" y="4276725"/>
          <p14:tracePt t="24935" x="3724275" y="4143375"/>
          <p14:tracePt t="24951" x="3419475" y="4044950"/>
          <p14:tracePt t="24968" x="3197225" y="3990975"/>
          <p14:tracePt t="24985" x="3027363" y="3965575"/>
          <p14:tracePt t="25001" x="3017838" y="3965575"/>
          <p14:tracePt t="25167" x="3000375" y="3965575"/>
          <p14:tracePt t="25175" x="2990850" y="3965575"/>
          <p14:tracePt t="25185" x="2965450" y="3965575"/>
          <p14:tracePt t="25201" x="2901950" y="3965575"/>
          <p14:tracePt t="25218" x="2768600" y="3965575"/>
          <p14:tracePt t="25235" x="2660650" y="3965575"/>
          <p14:tracePt t="25252" x="2652713" y="3965575"/>
          <p14:tracePt t="25311" x="2643188" y="3965575"/>
          <p14:tracePt t="25327" x="2643188" y="3956050"/>
          <p14:tracePt t="25336" x="2643188" y="3938588"/>
          <p14:tracePt t="25343" x="2643188" y="3929063"/>
          <p14:tracePt t="25351" x="2643188" y="3919538"/>
          <p14:tracePt t="25368" x="2643188" y="3911600"/>
          <p14:tracePt t="27148" x="2643188" y="3902075"/>
          <p14:tracePt t="27164" x="2660650" y="3884613"/>
          <p14:tracePt t="27172" x="2679700" y="3867150"/>
          <p14:tracePt t="27520" x="2687638" y="3867150"/>
          <p14:tracePt t="27536" x="2705100" y="3884613"/>
          <p14:tracePt t="27544" x="2705100" y="3902075"/>
          <p14:tracePt t="27552" x="2714625" y="3919538"/>
          <p14:tracePt t="27569" x="2751138" y="4054475"/>
          <p14:tracePt t="27585" x="2813050" y="4419600"/>
          <p14:tracePt t="27602" x="2911475" y="5099050"/>
          <p14:tracePt t="27619" x="3062288" y="5929313"/>
          <p14:tracePt t="27636" x="3125788" y="6242050"/>
          <p14:tracePt t="28512" x="3125788" y="6323013"/>
          <p14:tracePt t="28521" x="3125788" y="6330950"/>
          <p14:tracePt t="28528" x="3116263" y="6330950"/>
          <p14:tracePt t="28536" x="3098800" y="6330950"/>
          <p14:tracePt t="28552" x="3081338" y="6323013"/>
          <p14:tracePt t="28569" x="3071813" y="6313488"/>
          <p14:tracePt t="28608" x="3071813" y="6303963"/>
          <p14:tracePt t="28640" x="3071813" y="6296025"/>
          <p14:tracePt t="28648" x="3071813" y="6269038"/>
          <p14:tracePt t="28664" x="3071813" y="6232525"/>
          <p14:tracePt t="28672" x="3071813" y="6224588"/>
          <p14:tracePt t="28686" x="3071813" y="6188075"/>
          <p14:tracePt t="28702" x="3089275" y="6116638"/>
          <p14:tracePt t="28719" x="3108325" y="6062663"/>
          <p14:tracePt t="28736" x="3108325" y="5965825"/>
          <p14:tracePt t="28752" x="3125788" y="5795963"/>
          <p14:tracePt t="28769" x="3179763" y="5626100"/>
          <p14:tracePt t="28786" x="3232150" y="5510213"/>
          <p14:tracePt t="28802" x="3251200" y="5446713"/>
          <p14:tracePt t="28819" x="3251200" y="5411788"/>
          <p14:tracePt t="28836" x="3251200" y="5357813"/>
          <p14:tracePt t="28852" x="3251200" y="5241925"/>
          <p14:tracePt t="28869" x="3259138" y="5027613"/>
          <p14:tracePt t="28886" x="3268663" y="4822825"/>
          <p14:tracePt t="28902" x="3276600" y="4643438"/>
          <p14:tracePt t="28919" x="3276600" y="4483100"/>
          <p14:tracePt t="28936" x="3286125" y="4251325"/>
          <p14:tracePt t="28952" x="3295650" y="4143375"/>
          <p14:tracePt t="28969" x="3357563" y="4017963"/>
          <p14:tracePt t="28986" x="3419475" y="3894138"/>
          <p14:tracePt t="29002" x="3527425" y="3776663"/>
          <p14:tracePt t="29019" x="3652838" y="3660775"/>
          <p14:tracePt t="29036" x="3759200" y="3571875"/>
          <p14:tracePt t="29052" x="3857625" y="3473450"/>
          <p14:tracePt t="29069" x="3946525" y="3384550"/>
          <p14:tracePt t="29086" x="4017963" y="3295650"/>
          <p14:tracePt t="29102" x="4081463" y="3205163"/>
          <p14:tracePt t="29119" x="4125913" y="3143250"/>
          <p14:tracePt t="29136" x="4187825" y="3054350"/>
          <p14:tracePt t="29152" x="4205288" y="3036888"/>
          <p14:tracePt t="29248" x="4214813" y="3036888"/>
          <p14:tracePt t="29264" x="4224338" y="3036888"/>
          <p14:tracePt t="29272" x="4224338" y="3044825"/>
          <p14:tracePt t="29392" x="4224338" y="3062288"/>
          <p14:tracePt t="29408" x="4232275" y="3081338"/>
          <p14:tracePt t="29416" x="4251325" y="3108325"/>
          <p14:tracePt t="29424" x="4251325" y="3125788"/>
          <p14:tracePt t="29436" x="4259263" y="3152775"/>
          <p14:tracePt t="29453" x="4268788" y="3170238"/>
          <p14:tracePt t="29469" x="4286250" y="3197225"/>
          <p14:tracePt t="29486" x="4286250" y="3224213"/>
          <p14:tracePt t="29519" x="4303713" y="3241675"/>
          <p14:tracePt t="29536" x="4322763" y="3251200"/>
          <p14:tracePt t="29553" x="4330700" y="3251200"/>
          <p14:tracePt t="29586" x="4340225" y="3259138"/>
          <p14:tracePt t="29760" x="4348163" y="3268663"/>
          <p14:tracePt t="29892" x="4348163" y="3276600"/>
          <p14:tracePt t="29908" x="4348163" y="3286125"/>
          <p14:tracePt t="32729" x="4348163" y="3295650"/>
          <p14:tracePt t="32745" x="4322763" y="3268663"/>
          <p14:tracePt t="32753" x="4286250" y="3224213"/>
          <p14:tracePt t="32761" x="4241800" y="3197225"/>
          <p14:tracePt t="32770" x="4197350" y="3179763"/>
          <p14:tracePt t="32787" x="4179888" y="3125788"/>
          <p14:tracePt t="32803" x="4179888" y="3081338"/>
          <p14:tracePt t="32820" x="4187825" y="2990850"/>
          <p14:tracePt t="32837" x="4205288" y="2928938"/>
          <p14:tracePt t="32853" x="4205288" y="2857500"/>
          <p14:tracePt t="32870" x="4224338" y="2795588"/>
          <p14:tracePt t="32887" x="4241800" y="2741613"/>
          <p14:tracePt t="32903" x="4251325" y="2697163"/>
          <p14:tracePt t="32937" x="4251325" y="2687638"/>
          <p14:tracePt t="32953" x="4197350" y="2697163"/>
          <p14:tracePt t="32970" x="4116388" y="2714625"/>
          <p14:tracePt t="32987" x="4000500" y="2759075"/>
          <p14:tracePt t="33004" x="3956050" y="2776538"/>
          <p14:tracePt t="33020" x="3946525" y="2776538"/>
          <p14:tracePt t="33037" x="3929063" y="2776538"/>
          <p14:tracePt t="33054" x="3919538" y="2776538"/>
          <p14:tracePt t="33070" x="3894138" y="2768600"/>
          <p14:tracePt t="33087" x="3875088" y="2768600"/>
          <p14:tracePt t="33241" x="3857625" y="2759075"/>
          <p14:tracePt t="33249" x="3830638" y="2732088"/>
          <p14:tracePt t="33257" x="3803650" y="2705100"/>
          <p14:tracePt t="33270" x="3803650" y="2687638"/>
          <p14:tracePt t="33287" x="3786188" y="2643188"/>
          <p14:tracePt t="33304" x="3768725" y="2616200"/>
          <p14:tracePt t="33320" x="3759200" y="2608263"/>
          <p14:tracePt t="33529" x="3768725" y="2608263"/>
          <p14:tracePt t="33537" x="3768725" y="2589213"/>
          <p14:tracePt t="33545" x="3786188" y="2589213"/>
          <p14:tracePt t="33561" x="3795713" y="2589213"/>
          <p14:tracePt t="33570" x="3822700" y="2581275"/>
          <p14:tracePt t="33587" x="3840163" y="2581275"/>
          <p14:tracePt t="33604" x="3857625" y="2581275"/>
          <p14:tracePt t="33620" x="3875088" y="2581275"/>
          <p14:tracePt t="33637" x="3894138" y="2571750"/>
          <p14:tracePt t="33654" x="3911600" y="2571750"/>
          <p14:tracePt t="33670" x="3919538" y="2571750"/>
          <p14:tracePt t="33687" x="3938588" y="2562225"/>
          <p14:tracePt t="33722" x="3946525" y="2562225"/>
          <p14:tracePt t="33769" x="3956050" y="2562225"/>
          <p14:tracePt t="33777" x="3965575" y="2562225"/>
          <p14:tracePt t="33933" x="3973513" y="2554288"/>
          <p14:tracePt t="33941" x="3973513" y="2536825"/>
          <p14:tracePt t="33949" x="3973513" y="2527300"/>
          <p14:tracePt t="33957" x="3973513" y="2517775"/>
          <p14:tracePt t="33970" x="3973513" y="2509838"/>
          <p14:tracePt t="33987" x="3956050" y="2473325"/>
          <p14:tracePt t="34004" x="3946525" y="2455863"/>
          <p14:tracePt t="34020" x="3938588" y="2446338"/>
          <p14:tracePt t="34701" x="3946525" y="2446338"/>
          <p14:tracePt t="34709" x="3973513" y="2446338"/>
          <p14:tracePt t="34717" x="4000500" y="2446338"/>
          <p14:tracePt t="34725" x="4027488" y="2438400"/>
          <p14:tracePt t="34737" x="4037013" y="2438400"/>
          <p14:tracePt t="34754" x="4071938" y="2438400"/>
          <p14:tracePt t="34771" x="4133850" y="2438400"/>
          <p14:tracePt t="34787" x="4251325" y="2428875"/>
          <p14:tracePt t="34804" x="4402138" y="2411413"/>
          <p14:tracePt t="34821" x="4545013" y="2411413"/>
          <p14:tracePt t="34837" x="4697413" y="2411413"/>
          <p14:tracePt t="34854" x="4759325" y="2411413"/>
          <p14:tracePt t="34871" x="4822825" y="2411413"/>
          <p14:tracePt t="34887" x="4919663" y="2411413"/>
          <p14:tracePt t="34904" x="5089525" y="2411413"/>
          <p14:tracePt t="34921" x="5313363" y="2419350"/>
          <p14:tracePt t="34937" x="5554663" y="2438400"/>
          <p14:tracePt t="34954" x="5768975" y="2446338"/>
          <p14:tracePt t="34971" x="5983288" y="2455863"/>
          <p14:tracePt t="34987" x="6224588" y="2482850"/>
          <p14:tracePt t="35004" x="6438900" y="2500313"/>
          <p14:tracePt t="35021" x="6626225" y="2527300"/>
          <p14:tracePt t="35037" x="6911975" y="2608263"/>
          <p14:tracePt t="35054" x="7010400" y="2660650"/>
          <p14:tracePt t="35071" x="7072313" y="2697163"/>
          <p14:tracePt t="35087" x="7089775" y="2724150"/>
          <p14:tracePt t="35104" x="7108825" y="2741613"/>
          <p14:tracePt t="35121" x="7143750" y="2795588"/>
          <p14:tracePt t="35137" x="7180263" y="2857500"/>
          <p14:tracePt t="35154" x="7205663" y="2911475"/>
          <p14:tracePt t="35171" x="7224713" y="2955925"/>
          <p14:tracePt t="35187" x="7242175" y="3000375"/>
          <p14:tracePt t="35204" x="7242175" y="3044825"/>
          <p14:tracePt t="35221" x="7242175" y="3098800"/>
          <p14:tracePt t="35237" x="7242175" y="3152775"/>
          <p14:tracePt t="35254" x="7215188" y="3205163"/>
          <p14:tracePt t="35271" x="7161213" y="3251200"/>
          <p14:tracePt t="35287" x="7126288" y="3276600"/>
          <p14:tracePt t="35304" x="7108825" y="3286125"/>
          <p14:tracePt t="35349" x="7099300" y="3303588"/>
          <p14:tracePt t="35357" x="7081838" y="3313113"/>
          <p14:tracePt t="35371" x="7072313" y="3322638"/>
          <p14:tracePt t="35387" x="7054850" y="3375025"/>
          <p14:tracePt t="35389" x="7037388" y="3384550"/>
          <p14:tracePt t="35404" x="7037388" y="3394075"/>
          <p14:tracePt t="35421" x="7037388" y="3402013"/>
          <p14:tracePt t="35733" x="7062788" y="3411538"/>
          <p14:tracePt t="35741" x="7072313" y="3411538"/>
          <p14:tracePt t="35749" x="7108825" y="3411538"/>
          <p14:tracePt t="35758" x="7161213" y="3411538"/>
          <p14:tracePt t="35771" x="7232650" y="3411538"/>
          <p14:tracePt t="35788" x="7340600" y="3411538"/>
          <p14:tracePt t="35804" x="7439025" y="3411538"/>
          <p14:tracePt t="35821" x="7518400" y="3411538"/>
          <p14:tracePt t="35838" x="7759700" y="3411538"/>
          <p14:tracePt t="35854" x="7983538" y="3411538"/>
          <p14:tracePt t="35871" x="8188325" y="3419475"/>
          <p14:tracePt t="35888" x="8340725" y="3438525"/>
          <p14:tracePt t="35904" x="8429625" y="3446463"/>
          <p14:tracePt t="35921" x="8447088" y="3446463"/>
          <p14:tracePt t="35938" x="8466138" y="3446463"/>
          <p14:tracePt t="35954" x="8510588" y="3446463"/>
          <p14:tracePt t="35971" x="8599488" y="3446463"/>
          <p14:tracePt t="35988" x="8670925" y="3446463"/>
          <p14:tracePt t="36004" x="8751888" y="3455988"/>
          <p14:tracePt t="36021" x="8848725" y="3465513"/>
          <p14:tracePt t="36038" x="8929688" y="3473450"/>
          <p14:tracePt t="36054" x="8983663" y="3482975"/>
          <p14:tracePt t="36071" x="9037638" y="3482975"/>
          <p14:tracePt t="36088" x="9117013" y="3482975"/>
          <p14:tracePt t="36104" x="9170988" y="3482975"/>
          <p14:tracePt t="36121" x="9197975" y="3482975"/>
          <p14:tracePt t="36138" x="9205913" y="3482975"/>
          <p14:tracePt t="36374" x="9197975" y="3482975"/>
          <p14:tracePt t="36382" x="9188450" y="3482975"/>
          <p14:tracePt t="36478" x="9153525" y="3482975"/>
          <p14:tracePt t="36486" x="9134475" y="3482975"/>
          <p14:tracePt t="36494" x="9117013" y="3490913"/>
          <p14:tracePt t="36504" x="9072563" y="3500438"/>
          <p14:tracePt t="36521" x="8902700" y="3517900"/>
          <p14:tracePt t="36538" x="8653463" y="3536950"/>
          <p14:tracePt t="36554" x="8358188" y="3536950"/>
          <p14:tracePt t="36571" x="8037513" y="3536950"/>
          <p14:tracePt t="36588" x="7661275" y="3517900"/>
          <p14:tracePt t="36604" x="7224713" y="3394075"/>
          <p14:tracePt t="36621" x="6796088" y="3232150"/>
          <p14:tracePt t="36638" x="6375400" y="3017838"/>
          <p14:tracePt t="36654" x="6251575" y="2955925"/>
          <p14:tracePt t="36726" x="6224588" y="2938463"/>
          <p14:tracePt t="36734" x="6224588" y="2901950"/>
          <p14:tracePt t="36742" x="6215063" y="2874963"/>
          <p14:tracePt t="36754" x="6215063" y="2840038"/>
          <p14:tracePt t="36771" x="6224588" y="2768600"/>
          <p14:tracePt t="36788" x="6232525" y="2705100"/>
          <p14:tracePt t="36804" x="6251575" y="2652713"/>
          <p14:tracePt t="36821" x="6276975" y="2581275"/>
          <p14:tracePt t="36838" x="6296025" y="2527300"/>
          <p14:tracePt t="36854" x="6296025" y="2490788"/>
          <p14:tracePt t="36871" x="6323013" y="2455863"/>
          <p14:tracePt t="36888" x="6340475" y="2428875"/>
          <p14:tracePt t="36904" x="6367463" y="2384425"/>
          <p14:tracePt t="36921" x="6402388" y="2347913"/>
          <p14:tracePt t="36938" x="6473825" y="2286000"/>
          <p14:tracePt t="36955" x="6500813" y="2268538"/>
          <p14:tracePt t="36971" x="6510338" y="2268538"/>
          <p14:tracePt t="52018" x="6527800" y="2259013"/>
          <p14:tracePt t="52026" x="6537325" y="2259013"/>
          <p14:tracePt t="52034" x="6589713" y="2259013"/>
          <p14:tracePt t="52042" x="6680200" y="2259013"/>
          <p14:tracePt t="52059" x="7197725" y="2259013"/>
          <p14:tracePt t="52075" x="8089900" y="2259013"/>
          <p14:tracePt t="52092" x="9010650" y="2259013"/>
          <p14:tracePt t="52109" x="9804400" y="2259013"/>
          <p14:tracePt t="52125" x="10367963" y="2259013"/>
          <p14:tracePt t="52142" x="10777538" y="2259013"/>
          <p14:tracePt t="52159" x="11090275" y="2276475"/>
          <p14:tracePt t="52176" x="11314113" y="2366963"/>
          <p14:tracePt t="52192" x="11466513" y="2544763"/>
          <p14:tracePt t="52209" x="11572875" y="2822575"/>
          <p14:tracePt t="52226" x="11644313" y="3375025"/>
          <p14:tracePt t="52242" x="11617325" y="3759200"/>
          <p14:tracePt t="52259" x="11528425" y="4187825"/>
          <p14:tracePt t="52276" x="11331575" y="4687888"/>
          <p14:tracePt t="52292" x="11109325" y="5126038"/>
          <p14:tracePt t="52309" x="10929938" y="5394325"/>
          <p14:tracePt t="52326" x="10804525" y="5554663"/>
          <p14:tracePt t="52342" x="10742613" y="5616575"/>
          <p14:tracePt t="52359" x="10706100" y="5599113"/>
          <p14:tracePt t="52376" x="10661650" y="5473700"/>
          <p14:tracePt t="52392" x="10572750" y="5313363"/>
          <p14:tracePt t="52409" x="10402888" y="5010150"/>
          <p14:tracePt t="52411" x="10277475" y="4795838"/>
          <p14:tracePt t="52426" x="10018713" y="4384675"/>
          <p14:tracePt t="52442" x="9813925" y="4125913"/>
          <p14:tracePt t="52459" x="9617075" y="3983038"/>
          <p14:tracePt t="52476" x="9501188" y="3894138"/>
          <p14:tracePt t="52493" x="9456738" y="3875088"/>
          <p14:tracePt t="52509" x="9429750" y="3875088"/>
          <p14:tracePt t="52526" x="9394825" y="3902075"/>
          <p14:tracePt t="52542" x="9367838" y="3919538"/>
          <p14:tracePt t="52559" x="9331325" y="3929063"/>
          <p14:tracePt t="52576" x="9286875" y="3956050"/>
          <p14:tracePt t="52592" x="9224963" y="4000500"/>
          <p14:tracePt t="52609" x="9153525" y="4037013"/>
          <p14:tracePt t="52626" x="8966200" y="4125913"/>
          <p14:tracePt t="52642" x="8777288" y="4205288"/>
          <p14:tracePt t="52659" x="8582025" y="4259263"/>
          <p14:tracePt t="52676" x="8394700" y="4295775"/>
          <p14:tracePt t="52692" x="8232775" y="4295775"/>
          <p14:tracePt t="52709" x="8143875" y="4276725"/>
          <p14:tracePt t="52726" x="8081963" y="4241800"/>
          <p14:tracePt t="52742" x="8037513" y="4224338"/>
          <p14:tracePt t="52759" x="8001000" y="4214813"/>
          <p14:tracePt t="52776" x="7974013" y="4214813"/>
          <p14:tracePt t="52809" x="7974013" y="4205288"/>
          <p14:tracePt t="52826" x="8045450" y="4143375"/>
          <p14:tracePt t="52842" x="8108950" y="4108450"/>
          <p14:tracePt t="52859" x="8215313" y="4044950"/>
          <p14:tracePt t="52876" x="8286750" y="4010025"/>
          <p14:tracePt t="52931" x="8277225" y="4010025"/>
          <p14:tracePt t="52947" x="8269288" y="4010025"/>
          <p14:tracePt t="53043" x="8277225" y="4010025"/>
          <p14:tracePt t="53051" x="8304213" y="4010025"/>
          <p14:tracePt t="53091" x="8313738" y="4010025"/>
          <p14:tracePt t="53099" x="8286750" y="4017963"/>
          <p14:tracePt t="53109" x="8251825" y="4027488"/>
          <p14:tracePt t="53126" x="8205788" y="4027488"/>
          <p14:tracePt t="53142" x="8197850" y="4027488"/>
          <p14:tracePt t="53176" x="8215313" y="4027488"/>
          <p14:tracePt t="53192" x="8251825" y="4027488"/>
          <p14:tracePt t="53209" x="8259763" y="4027488"/>
          <p14:tracePt t="53226" x="8259763" y="4037013"/>
          <p14:tracePt t="53242" x="8232775" y="4062413"/>
          <p14:tracePt t="53259" x="8188325" y="4081463"/>
          <p14:tracePt t="53276" x="8161338" y="4108450"/>
          <p14:tracePt t="53292" x="8153400" y="4108450"/>
          <p14:tracePt t="53379" x="8134350" y="4125913"/>
          <p14:tracePt t="53387" x="8126413" y="4133850"/>
          <p14:tracePt t="53395" x="8099425" y="4152900"/>
          <p14:tracePt t="53409" x="8099425" y="4160838"/>
          <p14:tracePt t="53651" x="8081963" y="4170363"/>
          <p14:tracePt t="53659" x="8054975" y="4179888"/>
          <p14:tracePt t="53666" x="7983538" y="4205288"/>
          <p14:tracePt t="53676" x="7875588" y="4251325"/>
          <p14:tracePt t="53693" x="7286625" y="4330700"/>
          <p14:tracePt t="53709" x="6269038" y="4384675"/>
          <p14:tracePt t="53726" x="5286375" y="4303713"/>
          <p14:tracePt t="53743" x="4473575" y="4017963"/>
          <p14:tracePt t="53760" x="3911600" y="3598863"/>
          <p14:tracePt t="53776" x="3527425" y="3036888"/>
          <p14:tracePt t="53793" x="3375025" y="2509838"/>
          <p14:tracePt t="53809" x="3367088" y="2179638"/>
          <p14:tracePt t="53826" x="3482975" y="1857375"/>
          <p14:tracePt t="53843" x="3581400" y="1704975"/>
          <p14:tracePt t="53859" x="3697288" y="1589088"/>
          <p14:tracePt t="53876" x="3830638" y="1500188"/>
          <p14:tracePt t="53893" x="3946525" y="1428750"/>
          <p14:tracePt t="53909" x="4054475" y="1374775"/>
          <p14:tracePt t="53926" x="4133850" y="1347788"/>
          <p14:tracePt t="53943" x="4251325" y="1322388"/>
          <p14:tracePt t="53959" x="4384675" y="1276350"/>
          <p14:tracePt t="53976" x="4545013" y="1241425"/>
          <p14:tracePt t="53993" x="4679950" y="1223963"/>
          <p14:tracePt t="54009" x="4813300" y="1223963"/>
          <p14:tracePt t="54026" x="4938713" y="1241425"/>
          <p14:tracePt t="54043" x="5072063" y="1285875"/>
          <p14:tracePt t="54059" x="5232400" y="1330325"/>
          <p14:tracePt t="54076" x="5438775" y="1347788"/>
          <p14:tracePt t="54093" x="5643563" y="1366838"/>
          <p14:tracePt t="54109" x="5732463" y="1366838"/>
          <p14:tracePt t="54126" x="5768975" y="1366838"/>
          <p14:tracePt t="54143" x="5803900" y="1366838"/>
          <p14:tracePt t="54159" x="5894388" y="1347788"/>
          <p14:tracePt t="54176" x="5983288" y="1312863"/>
          <p14:tracePt t="54193" x="6045200" y="1312863"/>
          <p14:tracePt t="54209" x="6116638" y="1312863"/>
          <p14:tracePt t="54226" x="6205538" y="1312863"/>
          <p14:tracePt t="54243" x="6323013" y="1312863"/>
          <p14:tracePt t="54259" x="6527800" y="1312863"/>
          <p14:tracePt t="54276" x="6813550" y="1312863"/>
          <p14:tracePt t="54293" x="7331075" y="1312863"/>
          <p14:tracePt t="54309" x="7858125" y="1312863"/>
          <p14:tracePt t="54326" x="8474075" y="1347788"/>
          <p14:tracePt t="54343" x="8680450" y="1411288"/>
          <p14:tracePt t="54360" x="8751888" y="1446213"/>
          <p14:tracePt t="54376" x="8777288" y="1465263"/>
          <p14:tracePt t="54393" x="8786813" y="1465263"/>
          <p14:tracePt t="54471" x="8759825" y="1465263"/>
          <p14:tracePt t="54479" x="8724900" y="1465263"/>
          <p14:tracePt t="54487" x="8697913" y="1465263"/>
          <p14:tracePt t="54495" x="8661400" y="1465263"/>
          <p14:tracePt t="54510" x="8626475" y="1465263"/>
          <p14:tracePt t="54526" x="8589963" y="1465263"/>
          <p14:tracePt t="54567" x="8589963" y="1446213"/>
          <p14:tracePt t="54575" x="8609013" y="1446213"/>
          <p14:tracePt t="54583" x="8626475" y="1446213"/>
          <p14:tracePt t="54593" x="8634413" y="1446213"/>
          <p14:tracePt t="54631" x="8609013" y="1455738"/>
          <p14:tracePt t="54638" x="8609013" y="1465263"/>
          <p14:tracePt t="54647" x="8589963" y="1465263"/>
          <p14:tracePt t="54659" x="8555038" y="14827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6479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DEVELOPMENT, IMPLEMENTATION, AND TRANSFER </a:t>
            </a:r>
            <a:r>
              <a:rPr lang="en-U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TRAINING</a:t>
            </a:r>
            <a:endParaRPr lang="en-US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315286"/>
            <a:ext cx="8804613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development</a:t>
            </a:r>
            <a:r>
              <a:rPr lang="en-US" dirty="0"/>
              <a:t>, implementation, and transfer </a:t>
            </a:r>
            <a:r>
              <a:rPr lang="en-US" dirty="0" smtClean="0"/>
              <a:t>of training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Expanded discussion of how we use the development and implementation phases of </a:t>
            </a:r>
            <a:r>
              <a:rPr lang="en-US" dirty="0" smtClean="0"/>
              <a:t>the ADDIE </a:t>
            </a:r>
            <a:r>
              <a:rPr lang="en-US" dirty="0"/>
              <a:t>model to help students understand the training </a:t>
            </a:r>
            <a:r>
              <a:rPr lang="en-US" dirty="0" smtClean="0"/>
              <a:t>process Reemphasized </a:t>
            </a:r>
            <a:r>
              <a:rPr lang="en-US" dirty="0"/>
              <a:t>how design, development, and implementation </a:t>
            </a:r>
            <a:r>
              <a:rPr lang="en-US" dirty="0" smtClean="0"/>
              <a:t>differ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Increased </a:t>
            </a:r>
            <a:r>
              <a:rPr lang="en-US" dirty="0"/>
              <a:t>information on how to enhance transfer of training. Discussed how to </a:t>
            </a:r>
            <a:r>
              <a:rPr lang="en-US" dirty="0" smtClean="0"/>
              <a:t>apply non-lecture </a:t>
            </a:r>
            <a:r>
              <a:rPr lang="en-US" dirty="0"/>
              <a:t>methods </a:t>
            </a:r>
            <a:endParaRPr lang="en-US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Used thee experiential </a:t>
            </a:r>
            <a:r>
              <a:rPr lang="en-US" dirty="0"/>
              <a:t>learning cycle to illustrate </a:t>
            </a:r>
            <a:r>
              <a:rPr lang="en-US" dirty="0" smtClean="0"/>
              <a:t>this Enhanced </a:t>
            </a:r>
            <a:r>
              <a:rPr lang="en-US" dirty="0"/>
              <a:t>the discussion of job aids, performance support systems, check lists, etc. </a:t>
            </a:r>
            <a:r>
              <a:rPr lang="en-US" dirty="0" smtClean="0"/>
              <a:t>that support </a:t>
            </a:r>
            <a:r>
              <a:rPr lang="en-US" dirty="0"/>
              <a:t>the application of training in the work </a:t>
            </a:r>
            <a:r>
              <a:rPr lang="en-US" dirty="0" smtClean="0"/>
              <a:t>environment.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0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86"/>
    </mc:Choice>
    <mc:Fallback xmlns="">
      <p:transition spd="slow" advTm="7348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2" x="8545513" y="1482725"/>
          <p14:tracePt t="698" x="8518525" y="1509713"/>
          <p14:tracePt t="706" x="8491538" y="1536700"/>
          <p14:tracePt t="719" x="8447088" y="1598613"/>
          <p14:tracePt t="736" x="8313738" y="1768475"/>
          <p14:tracePt t="752" x="8143875" y="2000250"/>
          <p14:tracePt t="769" x="8027988" y="2152650"/>
          <p14:tracePt t="786" x="7966075" y="2241550"/>
          <p14:tracePt t="802" x="7939088" y="2295525"/>
          <p14:tracePt t="819" x="7867650" y="2490788"/>
          <p14:tracePt t="836" x="7751763" y="2795588"/>
          <p14:tracePt t="852" x="7626350" y="3062288"/>
          <p14:tracePt t="869" x="7537450" y="3251200"/>
          <p14:tracePt t="886" x="7483475" y="3384550"/>
          <p14:tracePt t="902" x="7439025" y="3527425"/>
          <p14:tracePt t="919" x="7385050" y="3687763"/>
          <p14:tracePt t="936" x="7286625" y="3875088"/>
          <p14:tracePt t="952" x="7153275" y="4054475"/>
          <p14:tracePt t="969" x="7000875" y="4205288"/>
          <p14:tracePt t="985" x="6804025" y="4330700"/>
          <p14:tracePt t="1002" x="6616700" y="4357688"/>
          <p14:tracePt t="1019" x="6384925" y="4357688"/>
          <p14:tracePt t="1036" x="6010275" y="4303713"/>
          <p14:tracePt t="1052" x="5537200" y="4214813"/>
          <p14:tracePt t="1069" x="5108575" y="4062413"/>
          <p14:tracePt t="1086" x="4786313" y="3884613"/>
          <p14:tracePt t="1102" x="4608513" y="3751263"/>
          <p14:tracePt t="1119" x="4527550" y="3554413"/>
          <p14:tracePt t="1136" x="4518025" y="3303588"/>
          <p14:tracePt t="1152" x="4589463" y="3054350"/>
          <p14:tracePt t="1169" x="4687888" y="2867025"/>
          <p14:tracePt t="1186" x="4857750" y="2714625"/>
          <p14:tracePt t="1202" x="4946650" y="2643188"/>
          <p14:tracePt t="1219" x="5054600" y="2581275"/>
          <p14:tracePt t="1236" x="5153025" y="2527300"/>
          <p14:tracePt t="1252" x="5232400" y="2490788"/>
          <p14:tracePt t="1269" x="5241925" y="2490788"/>
          <p14:tracePt t="1286" x="5251450" y="2490788"/>
          <p14:tracePt t="1322" x="5259388" y="2490788"/>
          <p14:tracePt t="1338" x="5268913" y="2490788"/>
          <p14:tracePt t="1355" x="5276850" y="2490788"/>
          <p14:tracePt t="1372" x="5286375" y="2500313"/>
          <p14:tracePt t="1386" x="5295900" y="2500313"/>
          <p14:tracePt t="1594" x="5303838" y="2509838"/>
          <p14:tracePt t="1610" x="5303838" y="2527300"/>
          <p14:tracePt t="1626" x="5303838" y="2536825"/>
          <p14:tracePt t="1642" x="5303838" y="2554288"/>
          <p14:tracePt t="1658" x="5303838" y="2562225"/>
          <p14:tracePt t="1674" x="5303838" y="2589213"/>
          <p14:tracePt t="1682" x="5286375" y="2616200"/>
          <p14:tracePt t="1690" x="5268913" y="2633663"/>
          <p14:tracePt t="1702" x="5241925" y="2643188"/>
          <p14:tracePt t="1719" x="5180013" y="2697163"/>
          <p14:tracePt t="1736" x="5126038" y="2751138"/>
          <p14:tracePt t="1752" x="5010150" y="2867025"/>
          <p14:tracePt t="1769" x="4840288" y="3044825"/>
          <p14:tracePt t="1786" x="4491038" y="3446463"/>
          <p14:tracePt t="1803" x="4322763" y="3633788"/>
          <p14:tracePt t="1819" x="4224338" y="3751263"/>
          <p14:tracePt t="1836" x="4179888" y="3840163"/>
          <p14:tracePt t="1853" x="4152900" y="3884613"/>
          <p14:tracePt t="1869" x="4152900" y="3929063"/>
          <p14:tracePt t="1886" x="4170363" y="3946525"/>
          <p14:tracePt t="1902" x="4187825" y="3956050"/>
          <p14:tracePt t="1919" x="4224338" y="3956050"/>
          <p14:tracePt t="1936" x="4286250" y="3938588"/>
          <p14:tracePt t="1952" x="4348163" y="3919538"/>
          <p14:tracePt t="1969" x="4367213" y="3911600"/>
          <p14:tracePt t="2018" x="4375150" y="3902075"/>
          <p14:tracePt t="2026" x="4384675" y="3902075"/>
          <p14:tracePt t="2042" x="4394200" y="3902075"/>
          <p14:tracePt t="2052" x="4402138" y="3919538"/>
          <p14:tracePt t="2069" x="4402138" y="3973513"/>
          <p14:tracePt t="2086" x="4402138" y="4037013"/>
          <p14:tracePt t="2102" x="4402138" y="4125913"/>
          <p14:tracePt t="2119" x="4394200" y="4303713"/>
          <p14:tracePt t="2136" x="4340225" y="4608513"/>
          <p14:tracePt t="2153" x="4268788" y="4938713"/>
          <p14:tracePt t="2169" x="4224338" y="5187950"/>
          <p14:tracePt t="2186" x="4205288" y="5491163"/>
          <p14:tracePt t="2203" x="4205288" y="5608638"/>
          <p14:tracePt t="2219" x="4205288" y="5732463"/>
          <p14:tracePt t="2236" x="4170363" y="5867400"/>
          <p14:tracePt t="2253" x="4108450" y="5991225"/>
          <p14:tracePt t="2269" x="4044950" y="6099175"/>
          <p14:tracePt t="2286" x="4037013" y="6134100"/>
          <p14:tracePt t="2303" x="4037013" y="6161088"/>
          <p14:tracePt t="2319" x="4037013" y="6170613"/>
          <p14:tracePt t="2658" x="4037013" y="6180138"/>
          <p14:tracePt t="2691" x="4027488" y="6188075"/>
          <p14:tracePt t="2699" x="4010025" y="6197600"/>
          <p14:tracePt t="2707" x="3973513" y="6205538"/>
          <p14:tracePt t="2719" x="3938588" y="6224588"/>
          <p14:tracePt t="2736" x="3911600" y="6224588"/>
          <p14:tracePt t="2753" x="3894138" y="6224588"/>
          <p14:tracePt t="2770" x="3894138" y="6205538"/>
          <p14:tracePt t="2786" x="3911600" y="6205538"/>
          <p14:tracePt t="2803" x="3919538" y="6205538"/>
          <p14:tracePt t="2819" x="3929063" y="6205538"/>
          <p14:tracePt t="2836" x="3938588" y="6205538"/>
          <p14:tracePt t="2869" x="3965575" y="6197600"/>
          <p14:tracePt t="2886" x="4010025" y="6170613"/>
          <p14:tracePt t="2903" x="4017963" y="6161088"/>
          <p14:tracePt t="2919" x="4017963" y="6143625"/>
          <p14:tracePt t="2936" x="4017963" y="6116638"/>
          <p14:tracePt t="2953" x="4000500" y="6081713"/>
          <p14:tracePt t="2969" x="3973513" y="6018213"/>
          <p14:tracePt t="2986" x="3956050" y="5965825"/>
          <p14:tracePt t="3003" x="3875088" y="5884863"/>
          <p14:tracePt t="3020" x="3822700" y="5848350"/>
          <p14:tracePt t="3036" x="3660775" y="5803900"/>
          <p14:tracePt t="3053" x="3375025" y="5724525"/>
          <p14:tracePt t="3070" x="2724150" y="5616575"/>
          <p14:tracePt t="3086" x="2339975" y="5581650"/>
          <p14:tracePt t="3103" x="2017713" y="5572125"/>
          <p14:tracePt t="3119" x="1670050" y="5572125"/>
          <p14:tracePt t="3136" x="1330325" y="5572125"/>
          <p14:tracePt t="3153" x="1000125" y="5545138"/>
          <p14:tracePt t="3170" x="696913" y="5500688"/>
          <p14:tracePt t="3186" x="473075" y="5419725"/>
          <p14:tracePt t="3203" x="330200" y="5340350"/>
          <p14:tracePt t="3220" x="276225" y="5251450"/>
          <p14:tracePt t="3236" x="258763" y="5180013"/>
          <p14:tracePt t="3253" x="250825" y="5018088"/>
          <p14:tracePt t="3270" x="268288" y="4670425"/>
          <p14:tracePt t="3286" x="366713" y="4348163"/>
          <p14:tracePt t="3303" x="482600" y="4108450"/>
          <p14:tracePt t="3320" x="608013" y="3875088"/>
          <p14:tracePt t="3336" x="741363" y="3705225"/>
          <p14:tracePt t="3353" x="830263" y="3608388"/>
          <p14:tracePt t="3370" x="874713" y="3554413"/>
          <p14:tracePt t="3386" x="919163" y="3500438"/>
          <p14:tracePt t="3403" x="1000125" y="3455988"/>
          <p14:tracePt t="3420" x="1133475" y="3367088"/>
          <p14:tracePt t="3436" x="1357313" y="3276600"/>
          <p14:tracePt t="3453" x="1697038" y="3197225"/>
          <p14:tracePt t="3470" x="2098675" y="3152775"/>
          <p14:tracePt t="3486" x="2224088" y="3152775"/>
          <p14:tracePt t="3503" x="2295525" y="3152775"/>
          <p14:tracePt t="3520" x="2330450" y="3152775"/>
          <p14:tracePt t="3536" x="2347913" y="3160713"/>
          <p14:tracePt t="3553" x="2384425" y="3160713"/>
          <p14:tracePt t="3570" x="2482850" y="3179763"/>
          <p14:tracePt t="3586" x="2536825" y="3187700"/>
          <p14:tracePt t="3603" x="2625725" y="3232150"/>
          <p14:tracePt t="3620" x="2714625" y="3295650"/>
          <p14:tracePt t="3636" x="2813050" y="3348038"/>
          <p14:tracePt t="3653" x="2894013" y="3402013"/>
          <p14:tracePt t="3670" x="3000375" y="3438525"/>
          <p14:tracePt t="3686" x="3170238" y="3536950"/>
          <p14:tracePt t="3703" x="3295650" y="3598863"/>
          <p14:tracePt t="3720" x="3402013" y="3652838"/>
          <p14:tracePt t="3736" x="3473450" y="3679825"/>
          <p14:tracePt t="3753" x="3517900" y="3705225"/>
          <p14:tracePt t="3770" x="3554413" y="3724275"/>
          <p14:tracePt t="3786" x="3581400" y="3759200"/>
          <p14:tracePt t="3803" x="3608388" y="3776663"/>
          <p14:tracePt t="3820" x="3660775" y="3813175"/>
          <p14:tracePt t="3837" x="3697288" y="3830638"/>
          <p14:tracePt t="3853" x="3714750" y="3840163"/>
          <p14:tracePt t="3870" x="3751263" y="3848100"/>
          <p14:tracePt t="3871" x="3776663" y="3867150"/>
          <p14:tracePt t="3886" x="3830638" y="3875088"/>
          <p14:tracePt t="3903" x="3973513" y="3875088"/>
          <p14:tracePt t="3920" x="4241800" y="3875088"/>
          <p14:tracePt t="3936" x="4697413" y="3840163"/>
          <p14:tracePt t="3953" x="5241925" y="3732213"/>
          <p14:tracePt t="3969" x="5857875" y="3536950"/>
          <p14:tracePt t="3986" x="6500813" y="3276600"/>
          <p14:tracePt t="4003" x="7134225" y="2946400"/>
          <p14:tracePt t="4020" x="7688263" y="2616200"/>
          <p14:tracePt t="4036" x="8126413" y="2295525"/>
          <p14:tracePt t="4053" x="8375650" y="2071688"/>
          <p14:tracePt t="4070" x="8491538" y="1893888"/>
          <p14:tracePt t="4086" x="8537575" y="1687513"/>
          <p14:tracePt t="4103" x="8537575" y="1544638"/>
          <p14:tracePt t="4120" x="8537575" y="1374775"/>
          <p14:tracePt t="4136" x="8537575" y="1204913"/>
          <p14:tracePt t="4153" x="8501063" y="1071563"/>
          <p14:tracePt t="4170" x="8420100" y="965200"/>
          <p14:tracePt t="4186" x="8348663" y="919163"/>
          <p14:tracePt t="4203" x="8224838" y="866775"/>
          <p14:tracePt t="4220" x="8099425" y="830263"/>
          <p14:tracePt t="4236" x="7939088" y="795338"/>
          <p14:tracePt t="4253" x="7742238" y="758825"/>
          <p14:tracePt t="4270" x="7348538" y="723900"/>
          <p14:tracePt t="4286" x="7000875" y="723900"/>
          <p14:tracePt t="4303" x="6653213" y="731838"/>
          <p14:tracePt t="4320" x="6375400" y="750888"/>
          <p14:tracePt t="4336" x="6143625" y="776288"/>
          <p14:tracePt t="4353" x="5965825" y="822325"/>
          <p14:tracePt t="4370" x="5776913" y="884238"/>
          <p14:tracePt t="4386" x="5572125" y="965200"/>
          <p14:tracePt t="4403" x="5375275" y="1054100"/>
          <p14:tracePt t="4420" x="5187950" y="1133475"/>
          <p14:tracePt t="4436" x="5108575" y="1179513"/>
          <p14:tracePt t="4453" x="5089525" y="1196975"/>
          <p14:tracePt t="4470" x="5089525" y="1250950"/>
          <p14:tracePt t="4486" x="5089525" y="1295400"/>
          <p14:tracePt t="4503" x="5108575" y="1366838"/>
          <p14:tracePt t="4520" x="5126038" y="1438275"/>
          <p14:tracePt t="4537" x="5170488" y="1517650"/>
          <p14:tracePt t="4553" x="5214938" y="1598613"/>
          <p14:tracePt t="4570" x="5295900" y="1679575"/>
          <p14:tracePt t="4587" x="5394325" y="1741488"/>
          <p14:tracePt t="4603" x="5483225" y="1776413"/>
          <p14:tracePt t="4620" x="5562600" y="1812925"/>
          <p14:tracePt t="4636" x="5608638" y="1822450"/>
          <p14:tracePt t="4653" x="5626100" y="1822450"/>
          <p14:tracePt t="4670" x="5653088" y="1822450"/>
          <p14:tracePt t="4687" x="5697538" y="1822450"/>
          <p14:tracePt t="5255" x="5715000" y="1822450"/>
          <p14:tracePt t="5264" x="5724525" y="1822450"/>
          <p14:tracePt t="5271" x="5751513" y="1822450"/>
          <p14:tracePt t="5287" x="5822950" y="1822450"/>
          <p14:tracePt t="5304" x="5973763" y="1830388"/>
          <p14:tracePt t="5320" x="6188075" y="1857375"/>
          <p14:tracePt t="5337" x="6465888" y="1857375"/>
          <p14:tracePt t="5353" x="6786563" y="1857375"/>
          <p14:tracePt t="5370" x="7045325" y="1857375"/>
          <p14:tracePt t="5387" x="7170738" y="1857375"/>
          <p14:tracePt t="5420" x="7188200" y="1857375"/>
          <p14:tracePt t="5437" x="7197725" y="1847850"/>
          <p14:tracePt t="5454" x="7197725" y="1839913"/>
          <p14:tracePt t="5487" x="7197725" y="1866900"/>
          <p14:tracePt t="5503" x="7215188" y="1946275"/>
          <p14:tracePt t="5520" x="7215188" y="2017713"/>
          <p14:tracePt t="5537" x="7215188" y="2062163"/>
          <p14:tracePt t="5570" x="7232650" y="2089150"/>
          <p14:tracePt t="5587" x="7242175" y="2089150"/>
          <p14:tracePt t="5783" x="7232650" y="2089150"/>
          <p14:tracePt t="5799" x="7215188" y="2089150"/>
          <p14:tracePt t="5807" x="7188200" y="2089150"/>
          <p14:tracePt t="5867" x="7180263" y="2071688"/>
          <p14:tracePt t="5876" x="7170738" y="2062163"/>
          <p14:tracePt t="5883" x="7153275" y="2062163"/>
          <p14:tracePt t="5891" x="7126288" y="2054225"/>
          <p14:tracePt t="5904" x="7108825" y="2054225"/>
          <p14:tracePt t="5920" x="7062788" y="2054225"/>
          <p14:tracePt t="5937" x="7027863" y="2054225"/>
          <p14:tracePt t="5954" x="7010400" y="2027238"/>
          <p14:tracePt t="5971" x="7010400" y="1982788"/>
          <p14:tracePt t="5987" x="7010400" y="1973263"/>
          <p14:tracePt t="6004" x="6991350" y="1955800"/>
          <p14:tracePt t="6020" x="6965950" y="1938338"/>
          <p14:tracePt t="6037" x="6938963" y="1919288"/>
          <p14:tracePt t="6054" x="6894513" y="1901825"/>
          <p14:tracePt t="6070" x="6858000" y="1874838"/>
          <p14:tracePt t="6087" x="6831013" y="1847850"/>
          <p14:tracePt t="6104" x="6796088" y="1839913"/>
          <p14:tracePt t="6120" x="6751638" y="1812925"/>
          <p14:tracePt t="6137" x="6724650" y="1803400"/>
          <p14:tracePt t="6154" x="6705600" y="1785938"/>
          <p14:tracePt t="6171" x="6661150" y="1776413"/>
          <p14:tracePt t="6187" x="6608763" y="1776413"/>
          <p14:tracePt t="6204" x="6554788" y="1776413"/>
          <p14:tracePt t="6220" x="6473825" y="1776413"/>
          <p14:tracePt t="6237" x="6367463" y="1768475"/>
          <p14:tracePt t="6254" x="6269038" y="1751013"/>
          <p14:tracePt t="6270" x="6197600" y="1731963"/>
          <p14:tracePt t="6363" x="6180138" y="1731963"/>
          <p14:tracePt t="6404" x="6197600" y="1731963"/>
          <p14:tracePt t="6411" x="6224588" y="1731963"/>
          <p14:tracePt t="6420" x="6251575" y="1731963"/>
          <p14:tracePt t="6437" x="6330950" y="1731963"/>
          <p14:tracePt t="6454" x="6473825" y="1731963"/>
          <p14:tracePt t="6470" x="6688138" y="1731963"/>
          <p14:tracePt t="6487" x="6894513" y="1731963"/>
          <p14:tracePt t="6504" x="7037388" y="1731963"/>
          <p14:tracePt t="6520" x="7108825" y="1731963"/>
          <p14:tracePt t="6537" x="7161213" y="1741488"/>
          <p14:tracePt t="6554" x="7232650" y="1751013"/>
          <p14:tracePt t="6571" x="7340600" y="1758950"/>
          <p14:tracePt t="6587" x="7429500" y="1776413"/>
          <p14:tracePt t="6604" x="7500938" y="1776413"/>
          <p14:tracePt t="6620" x="7572375" y="1785938"/>
          <p14:tracePt t="6637" x="7599363" y="1785938"/>
          <p14:tracePt t="6654" x="7634288" y="1785938"/>
          <p14:tracePt t="6715" x="7643813" y="1785938"/>
          <p14:tracePt t="6732" x="7661275" y="1785938"/>
          <p14:tracePt t="6740" x="7680325" y="1785938"/>
          <p14:tracePt t="6747" x="7697788" y="1785938"/>
          <p14:tracePt t="6756" x="7724775" y="1785938"/>
          <p14:tracePt t="6771" x="7777163" y="1785938"/>
          <p14:tracePt t="6787" x="7813675" y="1785938"/>
          <p14:tracePt t="6804" x="7858125" y="1795463"/>
          <p14:tracePt t="6820" x="7885113" y="1795463"/>
          <p14:tracePt t="6837" x="7894638" y="1795463"/>
          <p14:tracePt t="6854" x="7912100" y="1795463"/>
          <p14:tracePt t="6870" x="7939088" y="1795463"/>
          <p14:tracePt t="6887" x="7983538" y="1795463"/>
          <p14:tracePt t="6904" x="8045450" y="1795463"/>
          <p14:tracePt t="6920" x="8099425" y="1795463"/>
          <p14:tracePt t="6937" x="8161338" y="1812925"/>
          <p14:tracePt t="6954" x="8215313" y="1822450"/>
          <p14:tracePt t="6970" x="8277225" y="1822450"/>
          <p14:tracePt t="6987" x="8412163" y="1822450"/>
          <p14:tracePt t="7004" x="8537575" y="1839913"/>
          <p14:tracePt t="7020" x="8616950" y="1839913"/>
          <p14:tracePt t="7037" x="8688388" y="1839913"/>
          <p14:tracePt t="7054" x="8796338" y="1839913"/>
          <p14:tracePt t="7070" x="8966200" y="1839913"/>
          <p14:tracePt t="7087" x="9259888" y="1839913"/>
          <p14:tracePt t="7104" x="9671050" y="1839913"/>
          <p14:tracePt t="7121" x="10072688" y="1857375"/>
          <p14:tracePt t="7137" x="10296525" y="1874838"/>
          <p14:tracePt t="7154" x="10367963" y="1884363"/>
          <p14:tracePt t="7171" x="10385425" y="1919288"/>
          <p14:tracePt t="7187" x="10340975" y="1955800"/>
          <p14:tracePt t="7204" x="10269538" y="1990725"/>
          <p14:tracePt t="7221" x="10233025" y="2009775"/>
          <p14:tracePt t="7237" x="10188575" y="2009775"/>
          <p14:tracePt t="7254" x="10153650" y="2017713"/>
          <p14:tracePt t="7271" x="10117138" y="2027238"/>
          <p14:tracePt t="7287" x="10045700" y="2044700"/>
          <p14:tracePt t="7304" x="9939338" y="2044700"/>
          <p14:tracePt t="7321" x="9823450" y="2044700"/>
          <p14:tracePt t="7337" x="9680575" y="2044700"/>
          <p14:tracePt t="7354" x="9510713" y="2044700"/>
          <p14:tracePt t="7371" x="9224963" y="2044700"/>
          <p14:tracePt t="7387" x="8974138" y="2036763"/>
          <p14:tracePt t="7404" x="8715375" y="2036763"/>
          <p14:tracePt t="7421" x="8456613" y="2036763"/>
          <p14:tracePt t="7437" x="8197850" y="2036763"/>
          <p14:tracePt t="7454" x="7974013" y="2036763"/>
          <p14:tracePt t="7471" x="7769225" y="2036763"/>
          <p14:tracePt t="7487" x="7589838" y="2036763"/>
          <p14:tracePt t="7504" x="7412038" y="2036763"/>
          <p14:tracePt t="7521" x="7232650" y="2054225"/>
          <p14:tracePt t="7537" x="7054850" y="2071688"/>
          <p14:tracePt t="7554" x="6902450" y="2081213"/>
          <p14:tracePt t="7571" x="6705600" y="2081213"/>
          <p14:tracePt t="7587" x="6572250" y="2081213"/>
          <p14:tracePt t="7604" x="6375400" y="2081213"/>
          <p14:tracePt t="7621" x="6099175" y="2081213"/>
          <p14:tracePt t="7638" x="5803900" y="2081213"/>
          <p14:tracePt t="7654" x="5554663" y="2081213"/>
          <p14:tracePt t="7671" x="5375275" y="2081213"/>
          <p14:tracePt t="7724" x="5357813" y="2081213"/>
          <p14:tracePt t="7732" x="5348288" y="2081213"/>
          <p14:tracePt t="7740" x="5340350" y="2081213"/>
          <p14:tracePt t="7754" x="5322888" y="2098675"/>
          <p14:tracePt t="7771" x="5303838" y="2108200"/>
          <p14:tracePt t="7820" x="5295900" y="2116138"/>
          <p14:tracePt t="7828" x="5276850" y="2125663"/>
          <p14:tracePt t="7837" x="5259388" y="2133600"/>
          <p14:tracePt t="7854" x="5205413" y="2160588"/>
          <p14:tracePt t="7871" x="5126038" y="2205038"/>
          <p14:tracePt t="7887" x="5062538" y="2214563"/>
          <p14:tracePt t="7980" x="5054600" y="2224088"/>
          <p14:tracePt t="7988" x="5054600" y="2232025"/>
          <p14:tracePt t="7996" x="5054600" y="2241550"/>
          <p14:tracePt t="8004" x="5062538" y="2259013"/>
          <p14:tracePt t="8021" x="5081588" y="2276475"/>
          <p14:tracePt t="8037" x="5126038" y="2303463"/>
          <p14:tracePt t="8054" x="5160963" y="2303463"/>
          <p14:tracePt t="8071" x="5224463" y="2322513"/>
          <p14:tracePt t="8087" x="5268913" y="2322513"/>
          <p14:tracePt t="8104" x="5322888" y="2322513"/>
          <p14:tracePt t="8121" x="5402263" y="2322513"/>
          <p14:tracePt t="8138" x="5491163" y="2322513"/>
          <p14:tracePt t="8154" x="5572125" y="2322513"/>
          <p14:tracePt t="8171" x="5661025" y="2322513"/>
          <p14:tracePt t="8187" x="5670550" y="2322513"/>
          <p14:tracePt t="8204" x="5697538" y="2322513"/>
          <p14:tracePt t="8221" x="5741988" y="2322513"/>
          <p14:tracePt t="8238" x="5848350" y="2295525"/>
          <p14:tracePt t="8254" x="5911850" y="2276475"/>
          <p14:tracePt t="8271" x="5973763" y="2276475"/>
          <p14:tracePt t="8288" x="6037263" y="2276475"/>
          <p14:tracePt t="8304" x="6062663" y="2276475"/>
          <p14:tracePt t="8321" x="6072188" y="2276475"/>
          <p14:tracePt t="8338" x="6089650" y="2276475"/>
          <p14:tracePt t="8354" x="6116638" y="2276475"/>
          <p14:tracePt t="8371" x="6143625" y="2276475"/>
          <p14:tracePt t="8387" x="6161088" y="2276475"/>
          <p14:tracePt t="8404" x="6180138" y="2276475"/>
          <p14:tracePt t="8421" x="6215063" y="2276475"/>
          <p14:tracePt t="8438" x="6269038" y="2276475"/>
          <p14:tracePt t="8454" x="6323013" y="2276475"/>
          <p14:tracePt t="8471" x="6384925" y="2276475"/>
          <p14:tracePt t="8487" x="6456363" y="2276475"/>
          <p14:tracePt t="8504" x="6554788" y="2276475"/>
          <p14:tracePt t="8521" x="6680200" y="2276475"/>
          <p14:tracePt t="8538" x="6769100" y="2276475"/>
          <p14:tracePt t="8554" x="6823075" y="2276475"/>
          <p14:tracePt t="8571" x="6848475" y="2276475"/>
          <p14:tracePt t="8588" x="6894513" y="2276475"/>
          <p14:tracePt t="8604" x="6946900" y="2276475"/>
          <p14:tracePt t="8621" x="7054850" y="2276475"/>
          <p14:tracePt t="8638" x="7188200" y="2286000"/>
          <p14:tracePt t="8654" x="7277100" y="2295525"/>
          <p14:tracePt t="8671" x="7313613" y="2295525"/>
          <p14:tracePt t="8724" x="7340600" y="2295525"/>
          <p14:tracePt t="8732" x="7375525" y="2295525"/>
          <p14:tracePt t="8740" x="7402513" y="2295525"/>
          <p14:tracePt t="8754" x="7446963" y="2295525"/>
          <p14:tracePt t="8771" x="7599363" y="2295525"/>
          <p14:tracePt t="8788" x="7697788" y="2295525"/>
          <p14:tracePt t="8804" x="7732713" y="2303463"/>
          <p14:tracePt t="9040" x="7732713" y="2312988"/>
          <p14:tracePt t="9120" x="7724775" y="2312988"/>
          <p14:tracePt t="9136" x="7715250" y="2312988"/>
          <p14:tracePt t="9216" x="7705725" y="2312988"/>
          <p14:tracePt t="9224" x="7697788" y="2312988"/>
          <p14:tracePt t="9240" x="7670800" y="2312988"/>
          <p14:tracePt t="9248" x="7634288" y="2312988"/>
          <p14:tracePt t="9256" x="7599363" y="2339975"/>
          <p14:tracePt t="9271" x="7562850" y="2374900"/>
          <p14:tracePt t="9288" x="7510463" y="2428875"/>
          <p14:tracePt t="9304" x="7473950" y="2473325"/>
          <p14:tracePt t="9321" x="7412038" y="2544763"/>
          <p14:tracePt t="9338" x="7358063" y="2598738"/>
          <p14:tracePt t="9354" x="7242175" y="2705100"/>
          <p14:tracePt t="9371" x="7010400" y="2847975"/>
          <p14:tracePt t="9388" x="6634163" y="3054350"/>
          <p14:tracePt t="9405" x="6116638" y="3322638"/>
          <p14:tracePt t="9421" x="5653088" y="3554413"/>
          <p14:tracePt t="9438" x="5394325" y="3679825"/>
          <p14:tracePt t="9454" x="5303838" y="3741738"/>
          <p14:tracePt t="9471" x="5276850" y="3813175"/>
          <p14:tracePt t="9488" x="5276850" y="3911600"/>
          <p14:tracePt t="9505" x="5276850" y="4062413"/>
          <p14:tracePt t="9521" x="5276850" y="4241800"/>
          <p14:tracePt t="9538" x="5303838" y="4394200"/>
          <p14:tracePt t="9555" x="5367338" y="4518025"/>
          <p14:tracePt t="9571" x="5438775" y="4643438"/>
          <p14:tracePt t="9588" x="5510213" y="4751388"/>
          <p14:tracePt t="9605" x="5562600" y="4840288"/>
          <p14:tracePt t="9621" x="5589588" y="4894263"/>
          <p14:tracePt t="9638" x="5599113" y="4938713"/>
          <p14:tracePt t="9654" x="5599113" y="4973638"/>
          <p14:tracePt t="9671" x="5608638" y="5037138"/>
          <p14:tracePt t="9688" x="5634038" y="5072063"/>
          <p14:tracePt t="9705" x="5643563" y="5108575"/>
          <p14:tracePt t="9721" x="5670550" y="5126038"/>
          <p14:tracePt t="9738" x="5680075" y="5153025"/>
          <p14:tracePt t="9755" x="5697538" y="5187950"/>
          <p14:tracePt t="9771" x="5732463" y="5232400"/>
          <p14:tracePt t="9788" x="5776913" y="5268913"/>
          <p14:tracePt t="9805" x="5813425" y="5286375"/>
          <p14:tracePt t="9821" x="5867400" y="5295900"/>
          <p14:tracePt t="9838" x="5929313" y="5295900"/>
          <p14:tracePt t="9854" x="6010275" y="5295900"/>
          <p14:tracePt t="9872" x="6161088" y="5322888"/>
          <p14:tracePt t="9888" x="6224588" y="5348288"/>
          <p14:tracePt t="9905" x="6242050" y="5357813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-47625"/>
            <a:ext cx="11430000" cy="695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13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65"/>
    </mc:Choice>
    <mc:Fallback xmlns="">
      <p:transition spd="slow" advTm="921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18" x="6197600" y="5608638"/>
          <p14:tracePt t="6126" x="6197600" y="5616575"/>
          <p14:tracePt t="6137" x="6126163" y="6081713"/>
          <p14:tracePt t="6154" x="6027738" y="6848475"/>
          <p14:tracePt t="6170" x="6153150" y="6848475"/>
          <p14:tracePt t="6187" x="6375400" y="6848475"/>
          <p14:tracePt t="6203" x="6572250" y="6848475"/>
          <p14:tracePt t="6220" x="6715125" y="6848475"/>
          <p14:tracePt t="6237" x="6938963" y="6848475"/>
          <p14:tracePt t="6254" x="7456488" y="6848475"/>
          <p14:tracePt t="6270" x="8385175" y="6786563"/>
          <p14:tracePt t="6287" x="9528175" y="6562725"/>
          <p14:tracePt t="6304" x="10501313" y="6259513"/>
          <p14:tracePt t="6320" x="11109325" y="5938838"/>
          <p14:tracePt t="6337" x="11349038" y="5751513"/>
          <p14:tracePt t="6354" x="11439525" y="5581650"/>
          <p14:tracePt t="6370" x="11447463" y="5446713"/>
          <p14:tracePt t="6387" x="11403013" y="5268913"/>
          <p14:tracePt t="6404" x="11331575" y="5160963"/>
          <p14:tracePt t="6420" x="11188700" y="5062538"/>
          <p14:tracePt t="6437" x="10966450" y="4946650"/>
          <p14:tracePt t="6454" x="10698163" y="4822825"/>
          <p14:tracePt t="6470" x="10474325" y="4724400"/>
          <p14:tracePt t="6487" x="10215563" y="4616450"/>
          <p14:tracePt t="6504" x="9804400" y="4446588"/>
          <p14:tracePt t="6520" x="9153525" y="4259263"/>
          <p14:tracePt t="6537" x="8251825" y="4071938"/>
          <p14:tracePt t="6554" x="6759575" y="3857625"/>
          <p14:tracePt t="6570" x="5929313" y="3803650"/>
          <p14:tracePt t="6587" x="5153025" y="3803650"/>
          <p14:tracePt t="6604" x="4286250" y="3884613"/>
          <p14:tracePt t="6620" x="3286125" y="4081463"/>
          <p14:tracePt t="6637" x="2347913" y="4322763"/>
          <p14:tracePt t="6654" x="1616075" y="4572000"/>
          <p14:tracePt t="6670" x="1116013" y="4786313"/>
          <p14:tracePt t="6687" x="741363" y="4983163"/>
          <p14:tracePt t="6704" x="401638" y="5205413"/>
          <p14:tracePt t="6720" x="0" y="5500688"/>
          <p14:tracePt t="6737" x="0" y="5803900"/>
          <p14:tracePt t="6754" x="0" y="6259513"/>
          <p14:tracePt t="6770" x="0" y="6491288"/>
          <p14:tracePt t="6787" x="107950" y="6705600"/>
          <p14:tracePt t="6906" x="2544763" y="6848475"/>
          <p14:tracePt t="6920" x="2652713" y="6831013"/>
          <p14:tracePt t="6937" x="2955925" y="6715125"/>
          <p14:tracePt t="6954" x="3670300" y="6375400"/>
          <p14:tracePt t="6970" x="4071938" y="6224588"/>
          <p14:tracePt t="6987" x="4081463" y="6224588"/>
          <p14:tracePt t="7004" x="4116388" y="6205538"/>
          <p14:tracePt t="7020" x="4089400" y="6205538"/>
          <p14:tracePt t="7037" x="3902075" y="6215063"/>
          <p14:tracePt t="7054" x="3633788" y="6232525"/>
          <p14:tracePt t="7070" x="3429000" y="6232525"/>
          <p14:tracePt t="7087" x="3268663" y="6232525"/>
          <p14:tracePt t="7104" x="3133725" y="6232525"/>
          <p14:tracePt t="7120" x="3036888" y="6251575"/>
          <p14:tracePt t="7137" x="2946400" y="6276975"/>
          <p14:tracePt t="7154" x="2894013" y="6340475"/>
          <p14:tracePt t="7170" x="2884488" y="6384925"/>
          <p14:tracePt t="7187" x="2928938" y="6419850"/>
          <p14:tracePt t="7204" x="3044825" y="6438900"/>
          <p14:tracePt t="7220" x="3197225" y="6438900"/>
          <p14:tracePt t="7237" x="3348038" y="6438900"/>
          <p14:tracePt t="7254" x="3465513" y="6438900"/>
          <p14:tracePt t="7338" x="3490913" y="6438900"/>
          <p14:tracePt t="7363" x="3473450" y="6438900"/>
          <p14:tracePt t="7371" x="3438525" y="6438900"/>
          <p14:tracePt t="7378" x="3402013" y="6438900"/>
          <p14:tracePt t="7387" x="3367088" y="6438900"/>
          <p14:tracePt t="7404" x="3340100" y="6438900"/>
          <p14:tracePt t="7466" x="3330575" y="6438900"/>
          <p14:tracePt t="7538" x="3367088" y="6465888"/>
          <p14:tracePt t="7546" x="3394075" y="6473825"/>
          <p14:tracePt t="7554" x="3465513" y="6491288"/>
          <p14:tracePt t="7570" x="3697288" y="6545263"/>
          <p14:tracePt t="7587" x="4108450" y="6581775"/>
          <p14:tracePt t="7603" x="4465638" y="6616700"/>
          <p14:tracePt t="7620" x="4589463" y="6616700"/>
          <p14:tracePt t="7658" x="4581525" y="6599238"/>
          <p14:tracePt t="7670" x="4562475" y="6589713"/>
          <p14:tracePt t="7687" x="4510088" y="6581775"/>
          <p14:tracePt t="7703" x="4367213" y="6581775"/>
          <p14:tracePt t="7720" x="4108450" y="6581775"/>
          <p14:tracePt t="7737" x="3741738" y="6581775"/>
          <p14:tracePt t="7753" x="3429000" y="6562725"/>
          <p14:tracePt t="7770" x="3224213" y="6537325"/>
          <p14:tracePt t="7803" x="3214688" y="6537325"/>
          <p14:tracePt t="7820" x="3276600" y="6537325"/>
          <p14:tracePt t="7837" x="3527425" y="6537325"/>
          <p14:tracePt t="7853" x="3776663" y="6537325"/>
          <p14:tracePt t="7870" x="3840163" y="6537325"/>
          <p14:tracePt t="7906" x="3813175" y="6537325"/>
          <p14:tracePt t="7920" x="3795713" y="6537325"/>
          <p14:tracePt t="7937" x="3786188" y="6537325"/>
          <p14:tracePt t="7954" x="3768725" y="6537325"/>
          <p14:tracePt t="8010" x="3759200" y="6537325"/>
          <p14:tracePt t="8018" x="3751263" y="6537325"/>
          <p14:tracePt t="8026" x="3732213" y="6527800"/>
          <p14:tracePt t="8037" x="3697288" y="6500813"/>
          <p14:tracePt t="8054" x="3633788" y="6473825"/>
          <p14:tracePt t="8070" x="3509963" y="6402388"/>
          <p14:tracePt t="8087" x="3251200" y="6286500"/>
          <p14:tracePt t="8104" x="2830513" y="6153150"/>
          <p14:tracePt t="8120" x="2303463" y="6018213"/>
          <p14:tracePt t="8137" x="1751013" y="5902325"/>
          <p14:tracePt t="8154" x="1223963" y="5751513"/>
          <p14:tracePt t="8170" x="401638" y="5429250"/>
          <p14:tracePt t="8187" x="0" y="5133975"/>
          <p14:tracePt t="8204" x="0" y="4776788"/>
          <p14:tracePt t="8220" x="0" y="4367213"/>
          <p14:tracePt t="8237" x="0" y="3929063"/>
          <p14:tracePt t="8254" x="0" y="3544888"/>
          <p14:tracePt t="8270" x="36513" y="3133725"/>
          <p14:tracePt t="8287" x="214313" y="2571750"/>
          <p14:tracePt t="8304" x="401638" y="2116138"/>
          <p14:tracePt t="8320" x="561975" y="1795463"/>
          <p14:tracePt t="8337" x="696913" y="1544638"/>
          <p14:tracePt t="8354" x="866775" y="1295400"/>
          <p14:tracePt t="8370" x="1169988" y="911225"/>
          <p14:tracePt t="8387" x="1401763" y="660400"/>
          <p14:tracePt t="8404" x="1581150" y="473075"/>
          <p14:tracePt t="8420" x="1714500" y="357188"/>
          <p14:tracePt t="8437" x="1812925" y="276225"/>
          <p14:tracePt t="8454" x="1884363" y="231775"/>
          <p14:tracePt t="8470" x="1928813" y="204788"/>
          <p14:tracePt t="8487" x="1938338" y="204788"/>
          <p14:tracePt t="8520" x="1955800" y="204788"/>
          <p14:tracePt t="8537" x="2009775" y="204788"/>
          <p14:tracePt t="8554" x="2224088" y="268288"/>
          <p14:tracePt t="8570" x="2517775" y="357188"/>
          <p14:tracePt t="8587" x="2874963" y="446088"/>
          <p14:tracePt t="8604" x="3187700" y="509588"/>
          <p14:tracePt t="8620" x="3438525" y="581025"/>
          <p14:tracePt t="8637" x="3633788" y="652463"/>
          <p14:tracePt t="8654" x="3751263" y="714375"/>
          <p14:tracePt t="8670" x="3813175" y="758825"/>
          <p14:tracePt t="8687" x="3840163" y="795338"/>
          <p14:tracePt t="8704" x="3848100" y="822325"/>
          <p14:tracePt t="8720" x="3857625" y="884238"/>
          <p14:tracePt t="8737" x="3875088" y="946150"/>
          <p14:tracePt t="8754" x="3894138" y="1017588"/>
          <p14:tracePt t="8770" x="3946525" y="1133475"/>
          <p14:tracePt t="8787" x="3973513" y="1204913"/>
          <p14:tracePt t="8804" x="3990975" y="1241425"/>
          <p14:tracePt t="8820" x="3990975" y="1258888"/>
          <p14:tracePt t="8837" x="3990975" y="1276350"/>
          <p14:tracePt t="8854" x="3990975" y="1312863"/>
          <p14:tracePt t="8870" x="3990975" y="1384300"/>
          <p14:tracePt t="8887" x="3990975" y="1500188"/>
          <p14:tracePt t="8904" x="3990975" y="1616075"/>
          <p14:tracePt t="8920" x="3990975" y="1714500"/>
          <p14:tracePt t="8937" x="3990975" y="1830388"/>
          <p14:tracePt t="8954" x="3990975" y="1982788"/>
          <p14:tracePt t="8970" x="3894138" y="2286000"/>
          <p14:tracePt t="8987" x="3714750" y="2581275"/>
          <p14:tracePt t="9004" x="3419475" y="2884488"/>
          <p14:tracePt t="9020" x="3098800" y="3116263"/>
          <p14:tracePt t="9037" x="2857500" y="3224213"/>
          <p14:tracePt t="9054" x="2660650" y="3276600"/>
          <p14:tracePt t="9070" x="2455863" y="3286125"/>
          <p14:tracePt t="9087" x="2232025" y="3276600"/>
          <p14:tracePt t="9104" x="1990725" y="3251200"/>
          <p14:tracePt t="9120" x="1751013" y="3232150"/>
          <p14:tracePt t="9137" x="1527175" y="3232150"/>
          <p14:tracePt t="9154" x="1276350" y="3232150"/>
          <p14:tracePt t="9170" x="1133475" y="3259138"/>
          <p14:tracePt t="9187" x="982663" y="3303588"/>
          <p14:tracePt t="9204" x="822325" y="3367088"/>
          <p14:tracePt t="9221" x="660400" y="3411538"/>
          <p14:tracePt t="9237" x="588963" y="3429000"/>
          <p14:tracePt t="9254" x="428625" y="3446463"/>
          <p14:tracePt t="9271" x="357188" y="3438525"/>
          <p14:tracePt t="9287" x="312738" y="3367088"/>
          <p14:tracePt t="9304" x="285750" y="3197225"/>
          <p14:tracePt t="9321" x="276225" y="2973388"/>
          <p14:tracePt t="9337" x="276225" y="2697163"/>
          <p14:tracePt t="9354" x="276225" y="2357438"/>
          <p14:tracePt t="9371" x="276225" y="2062163"/>
          <p14:tracePt t="9387" x="303213" y="1812925"/>
          <p14:tracePt t="9404" x="374650" y="1616075"/>
          <p14:tracePt t="9421" x="411163" y="1500188"/>
          <p14:tracePt t="9437" x="428625" y="1446213"/>
          <p14:tracePt t="9454" x="473075" y="1419225"/>
          <p14:tracePt t="9471" x="544513" y="1384300"/>
          <p14:tracePt t="9487" x="581025" y="1374775"/>
          <p14:tracePt t="9504" x="608013" y="1374775"/>
          <p14:tracePt t="9521" x="660400" y="1374775"/>
          <p14:tracePt t="9537" x="731838" y="1393825"/>
          <p14:tracePt t="9554" x="812800" y="1428750"/>
          <p14:tracePt t="9571" x="893763" y="1446213"/>
          <p14:tracePt t="9587" x="1000125" y="1490663"/>
          <p14:tracePt t="9604" x="1062038" y="1500188"/>
          <p14:tracePt t="9621" x="1143000" y="1527175"/>
          <p14:tracePt t="9637" x="1231900" y="1544638"/>
          <p14:tracePt t="9654" x="1268413" y="1562100"/>
          <p14:tracePt t="10142" x="1241425" y="1554163"/>
          <p14:tracePt t="10150" x="1231900" y="1544638"/>
          <p14:tracePt t="10158" x="1204913" y="1527175"/>
          <p14:tracePt t="10171" x="1152525" y="1490663"/>
          <p14:tracePt t="10187" x="1017588" y="1347788"/>
          <p14:tracePt t="10204" x="901700" y="1187450"/>
          <p14:tracePt t="10221" x="857250" y="1054100"/>
          <p14:tracePt t="10237" x="874713" y="857250"/>
          <p14:tracePt t="10254" x="1000125" y="527050"/>
          <p14:tracePt t="10271" x="1054100" y="312738"/>
          <p14:tracePt t="12659" x="6394450" y="3822700"/>
          <p14:tracePt t="12675" x="6375400" y="3822700"/>
          <p14:tracePt t="12683" x="6357938" y="3822700"/>
          <p14:tracePt t="12694" x="6323013" y="3822700"/>
          <p14:tracePt t="12710" x="6188075" y="3822700"/>
          <p14:tracePt t="12727" x="5991225" y="3822700"/>
          <p14:tracePt t="12744" x="5653088" y="3822700"/>
          <p14:tracePt t="12760" x="5045075" y="3813175"/>
          <p14:tracePt t="12777" x="4367213" y="3724275"/>
          <p14:tracePt t="12794" x="3857625" y="3589338"/>
          <p14:tracePt t="12810" x="3608388" y="3473450"/>
          <p14:tracePt t="12827" x="3482975" y="3384550"/>
          <p14:tracePt t="12860" x="3482975" y="3357563"/>
          <p14:tracePt t="12877" x="3482975" y="3303588"/>
          <p14:tracePt t="12894" x="3482975" y="3259138"/>
          <p14:tracePt t="12927" x="3482975" y="3241675"/>
          <p14:tracePt t="12944" x="3482975" y="3232150"/>
          <p14:tracePt t="13007" x="3465513" y="3232150"/>
          <p14:tracePt t="13015" x="3438525" y="3232150"/>
          <p14:tracePt t="13023" x="3419475" y="3232150"/>
          <p14:tracePt t="13031" x="3402013" y="3232150"/>
          <p14:tracePt t="13044" x="3375025" y="3232150"/>
          <p14:tracePt t="13060" x="3357563" y="3241675"/>
          <p14:tracePt t="13077" x="3348038" y="3241675"/>
          <p14:tracePt t="13143" x="3340100" y="3241675"/>
          <p14:tracePt t="13151" x="3330575" y="3241675"/>
          <p14:tracePt t="13160" x="3313113" y="3241675"/>
          <p14:tracePt t="13177" x="3251200" y="3251200"/>
          <p14:tracePt t="13194" x="3205163" y="3268663"/>
          <p14:tracePt t="13210" x="3125788" y="3276600"/>
          <p14:tracePt t="13227" x="2982913" y="3295650"/>
          <p14:tracePt t="13244" x="2822575" y="3322638"/>
          <p14:tracePt t="13260" x="2759075" y="3330575"/>
          <p14:tracePt t="13319" x="2759075" y="3322638"/>
          <p14:tracePt t="13327" x="2768600" y="3322638"/>
          <p14:tracePt t="13335" x="2786063" y="3313113"/>
          <p14:tracePt t="13344" x="2840038" y="3276600"/>
          <p14:tracePt t="13361" x="3054350" y="3179763"/>
          <p14:tracePt t="13377" x="3340100" y="3062288"/>
          <p14:tracePt t="13394" x="3527425" y="3000375"/>
          <p14:tracePt t="15084" x="3517900" y="3000375"/>
          <p14:tracePt t="15092" x="3490913" y="3000375"/>
          <p14:tracePt t="15100" x="3465513" y="3000375"/>
          <p14:tracePt t="15111" x="3419475" y="3000375"/>
          <p14:tracePt t="15128" x="3214688" y="3000375"/>
          <p14:tracePt t="15144" x="2813050" y="3000375"/>
          <p14:tracePt t="15161" x="2152650" y="3000375"/>
          <p14:tracePt t="15178" x="1357313" y="3000375"/>
          <p14:tracePt t="15194" x="509588" y="3000375"/>
          <p14:tracePt t="15211" x="0" y="2965450"/>
          <p14:tracePt t="15228" x="0" y="2786063"/>
          <p14:tracePt t="15244" x="0" y="2616200"/>
          <p14:tracePt t="15261" x="9525" y="2438400"/>
          <p14:tracePt t="15278" x="44450" y="2286000"/>
          <p14:tracePt t="15294" x="98425" y="2179638"/>
          <p14:tracePt t="15311" x="179388" y="2089150"/>
          <p14:tracePt t="15328" x="285750" y="2009775"/>
          <p14:tracePt t="15344" x="393700" y="1928813"/>
          <p14:tracePt t="15361" x="473075" y="1866900"/>
          <p14:tracePt t="15378" x="509588" y="1812925"/>
          <p14:tracePt t="15394" x="527050" y="1776413"/>
          <p14:tracePt t="15411" x="544513" y="1724025"/>
          <p14:tracePt t="15428" x="561975" y="1660525"/>
          <p14:tracePt t="15444" x="561975" y="1608138"/>
          <p14:tracePt t="15461" x="561975" y="1544638"/>
          <p14:tracePt t="15478" x="561975" y="1438275"/>
          <p14:tracePt t="15494" x="554038" y="1312863"/>
          <p14:tracePt t="15511" x="544513" y="1268413"/>
          <p14:tracePt t="15572" x="544513" y="1295400"/>
          <p14:tracePt t="15580" x="544513" y="1312863"/>
          <p14:tracePt t="15588" x="544513" y="1330325"/>
          <p14:tracePt t="15596" x="544513" y="1347788"/>
          <p14:tracePt t="15611" x="544513" y="1384300"/>
          <p14:tracePt t="15628" x="588963" y="1598613"/>
          <p14:tracePt t="15644" x="660400" y="1803400"/>
          <p14:tracePt t="15661" x="731838" y="2089150"/>
          <p14:tracePt t="15678" x="812800" y="2490788"/>
          <p14:tracePt t="15694" x="866775" y="2901950"/>
          <p14:tracePt t="15711" x="919163" y="3295650"/>
          <p14:tracePt t="15728" x="965200" y="3554413"/>
          <p14:tracePt t="15744" x="1027113" y="3724275"/>
          <p14:tracePt t="15761" x="1054100" y="3795713"/>
          <p14:tracePt t="15778" x="1062038" y="3822700"/>
          <p14:tracePt t="34857" x="1081088" y="3822700"/>
          <p14:tracePt t="34866" x="1089025" y="3822700"/>
          <p14:tracePt t="34873" x="1152525" y="3732213"/>
          <p14:tracePt t="34883" x="1268413" y="3562350"/>
          <p14:tracePt t="34900" x="1679575" y="3062288"/>
          <p14:tracePt t="34917" x="2152650" y="2509838"/>
          <p14:tracePt t="34933" x="2581275" y="1965325"/>
          <p14:tracePt t="34950" x="2955925" y="1366838"/>
          <p14:tracePt t="34967" x="3286125" y="687388"/>
          <p14:tracePt t="34983" x="3625850" y="0"/>
          <p14:tracePt t="35000" x="4170363" y="0"/>
          <p14:tracePt t="35017" x="4483100" y="0"/>
          <p14:tracePt t="35033" x="4625975" y="0"/>
          <p14:tracePt t="35050" x="4633913" y="0"/>
          <p14:tracePt t="35083" x="4652963" y="0"/>
          <p14:tracePt t="35100" x="4670425" y="0"/>
          <p14:tracePt t="35117" x="4670425" y="17463"/>
          <p14:tracePt t="35133" x="4670425" y="98425"/>
          <p14:tracePt t="35150" x="4670425" y="231775"/>
          <p14:tracePt t="35167" x="4652963" y="374650"/>
          <p14:tracePt t="35183" x="4616450" y="561975"/>
          <p14:tracePt t="35200" x="4572000" y="803275"/>
          <p14:tracePt t="35217" x="4527550" y="1366838"/>
          <p14:tracePt t="35233" x="4518025" y="1758950"/>
          <p14:tracePt t="35250" x="4518025" y="2027238"/>
          <p14:tracePt t="35267" x="4518025" y="2187575"/>
          <p14:tracePt t="35283" x="4518025" y="2268538"/>
          <p14:tracePt t="35300" x="4527550" y="2322513"/>
          <p14:tracePt t="35317" x="4572000" y="2384425"/>
          <p14:tracePt t="35333" x="4608513" y="2446338"/>
          <p14:tracePt t="35350" x="4633913" y="2536825"/>
          <p14:tracePt t="35367" x="4652963" y="2660650"/>
          <p14:tracePt t="35383" x="4670425" y="2813050"/>
          <p14:tracePt t="35400" x="4705350" y="3009900"/>
          <p14:tracePt t="35417" x="4776788" y="3276600"/>
          <p14:tracePt t="35433" x="4813300" y="3429000"/>
          <p14:tracePt t="35450" x="4830763" y="3536950"/>
          <p14:tracePt t="35467" x="4830763" y="3625850"/>
          <p14:tracePt t="35483" x="4822825" y="3697288"/>
          <p14:tracePt t="35500" x="4803775" y="3751263"/>
          <p14:tracePt t="35533" x="4795838" y="3759200"/>
          <p14:tracePt t="35550" x="4776788" y="3732213"/>
          <p14:tracePt t="35567" x="4776788" y="3589338"/>
          <p14:tracePt t="35583" x="4830763" y="3197225"/>
          <p14:tracePt t="35601" x="4983163" y="2401888"/>
          <p14:tracePt t="35617" x="5027613" y="1982788"/>
          <p14:tracePt t="35633" x="5072063" y="1758950"/>
          <p14:tracePt t="35650" x="5089525" y="1660525"/>
          <p14:tracePt t="35667" x="5089525" y="1652588"/>
          <p14:tracePt t="35770" x="5099050" y="1633538"/>
          <p14:tracePt t="35778" x="5108575" y="1633538"/>
          <p14:tracePt t="35786" x="5108575" y="1625600"/>
          <p14:tracePt t="35800" x="5116513" y="1616075"/>
          <p14:tracePt t="35817" x="5116513" y="1581150"/>
          <p14:tracePt t="35833" x="5116513" y="1562100"/>
          <p14:tracePt t="35850" x="5116513" y="1490663"/>
          <p14:tracePt t="35867" x="5133975" y="1419225"/>
          <p14:tracePt t="35883" x="5153025" y="1347788"/>
          <p14:tracePt t="35900" x="5153025" y="1339850"/>
          <p14:tracePt t="35917" x="5160963" y="1322388"/>
          <p14:tracePt t="35934" x="5160963" y="1312863"/>
          <p14:tracePt t="35950" x="5160963" y="1303338"/>
          <p14:tracePt t="35967" x="5160963" y="1276350"/>
          <p14:tracePt t="35983" x="5170488" y="1223963"/>
          <p14:tracePt t="36000" x="5187950" y="1196975"/>
          <p14:tracePt t="36017" x="5205413" y="1169988"/>
          <p14:tracePt t="36193" x="5205413" y="1187450"/>
          <p14:tracePt t="36218" x="5205413" y="1204913"/>
          <p14:tracePt t="36226" x="5205413" y="1214438"/>
          <p14:tracePt t="36234" x="5205413" y="1231900"/>
          <p14:tracePt t="36250" x="5205413" y="1268413"/>
          <p14:tracePt t="36267" x="5205413" y="1312863"/>
          <p14:tracePt t="36284" x="5205413" y="1374775"/>
          <p14:tracePt t="36300" x="5205413" y="1428750"/>
          <p14:tracePt t="36317" x="5205413" y="1473200"/>
          <p14:tracePt t="36334" x="5205413" y="1527175"/>
          <p14:tracePt t="36351" x="5205413" y="1589088"/>
          <p14:tracePt t="36367" x="5205413" y="1633538"/>
          <p14:tracePt t="36384" x="5205413" y="1687513"/>
          <p14:tracePt t="36400" x="5205413" y="1741488"/>
          <p14:tracePt t="36417" x="5214938" y="1795463"/>
          <p14:tracePt t="36434" x="5214938" y="1822450"/>
          <p14:tracePt t="36450" x="5214938" y="1839913"/>
          <p14:tracePt t="36467" x="5214938" y="1847850"/>
          <p14:tracePt t="36484" x="5214938" y="1857375"/>
          <p14:tracePt t="36500" x="5214938" y="1874838"/>
          <p14:tracePt t="36517" x="5214938" y="1893888"/>
          <p14:tracePt t="36534" x="5214938" y="1911350"/>
          <p14:tracePt t="36550" x="5214938" y="1938338"/>
          <p14:tracePt t="36567" x="5214938" y="1982788"/>
          <p14:tracePt t="36569" x="5205413" y="2000250"/>
          <p14:tracePt t="36584" x="5197475" y="2017713"/>
          <p14:tracePt t="36600" x="5187950" y="2044700"/>
          <p14:tracePt t="36617" x="5187950" y="2108200"/>
          <p14:tracePt t="36634" x="5187950" y="2133600"/>
          <p14:tracePt t="36650" x="5187950" y="2179638"/>
          <p14:tracePt t="36667" x="5187950" y="2232025"/>
          <p14:tracePt t="36684" x="5180013" y="2295525"/>
          <p14:tracePt t="36700" x="5180013" y="2374900"/>
          <p14:tracePt t="36717" x="5160963" y="2465388"/>
          <p14:tracePt t="36734" x="5153025" y="2536825"/>
          <p14:tracePt t="36750" x="5133975" y="2608263"/>
          <p14:tracePt t="36767" x="5133975" y="2660650"/>
          <p14:tracePt t="36784" x="5133975" y="2714625"/>
          <p14:tracePt t="36800" x="5126038" y="2786063"/>
          <p14:tracePt t="36817" x="5108575" y="2867025"/>
          <p14:tracePt t="36834" x="5108575" y="2938463"/>
          <p14:tracePt t="36850" x="5099050" y="3044825"/>
          <p14:tracePt t="36867" x="5089525" y="3170238"/>
          <p14:tracePt t="36884" x="5089525" y="3286125"/>
          <p14:tracePt t="36900" x="5072063" y="3438525"/>
          <p14:tracePt t="36917" x="5054600" y="3554413"/>
          <p14:tracePt t="36934" x="5018088" y="3652838"/>
          <p14:tracePt t="36950" x="5000625" y="3724275"/>
          <p14:tracePt t="36967" x="4991100" y="3759200"/>
          <p14:tracePt t="36984" x="4991100" y="3768725"/>
          <p14:tracePt t="37000" x="4991100" y="3786188"/>
          <p14:tracePt t="37017" x="4991100" y="3813175"/>
          <p14:tracePt t="37034" x="4983163" y="3857625"/>
          <p14:tracePt t="37051" x="4965700" y="3938588"/>
          <p14:tracePt t="37067" x="4956175" y="4010025"/>
          <p14:tracePt t="37084" x="4956175" y="4071938"/>
          <p14:tracePt t="37100" x="4946650" y="4098925"/>
          <p14:tracePt t="37117" x="4946650" y="4116388"/>
          <p14:tracePt t="37134" x="4938713" y="4170363"/>
          <p14:tracePt t="37150" x="4938713" y="4197350"/>
          <p14:tracePt t="37167" x="4929188" y="4251325"/>
          <p14:tracePt t="37184" x="4929188" y="4322763"/>
          <p14:tracePt t="37200" x="4919663" y="4438650"/>
          <p14:tracePt t="37217" x="4894263" y="4589463"/>
          <p14:tracePt t="37234" x="4867275" y="4687888"/>
          <p14:tracePt t="37251" x="4848225" y="4768850"/>
          <p14:tracePt t="37267" x="4840288" y="4830763"/>
          <p14:tracePt t="37284" x="4822825" y="4911725"/>
          <p14:tracePt t="37301" x="4803775" y="4965700"/>
          <p14:tracePt t="37317" x="4803775" y="4973638"/>
          <p14:tracePt t="37334" x="4803775" y="4983163"/>
          <p14:tracePt t="37367" x="4786313" y="4991100"/>
          <p14:tracePt t="37384" x="4786313" y="5018088"/>
          <p14:tracePt t="37401" x="4776788" y="5037138"/>
          <p14:tracePt t="37417" x="4776788" y="5072063"/>
          <p14:tracePt t="37434" x="4768850" y="5089525"/>
          <p14:tracePt t="37470" x="4759325" y="5099050"/>
          <p14:tracePt t="37484" x="4759325" y="5126038"/>
          <p14:tracePt t="37501" x="4741863" y="5170488"/>
          <p14:tracePt t="37517" x="4714875" y="5251450"/>
          <p14:tracePt t="37534" x="4697413" y="5295900"/>
          <p14:tracePt t="37551" x="4697413" y="5340350"/>
          <p14:tracePt t="37567" x="4679950" y="5375275"/>
          <p14:tracePt t="37584" x="4670425" y="5411788"/>
          <p14:tracePt t="37601" x="4660900" y="5429250"/>
          <p14:tracePt t="37617" x="4643438" y="5456238"/>
          <p14:tracePt t="37634" x="4643438" y="5465763"/>
          <p14:tracePt t="37651" x="4633913" y="5483225"/>
          <p14:tracePt t="37667" x="4633913" y="5500688"/>
          <p14:tracePt t="37684" x="4616450" y="5510213"/>
          <p14:tracePt t="37701" x="4572000" y="5554663"/>
          <p14:tracePt t="37717" x="4554538" y="5572125"/>
          <p14:tracePt t="37734" x="4545013" y="5599113"/>
          <p14:tracePt t="37751" x="4518025" y="5616575"/>
          <p14:tracePt t="37767" x="4510088" y="5626100"/>
          <p14:tracePt t="37784" x="4456113" y="5653088"/>
          <p14:tracePt t="37801" x="4402138" y="5661025"/>
          <p14:tracePt t="37817" x="4357688" y="5661025"/>
          <p14:tracePt t="37834" x="4295775" y="5661025"/>
          <p14:tracePt t="37851" x="4241800" y="5661025"/>
          <p14:tracePt t="37867" x="4143375" y="5661025"/>
          <p14:tracePt t="37884" x="4017963" y="5661025"/>
          <p14:tracePt t="37901" x="3894138" y="5643563"/>
          <p14:tracePt t="37917" x="3751263" y="5572125"/>
          <p14:tracePt t="37934" x="3724275" y="5465763"/>
          <p14:tracePt t="37951" x="3687763" y="5295900"/>
          <p14:tracePt t="37967" x="3660775" y="5072063"/>
          <p14:tracePt t="37984" x="3625850" y="4830763"/>
          <p14:tracePt t="38001" x="3598863" y="4633913"/>
          <p14:tracePt t="38017" x="3589338" y="4465638"/>
          <p14:tracePt t="38034" x="3589338" y="4322763"/>
          <p14:tracePt t="38051" x="3589338" y="4224338"/>
          <p14:tracePt t="38067" x="3589338" y="4152900"/>
          <p14:tracePt t="38070" x="3589338" y="4116388"/>
          <p14:tracePt t="38084" x="3589338" y="4081463"/>
          <p14:tracePt t="38101" x="3589338" y="3973513"/>
          <p14:tracePt t="38117" x="3589338" y="3867150"/>
          <p14:tracePt t="38134" x="3598863" y="3751263"/>
          <p14:tracePt t="38151" x="3625850" y="3616325"/>
          <p14:tracePt t="38167" x="3670300" y="3446463"/>
          <p14:tracePt t="38184" x="3687763" y="3268663"/>
          <p14:tracePt t="38201" x="3705225" y="3125788"/>
          <p14:tracePt t="38217" x="3724275" y="2982913"/>
          <p14:tracePt t="38234" x="3759200" y="2830513"/>
          <p14:tracePt t="38251" x="3830638" y="2598738"/>
          <p14:tracePt t="38268" x="3911600" y="2276475"/>
          <p14:tracePt t="38284" x="3973513" y="2036763"/>
          <p14:tracePt t="38301" x="4010025" y="1857375"/>
          <p14:tracePt t="38318" x="4037013" y="1751013"/>
          <p14:tracePt t="38351" x="4037013" y="1741488"/>
          <p14:tracePt t="38367" x="4054475" y="1714500"/>
          <p14:tracePt t="38384" x="4089400" y="1660525"/>
          <p14:tracePt t="38401" x="4133850" y="1625600"/>
          <p14:tracePt t="38417" x="4170363" y="1598613"/>
          <p14:tracePt t="38434" x="4224338" y="1554163"/>
          <p14:tracePt t="38451" x="4313238" y="1500188"/>
          <p14:tracePt t="38468" x="4375150" y="1465263"/>
          <p14:tracePt t="38484" x="4500563" y="1411288"/>
          <p14:tracePt t="38501" x="4714875" y="1322388"/>
          <p14:tracePt t="38518" x="4867275" y="1285875"/>
          <p14:tracePt t="38534" x="4991100" y="1250950"/>
          <p14:tracePt t="38551" x="5099050" y="1223963"/>
          <p14:tracePt t="38568" x="5187950" y="1204913"/>
          <p14:tracePt t="38584" x="5276850" y="1204913"/>
          <p14:tracePt t="38601" x="5313363" y="1204913"/>
          <p14:tracePt t="38617" x="5322888" y="1204913"/>
          <p14:tracePt t="38651" x="5340350" y="1204913"/>
          <p14:tracePt t="38668" x="5375275" y="1250950"/>
          <p14:tracePt t="38684" x="5411788" y="1322388"/>
          <p14:tracePt t="38701" x="5429250" y="1366838"/>
          <p14:tracePt t="38718" x="5446713" y="1455738"/>
          <p14:tracePt t="38734" x="5473700" y="1517650"/>
          <p14:tracePt t="38751" x="5500688" y="1589088"/>
          <p14:tracePt t="38768" x="5527675" y="1652588"/>
          <p14:tracePt t="38784" x="5545138" y="1687513"/>
          <p14:tracePt t="38801" x="5545138" y="1741488"/>
          <p14:tracePt t="38818" x="5545138" y="1830388"/>
          <p14:tracePt t="38834" x="5545138" y="1955800"/>
          <p14:tracePt t="38851" x="5518150" y="2116138"/>
          <p14:tracePt t="38868" x="5465763" y="2303463"/>
          <p14:tracePt t="38884" x="5411788" y="2517775"/>
          <p14:tracePt t="38901" x="5357813" y="2724150"/>
          <p14:tracePt t="38918" x="5286375" y="2990850"/>
          <p14:tracePt t="38934" x="5232400" y="3179763"/>
          <p14:tracePt t="38951" x="5197475" y="3348038"/>
          <p14:tracePt t="38968" x="5180013" y="3509963"/>
          <p14:tracePt t="38984" x="5153025" y="3643313"/>
          <p14:tracePt t="39001" x="5133975" y="3751263"/>
          <p14:tracePt t="39018" x="5126038" y="3830638"/>
          <p14:tracePt t="39034" x="5126038" y="3867150"/>
          <p14:tracePt t="39051" x="5126038" y="3884613"/>
          <p14:tracePt t="39068" x="5126038" y="3902075"/>
          <p14:tracePt t="39070" x="5126038" y="3911600"/>
          <p14:tracePt t="39085" x="5126038" y="3919538"/>
          <p14:tracePt t="39101" x="5126038" y="3938588"/>
          <p14:tracePt t="39118" x="5126038" y="3965575"/>
          <p14:tracePt t="39134" x="5126038" y="3983038"/>
          <p14:tracePt t="39151" x="5126038" y="4000500"/>
          <p14:tracePt t="39167" x="5126038" y="4027488"/>
          <p14:tracePt t="39184" x="5126038" y="4071938"/>
          <p14:tracePt t="39201" x="5116513" y="4133850"/>
          <p14:tracePt t="39218" x="5116513" y="4205288"/>
          <p14:tracePt t="39234" x="5116513" y="4313238"/>
          <p14:tracePt t="39251" x="5116513" y="4438650"/>
          <p14:tracePt t="39268" x="5116513" y="4537075"/>
          <p14:tracePt t="39284" x="5108575" y="4633913"/>
          <p14:tracePt t="39301" x="5089525" y="4732338"/>
          <p14:tracePt t="39318" x="5072063" y="4857750"/>
          <p14:tracePt t="39335" x="5062538" y="4938713"/>
          <p14:tracePt t="39351" x="5045075" y="5037138"/>
          <p14:tracePt t="39368" x="5018088" y="5116513"/>
          <p14:tracePt t="39384" x="4991100" y="5205413"/>
          <p14:tracePt t="39401" x="4973638" y="5224463"/>
          <p14:tracePt t="43007" x="4956175" y="5224463"/>
          <p14:tracePt t="43015" x="4946650" y="5224463"/>
          <p14:tracePt t="43024" x="4919663" y="5224463"/>
          <p14:tracePt t="43035" x="4902200" y="5224463"/>
          <p14:tracePt t="43052" x="4867275" y="5170488"/>
          <p14:tracePt t="43069" x="4848225" y="5089525"/>
          <p14:tracePt t="43072" x="4830763" y="5000625"/>
          <p14:tracePt t="43085" x="4803775" y="4919663"/>
          <p14:tracePt t="43102" x="4687888" y="4625975"/>
          <p14:tracePt t="43119" x="4633913" y="4473575"/>
          <p14:tracePt t="43135" x="4572000" y="4348163"/>
          <p14:tracePt t="43152" x="4510088" y="4214813"/>
          <p14:tracePt t="43169" x="4456113" y="4143375"/>
          <p14:tracePt t="43185" x="4394200" y="4081463"/>
          <p14:tracePt t="43202" x="4348163" y="3983038"/>
          <p14:tracePt t="43219" x="4340225" y="3848100"/>
          <p14:tracePt t="43235" x="4357688" y="3633788"/>
          <p14:tracePt t="43252" x="4483100" y="3357563"/>
          <p14:tracePt t="43269" x="4589463" y="3160713"/>
          <p14:tracePt t="43285" x="4625975" y="3108325"/>
          <p14:tracePt t="43303" x="4625975" y="3089275"/>
          <p14:tracePt t="43319" x="4625975" y="3062288"/>
          <p14:tracePt t="43336" x="4625975" y="3009900"/>
          <p14:tracePt t="43352" x="4633913" y="2955925"/>
          <p14:tracePt t="43369" x="4679950" y="2840038"/>
          <p14:tracePt t="43385" x="4751388" y="2687638"/>
          <p14:tracePt t="43402" x="4840288" y="2500313"/>
          <p14:tracePt t="43419" x="4902200" y="2286000"/>
          <p14:tracePt t="43436" x="4965700" y="2054225"/>
          <p14:tracePt t="43452" x="5054600" y="1803400"/>
          <p14:tracePt t="43469" x="5170488" y="1517650"/>
          <p14:tracePt t="43485" x="5322888" y="1258888"/>
          <p14:tracePt t="43502" x="5697538" y="812800"/>
          <p14:tracePt t="43519" x="6037263" y="517525"/>
          <p14:tracePt t="43536" x="6251575" y="366713"/>
          <p14:tracePt t="43553" x="6348413" y="303213"/>
          <p14:tracePt t="43569" x="6357938" y="295275"/>
          <p14:tracePt t="43586" x="6375400" y="295275"/>
          <p14:tracePt t="43602" x="6394450" y="295275"/>
          <p14:tracePt t="43619" x="6402388" y="295275"/>
          <p14:tracePt t="43776" x="6402388" y="303213"/>
          <p14:tracePt t="43791" x="6384925" y="330200"/>
          <p14:tracePt t="43799" x="6367463" y="357188"/>
          <p14:tracePt t="43807" x="6313488" y="419100"/>
          <p14:tracePt t="43819" x="6205538" y="500063"/>
          <p14:tracePt t="43836" x="5759450" y="857250"/>
          <p14:tracePt t="43852" x="5099050" y="1330325"/>
          <p14:tracePt t="43869" x="4456113" y="1714500"/>
          <p14:tracePt t="43886" x="3983038" y="1982788"/>
          <p14:tracePt t="43902" x="3670300" y="2108200"/>
          <p14:tracePt t="43919" x="3340100" y="2205038"/>
          <p14:tracePt t="43936" x="3179763" y="2232025"/>
          <p14:tracePt t="43952" x="3062288" y="2251075"/>
          <p14:tracePt t="43969" x="3027363" y="2251075"/>
          <p14:tracePt t="44088" x="3009900" y="2259013"/>
          <p14:tracePt t="44095" x="3009900" y="2268538"/>
          <p14:tracePt t="44104" x="2990850" y="2286000"/>
          <p14:tracePt t="44119" x="2938463" y="2339975"/>
          <p14:tracePt t="44136" x="2884488" y="2384425"/>
          <p14:tracePt t="44152" x="2822575" y="2446338"/>
          <p14:tracePt t="44169" x="2803525" y="2465388"/>
          <p14:tracePt t="44186" x="2803525" y="2473325"/>
          <p14:tracePt t="44202" x="2803525" y="2490788"/>
          <p14:tracePt t="44219" x="2803525" y="2509838"/>
          <p14:tracePt t="44236" x="2803525" y="2544763"/>
          <p14:tracePt t="44252" x="2803525" y="2562225"/>
          <p14:tracePt t="44269" x="2803525" y="2581275"/>
          <p14:tracePt t="44339" x="2822575" y="2589213"/>
          <p14:tracePt t="44355" x="2830513" y="2598738"/>
          <p14:tracePt t="44364" x="2830513" y="2608263"/>
          <p14:tracePt t="44372" x="2847975" y="2625725"/>
          <p14:tracePt t="44388" x="2857500" y="2633663"/>
          <p14:tracePt t="44403" x="2867025" y="2670175"/>
          <p14:tracePt t="44419" x="2894013" y="2724150"/>
          <p14:tracePt t="44436" x="2928938" y="2840038"/>
          <p14:tracePt t="44452" x="2955925" y="3009900"/>
          <p14:tracePt t="44469" x="2973388" y="3303588"/>
          <p14:tracePt t="44486" x="2973388" y="3751263"/>
          <p14:tracePt t="44502" x="2973388" y="4116388"/>
          <p14:tracePt t="44519" x="2973388" y="4357688"/>
          <p14:tracePt t="44536" x="2982913" y="4491038"/>
          <p14:tracePt t="44553" x="2982913" y="4537075"/>
          <p14:tracePt t="45252" x="2990850" y="4562475"/>
          <p14:tracePt t="45268" x="2990850" y="4598988"/>
          <p14:tracePt t="45276" x="3000375" y="4616450"/>
          <p14:tracePt t="45286" x="3009900" y="4643438"/>
          <p14:tracePt t="45303" x="3017838" y="4687888"/>
          <p14:tracePt t="45319" x="3044825" y="4705350"/>
          <p14:tracePt t="45336" x="3044825" y="4714875"/>
          <p14:tracePt t="45492" x="3054350" y="4724400"/>
          <p14:tracePt t="45500" x="3062288" y="4724400"/>
          <p14:tracePt t="45508" x="3071813" y="4724400"/>
          <p14:tracePt t="45519" x="3089275" y="4724400"/>
          <p14:tracePt t="45536" x="3098800" y="4724400"/>
          <p14:tracePt t="45555" x="3108325" y="4724400"/>
          <p14:tracePt t="45579" x="3116263" y="4714875"/>
          <p14:tracePt t="45588" x="3125788" y="4697413"/>
          <p14:tracePt t="45603" x="3133725" y="4652963"/>
          <p14:tracePt t="45619" x="3143250" y="4643438"/>
          <p14:tracePt t="46888" x="3143250" y="4633913"/>
          <p14:tracePt t="46904" x="3143250" y="4616450"/>
          <p14:tracePt t="46920" x="3143250" y="4608513"/>
          <p14:tracePt t="46928" x="3133725" y="4608513"/>
          <p14:tracePt t="46936" x="3133725" y="4589463"/>
          <p14:tracePt t="46953" x="3125788" y="4572000"/>
          <p14:tracePt t="46970" x="3116263" y="4554538"/>
          <p14:tracePt t="48073" x="3116263" y="4545013"/>
          <p14:tracePt t="48096" x="3116263" y="4527550"/>
          <p14:tracePt t="48104" x="3116263" y="4518025"/>
          <p14:tracePt t="48120" x="3116263" y="4500563"/>
          <p14:tracePt t="48136" x="3116263" y="4491038"/>
          <p14:tracePt t="48144" x="3116263" y="4473575"/>
          <p14:tracePt t="48153" x="3116263" y="4465638"/>
          <p14:tracePt t="48170" x="3116263" y="4429125"/>
          <p14:tracePt t="48186" x="3125788" y="4357688"/>
          <p14:tracePt t="48203" x="3125788" y="4295775"/>
          <p14:tracePt t="48220" x="3125788" y="4232275"/>
          <p14:tracePt t="48237" x="3125788" y="4197350"/>
          <p14:tracePt t="48253" x="3108325" y="4152900"/>
          <p14:tracePt t="48270" x="3108325" y="4143375"/>
          <p14:tracePt t="48286" x="3108325" y="4116388"/>
          <p14:tracePt t="52382" x="3108325" y="4108450"/>
          <p14:tracePt t="52397" x="3116263" y="4108450"/>
          <p14:tracePt t="52405" x="3143250" y="4108450"/>
          <p14:tracePt t="52414" x="3170238" y="4116388"/>
          <p14:tracePt t="52421" x="3197225" y="4125913"/>
          <p14:tracePt t="52438" x="3259138" y="4125913"/>
          <p14:tracePt t="52454" x="3357563" y="4125913"/>
          <p14:tracePt t="52471" x="3500438" y="4116388"/>
          <p14:tracePt t="52488" x="3759200" y="4010025"/>
          <p14:tracePt t="52505" x="4179888" y="3813175"/>
          <p14:tracePt t="52521" x="4660900" y="3589338"/>
          <p14:tracePt t="52538" x="5072063" y="3402013"/>
          <p14:tracePt t="52555" x="5348288" y="3276600"/>
          <p14:tracePt t="52571" x="5518150" y="3187700"/>
          <p14:tracePt t="52574" x="5581650" y="3152775"/>
          <p14:tracePt t="52588" x="5653088" y="3116263"/>
          <p14:tracePt t="52605" x="5759450" y="3017838"/>
          <p14:tracePt t="52621" x="5795963" y="2973388"/>
          <p14:tracePt t="52638" x="5803900" y="2946400"/>
          <p14:tracePt t="53053" x="5803900" y="2955925"/>
          <p14:tracePt t="53077" x="5795963" y="2955925"/>
          <p14:tracePt t="53085" x="5786438" y="2955925"/>
          <p14:tracePt t="53093" x="5776913" y="2965450"/>
          <p14:tracePt t="53109" x="5776913" y="2973388"/>
          <p14:tracePt t="53121" x="5759450" y="2982913"/>
          <p14:tracePt t="53138" x="5741988" y="2990850"/>
          <p14:tracePt t="53155" x="5724525" y="3000375"/>
          <p14:tracePt t="53172" x="5705475" y="3000375"/>
          <p14:tracePt t="53188" x="5697538" y="3009900"/>
          <p14:tracePt t="53269" x="5688013" y="3009900"/>
          <p14:tracePt t="53286" x="5670550" y="3027363"/>
          <p14:tracePt t="53294" x="5653088" y="3027363"/>
          <p14:tracePt t="53305" x="5634038" y="3027363"/>
          <p14:tracePt t="53322" x="5616575" y="3036888"/>
          <p14:tracePt t="53338" x="5608638" y="3044825"/>
          <p14:tracePt t="53355" x="5581650" y="3044825"/>
          <p14:tracePt t="53372" x="5554663" y="3044825"/>
          <p14:tracePt t="53388" x="5537200" y="3044825"/>
          <p14:tracePt t="53405" x="5483225" y="3062288"/>
          <p14:tracePt t="53421" x="5456238" y="3062288"/>
          <p14:tracePt t="53438" x="5419725" y="3062288"/>
          <p14:tracePt t="53455" x="5394325" y="3081338"/>
          <p14:tracePt t="53471" x="5384800" y="3081338"/>
          <p14:tracePt t="53574" x="5367338" y="3081338"/>
          <p14:tracePt t="53582" x="5348288" y="3089275"/>
          <p14:tracePt t="53590" x="5322888" y="3098800"/>
          <p14:tracePt t="53605" x="5286375" y="3108325"/>
          <p14:tracePt t="53621" x="5259388" y="3108325"/>
          <p14:tracePt t="53638" x="5224463" y="3108325"/>
          <p14:tracePt t="53655" x="5170488" y="3125788"/>
          <p14:tracePt t="53671" x="5116513" y="3143250"/>
          <p14:tracePt t="53688" x="5072063" y="3152775"/>
          <p14:tracePt t="53705" x="5027613" y="3160713"/>
          <p14:tracePt t="53721" x="4983163" y="3170238"/>
          <p14:tracePt t="53738" x="4946650" y="3197225"/>
          <p14:tracePt t="53755" x="4902200" y="3214688"/>
          <p14:tracePt t="53771" x="4830763" y="3259138"/>
          <p14:tracePt t="53788" x="4759325" y="3313113"/>
          <p14:tracePt t="53805" x="4679950" y="3375025"/>
          <p14:tracePt t="53822" x="4652963" y="3411538"/>
          <p14:tracePt t="53838" x="4633913" y="3455988"/>
          <p14:tracePt t="53855" x="4616450" y="3500438"/>
          <p14:tracePt t="53872" x="4598988" y="3544888"/>
          <p14:tracePt t="53888" x="4572000" y="3589338"/>
          <p14:tracePt t="53905" x="4572000" y="3633788"/>
          <p14:tracePt t="53921" x="4554538" y="3660775"/>
          <p14:tracePt t="53938" x="4554538" y="3670300"/>
          <p14:tracePt t="54070" x="4554538" y="3679825"/>
          <p14:tracePt t="54398" x="4554538" y="3687763"/>
          <p14:tracePt t="54406" x="4554538" y="3697288"/>
          <p14:tracePt t="56234" x="4537075" y="3705225"/>
          <p14:tracePt t="56243" x="4527550" y="3705225"/>
          <p14:tracePt t="56250" x="4500563" y="3705225"/>
          <p14:tracePt t="56259" x="4465638" y="3705225"/>
          <p14:tracePt t="56272" x="4384675" y="3705225"/>
          <p14:tracePt t="56289" x="4125913" y="3670300"/>
          <p14:tracePt t="56306" x="3679825" y="3536950"/>
          <p14:tracePt t="56322" x="3500438" y="3455988"/>
          <p14:tracePt t="56339" x="3473450" y="3438525"/>
          <p14:tracePt t="56355" x="3465513" y="3429000"/>
          <p14:tracePt t="56372" x="3446463" y="3402013"/>
          <p14:tracePt t="56389" x="3384550" y="3384550"/>
          <p14:tracePt t="56405" x="3322638" y="3384550"/>
          <p14:tracePt t="56422" x="3241675" y="3367088"/>
          <p14:tracePt t="56439" x="3214688" y="3357563"/>
          <p14:tracePt t="56807" x="3214688" y="3340100"/>
          <p14:tracePt t="56822" x="3241675" y="3313113"/>
          <p14:tracePt t="56830" x="3251200" y="3313113"/>
          <p14:tracePt t="56839" x="3268663" y="3313113"/>
          <p14:tracePt t="56982" x="3276600" y="3313113"/>
          <p14:tracePt t="56991" x="3295650" y="3322638"/>
          <p14:tracePt t="56998" x="3313113" y="3330575"/>
          <p14:tracePt t="57007" x="3322638" y="3340100"/>
          <p14:tracePt t="57023" x="3340100" y="3340100"/>
          <p14:tracePt t="60943" x="3367088" y="3340100"/>
          <p14:tracePt t="60960" x="3384550" y="3340100"/>
          <p14:tracePt t="60967" x="3394075" y="3330575"/>
          <p14:tracePt t="60976" x="3402013" y="3322638"/>
          <p14:tracePt t="60990" x="3438525" y="3303588"/>
          <p14:tracePt t="61007" x="3490913" y="3251200"/>
          <p14:tracePt t="61023" x="3500438" y="3241675"/>
          <p14:tracePt t="61057" x="3517900" y="3214688"/>
          <p14:tracePt t="61074" x="3571875" y="3160713"/>
          <p14:tracePt t="61090" x="3625850" y="3108325"/>
          <p14:tracePt t="61107" x="3705225" y="3081338"/>
          <p14:tracePt t="61124" x="3768725" y="3054350"/>
          <p14:tracePt t="61140" x="3840163" y="3036888"/>
          <p14:tracePt t="61157" x="3867150" y="3036888"/>
          <p14:tracePt t="61173" x="3875088" y="3036888"/>
          <p14:tracePt t="61190" x="3894138" y="3036888"/>
          <p14:tracePt t="61207" x="3965575" y="3054350"/>
          <p14:tracePt t="61223" x="4037013" y="3098800"/>
          <p14:tracePt t="61240" x="4089400" y="3116263"/>
          <p14:tracePt t="61257" x="4125913" y="3116263"/>
          <p14:tracePt t="61504" x="4143375" y="3133725"/>
          <p14:tracePt t="61512" x="4143375" y="3152775"/>
          <p14:tracePt t="61519" x="4170363" y="3170238"/>
          <p14:tracePt t="61528" x="4170363" y="3187700"/>
          <p14:tracePt t="61540" x="4187825" y="3214688"/>
          <p14:tracePt t="61557" x="4205288" y="3232150"/>
          <p14:tracePt t="61574" x="4224338" y="3251200"/>
          <p14:tracePt t="61576" x="4232275" y="3259138"/>
          <p14:tracePt t="61590" x="4241800" y="3268663"/>
          <p14:tracePt t="61775" x="4241800" y="3276600"/>
          <p14:tracePt t="61783" x="4241800" y="3295650"/>
          <p14:tracePt t="61791" x="4241800" y="3313113"/>
          <p14:tracePt t="61807" x="4232275" y="3340100"/>
          <p14:tracePt t="61887" x="4224338" y="3348038"/>
          <p14:tracePt t="61904" x="4214813" y="3348038"/>
          <p14:tracePt t="61920" x="4205288" y="3348038"/>
          <p14:tracePt t="61936" x="4197350" y="3340100"/>
          <p14:tracePt t="61943" x="4187825" y="3340100"/>
          <p14:tracePt t="61952" x="4179888" y="3340100"/>
          <p14:tracePt t="61959" x="4170363" y="3340100"/>
          <p14:tracePt t="61974" x="4152900" y="3340100"/>
          <p14:tracePt t="61990" x="4133850" y="3340100"/>
          <p14:tracePt t="62007" x="4098925" y="3340100"/>
          <p14:tracePt t="62024" x="4062413" y="3340100"/>
          <p14:tracePt t="62040" x="4017963" y="3340100"/>
          <p14:tracePt t="62057" x="3973513" y="3340100"/>
          <p14:tracePt t="62073" x="3938588" y="3340100"/>
          <p14:tracePt t="62090" x="3884613" y="3340100"/>
          <p14:tracePt t="62107" x="3813175" y="3348038"/>
          <p14:tracePt t="62123" x="3759200" y="3348038"/>
          <p14:tracePt t="62140" x="3741738" y="3348038"/>
          <p14:tracePt t="62157" x="3714750" y="3348038"/>
          <p14:tracePt t="62173" x="3670300" y="3357563"/>
          <p14:tracePt t="62190" x="3652838" y="3357563"/>
          <p14:tracePt t="62207" x="3643313" y="3357563"/>
          <p14:tracePt t="62279" x="3652838" y="3348038"/>
          <p14:tracePt t="62287" x="3679825" y="3313113"/>
          <p14:tracePt t="62295" x="3705225" y="3313113"/>
          <p14:tracePt t="62307" x="3751263" y="3295650"/>
          <p14:tracePt t="62323" x="3803650" y="3251200"/>
          <p14:tracePt t="62340" x="3830638" y="3251200"/>
          <p14:tracePt t="62357" x="3840163" y="3251200"/>
          <p14:tracePt t="62390" x="3867150" y="3251200"/>
          <p14:tracePt t="62407" x="3911600" y="3251200"/>
          <p14:tracePt t="62423" x="3946525" y="3251200"/>
          <p14:tracePt t="62463" x="3965575" y="3251200"/>
          <p14:tracePt t="62479" x="3973513" y="3251200"/>
          <p14:tracePt t="62490" x="3990975" y="3259138"/>
          <p14:tracePt t="62507" x="4017963" y="3259138"/>
          <p14:tracePt t="62523" x="4062413" y="3268663"/>
          <p14:tracePt t="62540" x="4133850" y="3276600"/>
          <p14:tracePt t="62557" x="4205288" y="3276600"/>
          <p14:tracePt t="62573" x="4322763" y="3276600"/>
          <p14:tracePt t="62590" x="4500563" y="3276600"/>
          <p14:tracePt t="62607" x="4724400" y="3268663"/>
          <p14:tracePt t="62623" x="4946650" y="3241675"/>
          <p14:tracePt t="62640" x="5089525" y="3241675"/>
          <p14:tracePt t="62657" x="5126038" y="3241675"/>
          <p14:tracePt t="62673" x="5133975" y="3241675"/>
          <p14:tracePt t="62819" x="5143500" y="3241675"/>
          <p14:tracePt t="62827" x="5153025" y="3241675"/>
          <p14:tracePt t="62843" x="5160963" y="3241675"/>
          <p14:tracePt t="62851" x="5170488" y="3241675"/>
          <p14:tracePt t="62859" x="5180013" y="3241675"/>
          <p14:tracePt t="63595" x="5180013" y="3259138"/>
          <p14:tracePt t="63603" x="5170488" y="3259138"/>
          <p14:tracePt t="63611" x="5153025" y="3276600"/>
          <p14:tracePt t="63624" x="5143500" y="3276600"/>
          <p14:tracePt t="63640" x="5062538" y="3313113"/>
          <p14:tracePt t="63657" x="5010150" y="3348038"/>
          <p14:tracePt t="63674" x="4956175" y="3367088"/>
          <p14:tracePt t="63690" x="4875213" y="3384550"/>
          <p14:tracePt t="63707" x="4786313" y="3429000"/>
          <p14:tracePt t="63724" x="4670425" y="3455988"/>
          <p14:tracePt t="63740" x="4545013" y="3500438"/>
          <p14:tracePt t="63757" x="4394200" y="3554413"/>
          <p14:tracePt t="63774" x="4241800" y="3625850"/>
          <p14:tracePt t="63790" x="4089400" y="3705225"/>
          <p14:tracePt t="63807" x="3946525" y="3786188"/>
          <p14:tracePt t="63824" x="3840163" y="3875088"/>
          <p14:tracePt t="63840" x="3751263" y="3956050"/>
          <p14:tracePt t="63857" x="3697288" y="4062413"/>
          <p14:tracePt t="63874" x="3660775" y="4251325"/>
          <p14:tracePt t="63890" x="3652838" y="4491038"/>
          <p14:tracePt t="63907" x="3652838" y="4857750"/>
          <p14:tracePt t="63924" x="3660775" y="5062538"/>
          <p14:tracePt t="63940" x="3679825" y="5232400"/>
          <p14:tracePt t="63957" x="3705225" y="5348288"/>
          <p14:tracePt t="63974" x="3724275" y="5438775"/>
          <p14:tracePt t="63990" x="3732213" y="5473700"/>
          <p14:tracePt t="64007" x="3732213" y="5500688"/>
          <p14:tracePt t="64024" x="3741738" y="5518150"/>
          <p14:tracePt t="64092" x="3751263" y="5527675"/>
          <p14:tracePt t="64107" x="3751263" y="5537200"/>
          <p14:tracePt t="64123" x="3751263" y="5554663"/>
          <p14:tracePt t="64131" x="3751263" y="5562600"/>
          <p14:tracePt t="64140" x="3751263" y="5572125"/>
          <p14:tracePt t="64235" x="3751263" y="5589588"/>
          <p14:tracePt t="64243" x="3759200" y="5599113"/>
          <p14:tracePt t="64251" x="3768725" y="5616575"/>
          <p14:tracePt t="64259" x="3786188" y="5634038"/>
          <p14:tracePt t="64274" x="3803650" y="5670550"/>
          <p14:tracePt t="64290" x="3884613" y="5741988"/>
          <p14:tracePt t="64307" x="3946525" y="5813425"/>
          <p14:tracePt t="64324" x="3973513" y="5857875"/>
          <p14:tracePt t="64341" x="4000500" y="5884863"/>
          <p14:tracePt t="64357" x="4017963" y="5894388"/>
          <p14:tracePt t="64374" x="4054475" y="5902325"/>
          <p14:tracePt t="64391" x="4116388" y="5911850"/>
          <p14:tracePt t="64407" x="4187825" y="5919788"/>
          <p14:tracePt t="64424" x="4241800" y="5929313"/>
          <p14:tracePt t="64441" x="4259263" y="5929313"/>
          <p14:tracePt t="64457" x="4276725" y="5929313"/>
          <p14:tracePt t="64474" x="4313238" y="5929313"/>
          <p14:tracePt t="64490" x="4375150" y="5929313"/>
          <p14:tracePt t="64507" x="4483100" y="5929313"/>
          <p14:tracePt t="64524" x="4633913" y="5929313"/>
          <p14:tracePt t="64540" x="4795838" y="5929313"/>
          <p14:tracePt t="64557" x="4911725" y="5929313"/>
          <p14:tracePt t="64574" x="4991100" y="5929313"/>
          <p14:tracePt t="64591" x="5010150" y="5929313"/>
          <p14:tracePt t="64607" x="5037138" y="5929313"/>
          <p14:tracePt t="64624" x="5089525" y="5919788"/>
          <p14:tracePt t="64641" x="5143500" y="5894388"/>
          <p14:tracePt t="64657" x="5241925" y="5857875"/>
          <p14:tracePt t="64674" x="5340350" y="5822950"/>
          <p14:tracePt t="64691" x="5402263" y="5813425"/>
          <p14:tracePt t="64707" x="5411788" y="5803900"/>
          <p14:tracePt t="64747" x="5419725" y="5803900"/>
          <p14:tracePt t="64755" x="5438775" y="5795963"/>
          <p14:tracePt t="64763" x="5446713" y="5795963"/>
          <p14:tracePt t="64774" x="5456238" y="5776913"/>
          <p14:tracePt t="65275" x="5456238" y="5768975"/>
          <p14:tracePt t="65283" x="5456238" y="5759450"/>
          <p14:tracePt t="65299" x="5446713" y="5751513"/>
          <p14:tracePt t="65308" x="5429250" y="5751513"/>
          <p14:tracePt t="65324" x="5402263" y="5751513"/>
          <p14:tracePt t="65341" x="5286375" y="5751513"/>
          <p14:tracePt t="65358" x="5081588" y="5751513"/>
          <p14:tracePt t="65374" x="4795838" y="5751513"/>
          <p14:tracePt t="65391" x="4419600" y="5751513"/>
          <p14:tracePt t="65407" x="4000500" y="5751513"/>
          <p14:tracePt t="65424" x="3840163" y="5732463"/>
          <p14:tracePt t="65441" x="3795713" y="5697538"/>
          <p14:tracePt t="65457" x="3724275" y="5626100"/>
          <p14:tracePt t="65474" x="3643313" y="5537200"/>
          <p14:tracePt t="65491" x="3581400" y="5429250"/>
          <p14:tracePt t="65507" x="3562350" y="5367338"/>
          <p14:tracePt t="65524" x="3527425" y="5224463"/>
          <p14:tracePt t="65541" x="3509963" y="5089525"/>
          <p14:tracePt t="65558" x="3482975" y="5000625"/>
          <p14:tracePt t="65574" x="3482975" y="4991100"/>
          <p14:tracePt t="65647" x="3482975" y="4973638"/>
          <p14:tracePt t="65655" x="3482975" y="4965700"/>
          <p14:tracePt t="65663" x="3500438" y="4938713"/>
          <p14:tracePt t="65674" x="3544888" y="4902200"/>
          <p14:tracePt t="65691" x="3625850" y="4848225"/>
          <p14:tracePt t="65707" x="3813175" y="4759325"/>
          <p14:tracePt t="65724" x="4000500" y="4687888"/>
          <p14:tracePt t="65741" x="4098925" y="4643438"/>
          <p14:tracePt t="65757" x="4116388" y="4643438"/>
          <p14:tracePt t="66072" x="4125913" y="4633913"/>
          <p14:tracePt t="66087" x="4125913" y="4616450"/>
          <p14:tracePt t="66104" x="4125913" y="4598988"/>
          <p14:tracePt t="66112" x="4125913" y="4589463"/>
          <p14:tracePt t="66360" x="4125913" y="4581525"/>
          <p14:tracePt t="66368" x="4143375" y="4554538"/>
          <p14:tracePt t="66376" x="4152900" y="4518025"/>
          <p14:tracePt t="66391" x="4179888" y="4465638"/>
          <p14:tracePt t="66408" x="4286250" y="4098925"/>
          <p14:tracePt t="66424" x="4367213" y="3598863"/>
          <p14:tracePt t="66441" x="4411663" y="2982913"/>
          <p14:tracePt t="66458" x="4411663" y="2401888"/>
          <p14:tracePt t="66474" x="4411663" y="1866900"/>
          <p14:tracePt t="66491" x="4411663" y="1490663"/>
          <p14:tracePt t="66508" x="4411663" y="1258888"/>
          <p14:tracePt t="66524" x="4411663" y="1125538"/>
          <p14:tracePt t="66541" x="4411663" y="1081088"/>
          <p14:tracePt t="66558" x="4411663" y="1062038"/>
          <p14:tracePt t="66574" x="4411663" y="1036638"/>
          <p14:tracePt t="66591" x="4411663" y="1009650"/>
          <p14:tracePt t="66608" x="4446588" y="928688"/>
          <p14:tracePt t="66624" x="4473575" y="866775"/>
          <p14:tracePt t="66641" x="4491038" y="803275"/>
          <p14:tracePt t="66658" x="4562475" y="687388"/>
          <p14:tracePt t="66675" x="4643438" y="561975"/>
          <p14:tracePt t="66691" x="4724400" y="428625"/>
          <p14:tracePt t="66708" x="4795838" y="322263"/>
          <p14:tracePt t="66724" x="4857750" y="250825"/>
          <p14:tracePt t="66741" x="4867275" y="223838"/>
          <p14:tracePt t="66984" x="4867275" y="250825"/>
          <p14:tracePt t="66993" x="4867275" y="258763"/>
          <p14:tracePt t="67000" x="4867275" y="268288"/>
          <p14:tracePt t="67008" x="4867275" y="303213"/>
          <p14:tracePt t="67024" x="4867275" y="357188"/>
          <p14:tracePt t="67041" x="4867275" y="393700"/>
          <p14:tracePt t="67058" x="4867275" y="438150"/>
          <p14:tracePt t="67075" x="4867275" y="490538"/>
          <p14:tracePt t="67091" x="4867275" y="544513"/>
          <p14:tracePt t="67108" x="4867275" y="588963"/>
          <p14:tracePt t="67125" x="4867275" y="642938"/>
          <p14:tracePt t="67141" x="4867275" y="696913"/>
          <p14:tracePt t="67158" x="4867275" y="750888"/>
          <p14:tracePt t="67175" x="4867275" y="812800"/>
          <p14:tracePt t="67191" x="4867275" y="857250"/>
          <p14:tracePt t="67208" x="4867275" y="928688"/>
          <p14:tracePt t="67225" x="4867275" y="990600"/>
          <p14:tracePt t="67241" x="4867275" y="1071563"/>
          <p14:tracePt t="67258" x="4884738" y="1169988"/>
          <p14:tracePt t="67275" x="4902200" y="1258888"/>
          <p14:tracePt t="67291" x="4911725" y="1339850"/>
          <p14:tracePt t="67308" x="4919663" y="1401763"/>
          <p14:tracePt t="67325" x="4929188" y="1455738"/>
          <p14:tracePt t="67341" x="4946650" y="1527175"/>
          <p14:tracePt t="67358" x="4956175" y="1598613"/>
          <p14:tracePt t="67375" x="4956175" y="1704975"/>
          <p14:tracePt t="67391" x="4956175" y="1830388"/>
          <p14:tracePt t="67408" x="4965700" y="2009775"/>
          <p14:tracePt t="67425" x="4973638" y="2108200"/>
          <p14:tracePt t="67441" x="4973638" y="2197100"/>
          <p14:tracePt t="67458" x="4973638" y="2268538"/>
          <p14:tracePt t="67475" x="4973638" y="2366963"/>
          <p14:tracePt t="67491" x="4991100" y="2465388"/>
          <p14:tracePt t="67508" x="4991100" y="2527300"/>
          <p14:tracePt t="67525" x="4991100" y="2581275"/>
          <p14:tracePt t="67541" x="4991100" y="2633663"/>
          <p14:tracePt t="67558" x="4991100" y="2687638"/>
          <p14:tracePt t="67575" x="4991100" y="2732088"/>
          <p14:tracePt t="67576" x="4991100" y="2759075"/>
          <p14:tracePt t="67591" x="4991100" y="2786063"/>
          <p14:tracePt t="67608" x="4991100" y="2901950"/>
          <p14:tracePt t="67625" x="4991100" y="2973388"/>
          <p14:tracePt t="67641" x="4991100" y="3044825"/>
          <p14:tracePt t="67658" x="4991100" y="3098800"/>
          <p14:tracePt t="67675" x="4991100" y="3160713"/>
          <p14:tracePt t="67691" x="4991100" y="3232150"/>
          <p14:tracePt t="67708" x="4991100" y="3330575"/>
          <p14:tracePt t="67725" x="4991100" y="3490913"/>
          <p14:tracePt t="67741" x="4991100" y="3652838"/>
          <p14:tracePt t="67758" x="4991100" y="3795713"/>
          <p14:tracePt t="67775" x="4991100" y="3929063"/>
          <p14:tracePt t="67791" x="4991100" y="4044950"/>
          <p14:tracePt t="67808" x="4983163" y="4251325"/>
          <p14:tracePt t="67825" x="4965700" y="4438650"/>
          <p14:tracePt t="67841" x="4965700" y="4633913"/>
          <p14:tracePt t="67858" x="4965700" y="4840288"/>
          <p14:tracePt t="67875" x="4965700" y="4991100"/>
          <p14:tracePt t="67891" x="4965700" y="5099050"/>
          <p14:tracePt t="67908" x="4965700" y="5143500"/>
          <p14:tracePt t="67925" x="4965700" y="5180013"/>
          <p14:tracePt t="67941" x="4973638" y="5205413"/>
          <p14:tracePt t="67958" x="4973638" y="5224463"/>
          <p14:tracePt t="68040" x="4973638" y="5241925"/>
          <p14:tracePt t="68056" x="4973638" y="5251450"/>
          <p14:tracePt t="68064" x="4973638" y="5259388"/>
          <p14:tracePt t="68080" x="4973638" y="5268913"/>
          <p14:tracePt t="68088" x="4973638" y="5276850"/>
          <p14:tracePt t="68096" x="4973638" y="5286375"/>
          <p14:tracePt t="68112" x="4973638" y="5303838"/>
          <p14:tracePt t="68125" x="4973638" y="5322888"/>
          <p14:tracePt t="68141" x="4965700" y="5322888"/>
          <p14:tracePt t="68216" x="4965700" y="5340350"/>
          <p14:tracePt t="68224" x="4965700" y="5357813"/>
          <p14:tracePt t="68232" x="4965700" y="5375275"/>
          <p14:tracePt t="68241" x="4965700" y="5384800"/>
          <p14:tracePt t="68258" x="4965700" y="5394325"/>
          <p14:tracePt t="68280" x="4965700" y="5402263"/>
          <p14:tracePt t="68291" x="4965700" y="5411788"/>
          <p14:tracePt t="68396" x="4965700" y="5419725"/>
          <p14:tracePt t="68404" x="4965700" y="5429250"/>
          <p14:tracePt t="68412" x="4965700" y="5438775"/>
          <p14:tracePt t="68428" x="4965700" y="5446713"/>
          <p14:tracePt t="68508" x="4965700" y="5465763"/>
          <p14:tracePt t="68524" x="4965700" y="5473700"/>
          <p14:tracePt t="68532" x="4965700" y="5483225"/>
          <p14:tracePt t="68541" x="4965700" y="5491163"/>
          <p14:tracePt t="68588" x="4965700" y="5500688"/>
          <p14:tracePt t="68596" x="4965700" y="5510213"/>
          <p14:tracePt t="68604" x="4965700" y="5518150"/>
          <p14:tracePt t="68612" x="4965700" y="5537200"/>
          <p14:tracePt t="68625" x="4965700" y="5545138"/>
          <p14:tracePt t="68642" x="4938713" y="5599113"/>
          <p14:tracePt t="68658" x="4919663" y="5616575"/>
          <p14:tracePt t="68675" x="4911725" y="5634038"/>
          <p14:tracePt t="68716" x="4902200" y="5616575"/>
          <p14:tracePt t="68725" x="4902200" y="5599113"/>
          <p14:tracePt t="68742" x="4902200" y="5545138"/>
          <p14:tracePt t="68758" x="4902200" y="5510213"/>
          <p14:tracePt t="68775" x="4902200" y="5500688"/>
          <p14:tracePt t="68792" x="4911725" y="5483225"/>
          <p14:tracePt t="68808" x="4911725" y="5465763"/>
          <p14:tracePt t="68825" x="4919663" y="5402263"/>
          <p14:tracePt t="68842" x="4938713" y="5322888"/>
          <p14:tracePt t="68858" x="4983163" y="5187950"/>
          <p14:tracePt t="68875" x="5054600" y="4919663"/>
          <p14:tracePt t="68892" x="5180013" y="4589463"/>
          <p14:tracePt t="68908" x="5357813" y="4108450"/>
          <p14:tracePt t="68925" x="5446713" y="3848100"/>
          <p14:tracePt t="68942" x="5500688" y="3660775"/>
          <p14:tracePt t="68958" x="5518150" y="3509963"/>
          <p14:tracePt t="68975" x="5518150" y="3375025"/>
          <p14:tracePt t="68992" x="5518150" y="3241675"/>
          <p14:tracePt t="69008" x="5518150" y="3133725"/>
          <p14:tracePt t="69025" x="5518150" y="3017838"/>
          <p14:tracePt t="69042" x="5518150" y="2840038"/>
          <p14:tracePt t="69058" x="5510213" y="2608263"/>
          <p14:tracePt t="69075" x="5465763" y="2357438"/>
          <p14:tracePt t="69077" x="5438775" y="2232025"/>
          <p14:tracePt t="69092" x="5402263" y="2125663"/>
          <p14:tracePt t="69108" x="5330825" y="1847850"/>
          <p14:tracePt t="69125" x="5303838" y="1697038"/>
          <p14:tracePt t="69142" x="5286375" y="1598613"/>
          <p14:tracePt t="69158" x="5276850" y="1527175"/>
          <p14:tracePt t="69175" x="5276850" y="1509713"/>
          <p14:tracePt t="69192" x="5276850" y="1500188"/>
          <p14:tracePt t="69572" x="5259388" y="1527175"/>
          <p14:tracePt t="69580" x="5251450" y="1536700"/>
          <p14:tracePt t="69588" x="5241925" y="1554163"/>
          <p14:tracePt t="69596" x="5224463" y="1598613"/>
          <p14:tracePt t="69608" x="5187950" y="1670050"/>
          <p14:tracePt t="69625" x="5099050" y="1874838"/>
          <p14:tracePt t="69642" x="5018088" y="2089150"/>
          <p14:tracePt t="69659" x="4946650" y="2312988"/>
          <p14:tracePt t="69675" x="4875213" y="2697163"/>
          <p14:tracePt t="69692" x="4705350" y="3438525"/>
          <p14:tracePt t="69709" x="4205288" y="5108575"/>
          <p14:tracePt t="69725" x="3902075" y="6348413"/>
          <p14:tracePt t="69742" x="3732213" y="6848475"/>
          <p14:tracePt t="69758" x="3679825" y="6848475"/>
          <p14:tracePt t="69792" x="3705225" y="6848475"/>
          <p14:tracePt t="69828" x="3714750" y="6848475"/>
          <p14:tracePt t="69844" x="3724275" y="6848475"/>
          <p14:tracePt t="69859" x="3732213" y="6848475"/>
          <p14:tracePt t="69877" x="3741738" y="6848475"/>
          <p14:tracePt t="69892" x="3751263" y="6848475"/>
          <p14:tracePt t="69908" x="3795713" y="6848475"/>
          <p14:tracePt t="69925" x="3813175" y="6848475"/>
          <p14:tracePt t="69942" x="3840163" y="6848475"/>
          <p14:tracePt t="69959" x="3875088" y="6848475"/>
          <p14:tracePt t="69975" x="3938588" y="6848475"/>
          <p14:tracePt t="69992" x="4062413" y="6848475"/>
          <p14:tracePt t="70009" x="4205288" y="6813550"/>
          <p14:tracePt t="70025" x="4322763" y="6796088"/>
          <p14:tracePt t="70042" x="4367213" y="6769100"/>
          <p14:tracePt t="70059" x="4394200" y="6751638"/>
          <p14:tracePt t="70075" x="4419600" y="6715125"/>
          <p14:tracePt t="70077" x="4438650" y="6688138"/>
          <p14:tracePt t="70092" x="4446588" y="6653213"/>
          <p14:tracePt t="70109" x="4456113" y="6643688"/>
          <p14:tracePt t="70132" x="4465638" y="6634163"/>
          <p14:tracePt t="70142" x="4465638" y="6626225"/>
          <p14:tracePt t="70159" x="4465638" y="6608763"/>
          <p14:tracePt t="70175" x="4465638" y="6572250"/>
          <p14:tracePt t="70192" x="4465638" y="6537325"/>
          <p14:tracePt t="70209" x="4473575" y="6491288"/>
          <p14:tracePt t="70225" x="4491038" y="6438900"/>
          <p14:tracePt t="70242" x="4510088" y="6375400"/>
          <p14:tracePt t="70259" x="4562475" y="6303963"/>
          <p14:tracePt t="70275" x="4589463" y="6188075"/>
          <p14:tracePt t="70292" x="4652963" y="5919788"/>
          <p14:tracePt t="70309" x="4670425" y="5608638"/>
          <p14:tracePt t="70325" x="4687888" y="5160963"/>
          <p14:tracePt t="70342" x="4679950" y="4670425"/>
          <p14:tracePt t="70359" x="4572000" y="4214813"/>
          <p14:tracePt t="70375" x="4473575" y="3919538"/>
          <p14:tracePt t="70392" x="4357688" y="3616325"/>
          <p14:tracePt t="70409" x="4197350" y="3232150"/>
          <p14:tracePt t="70425" x="4044950" y="2874963"/>
          <p14:tracePt t="70442" x="3902075" y="2490788"/>
          <p14:tracePt t="70459" x="3741738" y="2187575"/>
          <p14:tracePt t="70475" x="3571875" y="1919288"/>
          <p14:tracePt t="70492" x="3357563" y="1714500"/>
          <p14:tracePt t="70509" x="2955925" y="1455738"/>
          <p14:tracePt t="70525" x="2687638" y="1330325"/>
          <p14:tracePt t="70542" x="2446338" y="1258888"/>
          <p14:tracePt t="70559" x="2232025" y="1223963"/>
          <p14:tracePt t="70575" x="2036763" y="1196975"/>
          <p14:tracePt t="70592" x="1847850" y="1196975"/>
          <p14:tracePt t="70609" x="1571625" y="1214438"/>
          <p14:tracePt t="70625" x="1160463" y="1322388"/>
          <p14:tracePt t="70642" x="750888" y="1482725"/>
          <p14:tracePt t="70659" x="446088" y="1670050"/>
          <p14:tracePt t="70675" x="223838" y="1839913"/>
          <p14:tracePt t="70692" x="17463" y="2152650"/>
          <p14:tracePt t="70709" x="0" y="2438400"/>
          <p14:tracePt t="70726" x="0" y="2768600"/>
          <p14:tracePt t="70742" x="0" y="3152775"/>
          <p14:tracePt t="70759" x="71438" y="3527425"/>
          <p14:tracePt t="70775" x="241300" y="3956050"/>
          <p14:tracePt t="70792" x="438150" y="4411663"/>
          <p14:tracePt t="70809" x="633413" y="4956175"/>
          <p14:tracePt t="70826" x="866775" y="5527675"/>
          <p14:tracePt t="70842" x="1133475" y="6027738"/>
          <p14:tracePt t="70859" x="1393825" y="6394450"/>
          <p14:tracePt t="70875" x="1687513" y="6715125"/>
          <p14:tracePt t="70942" x="2303463" y="6848475"/>
          <p14:tracePt t="70959" x="2357438" y="6848475"/>
          <p14:tracePt t="70975" x="2446338" y="6848475"/>
          <p14:tracePt t="70992" x="2581275" y="6848475"/>
          <p14:tracePt t="71009" x="2732088" y="6848475"/>
          <p14:tracePt t="71025" x="2874963" y="6848475"/>
          <p14:tracePt t="71042" x="3000375" y="6848475"/>
          <p14:tracePt t="71059" x="3133725" y="6848475"/>
          <p14:tracePt t="71075" x="3303588" y="6848475"/>
          <p14:tracePt t="71077" x="3411538" y="6840538"/>
          <p14:tracePt t="71092" x="3517900" y="6804025"/>
          <p14:tracePt t="71109" x="3741738" y="6751638"/>
          <p14:tracePt t="71221" x="3786188" y="6732588"/>
          <p14:tracePt t="71229" x="3795713" y="6724650"/>
          <p14:tracePt t="71237" x="3830638" y="6705600"/>
          <p14:tracePt t="71245" x="3884613" y="6680200"/>
          <p14:tracePt t="71259" x="3919538" y="6653213"/>
          <p14:tracePt t="71276" x="3983038" y="6626225"/>
          <p14:tracePt t="71292" x="4027488" y="6599238"/>
          <p14:tracePt t="71309" x="4071938" y="6572250"/>
          <p14:tracePt t="71326" x="4089400" y="6562725"/>
          <p14:tracePt t="71342" x="4098925" y="6562725"/>
          <p14:tracePt t="71359" x="4108450" y="6554788"/>
          <p14:tracePt t="71392" x="4108450" y="6545263"/>
          <p14:tracePt t="72057" x="4116388" y="6545263"/>
          <p14:tracePt t="72065" x="4125913" y="6545263"/>
          <p14:tracePt t="72073" x="4125913" y="6554788"/>
          <p14:tracePt t="72081" x="4125913" y="6562725"/>
          <p14:tracePt t="72092" x="4125913" y="6581775"/>
          <p14:tracePt t="72109" x="4125913" y="6653213"/>
          <p14:tracePt t="72126" x="4125913" y="6759575"/>
          <p14:tracePt t="72143" x="4133850" y="6848475"/>
          <p14:tracePt t="72159" x="4152900" y="6848475"/>
          <p14:tracePt t="72176" x="4197350" y="6848475"/>
          <p14:tracePt t="72193" x="4303713" y="6848475"/>
          <p14:tracePt t="72209" x="4687888" y="6848475"/>
          <p14:tracePt t="72226" x="5116513" y="6848475"/>
          <p14:tracePt t="72242" x="5562600" y="6848475"/>
          <p14:tracePt t="72259" x="5956300" y="6848475"/>
          <p14:tracePt t="72276" x="6375400" y="6786563"/>
          <p14:tracePt t="72293" x="6858000" y="6653213"/>
          <p14:tracePt t="72309" x="7466013" y="6465888"/>
          <p14:tracePt t="72326" x="8170863" y="6242050"/>
          <p14:tracePt t="72343" x="8947150" y="6000750"/>
          <p14:tracePt t="72359" x="9653588" y="5803900"/>
          <p14:tracePt t="72376" x="10188575" y="5643563"/>
          <p14:tracePt t="72393" x="10466388" y="5554663"/>
          <p14:tracePt t="72409" x="10555288" y="5510213"/>
          <p14:tracePt t="72426" x="10590213" y="5456238"/>
          <p14:tracePt t="72443" x="10617200" y="5357813"/>
          <p14:tracePt t="72459" x="10706100" y="5160963"/>
          <p14:tracePt t="72476" x="10885488" y="4803775"/>
          <p14:tracePt t="72493" x="11171238" y="4303713"/>
          <p14:tracePt t="72509" x="11430000" y="3786188"/>
          <p14:tracePt t="72526" x="11545888" y="3394075"/>
          <p14:tracePt t="72543" x="11510963" y="3152775"/>
          <p14:tracePt t="72559" x="11420475" y="3000375"/>
          <p14:tracePt t="72576" x="11287125" y="2732088"/>
          <p14:tracePt t="72578" x="11215688" y="2571750"/>
          <p14:tracePt t="72593" x="11134725" y="2393950"/>
          <p14:tracePt t="72609" x="10939463" y="1965325"/>
          <p14:tracePt t="72626" x="10804525" y="1751013"/>
          <p14:tracePt t="72643" x="10599738" y="1589088"/>
          <p14:tracePt t="72659" x="10323513" y="1490663"/>
          <p14:tracePt t="72676" x="10010775" y="1419225"/>
          <p14:tracePt t="72693" x="9894888" y="1401763"/>
          <p14:tracePt t="72777" x="9867900" y="1419225"/>
          <p14:tracePt t="72785" x="9858375" y="1438275"/>
          <p14:tracePt t="72793" x="9840913" y="1455738"/>
          <p14:tracePt t="72809" x="9786938" y="1562100"/>
          <p14:tracePt t="72826" x="9688513" y="1724025"/>
          <p14:tracePt t="72843" x="9563100" y="1919288"/>
          <p14:tracePt t="72859" x="9429750" y="2152650"/>
          <p14:tracePt t="72876" x="9313863" y="2366963"/>
          <p14:tracePt t="72893" x="9251950" y="2554288"/>
          <p14:tracePt t="72909" x="9215438" y="2670175"/>
          <p14:tracePt t="72926" x="9205913" y="2732088"/>
          <p14:tracePt t="72943" x="9205913" y="2759075"/>
          <p14:tracePt t="73049" x="9197975" y="2768600"/>
          <p14:tracePt t="73057" x="9180513" y="2768600"/>
          <p14:tracePt t="73065" x="9161463" y="2768600"/>
          <p14:tracePt t="73076" x="9134475" y="2768600"/>
          <p14:tracePt t="73093" x="9010650" y="2795588"/>
          <p14:tracePt t="73109" x="8742363" y="2840038"/>
          <p14:tracePt t="73126" x="8269288" y="2919413"/>
          <p14:tracePt t="73143" x="7634288" y="3044825"/>
          <p14:tracePt t="73159" x="7037388" y="3179763"/>
          <p14:tracePt t="73176" x="6616700" y="3303588"/>
          <p14:tracePt t="74117" x="6616700" y="3295650"/>
          <p14:tracePt t="74125" x="6626225" y="3295650"/>
          <p14:tracePt t="74133" x="6661150" y="3224213"/>
          <p14:tracePt t="74143" x="6688138" y="3170238"/>
          <p14:tracePt t="74160" x="6751638" y="3062288"/>
          <p14:tracePt t="74176" x="6823075" y="2938463"/>
          <p14:tracePt t="74193" x="6919913" y="2786063"/>
          <p14:tracePt t="74210" x="7010400" y="2643188"/>
          <p14:tracePt t="74226" x="7116763" y="2509838"/>
          <p14:tracePt t="74243" x="7259638" y="2393950"/>
          <p14:tracePt t="74260" x="7394575" y="2303463"/>
          <p14:tracePt t="74276" x="7456488" y="2268538"/>
          <p14:tracePt t="74293" x="7500938" y="2241550"/>
          <p14:tracePt t="74974" x="7500938" y="2251075"/>
          <p14:tracePt t="74989" x="7500938" y="2286000"/>
          <p14:tracePt t="74997" x="7491413" y="2322513"/>
          <p14:tracePt t="75006" x="7483475" y="2374900"/>
          <p14:tracePt t="75013" x="7466013" y="2438400"/>
          <p14:tracePt t="75026" x="7456488" y="2517775"/>
          <p14:tracePt t="75043" x="7419975" y="2751138"/>
          <p14:tracePt t="75060" x="7348538" y="3054350"/>
          <p14:tracePt t="75077" x="7224713" y="3429000"/>
          <p14:tracePt t="75078" x="7143750" y="3608388"/>
          <p14:tracePt t="75093" x="7081838" y="3759200"/>
          <p14:tracePt t="75110" x="6956425" y="4071938"/>
          <p14:tracePt t="75127" x="6929438" y="4116388"/>
          <p14:tracePt t="75221" x="6946900" y="4108450"/>
          <p14:tracePt t="75230" x="6965950" y="4081463"/>
          <p14:tracePt t="75238" x="6991350" y="4054475"/>
          <p14:tracePt t="75246" x="7018338" y="4017963"/>
          <p14:tracePt t="75260" x="7062788" y="4000500"/>
          <p14:tracePt t="75277" x="7143750" y="3938588"/>
          <p14:tracePt t="75293" x="7188200" y="3919538"/>
          <p14:tracePt t="75327" x="7197725" y="3911600"/>
          <p14:tracePt t="75343" x="7251700" y="3911600"/>
          <p14:tracePt t="75360" x="7323138" y="3929063"/>
          <p14:tracePt t="75377" x="7419975" y="3983038"/>
          <p14:tracePt t="75393" x="7527925" y="4037013"/>
          <p14:tracePt t="75410" x="7626350" y="4081463"/>
          <p14:tracePt t="75427" x="7724775" y="4098925"/>
          <p14:tracePt t="75443" x="7786688" y="4098925"/>
          <p14:tracePt t="75460" x="7796213" y="4098925"/>
          <p14:tracePt t="75534" x="7804150" y="4098925"/>
          <p14:tracePt t="75542" x="7813675" y="4098925"/>
          <p14:tracePt t="75550" x="7823200" y="4098925"/>
          <p14:tracePt t="75560" x="7840663" y="4098925"/>
          <p14:tracePt t="75577" x="7875588" y="4071938"/>
          <p14:tracePt t="75593" x="7912100" y="4062413"/>
          <p14:tracePt t="75610" x="7939088" y="4054475"/>
          <p14:tracePt t="75627" x="7947025" y="4054475"/>
          <p14:tracePt t="75643" x="7966075" y="4044950"/>
          <p14:tracePt t="80124" x="7974013" y="4037013"/>
          <p14:tracePt t="80132" x="7983538" y="4027488"/>
          <p14:tracePt t="80140" x="8001000" y="3990975"/>
          <p14:tracePt t="80148" x="8027988" y="3946525"/>
          <p14:tracePt t="80162" x="8062913" y="3857625"/>
          <p14:tracePt t="80178" x="8197850" y="3544888"/>
          <p14:tracePt t="80195" x="8412163" y="2822575"/>
          <p14:tracePt t="80211" x="8491538" y="2419350"/>
          <p14:tracePt t="80228" x="8545513" y="2133600"/>
          <p14:tracePt t="80245" x="8599488" y="1893888"/>
          <p14:tracePt t="80262" x="8653463" y="1625600"/>
          <p14:tracePt t="80278" x="8715375" y="1276350"/>
          <p14:tracePt t="80295" x="8759825" y="911225"/>
          <p14:tracePt t="80312" x="8786813" y="527050"/>
          <p14:tracePt t="80328" x="8786813" y="214313"/>
          <p14:tracePt t="80345" x="8786813" y="0"/>
          <p14:tracePt t="80362" x="8751888" y="0"/>
          <p14:tracePt t="80378" x="8697913" y="0"/>
          <p14:tracePt t="80395" x="8582025" y="0"/>
          <p14:tracePt t="80412" x="8528050" y="0"/>
          <p14:tracePt t="80428" x="8394700" y="0"/>
          <p14:tracePt t="80445" x="8224838" y="0"/>
          <p14:tracePt t="80462" x="8045450" y="0"/>
          <p14:tracePt t="80478" x="7894638" y="0"/>
          <p14:tracePt t="80495" x="7777163" y="17463"/>
          <p14:tracePt t="80512" x="7688263" y="36513"/>
          <p14:tracePt t="80528" x="7589838" y="61913"/>
          <p14:tracePt t="80545" x="7473950" y="98425"/>
          <p14:tracePt t="80562" x="7348538" y="142875"/>
          <p14:tracePt t="80579" x="7232650" y="196850"/>
          <p14:tracePt t="80580" x="7180263" y="223838"/>
          <p14:tracePt t="80595" x="7108825" y="268288"/>
          <p14:tracePt t="80612" x="7089775" y="295275"/>
          <p14:tracePt t="80628" x="7045325" y="366713"/>
          <p14:tracePt t="80645" x="7027863" y="411163"/>
          <p14:tracePt t="80662" x="7018338" y="490538"/>
          <p14:tracePt t="80678" x="7018338" y="581025"/>
          <p14:tracePt t="80695" x="7018338" y="723900"/>
          <p14:tracePt t="80712" x="7018338" y="901700"/>
          <p14:tracePt t="80728" x="7018338" y="1116013"/>
          <p14:tracePt t="80745" x="7062788" y="1347788"/>
          <p14:tracePt t="80762" x="7161213" y="1598613"/>
          <p14:tracePt t="80778" x="7277100" y="1911350"/>
          <p14:tracePt t="80796" x="7466013" y="2374900"/>
          <p14:tracePt t="80812" x="7589838" y="2643188"/>
          <p14:tracePt t="80828" x="7759700" y="2928938"/>
          <p14:tracePt t="80845" x="7974013" y="3187700"/>
          <p14:tracePt t="80862" x="8170863" y="3322638"/>
          <p14:tracePt t="80878" x="8385175" y="3375025"/>
          <p14:tracePt t="80895" x="8572500" y="3384550"/>
          <p14:tracePt t="80912" x="8769350" y="3322638"/>
          <p14:tracePt t="80928" x="8974138" y="3179763"/>
          <p14:tracePt t="80945" x="9153525" y="3000375"/>
          <p14:tracePt t="80962" x="9340850" y="2714625"/>
          <p14:tracePt t="80978" x="9545638" y="2312988"/>
          <p14:tracePt t="80995" x="9715500" y="1839913"/>
          <p14:tracePt t="81012" x="9732963" y="1598613"/>
          <p14:tracePt t="81029" x="9653588" y="1357313"/>
          <p14:tracePt t="81045" x="9483725" y="1071563"/>
          <p14:tracePt t="81062" x="9296400" y="795338"/>
          <p14:tracePt t="81079" x="9109075" y="598488"/>
          <p14:tracePt t="81095" x="8902700" y="465138"/>
          <p14:tracePt t="81112" x="8609013" y="374650"/>
          <p14:tracePt t="81129" x="8277225" y="312738"/>
          <p14:tracePt t="81145" x="8037513" y="303213"/>
          <p14:tracePt t="81162" x="7823200" y="303213"/>
          <p14:tracePt t="81180" x="7616825" y="347663"/>
          <p14:tracePt t="81195" x="7510463" y="411163"/>
          <p14:tracePt t="81212" x="7412038" y="500063"/>
          <p14:tracePt t="81228" x="7331075" y="608013"/>
          <p14:tracePt t="81245" x="7259638" y="741363"/>
          <p14:tracePt t="81262" x="7215188" y="893763"/>
          <p14:tracePt t="81278" x="7197725" y="1062038"/>
          <p14:tracePt t="81295" x="7197725" y="1241425"/>
          <p14:tracePt t="81312" x="7197725" y="1428750"/>
          <p14:tracePt t="81328" x="7224713" y="1589088"/>
          <p14:tracePt t="81345" x="7277100" y="1704975"/>
          <p14:tracePt t="81362" x="7340600" y="1758950"/>
          <p14:tracePt t="81378" x="7419975" y="1776413"/>
          <p14:tracePt t="81395" x="7634288" y="1751013"/>
          <p14:tracePt t="81412" x="7823200" y="1660525"/>
          <p14:tracePt t="81428" x="7991475" y="1571625"/>
          <p14:tracePt t="81445" x="8072438" y="1509713"/>
          <p14:tracePt t="81461" x="8099425" y="1482725"/>
          <p14:tracePt t="81499" x="8108950" y="1473200"/>
          <p14:tracePt t="81511" x="8116888" y="1465263"/>
          <p14:tracePt t="81528" x="8126413" y="1455738"/>
          <p14:tracePt t="81545" x="8126413" y="1438275"/>
          <p14:tracePt t="81562" x="8126413" y="1419225"/>
          <p14:tracePt t="81578" x="8126413" y="1411288"/>
          <p14:tracePt t="82191" x="8134350" y="1419225"/>
          <p14:tracePt t="82199" x="8143875" y="1446213"/>
          <p14:tracePt t="82207" x="8161338" y="1490663"/>
          <p14:tracePt t="82215" x="8188325" y="1544638"/>
          <p14:tracePt t="82228" x="8205788" y="1608138"/>
          <p14:tracePt t="82245" x="8232775" y="1776413"/>
          <p14:tracePt t="82262" x="8232775" y="2009775"/>
          <p14:tracePt t="82278" x="8197850" y="2322513"/>
          <p14:tracePt t="82295" x="8134350" y="2705100"/>
          <p14:tracePt t="82888" x="8134350" y="2741613"/>
          <p14:tracePt t="82921" x="8134350" y="2759075"/>
          <p14:tracePt t="82928" x="8134350" y="2768600"/>
          <p14:tracePt t="82944" x="8143875" y="2759075"/>
          <p14:tracePt t="82953" x="8143875" y="2751138"/>
          <p14:tracePt t="82969" x="8170863" y="2732088"/>
          <p14:tracePt t="82979" x="8180388" y="2732088"/>
          <p14:tracePt t="83000" x="8188325" y="2714625"/>
          <p14:tracePt t="83012" x="8197850" y="2714625"/>
          <p14:tracePt t="83041" x="8197850" y="2724150"/>
          <p14:tracePt t="83048" x="8188325" y="2724150"/>
          <p14:tracePt t="83063" x="8188325" y="2732088"/>
          <p14:tracePt t="83079" x="8134350" y="2768600"/>
          <p14:tracePt t="83096" x="8054975" y="2786063"/>
          <p14:tracePt t="83112" x="8045450" y="2786063"/>
          <p14:tracePt t="83929" x="8054975" y="2786063"/>
          <p14:tracePt t="83937" x="8062913" y="2786063"/>
          <p14:tracePt t="83953" x="8072438" y="2776538"/>
          <p14:tracePt t="84272" x="8089900" y="2768600"/>
          <p14:tracePt t="84281" x="8099425" y="2768600"/>
          <p14:tracePt t="84289" x="8116888" y="2768600"/>
          <p14:tracePt t="84297" x="8153400" y="2768600"/>
          <p14:tracePt t="84313" x="8367713" y="2741613"/>
          <p14:tracePt t="84329" x="8724900" y="2714625"/>
          <p14:tracePt t="84346" x="9180513" y="2670175"/>
          <p14:tracePt t="84363" x="9644063" y="2589213"/>
          <p14:tracePt t="84379" x="9991725" y="2473325"/>
          <p14:tracePt t="84396" x="10252075" y="2374900"/>
          <p14:tracePt t="84413" x="10447338" y="2259013"/>
          <p14:tracePt t="84429" x="10617200" y="2152650"/>
          <p14:tracePt t="84446" x="10760075" y="2036763"/>
          <p14:tracePt t="84463" x="10848975" y="1938338"/>
          <p14:tracePt t="84479" x="10885488" y="1874838"/>
          <p14:tracePt t="84496" x="10912475" y="1795463"/>
          <p14:tracePt t="84513" x="10929938" y="1687513"/>
          <p14:tracePt t="84529" x="10956925" y="1581150"/>
          <p14:tracePt t="84546" x="10991850" y="1455738"/>
          <p14:tracePt t="84563" x="11028363" y="1295400"/>
          <p14:tracePt t="84579" x="11082338" y="1125538"/>
          <p14:tracePt t="84596" x="11117263" y="919163"/>
          <p14:tracePt t="84613" x="11171238" y="687388"/>
          <p14:tracePt t="84629" x="11215688" y="446088"/>
          <p14:tracePt t="84646" x="11260138" y="241300"/>
          <p14:tracePt t="84663" x="11269663" y="107950"/>
          <p14:tracePt t="84679" x="11277600" y="36513"/>
          <p14:tracePt t="84696" x="11277600" y="17463"/>
          <p14:tracePt t="84813" x="11277600" y="44450"/>
          <p14:tracePt t="84821" x="11269663" y="61913"/>
          <p14:tracePt t="84829" x="11269663" y="98425"/>
          <p14:tracePt t="84846" x="11260138" y="152400"/>
          <p14:tracePt t="84863" x="11252200" y="276225"/>
          <p14:tracePt t="84879" x="11242675" y="473075"/>
          <p14:tracePt t="84896" x="11225213" y="687388"/>
          <p14:tracePt t="84913" x="11215688" y="884238"/>
          <p14:tracePt t="84929" x="11215688" y="1027113"/>
          <p14:tracePt t="84946" x="11215688" y="1133475"/>
          <p14:tracePt t="84963" x="11215688" y="1231900"/>
          <p14:tracePt t="84979" x="11215688" y="1339850"/>
          <p14:tracePt t="84996" x="11215688" y="1554163"/>
          <p14:tracePt t="85013" x="11215688" y="1697038"/>
          <p14:tracePt t="85029" x="11215688" y="1812925"/>
          <p14:tracePt t="85046" x="11215688" y="1946275"/>
          <p14:tracePt t="85063" x="11225213" y="2108200"/>
          <p14:tracePt t="85079" x="11260138" y="2276475"/>
          <p14:tracePt t="85096" x="11287125" y="2473325"/>
          <p14:tracePt t="85113" x="11287125" y="2670175"/>
          <p14:tracePt t="85130" x="11287125" y="2857500"/>
          <p14:tracePt t="85146" x="11277600" y="3027363"/>
          <p14:tracePt t="85163" x="11277600" y="3133725"/>
          <p14:tracePt t="85179" x="11277600" y="3214688"/>
          <p14:tracePt t="85196" x="11277600" y="3276600"/>
          <p14:tracePt t="85213" x="11277600" y="3303588"/>
          <p14:tracePt t="85229" x="11296650" y="3348038"/>
          <p14:tracePt t="85246" x="11304588" y="3394075"/>
          <p14:tracePt t="85263" x="11314113" y="3429000"/>
          <p14:tracePt t="85280" x="11331575" y="3473450"/>
          <p14:tracePt t="85296" x="11349038" y="3500438"/>
          <p14:tracePt t="85313" x="11368088" y="3527425"/>
          <p14:tracePt t="85330" x="11385550" y="3544888"/>
          <p14:tracePt t="85346" x="11403013" y="3562350"/>
          <p14:tracePt t="85363" x="11412538" y="3589338"/>
          <p14:tracePt t="85379" x="11430000" y="3616325"/>
          <p14:tracePt t="85396" x="11439525" y="3670300"/>
          <p14:tracePt t="85413" x="11447463" y="3697288"/>
          <p14:tracePt t="85446" x="11456988" y="3705225"/>
          <p14:tracePt t="85463" x="11456988" y="3714750"/>
          <p14:tracePt t="85479" x="11466513" y="3732213"/>
          <p14:tracePt t="85496" x="11466513" y="3751263"/>
          <p14:tracePt t="85513" x="11466513" y="3768725"/>
          <p14:tracePt t="85530" x="11466513" y="3776663"/>
          <p14:tracePt t="85546" x="11466513" y="3803650"/>
          <p14:tracePt t="85563" x="11466513" y="3813175"/>
          <p14:tracePt t="85781" x="11466513" y="3822700"/>
          <p14:tracePt t="85789" x="11466513" y="3830638"/>
          <p14:tracePt t="85813" x="11456988" y="3830638"/>
          <p14:tracePt t="85853" x="11447463" y="3830638"/>
          <p14:tracePt t="86157" x="11439525" y="3830638"/>
          <p14:tracePt t="86205" x="11420475" y="3830638"/>
          <p14:tracePt t="86213" x="11412538" y="3830638"/>
          <p14:tracePt t="86221" x="11395075" y="3830638"/>
          <p14:tracePt t="86230" x="11395075" y="3822700"/>
          <p14:tracePt t="86247" x="11331575" y="3813175"/>
          <p14:tracePt t="86263" x="11277600" y="3813175"/>
          <p14:tracePt t="86280" x="11225213" y="3813175"/>
          <p14:tracePt t="86297" x="11180763" y="3813175"/>
          <p14:tracePt t="86313" x="11109325" y="3894138"/>
          <p14:tracePt t="86330" x="11001375" y="4037013"/>
          <p14:tracePt t="86347" x="10868025" y="4197350"/>
          <p14:tracePt t="86363" x="10680700" y="4438650"/>
          <p14:tracePt t="86381" x="10474325" y="4732338"/>
          <p14:tracePt t="86397" x="10420350" y="4894263"/>
          <p14:tracePt t="86413" x="10412413" y="5027613"/>
          <p14:tracePt t="86430" x="10456863" y="5133975"/>
          <p14:tracePt t="86446" x="10466388" y="5180013"/>
          <p14:tracePt t="86463" x="10474325" y="5197475"/>
          <p14:tracePt t="86709" x="10456863" y="5197475"/>
          <p14:tracePt t="86725" x="10447338" y="5197475"/>
          <p14:tracePt t="86733" x="10429875" y="5197475"/>
          <p14:tracePt t="86741" x="10420350" y="5197475"/>
          <p14:tracePt t="86757" x="10385425" y="5205413"/>
          <p14:tracePt t="86766" x="10340975" y="5241925"/>
          <p14:tracePt t="86780" x="10323513" y="5241925"/>
          <p14:tracePt t="86797" x="10215563" y="5276850"/>
          <p14:tracePt t="86813" x="10180638" y="5303838"/>
          <p14:tracePt t="86830" x="10126663" y="5357813"/>
          <p14:tracePt t="86847" x="10055225" y="5438775"/>
          <p14:tracePt t="86863" x="10018713" y="5473700"/>
          <p14:tracePt t="86880" x="9983788" y="5545138"/>
          <p14:tracePt t="86897" x="9920288" y="5634038"/>
          <p14:tracePt t="86913" x="9912350" y="5643563"/>
          <p14:tracePt t="86930" x="9902825" y="5643563"/>
          <p14:tracePt t="86963" x="9894888" y="5653088"/>
          <p14:tracePt t="86981" x="9894888" y="5670550"/>
          <p14:tracePt t="86997" x="9929813" y="5724525"/>
          <p14:tracePt t="87013" x="9956800" y="5759450"/>
          <p14:tracePt t="87030" x="10018713" y="5867400"/>
          <p14:tracePt t="87047" x="10109200" y="5991225"/>
          <p14:tracePt t="87063" x="10180638" y="6099175"/>
          <p14:tracePt t="87080" x="10242550" y="6205538"/>
          <p14:tracePt t="87097" x="10287000" y="6296025"/>
          <p14:tracePt t="87113" x="10340975" y="6367463"/>
          <p14:tracePt t="87130" x="10358438" y="6394450"/>
          <p14:tracePt t="87166" x="10367963" y="6394450"/>
          <p14:tracePt t="87181" x="10385425" y="6394450"/>
          <p14:tracePt t="87196" x="10402888" y="6384925"/>
          <p14:tracePt t="87213" x="10420350" y="6384925"/>
          <p14:tracePt t="87230" x="10439400" y="6375400"/>
          <p14:tracePt t="87502" x="10447338" y="6375400"/>
          <p14:tracePt t="87510" x="10456863" y="6375400"/>
          <p14:tracePt t="87534" x="10466388" y="6375400"/>
          <p14:tracePt t="88057" x="10429875" y="6375400"/>
          <p14:tracePt t="88067" x="10394950" y="6375400"/>
          <p14:tracePt t="88073" x="10348913" y="6375400"/>
          <p14:tracePt t="88083" x="10269538" y="6375400"/>
          <p14:tracePt t="88097" x="10028238" y="6375400"/>
          <p14:tracePt t="88114" x="9752013" y="6357938"/>
          <p14:tracePt t="88130" x="9501188" y="6330950"/>
          <p14:tracePt t="88147" x="9296400" y="6323013"/>
          <p14:tracePt t="88164" x="9117013" y="6303963"/>
          <p14:tracePt t="88180" x="8912225" y="6269038"/>
          <p14:tracePt t="88197" x="8705850" y="6242050"/>
          <p14:tracePt t="88214" x="8537575" y="6205538"/>
          <p14:tracePt t="88230" x="8474075" y="6197600"/>
          <p14:tracePt t="88264" x="8466138" y="6197600"/>
          <p14:tracePt t="88281" x="8385175" y="6197600"/>
          <p14:tracePt t="88297" x="8286750" y="6197600"/>
          <p14:tracePt t="88314" x="8116888" y="6197600"/>
          <p14:tracePt t="88330" x="7920038" y="6197600"/>
          <p14:tracePt t="88347" x="7715250" y="6197600"/>
          <p14:tracePt t="88364" x="7562850" y="6197600"/>
          <p14:tracePt t="88380" x="7439025" y="6197600"/>
          <p14:tracePt t="88397" x="7296150" y="6197600"/>
          <p14:tracePt t="88414" x="7134225" y="6197600"/>
          <p14:tracePt t="88430" x="6973888" y="6197600"/>
          <p14:tracePt t="88447" x="6867525" y="6197600"/>
          <p14:tracePt t="88464" x="6759575" y="6197600"/>
          <p14:tracePt t="88480" x="6589713" y="6215063"/>
          <p14:tracePt t="88497" x="6180138" y="6276975"/>
          <p14:tracePt t="88514" x="5768975" y="6313488"/>
          <p14:tracePt t="88531" x="5411788" y="6340475"/>
          <p14:tracePt t="88547" x="5126038" y="6357938"/>
          <p14:tracePt t="88564" x="4911725" y="6367463"/>
          <p14:tracePt t="88580" x="4724400" y="6394450"/>
          <p14:tracePt t="88597" x="4527550" y="6429375"/>
          <p14:tracePt t="88614" x="4313238" y="6465888"/>
          <p14:tracePt t="88630" x="4143375" y="6500813"/>
          <p14:tracePt t="88647" x="4071938" y="6510338"/>
          <p14:tracePt t="88842" x="4054475" y="6510338"/>
          <p14:tracePt t="88850" x="4044950" y="6510338"/>
          <p14:tracePt t="89218" x="4062413" y="6510338"/>
          <p14:tracePt t="89233" x="4108450" y="6510338"/>
          <p14:tracePt t="89242" x="4143375" y="6510338"/>
          <p14:tracePt t="89258" x="4152900" y="6510338"/>
          <p14:tracePt t="89282" x="4160838" y="6510338"/>
          <p14:tracePt t="89290" x="4170363" y="6510338"/>
          <p14:tracePt t="89299" x="4197350" y="6510338"/>
          <p14:tracePt t="89314" x="4286250" y="6510338"/>
          <p14:tracePt t="89331" x="4483100" y="6510338"/>
          <p14:tracePt t="89347" x="4894263" y="6510338"/>
          <p14:tracePt t="89364" x="5589588" y="6456363"/>
          <p14:tracePt t="89381" x="6205538" y="6411913"/>
          <p14:tracePt t="89397" x="6562725" y="6402388"/>
          <p14:tracePt t="89414" x="6715125" y="6402388"/>
          <p14:tracePt t="89431" x="6724650" y="6402388"/>
          <p14:tracePt t="89447" x="6751638" y="6402388"/>
          <p14:tracePt t="89464" x="6777038" y="6394450"/>
          <p14:tracePt t="89481" x="6840538" y="6375400"/>
          <p14:tracePt t="89497" x="6991350" y="6357938"/>
          <p14:tracePt t="89514" x="7037388" y="6348413"/>
          <p14:tracePt t="89547" x="7054850" y="6348413"/>
          <p14:tracePt t="89564" x="7072313" y="6348413"/>
          <p14:tracePt t="89581" x="7143750" y="6348413"/>
          <p14:tracePt t="89597" x="7205663" y="6348413"/>
          <p14:tracePt t="89614" x="7259638" y="6348413"/>
          <p14:tracePt t="89631" x="7296150" y="6348413"/>
          <p14:tracePt t="89647" x="7323138" y="6348413"/>
          <p14:tracePt t="89664" x="7358063" y="6348413"/>
          <p14:tracePt t="89681" x="7412038" y="6367463"/>
          <p14:tracePt t="89698" x="7537450" y="6367463"/>
          <p14:tracePt t="89714" x="7608888" y="6367463"/>
          <p14:tracePt t="89731" x="7661275" y="6375400"/>
          <p14:tracePt t="89747" x="7670800" y="6384925"/>
          <p14:tracePt t="89764" x="7680325" y="6394450"/>
          <p14:tracePt t="89781" x="7680325" y="6402388"/>
          <p14:tracePt t="89797" x="7705725" y="6419850"/>
          <p14:tracePt t="89814" x="7715250" y="6429375"/>
          <p14:tracePt t="89831" x="7724775" y="6446838"/>
          <p14:tracePt t="89890" x="7724775" y="6456363"/>
          <p14:tracePt t="89898" x="7732713" y="6465888"/>
          <p14:tracePt t="89922" x="7742238" y="6465888"/>
          <p14:tracePt t="89930" x="7751763" y="6473825"/>
          <p14:tracePt t="89938" x="7751763" y="6483350"/>
          <p14:tracePt t="89954" x="7769225" y="6500813"/>
          <p14:tracePt t="89964" x="7777163" y="6518275"/>
          <p14:tracePt t="89981" x="7823200" y="6554788"/>
          <p14:tracePt t="89997" x="7885113" y="6599238"/>
          <p14:tracePt t="90014" x="8018463" y="6643688"/>
          <p14:tracePt t="90031" x="8215313" y="6697663"/>
          <p14:tracePt t="90048" x="8420100" y="6751638"/>
          <p14:tracePt t="90064" x="8634413" y="6777038"/>
          <p14:tracePt t="90081" x="8885238" y="6786563"/>
          <p14:tracePt t="90083" x="9010650" y="6786563"/>
          <p14:tracePt t="90097" x="9348788" y="6786563"/>
          <p14:tracePt t="90114" x="9732963" y="6769100"/>
          <p14:tracePt t="90131" x="10153650" y="6688138"/>
          <p14:tracePt t="90148" x="10483850" y="6626225"/>
          <p14:tracePt t="90164" x="10671175" y="6589713"/>
          <p14:tracePt t="90442" x="10680700" y="6589713"/>
          <p14:tracePt t="90855" x="10680700" y="6572250"/>
          <p14:tracePt t="91063" x="10680700" y="6562725"/>
          <p14:tracePt t="91070" x="10680700" y="6554788"/>
          <p14:tracePt t="91110" x="10680700" y="6545263"/>
          <p14:tracePt t="91206" x="10671175" y="65373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76343" y="1456495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EVALUATION OF TRAINING</a:t>
            </a:r>
            <a:endParaRPr lang="en-US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845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Expanded discussion of how we use the evaluation phase of the ADDIE model to help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students understand the training process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Enhanced </a:t>
            </a:r>
            <a:r>
              <a:rPr lang="en-US" dirty="0"/>
              <a:t>the financial evaluation </a:t>
            </a:r>
            <a:r>
              <a:rPr lang="en-US" dirty="0" smtClean="0"/>
              <a:t>discussions</a:t>
            </a:r>
            <a:endParaRPr lang="en-US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Provided </a:t>
            </a:r>
            <a:r>
              <a:rPr lang="en-US" dirty="0"/>
              <a:t>more examples of what is being done in </a:t>
            </a:r>
            <a:r>
              <a:rPr lang="en-US" dirty="0" smtClean="0"/>
              <a:t>industry</a:t>
            </a:r>
            <a:endParaRPr lang="en-US" dirty="0"/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Clarified </a:t>
            </a:r>
            <a:r>
              <a:rPr lang="en-US" dirty="0"/>
              <a:t>the relationship between outcomes and evaluations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 smtClean="0"/>
              <a:t>Provided </a:t>
            </a:r>
            <a:r>
              <a:rPr lang="en-US" dirty="0"/>
              <a:t>more "how to" information on methods used for evaluation of learning,</a:t>
            </a:r>
          </a:p>
          <a:p>
            <a:pPr>
              <a:lnSpc>
                <a:spcPct val="200000"/>
              </a:lnSpc>
            </a:pPr>
            <a:r>
              <a:rPr lang="en-US" dirty="0"/>
              <a:t>behavior, and results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0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38"/>
    </mc:Choice>
    <mc:Fallback xmlns="">
      <p:transition spd="slow" advTm="4263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7" x="10671175" y="6510338"/>
          <p14:tracePt t="969" x="10661650" y="6500813"/>
          <p14:tracePt t="3412" x="10653713" y="6491288"/>
          <p14:tracePt t="3427" x="10634663" y="6491288"/>
          <p14:tracePt t="3434" x="10609263" y="6491288"/>
          <p14:tracePt t="3443" x="10582275" y="6491288"/>
          <p14:tracePt t="3451" x="10537825" y="6491288"/>
          <p14:tracePt t="3468" x="10420350" y="6491288"/>
          <p14:tracePt t="3484" x="10269538" y="6491288"/>
          <p14:tracePt t="3501" x="10045700" y="6456363"/>
          <p14:tracePt t="3517" x="9742488" y="6375400"/>
          <p14:tracePt t="3534" x="9242425" y="6259513"/>
          <p14:tracePt t="3551" x="8555038" y="6134100"/>
          <p14:tracePt t="3567" x="7724775" y="5991225"/>
          <p14:tracePt t="3584" x="6769100" y="5803900"/>
          <p14:tracePt t="3601" x="5919788" y="5527675"/>
          <p14:tracePt t="3618" x="5027613" y="5045075"/>
          <p14:tracePt t="3634" x="4660900" y="4652963"/>
          <p14:tracePt t="3651" x="4465638" y="4241800"/>
          <p14:tracePt t="3667" x="4446588" y="3929063"/>
          <p14:tracePt t="3684" x="4483100" y="3714750"/>
          <p14:tracePt t="3701" x="4537075" y="3554413"/>
          <p14:tracePt t="3717" x="4589463" y="3438525"/>
          <p14:tracePt t="3734" x="4633913" y="3295650"/>
          <p14:tracePt t="3751" x="4660900" y="3152775"/>
          <p14:tracePt t="3767" x="4660900" y="3054350"/>
          <p14:tracePt t="3784" x="4660900" y="3027363"/>
          <p14:tracePt t="3801" x="4660900" y="3000375"/>
          <p14:tracePt t="3818" x="4660900" y="2982913"/>
          <p14:tracePt t="3834" x="4660900" y="2938463"/>
          <p14:tracePt t="3851" x="4660900" y="2874963"/>
          <p14:tracePt t="3867" x="4660900" y="2813050"/>
          <p14:tracePt t="3884" x="4670425" y="2759075"/>
          <p14:tracePt t="3901" x="4732338" y="2652713"/>
          <p14:tracePt t="3917" x="4786313" y="2536825"/>
          <p14:tracePt t="3934" x="4840288" y="2446338"/>
          <p14:tracePt t="3951" x="4894263" y="2339975"/>
          <p14:tracePt t="3967" x="4983163" y="2232025"/>
          <p14:tracePt t="3984" x="5126038" y="2108200"/>
          <p14:tracePt t="4001" x="5313363" y="1982788"/>
          <p14:tracePt t="4018" x="5599113" y="1847850"/>
          <p14:tracePt t="4034" x="5759450" y="1776413"/>
          <p14:tracePt t="4051" x="5857875" y="1741488"/>
          <p14:tracePt t="4067" x="5946775" y="1704975"/>
          <p14:tracePt t="4084" x="6062663" y="1660525"/>
          <p14:tracePt t="4101" x="6197600" y="1625600"/>
          <p14:tracePt t="4117" x="6330950" y="1589088"/>
          <p14:tracePt t="4134" x="6394450" y="1581150"/>
          <p14:tracePt t="4195" x="6429375" y="1581150"/>
          <p14:tracePt t="4203" x="6465888" y="1581150"/>
          <p14:tracePt t="4211" x="6500813" y="1581150"/>
          <p14:tracePt t="4218" x="6562725" y="1581150"/>
          <p14:tracePt t="4234" x="6688138" y="1581150"/>
          <p14:tracePt t="4251" x="6804025" y="1581150"/>
          <p14:tracePt t="4267" x="6831013" y="1581150"/>
          <p14:tracePt t="4284" x="6884988" y="1616075"/>
          <p14:tracePt t="4301" x="6946900" y="1633538"/>
          <p14:tracePt t="4317" x="7027863" y="1643063"/>
          <p14:tracePt t="4334" x="7116763" y="1643063"/>
          <p14:tracePt t="4351" x="7251700" y="1643063"/>
          <p14:tracePt t="4368" x="7358063" y="1643063"/>
          <p14:tracePt t="4384" x="7429500" y="1643063"/>
          <p14:tracePt t="4401" x="7483475" y="1652588"/>
          <p14:tracePt t="4418" x="7626350" y="1660525"/>
          <p14:tracePt t="4434" x="7769225" y="1670050"/>
          <p14:tracePt t="4451" x="7912100" y="1670050"/>
          <p14:tracePt t="4468" x="8027988" y="1670050"/>
          <p14:tracePt t="4484" x="8081963" y="1679575"/>
          <p14:tracePt t="4530" x="8116888" y="1679575"/>
          <p14:tracePt t="4546" x="8143875" y="1679575"/>
          <p14:tracePt t="4554" x="8180388" y="1687513"/>
          <p14:tracePt t="4568" x="8232775" y="1697038"/>
          <p14:tracePt t="4584" x="8286750" y="1697038"/>
          <p14:tracePt t="4601" x="8304213" y="1704975"/>
          <p14:tracePt t="4618" x="8313738" y="1714500"/>
          <p14:tracePt t="5035" x="8323263" y="1731963"/>
          <p14:tracePt t="5043" x="8331200" y="1731963"/>
          <p14:tracePt t="5051" x="8331200" y="1741488"/>
          <p14:tracePt t="5083" x="8331200" y="1758950"/>
          <p14:tracePt t="5179" x="8331200" y="1768475"/>
          <p14:tracePt t="5187" x="8331200" y="1795463"/>
          <p14:tracePt t="5195" x="8331200" y="1803400"/>
          <p14:tracePt t="5211" x="8331200" y="1830388"/>
          <p14:tracePt t="5219" x="8331200" y="1839913"/>
          <p14:tracePt t="5234" x="8331200" y="1847850"/>
          <p14:tracePt t="5251" x="8331200" y="1866900"/>
          <p14:tracePt t="5354" x="8331200" y="1884363"/>
          <p14:tracePt t="5363" x="8331200" y="1893888"/>
          <p14:tracePt t="5370" x="8331200" y="1901825"/>
          <p14:tracePt t="5385" x="8331200" y="1919288"/>
          <p14:tracePt t="5401" x="8331200" y="1928813"/>
          <p14:tracePt t="5418" x="8331200" y="1946275"/>
          <p14:tracePt t="21190" x="8313738" y="1955800"/>
          <p14:tracePt t="21206" x="8296275" y="1973263"/>
          <p14:tracePt t="21215" x="8286750" y="1973263"/>
          <p14:tracePt t="21223" x="8251825" y="1990725"/>
          <p14:tracePt t="21239" x="8232775" y="2017713"/>
          <p14:tracePt t="21255" x="8224838" y="2017713"/>
          <p14:tracePt t="21289" x="8215313" y="2036763"/>
          <p14:tracePt t="21305" x="8215313" y="2044700"/>
          <p14:tracePt t="21322" x="8197850" y="2062163"/>
          <p14:tracePt t="21338" x="8188325" y="2098675"/>
          <p14:tracePt t="21355" x="8180388" y="2098675"/>
          <p14:tracePt t="21372" x="8170863" y="2108200"/>
          <p14:tracePt t="21389" x="8161338" y="2108200"/>
          <p14:tracePt t="21406" x="8153400" y="2125663"/>
          <p14:tracePt t="21422" x="8134350" y="2170113"/>
          <p14:tracePt t="21439" x="8089900" y="2232025"/>
          <p14:tracePt t="21455" x="8062913" y="2268538"/>
          <p14:tracePt t="21472" x="8037513" y="2322513"/>
          <p14:tracePt t="21489" x="8018463" y="2339975"/>
          <p14:tracePt t="21505" x="8001000" y="2366963"/>
          <p14:tracePt t="21522" x="8001000" y="2384425"/>
          <p14:tracePt t="21539" x="7983538" y="2411413"/>
          <p14:tracePt t="21555" x="7956550" y="2438400"/>
          <p14:tracePt t="21572" x="7947025" y="2446338"/>
          <p14:tracePt t="21589" x="7929563" y="246538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92" y="161087"/>
            <a:ext cx="10848108" cy="646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0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62"/>
    </mc:Choice>
    <mc:Fallback xmlns="">
      <p:transition spd="slow" advTm="965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6" x="7912100" y="2473325"/>
          <p14:tracePt t="908" x="7304088" y="2509838"/>
          <p14:tracePt t="983" x="5813425" y="2509838"/>
          <p14:tracePt t="1055" x="2438400" y="2357438"/>
          <p14:tracePt t="1194" x="0" y="2054225"/>
          <p14:tracePt t="1332" x="17463" y="1268413"/>
          <p14:tracePt t="1401" x="374650" y="1098550"/>
          <p14:tracePt t="1405" x="374650" y="1089025"/>
          <p14:tracePt t="1422" x="384175" y="1089025"/>
          <p14:tracePt t="1438" x="419100" y="1062038"/>
          <p14:tracePt t="1455" x="490538" y="1027113"/>
          <p14:tracePt t="1472" x="795338" y="857250"/>
          <p14:tracePt t="1546" x="2670175" y="115888"/>
          <p14:tracePt t="1685" x="5500688" y="0"/>
          <p14:tracePt t="1895" x="8599488" y="847725"/>
          <p14:tracePt t="2100" x="7848600" y="3509963"/>
          <p14:tracePt t="2488" x="7840663" y="3536950"/>
          <p14:tracePt t="2556" x="7840663" y="3571875"/>
          <p14:tracePt t="2699" x="7688263" y="3562350"/>
          <p14:tracePt t="2768" x="7251700" y="3608388"/>
          <p14:tracePt t="2842" x="6751638" y="3687763"/>
          <p14:tracePt t="2909" x="6161088" y="3751263"/>
          <p14:tracePt t="2975" x="4054475" y="3795713"/>
          <p14:tracePt t="3112" x="36513" y="3527425"/>
          <p14:tracePt t="3236" x="115888" y="2330450"/>
          <p14:tracePt t="3307" x="750888" y="2017713"/>
          <p14:tracePt t="3380" x="1571625" y="1847850"/>
          <p14:tracePt t="3525" x="2152650" y="2527300"/>
          <p14:tracePt t="3665" x="3875088" y="3517900"/>
          <p14:tracePt t="3874" x="3705225" y="3411538"/>
          <p14:tracePt t="4016" x="4438650" y="3081338"/>
          <p14:tracePt t="4160" x="6296025" y="3313113"/>
          <p14:tracePt t="4364" x="6956425" y="3705225"/>
          <p14:tracePt t="7386" x="6946900" y="3714750"/>
          <p14:tracePt t="7491" x="5537200" y="3571875"/>
          <p14:tracePt t="7616" x="3705225" y="3429000"/>
          <p14:tracePt t="7801" x="5884863" y="1339850"/>
          <p14:tracePt t="7801" x="6054725" y="1303338"/>
          <p14:tracePt t="7988" x="8920163" y="1670050"/>
          <p14:tracePt t="8175" x="6170613" y="3322638"/>
          <p14:tracePt t="8363" x="6126163" y="3322638"/>
          <p14:tracePt t="10788" x="6108700" y="3322638"/>
          <p14:tracePt t="10889" x="3848100" y="4598988"/>
          <p14:tracePt t="11013" x="795338" y="3956050"/>
          <p14:tracePt t="11203" x="3517900" y="1357313"/>
          <p14:tracePt t="11387" x="8510588" y="2133600"/>
          <p14:tracePt t="11576" x="6384925" y="5187950"/>
          <p14:tracePt t="11763" x="3322638" y="3089275"/>
          <p14:tracePt t="11948" x="4527550" y="2732088"/>
          <p14:tracePt t="12134" x="5286375" y="2679700"/>
          <p14:tracePt t="13112" x="5313363" y="2679700"/>
          <p14:tracePt t="13201" x="5527675" y="2776538"/>
          <p14:tracePt t="13560" x="5527675" y="2768600"/>
          <p14:tracePt t="13647" x="5054600" y="2670175"/>
          <p14:tracePt t="13710" x="4670425" y="2670175"/>
          <p14:tracePt t="13774" x="3732213" y="2670175"/>
          <p14:tracePt t="13839" x="2652713" y="2670175"/>
          <p14:tracePt t="13905" x="1374775" y="2554288"/>
          <p14:tracePt t="14031" x="0" y="2339975"/>
          <p14:tracePt t="14440" x="0" y="2347913"/>
          <p14:tracePt t="14448" x="17463" y="2366963"/>
          <p14:tracePt t="14459" x="36513" y="2384425"/>
          <p14:tracePt t="14476" x="107950" y="2419350"/>
          <p14:tracePt t="14492" x="285750" y="2490788"/>
          <p14:tracePt t="14509" x="642938" y="2544763"/>
          <p14:tracePt t="14611" x="3133725" y="2490788"/>
          <p14:tracePt t="14736" x="2697163" y="2490788"/>
          <p14:tracePt t="14863" x="2965450" y="2482850"/>
          <p14:tracePt t="14927" x="2973388" y="2536825"/>
          <p14:tracePt t="14991" x="2894013" y="2732088"/>
          <p14:tracePt t="15054" x="2874963" y="2822575"/>
          <p14:tracePt t="15118" x="2919413" y="2822575"/>
          <p14:tracePt t="15179" x="2938463" y="2822575"/>
          <p14:tracePt t="15305" x="2938463" y="2813050"/>
          <p14:tracePt t="18529" x="2928938" y="2813050"/>
          <p14:tracePt t="18631" x="3367088" y="3473450"/>
          <p14:tracePt t="18757" x="4214813" y="3822700"/>
          <p14:tracePt t="18945" x="5786438" y="3062288"/>
          <p14:tracePt t="19132" x="6394450" y="2152650"/>
          <p14:tracePt t="19438" x="6259513" y="2544763"/>
          <p14:tracePt t="19503" x="6242050" y="2697163"/>
          <p14:tracePt t="19789" x="6232525" y="2697163"/>
          <p14:tracePt t="19888" x="6232525" y="2705100"/>
          <p14:tracePt t="19950" x="6215063" y="2724150"/>
          <p14:tracePt t="20014" x="6205538" y="2724150"/>
          <p14:tracePt t="20076" x="6197600" y="2724150"/>
          <p14:tracePt t="20201" x="6188075" y="2724150"/>
          <p14:tracePt t="20263" x="6153150" y="2724150"/>
          <p14:tracePt t="20685" x="6143625" y="2724150"/>
          <p14:tracePt t="20768" x="5446713" y="2786063"/>
          <p14:tracePt t="20830" x="5000625" y="2411413"/>
          <p14:tracePt t="20957" x="4938713" y="1857375"/>
          <p14:tracePt t="21020" x="4938713" y="1670050"/>
          <p14:tracePt t="21083" x="4965700" y="1571625"/>
          <p14:tracePt t="24494" x="4973638" y="1571625"/>
          <p14:tracePt t="24594" x="7205663" y="1571625"/>
          <p14:tracePt t="24719" x="7545388" y="1704975"/>
          <p14:tracePt t="24841" x="7599363" y="1893888"/>
          <p14:tracePt t="24906" x="7599363" y="1911350"/>
          <p14:tracePt t="24970" x="7304088" y="1982788"/>
          <p14:tracePt t="25033" x="6848475" y="2009775"/>
          <p14:tracePt t="25095" x="6491288" y="2098675"/>
          <p14:tracePt t="25159" x="5224463" y="2251075"/>
          <p14:tracePt t="25282" x="5108575" y="2251075"/>
          <p14:tracePt t="26402" x="5108575" y="2268538"/>
          <p14:tracePt t="26496" x="5276850" y="2751138"/>
          <p14:tracePt t="26560" x="5946775" y="3571875"/>
          <p14:tracePt t="26684" x="7286625" y="3946525"/>
          <p14:tracePt t="26872" x="8277225" y="3276600"/>
          <p14:tracePt t="27058" x="8296275" y="3490913"/>
          <p14:tracePt t="27691" x="8286750" y="3490913"/>
          <p14:tracePt t="27779" x="8277225" y="3509963"/>
          <p14:tracePt t="27843" x="8277225" y="3500438"/>
          <p14:tracePt t="27908" x="8286750" y="3465513"/>
          <p14:tracePt t="28033" x="8286750" y="3455988"/>
          <p14:tracePt t="28098" x="8456613" y="3330575"/>
          <p14:tracePt t="28161" x="8562975" y="3251200"/>
          <p14:tracePt t="28225" x="8616950" y="3197225"/>
          <p14:tracePt t="28290" x="8732838" y="3009900"/>
          <p14:tracePt t="28352" x="8894763" y="2830513"/>
          <p14:tracePt t="28415" x="8902700" y="2822575"/>
          <p14:tracePt t="34156" x="8885238" y="2822575"/>
          <p14:tracePt t="34260" x="7634288" y="2670175"/>
          <p14:tracePt t="34384" x="7858125" y="1322388"/>
          <p14:tracePt t="34573" x="8277225" y="1616075"/>
          <p14:tracePt t="34696" x="8277225" y="2562225"/>
          <p14:tracePt t="35108" x="8269288" y="2562225"/>
          <p14:tracePt t="35211" x="8259763" y="2562225"/>
          <p14:tracePt t="35292" x="8259763" y="2554288"/>
          <p14:tracePt t="35354" x="8251825" y="2544763"/>
          <p14:tracePt t="35416" x="8232775" y="2544763"/>
          <p14:tracePt t="35542" x="8232775" y="2527300"/>
          <p14:tracePt t="35696" x="8232775" y="2517775"/>
          <p14:tracePt t="35758" x="8215313" y="2509838"/>
          <p14:tracePt t="35821" x="8099425" y="2509838"/>
          <p14:tracePt t="35883" x="7491413" y="2562225"/>
          <p14:tracePt t="35945" x="7259638" y="2536825"/>
          <p14:tracePt t="36008" x="7153275" y="2544763"/>
          <p14:tracePt t="36071" x="6232525" y="2751138"/>
          <p14:tracePt t="36195" x="5089525" y="3473450"/>
          <p14:tracePt t="36384" x="4991100" y="5143500"/>
          <p14:tracePt t="36570" x="5313363" y="5411788"/>
          <p14:tracePt t="36696" x="8089900" y="5037138"/>
          <p14:tracePt t="36960" x="8108950" y="5027613"/>
          <p14:tracePt t="37021" x="8116888" y="4973638"/>
          <p14:tracePt t="37086" x="8062913" y="4973638"/>
          <p14:tracePt t="37147" x="8089900" y="4973638"/>
          <p14:tracePt t="37275" x="8027988" y="4973638"/>
          <p14:tracePt t="37338" x="7796213" y="5018088"/>
          <p14:tracePt t="37402" x="7653338" y="5054600"/>
          <p14:tracePt t="37465" x="7608888" y="5116513"/>
          <p14:tracePt t="37530" x="7608888" y="5214938"/>
          <p14:tracePt t="37593" x="7608888" y="5259388"/>
          <p14:tracePt t="37718" x="7608888" y="5268913"/>
          <p14:tracePt t="38541" x="7608888" y="5259388"/>
          <p14:tracePt t="38627" x="7608888" y="5241925"/>
          <p14:tracePt t="39022" x="7608888" y="5224463"/>
          <p14:tracePt t="39125" x="7608888" y="5214938"/>
          <p14:tracePt t="39517" x="7599363" y="5205413"/>
          <p14:tracePt t="39607" x="7581900" y="5187950"/>
          <p14:tracePt t="39670" x="6991350" y="5232400"/>
          <p14:tracePt t="39734" x="6205538" y="5394325"/>
          <p14:tracePt t="39861" x="6205538" y="5357813"/>
          <p14:tracePt t="39927" x="6251575" y="5170488"/>
          <p14:tracePt t="39992" x="6276975" y="4830763"/>
          <p14:tracePt t="40055" x="6303963" y="4197350"/>
          <p14:tracePt t="40118" x="6313488" y="4037013"/>
          <p14:tracePt t="40334" x="6313488" y="4027488"/>
          <p14:tracePt t="40423" x="6357938" y="3990975"/>
          <p14:tracePt t="44674" x="6348413" y="3990975"/>
          <p14:tracePt t="44763" x="5581650" y="3867150"/>
          <p14:tracePt t="44829" x="5187950" y="3741738"/>
          <p14:tracePt t="44895" x="4491038" y="3687763"/>
          <p14:tracePt t="44959" x="3536950" y="3679825"/>
          <p14:tracePt t="45022" x="3394075" y="3751263"/>
          <p14:tracePt t="45203" x="3367088" y="3795713"/>
          <p14:tracePt t="45301" x="3276600" y="3840163"/>
          <p14:tracePt t="45427" x="3268663" y="3848100"/>
          <p14:tracePt t="45514" x="3232150" y="3911600"/>
          <p14:tracePt t="45577" x="3205163" y="4010025"/>
          <p14:tracePt t="45638" x="3232150" y="4071938"/>
          <p14:tracePt t="45701" x="3429000" y="4286250"/>
          <p14:tracePt t="45763" x="3473450" y="4330700"/>
          <p14:tracePt t="46235" x="3500438" y="4330700"/>
          <p14:tracePt t="46328" x="4286250" y="4286250"/>
          <p14:tracePt t="46393" x="5313363" y="4608513"/>
          <p14:tracePt t="46516" x="5608638" y="4633913"/>
          <p14:tracePt t="46640" x="5705475" y="4554538"/>
          <p14:tracePt t="46827" x="5705475" y="4545013"/>
          <p14:tracePt t="46924" x="5705475" y="4500563"/>
          <p14:tracePt t="47342" x="5705475" y="4483100"/>
          <p14:tracePt t="47410" x="5705475" y="4465638"/>
          <p14:tracePt t="47546" x="5732463" y="4491038"/>
          <p14:tracePt t="47624" x="5840413" y="4581525"/>
          <p14:tracePt t="47696" x="6116638" y="4598988"/>
          <p14:tracePt t="47769" x="6313488" y="4633913"/>
          <p14:tracePt t="47836" x="6884988" y="4633913"/>
          <p14:tracePt t="47914" x="7385050" y="4633913"/>
          <p14:tracePt t="47985" x="7537450" y="4643438"/>
          <p14:tracePt t="48053" x="7643813" y="4581525"/>
          <p14:tracePt t="48127" x="7813675" y="4303713"/>
          <p14:tracePt t="48195" x="7885113" y="4027488"/>
          <p14:tracePt t="48264" x="7688263" y="3938588"/>
          <p14:tracePt t="48612" x="6751638" y="4867275"/>
          <p14:tracePt t="48753" x="7037388" y="4983163"/>
          <p14:tracePt t="48890" x="7527925" y="4687888"/>
          <p14:tracePt t="49787" x="7537450" y="4670425"/>
          <p14:tracePt t="49856" x="7697788" y="4545013"/>
          <p14:tracePt t="49928" x="7705725" y="4098925"/>
          <p14:tracePt t="49998" x="7054850" y="3509963"/>
          <p14:tracePt t="50141" x="5572125" y="3027363"/>
          <p14:tracePt t="50340" x="6062663" y="4446588"/>
          <p14:tracePt t="50546" x="6742113" y="4108450"/>
          <p14:tracePt t="57092" x="6751638" y="4098925"/>
          <p14:tracePt t="57165" x="6938963" y="3973513"/>
          <p14:tracePt t="57404" x="6929438" y="3973513"/>
          <p14:tracePt t="57472" x="6831013" y="4062413"/>
          <p14:tracePt t="57542" x="6831013" y="4116388"/>
          <p14:tracePt t="57613" x="6831013" y="4143375"/>
          <p14:tracePt t="57836" x="6831013" y="4170363"/>
          <p14:tracePt t="57905" x="6831013" y="4348163"/>
          <p14:tracePt t="57972" x="6884988" y="4483100"/>
          <p14:tracePt t="58037" x="6929438" y="4562475"/>
          <p14:tracePt t="58111" x="6946900" y="4598988"/>
          <p14:tracePt t="58182" x="6956425" y="4616450"/>
          <p14:tracePt t="58257" x="6973888" y="4751388"/>
          <p14:tracePt t="58331" x="6705600" y="4894263"/>
          <p14:tracePt t="58401" x="3143250" y="5045075"/>
          <p14:tracePt t="58547" x="1384300" y="3929063"/>
          <p14:tracePt t="58760" x="1250950" y="2732088"/>
          <p14:tracePt t="58965" x="1490663" y="3044825"/>
          <p14:tracePt t="59537" x="1500188" y="3036888"/>
          <p14:tracePt t="59603" x="1527175" y="2938463"/>
          <p14:tracePt t="64791" x="1544638" y="2928938"/>
          <p14:tracePt t="64877" x="1919288" y="2982913"/>
          <p14:tracePt t="64940" x="1965325" y="3009900"/>
          <p14:tracePt t="65002" x="2098675" y="3125788"/>
          <p14:tracePt t="65066" x="2170113" y="3187700"/>
          <p14:tracePt t="65607" x="2179638" y="3197225"/>
          <p14:tracePt t="65690" x="2776538" y="3732213"/>
          <p14:tracePt t="65814" x="4687888" y="5251450"/>
          <p14:tracePt t="66000" x="5554663" y="4965700"/>
          <p14:tracePt t="66186" x="5946775" y="4581525"/>
          <p14:tracePt t="66536" x="5965825" y="4572000"/>
          <p14:tracePt t="66634" x="5973763" y="4562475"/>
          <p14:tracePt t="66807" x="5973763" y="4554538"/>
          <p14:tracePt t="66868" x="5973763" y="4537075"/>
          <p14:tracePt t="67035" x="5991225" y="4518025"/>
          <p14:tracePt t="67123" x="6000750" y="4518025"/>
          <p14:tracePt t="93377" x="6010275" y="45180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44"/>
    </mc:Choice>
    <mc:Fallback xmlns="">
      <p:transition spd="slow" advTm="47344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1608</TotalTime>
  <Words>752</Words>
  <Application>Microsoft Office PowerPoint</Application>
  <PresentationFormat>Widescreen</PresentationFormat>
  <Paragraphs>115</Paragraphs>
  <Slides>21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Windows User</cp:lastModifiedBy>
  <cp:revision>39</cp:revision>
  <dcterms:created xsi:type="dcterms:W3CDTF">2023-04-29T09:08:23Z</dcterms:created>
  <dcterms:modified xsi:type="dcterms:W3CDTF">2024-01-25T09:57:00Z</dcterms:modified>
</cp:coreProperties>
</file>