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9" d="100"/>
          <a:sy n="89" d="100"/>
        </p:scale>
        <p:origin x="41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949064" y="4805634"/>
            <a:ext cx="4203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4: Physical Layer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EFFA63-0B96-16A3-4CE5-20DBE705B006}"/>
              </a:ext>
            </a:extLst>
          </p:cNvPr>
          <p:cNvSpPr txBox="1"/>
          <p:nvPr/>
        </p:nvSpPr>
        <p:spPr>
          <a:xfrm>
            <a:off x="2151580" y="483205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Physical Layer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089E05C-89ED-EED2-A222-520E637B6D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172682"/>
            <a:ext cx="10721789" cy="5364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091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26C16FB-C083-B9B6-E079-A775A54A68D3}"/>
              </a:ext>
            </a:extLst>
          </p:cNvPr>
          <p:cNvSpPr txBox="1"/>
          <p:nvPr/>
        </p:nvSpPr>
        <p:spPr>
          <a:xfrm>
            <a:off x="2274794" y="528028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Purpose of the Physical Layer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4284B75-DF7B-EA06-C13B-CE19343D69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0999" y="1462869"/>
            <a:ext cx="10903820" cy="4867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0437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6A628E-3FD8-042B-746C-6D0D561F4CA9}"/>
              </a:ext>
            </a:extLst>
          </p:cNvPr>
          <p:cNvSpPr txBox="1"/>
          <p:nvPr/>
        </p:nvSpPr>
        <p:spPr>
          <a:xfrm>
            <a:off x="2274794" y="528028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Purpose of the Physical Layer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5626D89-8573-C65C-99B5-A11327DDEA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6998" y="1418878"/>
            <a:ext cx="10295801" cy="5227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9767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36ABE8F-FD95-6DDF-28DB-F9E48AD7FA8C}"/>
              </a:ext>
            </a:extLst>
          </p:cNvPr>
          <p:cNvSpPr txBox="1"/>
          <p:nvPr/>
        </p:nvSpPr>
        <p:spPr>
          <a:xfrm>
            <a:off x="2151580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Physical Layer Characteristics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17E5E14-3B66-D460-EBED-8AC4A54F15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1171" y="1503202"/>
            <a:ext cx="9349658" cy="5042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497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20D136-B741-E4EF-3C75-428A5D6EF467}"/>
              </a:ext>
            </a:extLst>
          </p:cNvPr>
          <p:cNvSpPr txBox="1"/>
          <p:nvPr/>
        </p:nvSpPr>
        <p:spPr>
          <a:xfrm>
            <a:off x="2151580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Physical Layer Characteristics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76FEBCB-53C7-BFC4-A831-97F3C5BD5E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814" y="1503202"/>
            <a:ext cx="11068927" cy="5526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919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B43EC3-50A6-905F-BCFB-08B1FFC3FF5D}"/>
              </a:ext>
            </a:extLst>
          </p:cNvPr>
          <p:cNvSpPr txBox="1"/>
          <p:nvPr/>
        </p:nvSpPr>
        <p:spPr>
          <a:xfrm>
            <a:off x="2151580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Physical Layer Characteristics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005C5F8-4AB2-F876-54CC-2323342FD7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332169"/>
            <a:ext cx="10381153" cy="520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120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0FD260-FE7E-ED67-88A9-24FCA3A3F8CB}"/>
              </a:ext>
            </a:extLst>
          </p:cNvPr>
          <p:cNvSpPr txBox="1"/>
          <p:nvPr/>
        </p:nvSpPr>
        <p:spPr>
          <a:xfrm>
            <a:off x="2151580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Physical Layer Characteristics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029ACB6-C7EB-36EC-D478-672727DCA3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934" y="1418877"/>
            <a:ext cx="9585442" cy="5168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7771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26E55E0-D824-164B-1D1F-EF1F3BBA9602}"/>
              </a:ext>
            </a:extLst>
          </p:cNvPr>
          <p:cNvSpPr txBox="1"/>
          <p:nvPr/>
        </p:nvSpPr>
        <p:spPr>
          <a:xfrm>
            <a:off x="2151580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Physical Layer Characteristics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8E4C151-CEDC-A8A0-F1A9-8D3D4E4DAD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7152" y="1403168"/>
            <a:ext cx="9762565" cy="5072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2764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2605DC-7A85-B265-160A-1BAB65294F71}"/>
              </a:ext>
            </a:extLst>
          </p:cNvPr>
          <p:cNvSpPr txBox="1"/>
          <p:nvPr/>
        </p:nvSpPr>
        <p:spPr>
          <a:xfrm>
            <a:off x="2151580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Physical Layer Characteristics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7488351-DCF5-245A-EA20-8E44D32CDC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2438" y="1593514"/>
            <a:ext cx="10611727" cy="5298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4418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6AF71A-B125-450D-6D8B-2123B1CF929D}"/>
              </a:ext>
            </a:extLst>
          </p:cNvPr>
          <p:cNvSpPr txBox="1"/>
          <p:nvPr/>
        </p:nvSpPr>
        <p:spPr>
          <a:xfrm>
            <a:off x="2427194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Copper Cabling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205915B-9CD2-F8DD-1E9D-B56C67BB22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2730" y="1418876"/>
            <a:ext cx="11026588" cy="5505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2437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B6225DB-386C-D0EF-DDC4-EB7A78A44A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9354" y="1255101"/>
            <a:ext cx="9430340" cy="514753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BDF4B82-BC16-3116-D038-C6129B1B43D9}"/>
              </a:ext>
            </a:extLst>
          </p:cNvPr>
          <p:cNvSpPr txBox="1"/>
          <p:nvPr/>
        </p:nvSpPr>
        <p:spPr>
          <a:xfrm>
            <a:off x="2427194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Copper Cabling</a:t>
            </a:r>
          </a:p>
        </p:txBody>
      </p:sp>
    </p:spTree>
    <p:extLst>
      <p:ext uri="{BB962C8B-B14F-4D97-AF65-F5344CB8AC3E}">
        <p14:creationId xmlns:p14="http://schemas.microsoft.com/office/powerpoint/2010/main" val="4000853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2ECE4A-3672-BADE-F52E-161A581D2A5E}"/>
              </a:ext>
            </a:extLst>
          </p:cNvPr>
          <p:cNvSpPr txBox="1"/>
          <p:nvPr/>
        </p:nvSpPr>
        <p:spPr>
          <a:xfrm>
            <a:off x="2427194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Copper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E3C1EE-F48E-7459-0268-CE139BEBCD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1117" y="1394733"/>
            <a:ext cx="10757647" cy="5202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4628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67852A3-6E83-7D07-5AE6-43D23349F489}"/>
              </a:ext>
            </a:extLst>
          </p:cNvPr>
          <p:cNvSpPr txBox="1"/>
          <p:nvPr/>
        </p:nvSpPr>
        <p:spPr>
          <a:xfrm>
            <a:off x="2427194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Copper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571B64C-77F4-CB7B-4322-20698F03FA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299905"/>
            <a:ext cx="10392459" cy="5557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0141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C0AD49-6E52-9548-4D44-B0C76283625F}"/>
              </a:ext>
            </a:extLst>
          </p:cNvPr>
          <p:cNvSpPr txBox="1"/>
          <p:nvPr/>
        </p:nvSpPr>
        <p:spPr>
          <a:xfrm>
            <a:off x="2427194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Copper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756A3B1-EE8D-1404-E3FC-FE851D5296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717" y="1341453"/>
            <a:ext cx="10209035" cy="5411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9244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E27BC4-8D7D-79B5-B937-32B0C1F5D086}"/>
              </a:ext>
            </a:extLst>
          </p:cNvPr>
          <p:cNvSpPr txBox="1"/>
          <p:nvPr/>
        </p:nvSpPr>
        <p:spPr>
          <a:xfrm>
            <a:off x="243615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UTP Cabling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6670B8E-923E-158B-BF1C-3638B47321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644" y="1418877"/>
            <a:ext cx="11122368" cy="5375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7177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9BB799-E731-95BE-5974-321FA5679BDD}"/>
              </a:ext>
            </a:extLst>
          </p:cNvPr>
          <p:cNvSpPr txBox="1"/>
          <p:nvPr/>
        </p:nvSpPr>
        <p:spPr>
          <a:xfrm>
            <a:off x="243615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UTP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C261775-8A15-9DB0-6B2D-F6667626F7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4339" y="1313970"/>
            <a:ext cx="9902229" cy="5223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2525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1B1262-D13A-1B7C-9423-31B4572B375F}"/>
              </a:ext>
            </a:extLst>
          </p:cNvPr>
          <p:cNvSpPr txBox="1"/>
          <p:nvPr/>
        </p:nvSpPr>
        <p:spPr>
          <a:xfrm>
            <a:off x="243615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UTP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87B6729-EEA1-4A61-6E79-B5FBEC396C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6828" y="1331608"/>
            <a:ext cx="9599783" cy="5205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967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E814F6-46C9-3B0D-F0F9-CB291B1248C8}"/>
              </a:ext>
            </a:extLst>
          </p:cNvPr>
          <p:cNvSpPr txBox="1"/>
          <p:nvPr/>
        </p:nvSpPr>
        <p:spPr>
          <a:xfrm>
            <a:off x="243615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UTP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2FE8186-A336-B38A-4759-AE3878324B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18255" y="1140303"/>
            <a:ext cx="9714522" cy="529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9760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72A725-E114-5D99-1E1A-A5B0D3814BC7}"/>
              </a:ext>
            </a:extLst>
          </p:cNvPr>
          <p:cNvSpPr txBox="1"/>
          <p:nvPr/>
        </p:nvSpPr>
        <p:spPr>
          <a:xfrm>
            <a:off x="2319617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Fiber-Optic Cabling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2789C12-5457-F348-73AA-7388ABCFD6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1" y="1351981"/>
            <a:ext cx="10623177" cy="5545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8103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5F2298-3AC9-078D-1104-B77636CF1B39}"/>
              </a:ext>
            </a:extLst>
          </p:cNvPr>
          <p:cNvSpPr txBox="1"/>
          <p:nvPr/>
        </p:nvSpPr>
        <p:spPr>
          <a:xfrm>
            <a:off x="2319617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Fiber-Optic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430154E-9BF8-7416-5919-219DDF0BE5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2657" y="1290729"/>
            <a:ext cx="9637059" cy="531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4019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999053C-BBAC-A326-76B6-3FF56023AEC2}"/>
              </a:ext>
            </a:extLst>
          </p:cNvPr>
          <p:cNvSpPr txBox="1"/>
          <p:nvPr/>
        </p:nvSpPr>
        <p:spPr>
          <a:xfrm>
            <a:off x="2319617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Fiber-Optic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6C326A5-99E5-5338-6DBC-A58537AE18B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5877" y="1503202"/>
            <a:ext cx="10025612" cy="4974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2589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88BAE3-1BEA-901A-1E58-37FC3C06BECA}"/>
              </a:ext>
            </a:extLst>
          </p:cNvPr>
          <p:cNvSpPr txBox="1"/>
          <p:nvPr/>
        </p:nvSpPr>
        <p:spPr>
          <a:xfrm>
            <a:off x="2319617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Fiber-Optic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7115EE4-BECD-EA39-4662-DAD415672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1121" y="1260410"/>
            <a:ext cx="8907028" cy="4767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3081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16774AF-34DC-2EE4-B374-5A8996A30FBA}"/>
              </a:ext>
            </a:extLst>
          </p:cNvPr>
          <p:cNvSpPr txBox="1"/>
          <p:nvPr/>
        </p:nvSpPr>
        <p:spPr>
          <a:xfrm>
            <a:off x="2319617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Fiber-Optic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616F470-F6C2-416A-E252-CB441CB2BA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04106" y="1459390"/>
            <a:ext cx="9163082" cy="4688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96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A83ED3-F23E-144F-5AF5-CE120835E32A}"/>
              </a:ext>
            </a:extLst>
          </p:cNvPr>
          <p:cNvSpPr txBox="1"/>
          <p:nvPr/>
        </p:nvSpPr>
        <p:spPr>
          <a:xfrm>
            <a:off x="2319617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Fiber-Optic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6421371-FF8B-704D-1BEB-F2161624E5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7304" y="1317817"/>
            <a:ext cx="9757391" cy="5123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8928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401DAA-F9EE-650E-E09A-186B4308A2B1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Wireless Media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B6D4BA1-EE5C-C3EC-BB2C-95113FCE08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2613" y="1303856"/>
            <a:ext cx="9902229" cy="5339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6160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97F679-6C6D-07A5-1DF3-8F34D3158EE4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Wireless Media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EF2CDD9-4C0A-368A-1308-42F68EDDE7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950" y="1373513"/>
            <a:ext cx="9833238" cy="522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1834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94905A-2BA7-356C-E056-6A2C5F026DC5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Wireless Media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3DB1112-F4CF-842A-D130-1BF9013BDC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373868"/>
            <a:ext cx="10416989" cy="5190596"/>
          </a:xfrm>
          <a:prstGeom prst="rect">
            <a:avLst/>
          </a:prstGeom>
        </p:spPr>
      </p:pic>
      <p:pic>
        <p:nvPicPr>
          <p:cNvPr id="10" name="Picture 9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4F678951-4AB0-176B-06EB-BC559DBBD75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4650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10</TotalTime>
  <Words>142</Words>
  <Application>Microsoft Office PowerPoint</Application>
  <PresentationFormat>Widescreen</PresentationFormat>
  <Paragraphs>58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Abdelrhman Refaat</cp:lastModifiedBy>
  <cp:revision>3</cp:revision>
  <dcterms:created xsi:type="dcterms:W3CDTF">2023-05-23T22:02:20Z</dcterms:created>
  <dcterms:modified xsi:type="dcterms:W3CDTF">2024-10-11T16:26:43Z</dcterms:modified>
</cp:coreProperties>
</file>