
<file path=[Content_Types].xml><?xml version="1.0" encoding="utf-8"?>
<Types xmlns="http://schemas.openxmlformats.org/package/2006/content-types">
  <Default Extension="jpeg" ContentType="image/jpeg"/>
  <Default Extension="rels" ContentType="application/vnd.openxmlformats-package.relationships+xml"/>
  <Default Extension="xml" ContentType="application/xml"/>
  <Override PartName="/ppt/presentation.xml" ContentType="application/vnd.openxmlformats-officedocument.presentationml.presentation.main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slides/slide16.xml" ContentType="application/vnd.openxmlformats-officedocument.presentationml.slide+xml"/>
  <Override PartName="/ppt/slides/slide17.xml" ContentType="application/vnd.openxmlformats-officedocument.presentationml.slide+xml"/>
  <Override PartName="/ppt/slides/slide18.xml" ContentType="application/vnd.openxmlformats-officedocument.presentationml.slide+xml"/>
  <Override PartName="/ppt/slides/slide19.xml" ContentType="application/vnd.openxmlformats-officedocument.presentationml.slide+xml"/>
  <Override PartName="/ppt/slides/slide20.xml" ContentType="application/vnd.openxmlformats-officedocument.presentationml.slide+xml"/>
  <Override PartName="/ppt/slides/slide21.xml" ContentType="application/vnd.openxmlformats-officedocument.presentationml.slide+xml"/>
  <Override PartName="/ppt/slides/slide22.xml" ContentType="application/vnd.openxmlformats-officedocument.presentationml.slide+xml"/>
  <Override PartName="/ppt/slides/slide23.xml" ContentType="application/vnd.openxmlformats-officedocument.presentationml.slide+xml"/>
  <Override PartName="/ppt/slides/slide24.xml" ContentType="application/vnd.openxmlformats-officedocument.presentationml.slide+xml"/>
  <Override PartName="/ppt/slides/slide25.xml" ContentType="application/vnd.openxmlformats-officedocument.presentationml.slide+xml"/>
  <Override PartName="/ppt/slides/slide26.xml" ContentType="application/vnd.openxmlformats-officedocument.presentationml.slide+xml"/>
  <Override PartName="/ppt/slides/slide27.xml" ContentType="application/vnd.openxmlformats-officedocument.presentationml.slide+xml"/>
  <Override PartName="/ppt/slides/slide28.xml" ContentType="application/vnd.openxmlformats-officedocument.presentationml.slide+xml"/>
  <Override PartName="/ppt/slides/slide29.xml" ContentType="application/vnd.openxmlformats-officedocument.presentationml.slide+xml"/>
  <Override PartName="/ppt/slides/slide30.xml" ContentType="application/vnd.openxmlformats-officedocument.presentationml.slide+xml"/>
  <Override PartName="/ppt/slides/slide31.xml" ContentType="application/vnd.openxmlformats-officedocument.presentationml.slide+xml"/>
  <Override PartName="/ppt/slides/slide32.xml" ContentType="application/vnd.openxmlformats-officedocument.presentationml.slide+xml"/>
  <Override PartName="/ppt/slides/slide33.xml" ContentType="application/vnd.openxmlformats-officedocument.presentationml.slide+xml"/>
  <Override PartName="/ppt/slides/slide34.xml" ContentType="application/vnd.openxmlformats-officedocument.presentationml.slide+xml"/>
  <Override PartName="/ppt/slides/slide35.xml" ContentType="application/vnd.openxmlformats-officedocument.presentationml.slide+xml"/>
  <Override PartName="/ppt/slides/slide36.xml" ContentType="application/vnd.openxmlformats-officedocument.presentationml.slide+xml"/>
  <Override PartName="/ppt/slides/slide37.xml" ContentType="application/vnd.openxmlformats-officedocument.presentationml.slide+xml"/>
  <Override PartName="/ppt/slides/slide38.xml" ContentType="application/vnd.openxmlformats-officedocument.presentationml.slide+xml"/>
  <Override PartName="/ppt/slides/slide39.xml" ContentType="application/vnd.openxmlformats-officedocument.presentationml.slide+xml"/>
  <Override PartName="/ppt/slides/slide40.xml" ContentType="application/vnd.openxmlformats-officedocument.presentationml.slide+xml"/>
  <Override PartName="/ppt/slides/slide41.xml" ContentType="application/vnd.openxmlformats-officedocument.presentationml.slide+xml"/>
  <Override PartName="/ppt/slides/slide42.xml" ContentType="application/vnd.openxmlformats-officedocument.presentationml.slide+xml"/>
  <Override PartName="/ppt/slides/slide43.xml" ContentType="application/vnd.openxmlformats-officedocument.presentationml.slide+xml"/>
  <Override PartName="/ppt/slides/slide44.xml" ContentType="application/vnd.openxmlformats-officedocument.presentationml.slide+xml"/>
  <Override PartName="/ppt/slides/slide45.xml" ContentType="application/vnd.openxmlformats-officedocument.presentationml.slide+xml"/>
  <Override PartName="/ppt/slides/slide46.xml" ContentType="application/vnd.openxmlformats-officedocument.presentationml.slide+xml"/>
  <Override PartName="/ppt/slides/slide47.xml" ContentType="application/vnd.openxmlformats-officedocument.presentationml.slide+xml"/>
  <Override PartName="/ppt/slides/slide48.xml" ContentType="application/vnd.openxmlformats-officedocument.presentationml.slide+xml"/>
  <Override PartName="/ppt/slides/slide49.xml" ContentType="application/vnd.openxmlformats-officedocument.presentationml.slide+xml"/>
  <Override PartName="/ppt/slides/slide50.xml" ContentType="application/vnd.openxmlformats-officedocument.presentationml.slide+xml"/>
  <Override PartName="/ppt/slides/slide51.xml" ContentType="application/vnd.openxmlformats-officedocument.presentationml.slide+xml"/>
  <Override PartName="/ppt/slides/slide52.xml" ContentType="application/vnd.openxmlformats-officedocument.presentationml.slide+xml"/>
  <Override PartName="/ppt/slides/slide53.xml" ContentType="application/vnd.openxmlformats-officedocument.presentationml.slide+xml"/>
  <Override PartName="/ppt/slides/slide54.xml" ContentType="application/vnd.openxmlformats-officedocument.presentationml.slide+xml"/>
  <Override PartName="/ppt/slides/slide55.xml" ContentType="application/vnd.openxmlformats-officedocument.presentationml.slide+xml"/>
  <Override PartName="/ppt/slides/slide56.xml" ContentType="application/vnd.openxmlformats-officedocument.presentationml.slide+xml"/>
  <Override PartName="/ppt/slides/slide57.xml" ContentType="application/vnd.openxmlformats-officedocument.presentationml.slide+xml"/>
  <Override PartName="/ppt/slides/slide58.xml" ContentType="application/vnd.openxmlformats-officedocument.presentationml.slide+xml"/>
  <Override PartName="/ppt/slides/slide59.xml" ContentType="application/vnd.openxmlformats-officedocument.presentationml.slide+xml"/>
  <Override PartName="/ppt/slides/slide60.xml" ContentType="application/vnd.openxmlformats-officedocument.presentationml.slide+xml"/>
  <Override PartName="/ppt/slides/slide61.xml" ContentType="application/vnd.openxmlformats-officedocument.presentationml.slide+xml"/>
  <Override PartName="/ppt/slides/slide62.xml" ContentType="application/vnd.openxmlformats-officedocument.presentationml.slide+xml"/>
  <Override PartName="/ppt/slides/slide63.xml" ContentType="application/vnd.openxmlformats-officedocument.presentationml.slide+xml"/>
  <Override PartName="/ppt/slides/slide64.xml" ContentType="application/vnd.openxmlformats-officedocument.presentationml.slide+xml"/>
  <Override PartName="/ppt/slides/slide65.xml" ContentType="application/vnd.openxmlformats-officedocument.presentationml.slide+xml"/>
  <Override PartName="/ppt/slides/slide66.xml" ContentType="application/vnd.openxmlformats-officedocument.presentationml.slide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docProps/core.xml" ContentType="application/vnd.openxmlformats-package.core-properties+xml"/>
  <Override PartName="/docProps/app.xml" ContentType="application/vnd.openxmlformats-officedocument.extended-propertie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>
  <p:sldMasterIdLst>
    <p:sldMasterId id="2147483648" r:id="rId1"/>
  </p:sldMasterIdLst>
  <p:sldIdLst>
    <p:sldId id="256" r:id="rId2"/>
    <p:sldId id="257" r:id="rId3"/>
    <p:sldId id="258" r:id="rId4"/>
    <p:sldId id="259" r:id="rId5"/>
    <p:sldId id="260" r:id="rId6"/>
    <p:sldId id="261" r:id="rId7"/>
    <p:sldId id="262" r:id="rId8"/>
    <p:sldId id="263" r:id="rId9"/>
    <p:sldId id="264" r:id="rId10"/>
    <p:sldId id="265" r:id="rId11"/>
    <p:sldId id="266" r:id="rId12"/>
    <p:sldId id="267" r:id="rId13"/>
    <p:sldId id="268" r:id="rId14"/>
    <p:sldId id="269" r:id="rId15"/>
    <p:sldId id="270" r:id="rId16"/>
    <p:sldId id="271" r:id="rId17"/>
    <p:sldId id="272" r:id="rId18"/>
    <p:sldId id="273" r:id="rId19"/>
    <p:sldId id="274" r:id="rId20"/>
    <p:sldId id="275" r:id="rId21"/>
    <p:sldId id="276" r:id="rId22"/>
    <p:sldId id="277" r:id="rId23"/>
    <p:sldId id="278" r:id="rId24"/>
    <p:sldId id="279" r:id="rId25"/>
    <p:sldId id="280" r:id="rId26"/>
    <p:sldId id="281" r:id="rId27"/>
    <p:sldId id="282" r:id="rId28"/>
    <p:sldId id="283" r:id="rId29"/>
    <p:sldId id="284" r:id="rId30"/>
    <p:sldId id="285" r:id="rId31"/>
    <p:sldId id="286" r:id="rId32"/>
    <p:sldId id="287" r:id="rId33"/>
    <p:sldId id="288" r:id="rId34"/>
    <p:sldId id="289" r:id="rId35"/>
    <p:sldId id="290" r:id="rId36"/>
    <p:sldId id="291" r:id="rId37"/>
    <p:sldId id="292" r:id="rId38"/>
    <p:sldId id="293" r:id="rId39"/>
    <p:sldId id="294" r:id="rId40"/>
    <p:sldId id="295" r:id="rId41"/>
    <p:sldId id="296" r:id="rId42"/>
    <p:sldId id="297" r:id="rId43"/>
    <p:sldId id="298" r:id="rId44"/>
    <p:sldId id="299" r:id="rId45"/>
    <p:sldId id="300" r:id="rId46"/>
    <p:sldId id="301" r:id="rId47"/>
    <p:sldId id="302" r:id="rId48"/>
    <p:sldId id="303" r:id="rId49"/>
    <p:sldId id="304" r:id="rId50"/>
    <p:sldId id="305" r:id="rId51"/>
    <p:sldId id="306" r:id="rId52"/>
    <p:sldId id="307" r:id="rId53"/>
    <p:sldId id="308" r:id="rId54"/>
    <p:sldId id="309" r:id="rId55"/>
    <p:sldId id="310" r:id="rId56"/>
    <p:sldId id="311" r:id="rId57"/>
    <p:sldId id="312" r:id="rId58"/>
    <p:sldId id="313" r:id="rId59"/>
    <p:sldId id="314" r:id="rId60"/>
    <p:sldId id="315" r:id="rId61"/>
    <p:sldId id="316" r:id="rId62"/>
    <p:sldId id="317" r:id="rId63"/>
    <p:sldId id="318" r:id="rId64"/>
    <p:sldId id="319" r:id="rId65"/>
    <p:sldId id="320" r:id="rId66"/>
    <p:sldId id="321" r:id="rId67"/>
  </p:sldIdLst>
  <p:sldSz cx="12192000" cy="6858000"/>
  <p:notesSz cx="6858000" cy="9144000"/>
  <p:defaultTextStyle>
    <a:defPPr>
      <a:defRPr lang="en-US"/>
    </a:defPPr>
    <a:lvl1pPr marL="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9144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32767"/>
    </p:ext>
    <p:ext uri="{FD5EFAAD-0ECE-453E-9831-46B23BE46B34}">
      <p15:chartTrackingRefBased xmlns:p15="http://schemas.microsoft.com/office/powerpoint/2012/main" val="1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gridSpacing cx="72008" cy="72008"/>
</p:viewPr>
</file>

<file path=ppt/_rels/presentation.xml.rels><?xml version="1.0" encoding="UTF-8" standalone="yes"?>
<Relationships xmlns="http://schemas.openxmlformats.org/package/2006/relationships"><Relationship Id="rId26" Type="http://schemas.openxmlformats.org/officeDocument/2006/relationships/slide" Target="slides/slide25.xml"/><Relationship Id="rId21" Type="http://schemas.openxmlformats.org/officeDocument/2006/relationships/slide" Target="slides/slide20.xml"/><Relationship Id="rId42" Type="http://schemas.openxmlformats.org/officeDocument/2006/relationships/slide" Target="slides/slide41.xml"/><Relationship Id="rId47" Type="http://schemas.openxmlformats.org/officeDocument/2006/relationships/slide" Target="slides/slide46.xml"/><Relationship Id="rId63" Type="http://schemas.openxmlformats.org/officeDocument/2006/relationships/slide" Target="slides/slide62.xml"/><Relationship Id="rId68" Type="http://schemas.openxmlformats.org/officeDocument/2006/relationships/presProps" Target="presProps.xml"/><Relationship Id="rId7" Type="http://schemas.openxmlformats.org/officeDocument/2006/relationships/slide" Target="slides/slide6.xml"/><Relationship Id="rId71" Type="http://schemas.openxmlformats.org/officeDocument/2006/relationships/tableStyles" Target="tableStyles.xml"/><Relationship Id="rId2" Type="http://schemas.openxmlformats.org/officeDocument/2006/relationships/slide" Target="slides/slide1.xml"/><Relationship Id="rId16" Type="http://schemas.openxmlformats.org/officeDocument/2006/relationships/slide" Target="slides/slide15.xml"/><Relationship Id="rId29" Type="http://schemas.openxmlformats.org/officeDocument/2006/relationships/slide" Target="slides/slide28.xml"/><Relationship Id="rId11" Type="http://schemas.openxmlformats.org/officeDocument/2006/relationships/slide" Target="slides/slide10.xml"/><Relationship Id="rId24" Type="http://schemas.openxmlformats.org/officeDocument/2006/relationships/slide" Target="slides/slide23.xml"/><Relationship Id="rId32" Type="http://schemas.openxmlformats.org/officeDocument/2006/relationships/slide" Target="slides/slide31.xml"/><Relationship Id="rId37" Type="http://schemas.openxmlformats.org/officeDocument/2006/relationships/slide" Target="slides/slide36.xml"/><Relationship Id="rId40" Type="http://schemas.openxmlformats.org/officeDocument/2006/relationships/slide" Target="slides/slide39.xml"/><Relationship Id="rId45" Type="http://schemas.openxmlformats.org/officeDocument/2006/relationships/slide" Target="slides/slide44.xml"/><Relationship Id="rId53" Type="http://schemas.openxmlformats.org/officeDocument/2006/relationships/slide" Target="slides/slide52.xml"/><Relationship Id="rId58" Type="http://schemas.openxmlformats.org/officeDocument/2006/relationships/slide" Target="slides/slide57.xml"/><Relationship Id="rId66" Type="http://schemas.openxmlformats.org/officeDocument/2006/relationships/slide" Target="slides/slide65.xml"/><Relationship Id="rId5" Type="http://schemas.openxmlformats.org/officeDocument/2006/relationships/slide" Target="slides/slide4.xml"/><Relationship Id="rId61" Type="http://schemas.openxmlformats.org/officeDocument/2006/relationships/slide" Target="slides/slide60.xml"/><Relationship Id="rId19" Type="http://schemas.openxmlformats.org/officeDocument/2006/relationships/slide" Target="slides/slide18.xml"/><Relationship Id="rId14" Type="http://schemas.openxmlformats.org/officeDocument/2006/relationships/slide" Target="slides/slide13.xml"/><Relationship Id="rId22" Type="http://schemas.openxmlformats.org/officeDocument/2006/relationships/slide" Target="slides/slide21.xml"/><Relationship Id="rId27" Type="http://schemas.openxmlformats.org/officeDocument/2006/relationships/slide" Target="slides/slide26.xml"/><Relationship Id="rId30" Type="http://schemas.openxmlformats.org/officeDocument/2006/relationships/slide" Target="slides/slide29.xml"/><Relationship Id="rId35" Type="http://schemas.openxmlformats.org/officeDocument/2006/relationships/slide" Target="slides/slide34.xml"/><Relationship Id="rId43" Type="http://schemas.openxmlformats.org/officeDocument/2006/relationships/slide" Target="slides/slide42.xml"/><Relationship Id="rId48" Type="http://schemas.openxmlformats.org/officeDocument/2006/relationships/slide" Target="slides/slide47.xml"/><Relationship Id="rId56" Type="http://schemas.openxmlformats.org/officeDocument/2006/relationships/slide" Target="slides/slide55.xml"/><Relationship Id="rId64" Type="http://schemas.openxmlformats.org/officeDocument/2006/relationships/slide" Target="slides/slide63.xml"/><Relationship Id="rId69" Type="http://schemas.openxmlformats.org/officeDocument/2006/relationships/viewProps" Target="viewProps.xml"/><Relationship Id="rId8" Type="http://schemas.openxmlformats.org/officeDocument/2006/relationships/slide" Target="slides/slide7.xml"/><Relationship Id="rId51" Type="http://schemas.openxmlformats.org/officeDocument/2006/relationships/slide" Target="slides/slide50.xml"/><Relationship Id="rId3" Type="http://schemas.openxmlformats.org/officeDocument/2006/relationships/slide" Target="slides/slide2.xml"/><Relationship Id="rId12" Type="http://schemas.openxmlformats.org/officeDocument/2006/relationships/slide" Target="slides/slide11.xml"/><Relationship Id="rId17" Type="http://schemas.openxmlformats.org/officeDocument/2006/relationships/slide" Target="slides/slide16.xml"/><Relationship Id="rId25" Type="http://schemas.openxmlformats.org/officeDocument/2006/relationships/slide" Target="slides/slide24.xml"/><Relationship Id="rId33" Type="http://schemas.openxmlformats.org/officeDocument/2006/relationships/slide" Target="slides/slide32.xml"/><Relationship Id="rId38" Type="http://schemas.openxmlformats.org/officeDocument/2006/relationships/slide" Target="slides/slide37.xml"/><Relationship Id="rId46" Type="http://schemas.openxmlformats.org/officeDocument/2006/relationships/slide" Target="slides/slide45.xml"/><Relationship Id="rId59" Type="http://schemas.openxmlformats.org/officeDocument/2006/relationships/slide" Target="slides/slide58.xml"/><Relationship Id="rId67" Type="http://schemas.openxmlformats.org/officeDocument/2006/relationships/slide" Target="slides/slide66.xml"/><Relationship Id="rId20" Type="http://schemas.openxmlformats.org/officeDocument/2006/relationships/slide" Target="slides/slide19.xml"/><Relationship Id="rId41" Type="http://schemas.openxmlformats.org/officeDocument/2006/relationships/slide" Target="slides/slide40.xml"/><Relationship Id="rId54" Type="http://schemas.openxmlformats.org/officeDocument/2006/relationships/slide" Target="slides/slide53.xml"/><Relationship Id="rId62" Type="http://schemas.openxmlformats.org/officeDocument/2006/relationships/slide" Target="slides/slide61.xml"/><Relationship Id="rId70" Type="http://schemas.openxmlformats.org/officeDocument/2006/relationships/theme" Target="theme/theme1.xml"/><Relationship Id="rId1" Type="http://schemas.openxmlformats.org/officeDocument/2006/relationships/slideMaster" Target="slideMasters/slideMaster1.xml"/><Relationship Id="rId6" Type="http://schemas.openxmlformats.org/officeDocument/2006/relationships/slide" Target="slides/slide5.xml"/><Relationship Id="rId15" Type="http://schemas.openxmlformats.org/officeDocument/2006/relationships/slide" Target="slides/slide14.xml"/><Relationship Id="rId23" Type="http://schemas.openxmlformats.org/officeDocument/2006/relationships/slide" Target="slides/slide22.xml"/><Relationship Id="rId28" Type="http://schemas.openxmlformats.org/officeDocument/2006/relationships/slide" Target="slides/slide27.xml"/><Relationship Id="rId36" Type="http://schemas.openxmlformats.org/officeDocument/2006/relationships/slide" Target="slides/slide35.xml"/><Relationship Id="rId49" Type="http://schemas.openxmlformats.org/officeDocument/2006/relationships/slide" Target="slides/slide48.xml"/><Relationship Id="rId57" Type="http://schemas.openxmlformats.org/officeDocument/2006/relationships/slide" Target="slides/slide56.xml"/><Relationship Id="rId10" Type="http://schemas.openxmlformats.org/officeDocument/2006/relationships/slide" Target="slides/slide9.xml"/><Relationship Id="rId31" Type="http://schemas.openxmlformats.org/officeDocument/2006/relationships/slide" Target="slides/slide30.xml"/><Relationship Id="rId44" Type="http://schemas.openxmlformats.org/officeDocument/2006/relationships/slide" Target="slides/slide43.xml"/><Relationship Id="rId52" Type="http://schemas.openxmlformats.org/officeDocument/2006/relationships/slide" Target="slides/slide51.xml"/><Relationship Id="rId60" Type="http://schemas.openxmlformats.org/officeDocument/2006/relationships/slide" Target="slides/slide59.xml"/><Relationship Id="rId65" Type="http://schemas.openxmlformats.org/officeDocument/2006/relationships/slide" Target="slides/slide64.xml"/><Relationship Id="rId4" Type="http://schemas.openxmlformats.org/officeDocument/2006/relationships/slide" Target="slides/slide3.xml"/><Relationship Id="rId9" Type="http://schemas.openxmlformats.org/officeDocument/2006/relationships/slide" Target="slides/slide8.xml"/><Relationship Id="rId13" Type="http://schemas.openxmlformats.org/officeDocument/2006/relationships/slide" Target="slides/slide12.xml"/><Relationship Id="rId18" Type="http://schemas.openxmlformats.org/officeDocument/2006/relationships/slide" Target="slides/slide17.xml"/><Relationship Id="rId39" Type="http://schemas.openxmlformats.org/officeDocument/2006/relationships/slide" Target="slides/slide38.xml"/><Relationship Id="rId34" Type="http://schemas.openxmlformats.org/officeDocument/2006/relationships/slide" Target="slides/slide33.xml"/><Relationship Id="rId50" Type="http://schemas.openxmlformats.org/officeDocument/2006/relationships/slide" Target="slides/slide49.xml"/><Relationship Id="rId55" Type="http://schemas.openxmlformats.org/officeDocument/2006/relationships/slide" Target="slides/slide54.xml"/></Relationship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28C90DB-C919-499F-8572-C2A799D5A9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AE70C347-3403-ADA2-E832-9EE75FBE1C15}"/>
              </a:ext>
            </a:extLst>
          </p:cNvPr>
          <p:cNvSpPr>
            <a:spLocks noGrp="1"/>
          </p:cNvSpPr>
          <p:nvPr>
            <p:ph type="dt" sz="half" idx="10"/>
          </p:nvPr>
        </p:nvSpPr>
        <p:spPr/>
        <p:txBody>
          <a:bodyPr/>
          <a:lstStyle/>
          <a:p>
            <a:fld id="{D6BACB73-C59E-4FA7-8E5B-31B22C3FCCF2}" type="datetimeFigureOut">
              <a:rPr lang="en-CA" smtClean="0"/>
              <a:t>2024-08-11</a:t>
            </a:fld>
            <a:endParaRPr lang="en-CA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C29BDAAD-299D-65AE-9737-A73EB63FC9B4}"/>
              </a:ext>
            </a:extLst>
          </p:cNvPr>
          <p:cNvSpPr>
            <a:spLocks noGrp="1"/>
          </p:cNvSpPr>
          <p:nvPr>
            <p:ph type="ftr" sz="quarter" idx="11"/>
          </p:nvPr>
        </p:nvSpPr>
        <p:spPr/>
        <p:txBody>
          <a:bodyPr/>
          <a:lstStyle/>
          <a:p>
            <a:endParaRPr lang="en-CA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5B1985B7-763C-F503-2449-A9254BE1547C}"/>
              </a:ext>
            </a:extLst>
          </p:cNvPr>
          <p:cNvSpPr>
            <a:spLocks noGrp="1"/>
          </p:cNvSpPr>
          <p:nvPr>
            <p:ph type="sldNum" sz="quarter" idx="12"/>
          </p:nvPr>
        </p:nvSpPr>
        <p:spPr/>
        <p:txBody>
          <a:bodyPr/>
          <a:lstStyle/>
          <a:p>
            <a:fld id="{8C944F85-B2C4-4DDB-8679-79240B3BD6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2801874669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2" Type="http://schemas.openxmlformats.org/officeDocument/2006/relationships/theme" Target="../theme/theme1.xml"/><Relationship Id="rId1" Type="http://schemas.openxmlformats.org/officeDocument/2006/relationships/slideLayout" Target="../slideLayouts/slideLayout1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Placeholder 1">
            <a:extLst>
              <a:ext uri="{FF2B5EF4-FFF2-40B4-BE49-F238E27FC236}">
                <a16:creationId xmlns:a16="http://schemas.microsoft.com/office/drawing/2014/main" id="{1A796960-4D99-C3AA-187A-80297A247AA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838200" y="365125"/>
            <a:ext cx="10515600" cy="1325563"/>
          </a:xfrm>
          <a:prstGeom prst="rect">
            <a:avLst/>
          </a:prstGeom>
        </p:spPr>
        <p:txBody>
          <a:bodyPr vert="horz" lIns="91440" tIns="45720" rIns="91440" bIns="45720" rtlCol="0" anchor="ctr">
            <a:normAutofit/>
          </a:bodyPr>
          <a:lstStyle/>
          <a:p>
            <a:r>
              <a:rPr lang="en-US"/>
              <a:t>Click to edit Master title style</a:t>
            </a:r>
            <a:endParaRPr lang="en-CA"/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F82E7F8A-AF3B-D039-0681-8CAD6AE2B1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838200" y="1825625"/>
            <a:ext cx="10515600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US"/>
              <a:t>Click to edit Master text styles</a:t>
            </a:r>
          </a:p>
          <a:p>
            <a:pPr lvl="1"/>
            <a:r>
              <a:rPr lang="en-US"/>
              <a:t>Second level</a:t>
            </a:r>
          </a:p>
          <a:p>
            <a:pPr lvl="2"/>
            <a:r>
              <a:rPr lang="en-US"/>
              <a:t>Third level</a:t>
            </a:r>
          </a:p>
          <a:p>
            <a:pPr lvl="3"/>
            <a:r>
              <a:rPr lang="en-US"/>
              <a:t>Fourth level</a:t>
            </a:r>
          </a:p>
          <a:p>
            <a:pPr lvl="4"/>
            <a:r>
              <a:rPr lang="en-US"/>
              <a:t>Fifth level</a:t>
            </a:r>
            <a:endParaRPr lang="en-CA"/>
          </a:p>
        </p:txBody>
      </p:sp>
      <p:sp>
        <p:nvSpPr>
          <p:cNvPr id="4" name="Date Placeholder 3">
            <a:extLst>
              <a:ext uri="{FF2B5EF4-FFF2-40B4-BE49-F238E27FC236}">
                <a16:creationId xmlns:a16="http://schemas.microsoft.com/office/drawing/2014/main" id="{C2498148-DAED-9ECD-2C7C-A2E8EAE0589C}"/>
              </a:ext>
            </a:extLst>
          </p:cNvPr>
          <p:cNvSpPr>
            <a:spLocks noGrp="1"/>
          </p:cNvSpPr>
          <p:nvPr>
            <p:ph type="dt" sz="half" idx="2"/>
          </p:nvPr>
        </p:nvSpPr>
        <p:spPr>
          <a:xfrm>
            <a:off x="8382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l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D6BACB73-C59E-4FA7-8E5B-31B22C3FCCF2}" type="datetimeFigureOut">
              <a:rPr lang="en-CA" smtClean="0"/>
              <a:t>2024-08-11</a:t>
            </a:fld>
            <a:endParaRPr lang="en-CA"/>
          </a:p>
        </p:txBody>
      </p:sp>
      <p:sp>
        <p:nvSpPr>
          <p:cNvPr id="5" name="Footer Placeholder 4">
            <a:extLst>
              <a:ext uri="{FF2B5EF4-FFF2-40B4-BE49-F238E27FC236}">
                <a16:creationId xmlns:a16="http://schemas.microsoft.com/office/drawing/2014/main" id="{5EE8CCD2-E7B1-C916-1599-07CD9798053B}"/>
              </a:ext>
            </a:extLst>
          </p:cNvPr>
          <p:cNvSpPr>
            <a:spLocks noGrp="1"/>
          </p:cNvSpPr>
          <p:nvPr>
            <p:ph type="ftr" sz="quarter" idx="3"/>
          </p:nvPr>
        </p:nvSpPr>
        <p:spPr>
          <a:xfrm>
            <a:off x="4038600" y="6356350"/>
            <a:ext cx="41148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ct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endParaRPr lang="en-CA"/>
          </a:p>
        </p:txBody>
      </p:sp>
      <p:sp>
        <p:nvSpPr>
          <p:cNvPr id="6" name="Slide Number Placeholder 5">
            <a:extLst>
              <a:ext uri="{FF2B5EF4-FFF2-40B4-BE49-F238E27FC236}">
                <a16:creationId xmlns:a16="http://schemas.microsoft.com/office/drawing/2014/main" id="{62B9711F-908F-8B14-2AEF-C26DCE86B31A}"/>
              </a:ext>
            </a:extLst>
          </p:cNvPr>
          <p:cNvSpPr>
            <a:spLocks noGrp="1"/>
          </p:cNvSpPr>
          <p:nvPr>
            <p:ph type="sldNum" sz="quarter" idx="4"/>
          </p:nvPr>
        </p:nvSpPr>
        <p:spPr>
          <a:xfrm>
            <a:off x="8610600" y="6356350"/>
            <a:ext cx="2743200" cy="365125"/>
          </a:xfrm>
          <a:prstGeom prst="rect">
            <a:avLst/>
          </a:prstGeom>
        </p:spPr>
        <p:txBody>
          <a:bodyPr vert="horz" lIns="91440" tIns="45720" rIns="91440" bIns="45720" rtlCol="0" anchor="ctr"/>
          <a:lstStyle>
            <a:lvl1pPr algn="r">
              <a:defRPr sz="1200">
                <a:solidFill>
                  <a:schemeClr val="tx1">
                    <a:tint val="82000"/>
                  </a:schemeClr>
                </a:solidFill>
              </a:defRPr>
            </a:lvl1pPr>
          </a:lstStyle>
          <a:p>
            <a:fld id="{8C944F85-B2C4-4DDB-8679-79240B3BD6C0}" type="slidenum">
              <a:rPr lang="en-CA" smtClean="0"/>
              <a:t>‹#›</a:t>
            </a:fld>
            <a:endParaRPr lang="en-CA"/>
          </a:p>
        </p:txBody>
      </p:sp>
    </p:spTree>
    <p:extLst>
      <p:ext uri="{BB962C8B-B14F-4D97-AF65-F5344CB8AC3E}">
        <p14:creationId xmlns:p14="http://schemas.microsoft.com/office/powerpoint/2010/main" val="663215502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4" r:id="rId1"/>
  </p:sldLayoutIdLst>
  <p:txStyles>
    <p:titleStyle>
      <a:lvl1pPr algn="l" defTabSz="914400" rtl="0" eaLnBrk="1" latinLnBrk="0" hangingPunct="1">
        <a:lnSpc>
          <a:spcPct val="90000"/>
        </a:lnSpc>
        <a:spcBef>
          <a:spcPct val="0"/>
        </a:spcBef>
        <a:buNone/>
        <a:defRPr sz="4400" kern="1200">
          <a:solidFill>
            <a:schemeClr val="tx1"/>
          </a:solidFill>
          <a:latin typeface="+mj-lt"/>
          <a:ea typeface="+mj-ea"/>
          <a:cs typeface="+mj-cs"/>
        </a:defRPr>
      </a:lvl1pPr>
    </p:titleStyle>
    <p:bodyStyle>
      <a:lvl1pPr marL="228600" indent="-228600" algn="l" defTabSz="914400" rtl="0" eaLnBrk="1" latinLnBrk="0" hangingPunct="1">
        <a:lnSpc>
          <a:spcPct val="90000"/>
        </a:lnSpc>
        <a:spcBef>
          <a:spcPts val="1000"/>
        </a:spcBef>
        <a:buFont typeface="Arial" panose="020B0604020202020204" pitchFamily="34" charset="0"/>
        <a:buChar char="•"/>
        <a:defRPr sz="2800" kern="1200">
          <a:solidFill>
            <a:schemeClr val="tx1"/>
          </a:solidFill>
          <a:latin typeface="+mn-lt"/>
          <a:ea typeface="+mn-ea"/>
          <a:cs typeface="+mn-cs"/>
        </a:defRPr>
      </a:lvl1pPr>
      <a:lvl2pPr marL="685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400" kern="1200">
          <a:solidFill>
            <a:schemeClr val="tx1"/>
          </a:solidFill>
          <a:latin typeface="+mn-lt"/>
          <a:ea typeface="+mn-ea"/>
          <a:cs typeface="+mn-cs"/>
        </a:defRPr>
      </a:lvl2pPr>
      <a:lvl3pPr marL="1143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2000" kern="1200">
          <a:solidFill>
            <a:schemeClr val="tx1"/>
          </a:solidFill>
          <a:latin typeface="+mn-lt"/>
          <a:ea typeface="+mn-ea"/>
          <a:cs typeface="+mn-cs"/>
        </a:defRPr>
      </a:lvl3pPr>
      <a:lvl4pPr marL="1600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20574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.jpeg"/><Relationship Id="rId1" Type="http://schemas.openxmlformats.org/officeDocument/2006/relationships/slideLayout" Target="../slideLayouts/slideLayout1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.jpeg"/><Relationship Id="rId1" Type="http://schemas.openxmlformats.org/officeDocument/2006/relationships/slideLayout" Target="../slideLayouts/slideLayout1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.jpeg"/><Relationship Id="rId1" Type="http://schemas.openxmlformats.org/officeDocument/2006/relationships/slideLayout" Target="../slideLayouts/slideLayout1.xml"/></Relationships>
</file>

<file path=ppt/slides/_rels/slide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.jpeg"/><Relationship Id="rId1" Type="http://schemas.openxmlformats.org/officeDocument/2006/relationships/slideLayout" Target="../slideLayouts/slide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.jpeg"/><Relationship Id="rId1" Type="http://schemas.openxmlformats.org/officeDocument/2006/relationships/slideLayout" Target="../slideLayouts/slideLayout1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.jpeg"/><Relationship Id="rId1" Type="http://schemas.openxmlformats.org/officeDocument/2006/relationships/slideLayout" Target="../slideLayouts/slideLayout1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image" Target="../media/image7.jpeg"/><Relationship Id="rId1" Type="http://schemas.openxmlformats.org/officeDocument/2006/relationships/slideLayout" Target="../slideLayouts/slideLayout1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image" Target="../media/image8.jpeg"/><Relationship Id="rId1" Type="http://schemas.openxmlformats.org/officeDocument/2006/relationships/slideLayout" Target="../slideLayouts/slideLayout1.xml"/></Relationships>
</file>

<file path=ppt/slides/_rels/slide9.xml.rels><?xml version="1.0" encoding="UTF-8" standalone="yes"?>
<Relationships xmlns="http://schemas.openxmlformats.org/package/2006/relationships"><Relationship Id="rId2" Type="http://schemas.openxmlformats.org/officeDocument/2006/relationships/image" Target="../media/image9.jpeg"/><Relationship Id="rId1" Type="http://schemas.openxmlformats.org/officeDocument/2006/relationships/slideLayout" Target="../slideLayouts/slideLayout1.xml"/></Relationships>
</file>

<file path=ppt/slides/_rels/slide10.xml.rels><?xml version="1.0" encoding="UTF-8" standalone="yes"?>
<Relationships xmlns="http://schemas.openxmlformats.org/package/2006/relationships"><Relationship Id="rId2" Type="http://schemas.openxmlformats.org/officeDocument/2006/relationships/image" Target="../media/image10.jpeg"/><Relationship Id="rId1" Type="http://schemas.openxmlformats.org/officeDocument/2006/relationships/slideLayout" Target="../slideLayouts/slideLayout1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image" Target="../media/image11.jpeg"/><Relationship Id="rId1" Type="http://schemas.openxmlformats.org/officeDocument/2006/relationships/slideLayout" Target="../slideLayouts/slideLayout1.xml"/></Relationships>
</file>

<file path=ppt/slides/_rels/slide12.xml.rels><?xml version="1.0" encoding="UTF-8" standalone="yes"?>
<Relationships xmlns="http://schemas.openxmlformats.org/package/2006/relationships"><Relationship Id="rId2" Type="http://schemas.openxmlformats.org/officeDocument/2006/relationships/image" Target="../media/image12.jpeg"/><Relationship Id="rId1" Type="http://schemas.openxmlformats.org/officeDocument/2006/relationships/slideLayout" Target="../slideLayouts/slideLayout1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image" Target="../media/image13.jpeg"/><Relationship Id="rId1" Type="http://schemas.openxmlformats.org/officeDocument/2006/relationships/slideLayout" Target="../slideLayouts/slideLayout1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image" Target="../media/image14.jpeg"/><Relationship Id="rId1" Type="http://schemas.openxmlformats.org/officeDocument/2006/relationships/slideLayout" Target="../slideLayouts/slideLayout1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image" Target="../media/image15.jpeg"/><Relationship Id="rId1" Type="http://schemas.openxmlformats.org/officeDocument/2006/relationships/slideLayout" Target="../slideLayouts/slideLayout1.xml"/></Relationships>
</file>

<file path=ppt/slides/_rels/slide16.xml.rels><?xml version="1.0" encoding="UTF-8" standalone="yes"?>
<Relationships xmlns="http://schemas.openxmlformats.org/package/2006/relationships"><Relationship Id="rId2" Type="http://schemas.openxmlformats.org/officeDocument/2006/relationships/image" Target="../media/image16.jpeg"/><Relationship Id="rId1" Type="http://schemas.openxmlformats.org/officeDocument/2006/relationships/slideLayout" Target="../slideLayouts/slideLayout1.xml"/></Relationships>
</file>

<file path=ppt/slides/_rels/slide17.xml.rels><?xml version="1.0" encoding="UTF-8" standalone="yes"?>
<Relationships xmlns="http://schemas.openxmlformats.org/package/2006/relationships"><Relationship Id="rId2" Type="http://schemas.openxmlformats.org/officeDocument/2006/relationships/image" Target="../media/image17.jpeg"/><Relationship Id="rId1" Type="http://schemas.openxmlformats.org/officeDocument/2006/relationships/slideLayout" Target="../slideLayouts/slideLayout1.xml"/></Relationships>
</file>

<file path=ppt/slides/_rels/slide18.xml.rels><?xml version="1.0" encoding="UTF-8" standalone="yes"?>
<Relationships xmlns="http://schemas.openxmlformats.org/package/2006/relationships"><Relationship Id="rId2" Type="http://schemas.openxmlformats.org/officeDocument/2006/relationships/image" Target="../media/image18.jpeg"/><Relationship Id="rId1" Type="http://schemas.openxmlformats.org/officeDocument/2006/relationships/slideLayout" Target="../slideLayouts/slideLayout1.xml"/></Relationships>
</file>

<file path=ppt/slides/_rels/slide19.xml.rels><?xml version="1.0" encoding="UTF-8" standalone="yes"?>
<Relationships xmlns="http://schemas.openxmlformats.org/package/2006/relationships"><Relationship Id="rId2" Type="http://schemas.openxmlformats.org/officeDocument/2006/relationships/image" Target="../media/image19.jpeg"/><Relationship Id="rId1" Type="http://schemas.openxmlformats.org/officeDocument/2006/relationships/slideLayout" Target="../slideLayouts/slideLayout1.xml"/></Relationships>
</file>

<file path=ppt/slides/_rels/slide20.xml.rels><?xml version="1.0" encoding="UTF-8" standalone="yes"?>
<Relationships xmlns="http://schemas.openxmlformats.org/package/2006/relationships"><Relationship Id="rId2" Type="http://schemas.openxmlformats.org/officeDocument/2006/relationships/image" Target="../media/image20.jpeg"/><Relationship Id="rId1" Type="http://schemas.openxmlformats.org/officeDocument/2006/relationships/slideLayout" Target="../slideLayouts/slideLayout1.xml"/></Relationships>
</file>

<file path=ppt/slides/_rels/slide21.xml.rels><?xml version="1.0" encoding="UTF-8" standalone="yes"?>
<Relationships xmlns="http://schemas.openxmlformats.org/package/2006/relationships"><Relationship Id="rId2" Type="http://schemas.openxmlformats.org/officeDocument/2006/relationships/image" Target="../media/image21.jpeg"/><Relationship Id="rId1" Type="http://schemas.openxmlformats.org/officeDocument/2006/relationships/slideLayout" Target="../slideLayouts/slideLayout1.xml"/></Relationships>
</file>

<file path=ppt/slides/_rels/slide22.xml.rels><?xml version="1.0" encoding="UTF-8" standalone="yes"?>
<Relationships xmlns="http://schemas.openxmlformats.org/package/2006/relationships"><Relationship Id="rId2" Type="http://schemas.openxmlformats.org/officeDocument/2006/relationships/image" Target="../media/image22.jpeg"/><Relationship Id="rId1" Type="http://schemas.openxmlformats.org/officeDocument/2006/relationships/slideLayout" Target="../slideLayouts/slideLayout1.xml"/></Relationships>
</file>

<file path=ppt/slides/_rels/slide23.xml.rels><?xml version="1.0" encoding="UTF-8" standalone="yes"?>
<Relationships xmlns="http://schemas.openxmlformats.org/package/2006/relationships"><Relationship Id="rId2" Type="http://schemas.openxmlformats.org/officeDocument/2006/relationships/image" Target="../media/image23.jpeg"/><Relationship Id="rId1" Type="http://schemas.openxmlformats.org/officeDocument/2006/relationships/slideLayout" Target="../slideLayouts/slideLayout1.xml"/></Relationships>
</file>

<file path=ppt/slides/_rels/slide24.xml.rels><?xml version="1.0" encoding="UTF-8" standalone="yes"?>
<Relationships xmlns="http://schemas.openxmlformats.org/package/2006/relationships"><Relationship Id="rId2" Type="http://schemas.openxmlformats.org/officeDocument/2006/relationships/image" Target="../media/image24.jpeg"/><Relationship Id="rId1" Type="http://schemas.openxmlformats.org/officeDocument/2006/relationships/slideLayout" Target="../slideLayouts/slideLayout1.xml"/></Relationships>
</file>

<file path=ppt/slides/_rels/slide25.xml.rels><?xml version="1.0" encoding="UTF-8" standalone="yes"?>
<Relationships xmlns="http://schemas.openxmlformats.org/package/2006/relationships"><Relationship Id="rId2" Type="http://schemas.openxmlformats.org/officeDocument/2006/relationships/image" Target="../media/image25.jpeg"/><Relationship Id="rId1" Type="http://schemas.openxmlformats.org/officeDocument/2006/relationships/slideLayout" Target="../slideLayouts/slideLayout1.xml"/></Relationships>
</file>

<file path=ppt/slides/_rels/slide26.xml.rels><?xml version="1.0" encoding="UTF-8" standalone="yes"?>
<Relationships xmlns="http://schemas.openxmlformats.org/package/2006/relationships"><Relationship Id="rId2" Type="http://schemas.openxmlformats.org/officeDocument/2006/relationships/image" Target="../media/image26.jpeg"/><Relationship Id="rId1" Type="http://schemas.openxmlformats.org/officeDocument/2006/relationships/slideLayout" Target="../slideLayouts/slideLayout1.xml"/></Relationships>
</file>

<file path=ppt/slides/_rels/slide27.xml.rels><?xml version="1.0" encoding="UTF-8" standalone="yes"?>
<Relationships xmlns="http://schemas.openxmlformats.org/package/2006/relationships"><Relationship Id="rId2" Type="http://schemas.openxmlformats.org/officeDocument/2006/relationships/image" Target="../media/image27.jpeg"/><Relationship Id="rId1" Type="http://schemas.openxmlformats.org/officeDocument/2006/relationships/slideLayout" Target="../slideLayouts/slideLayout1.xml"/></Relationships>
</file>

<file path=ppt/slides/_rels/slide28.xml.rels><?xml version="1.0" encoding="UTF-8" standalone="yes"?>
<Relationships xmlns="http://schemas.openxmlformats.org/package/2006/relationships"><Relationship Id="rId2" Type="http://schemas.openxmlformats.org/officeDocument/2006/relationships/image" Target="../media/image28.jpeg"/><Relationship Id="rId1" Type="http://schemas.openxmlformats.org/officeDocument/2006/relationships/slideLayout" Target="../slideLayouts/slideLayout1.xml"/></Relationships>
</file>

<file path=ppt/slides/_rels/slide29.xml.rels><?xml version="1.0" encoding="UTF-8" standalone="yes"?>
<Relationships xmlns="http://schemas.openxmlformats.org/package/2006/relationships"><Relationship Id="rId2" Type="http://schemas.openxmlformats.org/officeDocument/2006/relationships/image" Target="../media/image29.jpeg"/><Relationship Id="rId1" Type="http://schemas.openxmlformats.org/officeDocument/2006/relationships/slideLayout" Target="../slideLayouts/slideLayout1.xml"/></Relationships>
</file>

<file path=ppt/slides/_rels/slide30.xml.rels><?xml version="1.0" encoding="UTF-8" standalone="yes"?>
<Relationships xmlns="http://schemas.openxmlformats.org/package/2006/relationships"><Relationship Id="rId2" Type="http://schemas.openxmlformats.org/officeDocument/2006/relationships/image" Target="../media/image30.jpeg"/><Relationship Id="rId1" Type="http://schemas.openxmlformats.org/officeDocument/2006/relationships/slideLayout" Target="../slideLayouts/slideLayout1.xml"/></Relationships>
</file>

<file path=ppt/slides/_rels/slide31.xml.rels><?xml version="1.0" encoding="UTF-8" standalone="yes"?>
<Relationships xmlns="http://schemas.openxmlformats.org/package/2006/relationships"><Relationship Id="rId2" Type="http://schemas.openxmlformats.org/officeDocument/2006/relationships/image" Target="../media/image31.jpeg"/><Relationship Id="rId1" Type="http://schemas.openxmlformats.org/officeDocument/2006/relationships/slideLayout" Target="../slideLayouts/slideLayout1.xml"/></Relationships>
</file>

<file path=ppt/slides/_rels/slide32.xml.rels><?xml version="1.0" encoding="UTF-8" standalone="yes"?>
<Relationships xmlns="http://schemas.openxmlformats.org/package/2006/relationships"><Relationship Id="rId2" Type="http://schemas.openxmlformats.org/officeDocument/2006/relationships/image" Target="../media/image32.jpeg"/><Relationship Id="rId1" Type="http://schemas.openxmlformats.org/officeDocument/2006/relationships/slideLayout" Target="../slideLayouts/slideLayout1.xml"/></Relationships>
</file>

<file path=ppt/slides/_rels/slide33.xml.rels><?xml version="1.0" encoding="UTF-8" standalone="yes"?>
<Relationships xmlns="http://schemas.openxmlformats.org/package/2006/relationships"><Relationship Id="rId2" Type="http://schemas.openxmlformats.org/officeDocument/2006/relationships/image" Target="../media/image33.jpeg"/><Relationship Id="rId1" Type="http://schemas.openxmlformats.org/officeDocument/2006/relationships/slideLayout" Target="../slideLayouts/slideLayout1.xml"/></Relationships>
</file>

<file path=ppt/slides/_rels/slide34.xml.rels><?xml version="1.0" encoding="UTF-8" standalone="yes"?>
<Relationships xmlns="http://schemas.openxmlformats.org/package/2006/relationships"><Relationship Id="rId2" Type="http://schemas.openxmlformats.org/officeDocument/2006/relationships/image" Target="../media/image34.jpeg"/><Relationship Id="rId1" Type="http://schemas.openxmlformats.org/officeDocument/2006/relationships/slideLayout" Target="../slideLayouts/slideLayout1.xml"/></Relationships>
</file>

<file path=ppt/slides/_rels/slide35.xml.rels><?xml version="1.0" encoding="UTF-8" standalone="yes"?>
<Relationships xmlns="http://schemas.openxmlformats.org/package/2006/relationships"><Relationship Id="rId2" Type="http://schemas.openxmlformats.org/officeDocument/2006/relationships/image" Target="../media/image35.jpeg"/><Relationship Id="rId1" Type="http://schemas.openxmlformats.org/officeDocument/2006/relationships/slideLayout" Target="../slideLayouts/slideLayout1.xml"/></Relationships>
</file>

<file path=ppt/slides/_rels/slide36.xml.rels><?xml version="1.0" encoding="UTF-8" standalone="yes"?>
<Relationships xmlns="http://schemas.openxmlformats.org/package/2006/relationships"><Relationship Id="rId2" Type="http://schemas.openxmlformats.org/officeDocument/2006/relationships/image" Target="../media/image36.jpeg"/><Relationship Id="rId1" Type="http://schemas.openxmlformats.org/officeDocument/2006/relationships/slideLayout" Target="../slideLayouts/slideLayout1.xml"/></Relationships>
</file>

<file path=ppt/slides/_rels/slide37.xml.rels><?xml version="1.0" encoding="UTF-8" standalone="yes"?>
<Relationships xmlns="http://schemas.openxmlformats.org/package/2006/relationships"><Relationship Id="rId2" Type="http://schemas.openxmlformats.org/officeDocument/2006/relationships/image" Target="../media/image37.jpeg"/><Relationship Id="rId1" Type="http://schemas.openxmlformats.org/officeDocument/2006/relationships/slideLayout" Target="../slideLayouts/slideLayout1.xml"/></Relationships>
</file>

<file path=ppt/slides/_rels/slide38.xml.rels><?xml version="1.0" encoding="UTF-8" standalone="yes"?>
<Relationships xmlns="http://schemas.openxmlformats.org/package/2006/relationships"><Relationship Id="rId2" Type="http://schemas.openxmlformats.org/officeDocument/2006/relationships/image" Target="../media/image38.jpeg"/><Relationship Id="rId1" Type="http://schemas.openxmlformats.org/officeDocument/2006/relationships/slideLayout" Target="../slideLayouts/slideLayout1.xml"/></Relationships>
</file>

<file path=ppt/slides/_rels/slide39.xml.rels><?xml version="1.0" encoding="UTF-8" standalone="yes"?>
<Relationships xmlns="http://schemas.openxmlformats.org/package/2006/relationships"><Relationship Id="rId2" Type="http://schemas.openxmlformats.org/officeDocument/2006/relationships/image" Target="../media/image39.jpeg"/><Relationship Id="rId1" Type="http://schemas.openxmlformats.org/officeDocument/2006/relationships/slideLayout" Target="../slideLayouts/slideLayout1.xml"/></Relationships>
</file>

<file path=ppt/slides/_rels/slide40.xml.rels><?xml version="1.0" encoding="UTF-8" standalone="yes"?>
<Relationships xmlns="http://schemas.openxmlformats.org/package/2006/relationships"><Relationship Id="rId2" Type="http://schemas.openxmlformats.org/officeDocument/2006/relationships/image" Target="../media/image40.jpeg"/><Relationship Id="rId1" Type="http://schemas.openxmlformats.org/officeDocument/2006/relationships/slideLayout" Target="../slideLayouts/slideLayout1.xml"/></Relationships>
</file>

<file path=ppt/slides/_rels/slide41.xml.rels><?xml version="1.0" encoding="UTF-8" standalone="yes"?>
<Relationships xmlns="http://schemas.openxmlformats.org/package/2006/relationships"><Relationship Id="rId2" Type="http://schemas.openxmlformats.org/officeDocument/2006/relationships/image" Target="../media/image41.jpeg"/><Relationship Id="rId1" Type="http://schemas.openxmlformats.org/officeDocument/2006/relationships/slideLayout" Target="../slideLayouts/slideLayout1.xml"/></Relationships>
</file>

<file path=ppt/slides/_rels/slide42.xml.rels><?xml version="1.0" encoding="UTF-8" standalone="yes"?>
<Relationships xmlns="http://schemas.openxmlformats.org/package/2006/relationships"><Relationship Id="rId2" Type="http://schemas.openxmlformats.org/officeDocument/2006/relationships/image" Target="../media/image42.jpeg"/><Relationship Id="rId1" Type="http://schemas.openxmlformats.org/officeDocument/2006/relationships/slideLayout" Target="../slideLayouts/slideLayout1.xml"/></Relationships>
</file>

<file path=ppt/slides/_rels/slide43.xml.rels><?xml version="1.0" encoding="UTF-8" standalone="yes"?>
<Relationships xmlns="http://schemas.openxmlformats.org/package/2006/relationships"><Relationship Id="rId2" Type="http://schemas.openxmlformats.org/officeDocument/2006/relationships/image" Target="../media/image43.jpeg"/><Relationship Id="rId1" Type="http://schemas.openxmlformats.org/officeDocument/2006/relationships/slideLayout" Target="../slideLayouts/slideLayout1.xml"/></Relationships>
</file>

<file path=ppt/slides/_rels/slide44.xml.rels><?xml version="1.0" encoding="UTF-8" standalone="yes"?>
<Relationships xmlns="http://schemas.openxmlformats.org/package/2006/relationships"><Relationship Id="rId2" Type="http://schemas.openxmlformats.org/officeDocument/2006/relationships/image" Target="../media/image44.jpeg"/><Relationship Id="rId1" Type="http://schemas.openxmlformats.org/officeDocument/2006/relationships/slideLayout" Target="../slideLayouts/slideLayout1.xml"/></Relationships>
</file>

<file path=ppt/slides/_rels/slide45.xml.rels><?xml version="1.0" encoding="UTF-8" standalone="yes"?>
<Relationships xmlns="http://schemas.openxmlformats.org/package/2006/relationships"><Relationship Id="rId2" Type="http://schemas.openxmlformats.org/officeDocument/2006/relationships/image" Target="../media/image45.jpeg"/><Relationship Id="rId1" Type="http://schemas.openxmlformats.org/officeDocument/2006/relationships/slideLayout" Target="../slideLayouts/slideLayout1.xml"/></Relationships>
</file>

<file path=ppt/slides/_rels/slide46.xml.rels><?xml version="1.0" encoding="UTF-8" standalone="yes"?>
<Relationships xmlns="http://schemas.openxmlformats.org/package/2006/relationships"><Relationship Id="rId2" Type="http://schemas.openxmlformats.org/officeDocument/2006/relationships/image" Target="../media/image46.jpeg"/><Relationship Id="rId1" Type="http://schemas.openxmlformats.org/officeDocument/2006/relationships/slideLayout" Target="../slideLayouts/slideLayout1.xml"/></Relationships>
</file>

<file path=ppt/slides/_rels/slide47.xml.rels><?xml version="1.0" encoding="UTF-8" standalone="yes"?>
<Relationships xmlns="http://schemas.openxmlformats.org/package/2006/relationships"><Relationship Id="rId2" Type="http://schemas.openxmlformats.org/officeDocument/2006/relationships/image" Target="../media/image47.jpeg"/><Relationship Id="rId1" Type="http://schemas.openxmlformats.org/officeDocument/2006/relationships/slideLayout" Target="../slideLayouts/slideLayout1.xml"/></Relationships>
</file>

<file path=ppt/slides/_rels/slide48.xml.rels><?xml version="1.0" encoding="UTF-8" standalone="yes"?>
<Relationships xmlns="http://schemas.openxmlformats.org/package/2006/relationships"><Relationship Id="rId2" Type="http://schemas.openxmlformats.org/officeDocument/2006/relationships/image" Target="../media/image48.jpeg"/><Relationship Id="rId1" Type="http://schemas.openxmlformats.org/officeDocument/2006/relationships/slideLayout" Target="../slideLayouts/slideLayout1.xml"/></Relationships>
</file>

<file path=ppt/slides/_rels/slide49.xml.rels><?xml version="1.0" encoding="UTF-8" standalone="yes"?>
<Relationships xmlns="http://schemas.openxmlformats.org/package/2006/relationships"><Relationship Id="rId2" Type="http://schemas.openxmlformats.org/officeDocument/2006/relationships/image" Target="../media/image49.jpeg"/><Relationship Id="rId1" Type="http://schemas.openxmlformats.org/officeDocument/2006/relationships/slideLayout" Target="../slideLayouts/slideLayout1.xml"/></Relationships>
</file>

<file path=ppt/slides/_rels/slide50.xml.rels><?xml version="1.0" encoding="UTF-8" standalone="yes"?>
<Relationships xmlns="http://schemas.openxmlformats.org/package/2006/relationships"><Relationship Id="rId2" Type="http://schemas.openxmlformats.org/officeDocument/2006/relationships/image" Target="../media/image50.jpeg"/><Relationship Id="rId1" Type="http://schemas.openxmlformats.org/officeDocument/2006/relationships/slideLayout" Target="../slideLayouts/slideLayout1.xml"/></Relationships>
</file>

<file path=ppt/slides/_rels/slide51.xml.rels><?xml version="1.0" encoding="UTF-8" standalone="yes"?>
<Relationships xmlns="http://schemas.openxmlformats.org/package/2006/relationships"><Relationship Id="rId2" Type="http://schemas.openxmlformats.org/officeDocument/2006/relationships/image" Target="../media/image51.jpeg"/><Relationship Id="rId1" Type="http://schemas.openxmlformats.org/officeDocument/2006/relationships/slideLayout" Target="../slideLayouts/slideLayout1.xml"/></Relationships>
</file>

<file path=ppt/slides/_rels/slide52.xml.rels><?xml version="1.0" encoding="UTF-8" standalone="yes"?>
<Relationships xmlns="http://schemas.openxmlformats.org/package/2006/relationships"><Relationship Id="rId2" Type="http://schemas.openxmlformats.org/officeDocument/2006/relationships/image" Target="../media/image52.jpeg"/><Relationship Id="rId1" Type="http://schemas.openxmlformats.org/officeDocument/2006/relationships/slideLayout" Target="../slideLayouts/slideLayout1.xml"/></Relationships>
</file>

<file path=ppt/slides/_rels/slide53.xml.rels><?xml version="1.0" encoding="UTF-8" standalone="yes"?>
<Relationships xmlns="http://schemas.openxmlformats.org/package/2006/relationships"><Relationship Id="rId2" Type="http://schemas.openxmlformats.org/officeDocument/2006/relationships/image" Target="../media/image53.jpeg"/><Relationship Id="rId1" Type="http://schemas.openxmlformats.org/officeDocument/2006/relationships/slideLayout" Target="../slideLayouts/slideLayout1.xml"/></Relationships>
</file>

<file path=ppt/slides/_rels/slide54.xml.rels><?xml version="1.0" encoding="UTF-8" standalone="yes"?>
<Relationships xmlns="http://schemas.openxmlformats.org/package/2006/relationships"><Relationship Id="rId2" Type="http://schemas.openxmlformats.org/officeDocument/2006/relationships/image" Target="../media/image54.jpeg"/><Relationship Id="rId1" Type="http://schemas.openxmlformats.org/officeDocument/2006/relationships/slideLayout" Target="../slideLayouts/slideLayout1.xml"/></Relationships>
</file>

<file path=ppt/slides/_rels/slide55.xml.rels><?xml version="1.0" encoding="UTF-8" standalone="yes"?>
<Relationships xmlns="http://schemas.openxmlformats.org/package/2006/relationships"><Relationship Id="rId2" Type="http://schemas.openxmlformats.org/officeDocument/2006/relationships/image" Target="../media/image55.jpeg"/><Relationship Id="rId1" Type="http://schemas.openxmlformats.org/officeDocument/2006/relationships/slideLayout" Target="../slideLayouts/slideLayout1.xml"/></Relationships>
</file>

<file path=ppt/slides/_rels/slide56.xml.rels><?xml version="1.0" encoding="UTF-8" standalone="yes"?>
<Relationships xmlns="http://schemas.openxmlformats.org/package/2006/relationships"><Relationship Id="rId2" Type="http://schemas.openxmlformats.org/officeDocument/2006/relationships/image" Target="../media/image56.jpeg"/><Relationship Id="rId1" Type="http://schemas.openxmlformats.org/officeDocument/2006/relationships/slideLayout" Target="../slideLayouts/slideLayout1.xml"/></Relationships>
</file>

<file path=ppt/slides/_rels/slide57.xml.rels><?xml version="1.0" encoding="UTF-8" standalone="yes"?>
<Relationships xmlns="http://schemas.openxmlformats.org/package/2006/relationships"><Relationship Id="rId2" Type="http://schemas.openxmlformats.org/officeDocument/2006/relationships/image" Target="../media/image57.jpeg"/><Relationship Id="rId1" Type="http://schemas.openxmlformats.org/officeDocument/2006/relationships/slideLayout" Target="../slideLayouts/slideLayout1.xml"/></Relationships>
</file>

<file path=ppt/slides/_rels/slide58.xml.rels><?xml version="1.0" encoding="UTF-8" standalone="yes"?>
<Relationships xmlns="http://schemas.openxmlformats.org/package/2006/relationships"><Relationship Id="rId2" Type="http://schemas.openxmlformats.org/officeDocument/2006/relationships/image" Target="../media/image58.jpeg"/><Relationship Id="rId1" Type="http://schemas.openxmlformats.org/officeDocument/2006/relationships/slideLayout" Target="../slideLayouts/slideLayout1.xml"/></Relationships>
</file>

<file path=ppt/slides/_rels/slide59.xml.rels><?xml version="1.0" encoding="UTF-8" standalone="yes"?>
<Relationships xmlns="http://schemas.openxmlformats.org/package/2006/relationships"><Relationship Id="rId2" Type="http://schemas.openxmlformats.org/officeDocument/2006/relationships/image" Target="../media/image59.jpeg"/><Relationship Id="rId1" Type="http://schemas.openxmlformats.org/officeDocument/2006/relationships/slideLayout" Target="../slideLayouts/slideLayout1.xml"/></Relationships>
</file>

<file path=ppt/slides/_rels/slide60.xml.rels><?xml version="1.0" encoding="UTF-8" standalone="yes"?>
<Relationships xmlns="http://schemas.openxmlformats.org/package/2006/relationships"><Relationship Id="rId2" Type="http://schemas.openxmlformats.org/officeDocument/2006/relationships/image" Target="../media/image60.jpeg"/><Relationship Id="rId1" Type="http://schemas.openxmlformats.org/officeDocument/2006/relationships/slideLayout" Target="../slideLayouts/slideLayout1.xml"/></Relationships>
</file>

<file path=ppt/slides/_rels/slide61.xml.rels><?xml version="1.0" encoding="UTF-8" standalone="yes"?>
<Relationships xmlns="http://schemas.openxmlformats.org/package/2006/relationships"><Relationship Id="rId2" Type="http://schemas.openxmlformats.org/officeDocument/2006/relationships/image" Target="../media/image61.jpeg"/><Relationship Id="rId1" Type="http://schemas.openxmlformats.org/officeDocument/2006/relationships/slideLayout" Target="../slideLayouts/slideLayout1.xml"/></Relationships>
</file>

<file path=ppt/slides/_rels/slide62.xml.rels><?xml version="1.0" encoding="UTF-8" standalone="yes"?>
<Relationships xmlns="http://schemas.openxmlformats.org/package/2006/relationships"><Relationship Id="rId2" Type="http://schemas.openxmlformats.org/officeDocument/2006/relationships/image" Target="../media/image62.jpeg"/><Relationship Id="rId1" Type="http://schemas.openxmlformats.org/officeDocument/2006/relationships/slideLayout" Target="../slideLayouts/slideLayout1.xml"/></Relationships>
</file>

<file path=ppt/slides/_rels/slide63.xml.rels><?xml version="1.0" encoding="UTF-8" standalone="yes"?>
<Relationships xmlns="http://schemas.openxmlformats.org/package/2006/relationships"><Relationship Id="rId2" Type="http://schemas.openxmlformats.org/officeDocument/2006/relationships/image" Target="../media/image63.jpeg"/><Relationship Id="rId1" Type="http://schemas.openxmlformats.org/officeDocument/2006/relationships/slideLayout" Target="../slideLayouts/slideLayout1.xml"/></Relationships>
</file>

<file path=ppt/slides/_rels/slide64.xml.rels><?xml version="1.0" encoding="UTF-8" standalone="yes"?>
<Relationships xmlns="http://schemas.openxmlformats.org/package/2006/relationships"><Relationship Id="rId2" Type="http://schemas.openxmlformats.org/officeDocument/2006/relationships/image" Target="../media/image64.jpeg"/><Relationship Id="rId1" Type="http://schemas.openxmlformats.org/officeDocument/2006/relationships/slideLayout" Target="../slideLayouts/slideLayout1.xml"/></Relationships>
</file>

<file path=ppt/slides/_rels/slide65.xml.rels><?xml version="1.0" encoding="UTF-8" standalone="yes"?>
<Relationships xmlns="http://schemas.openxmlformats.org/package/2006/relationships"><Relationship Id="rId2" Type="http://schemas.openxmlformats.org/officeDocument/2006/relationships/image" Target="../media/image65.jpeg"/><Relationship Id="rId1" Type="http://schemas.openxmlformats.org/officeDocument/2006/relationships/slideLayout" Target="../slideLayouts/slideLayout1.xml"/></Relationships>
</file>

<file path=ppt/slides/_rels/slide66.xml.rels><?xml version="1.0" encoding="UTF-8" standalone="yes"?>
<Relationships xmlns="http://schemas.openxmlformats.org/package/2006/relationships"><Relationship Id="rId2" Type="http://schemas.openxmlformats.org/officeDocument/2006/relationships/image" Target="../media/image66.jpeg"/><Relationship Id="rId1" Type="http://schemas.openxmlformats.org/officeDocument/2006/relationships/slideLayout" Target="../slideLayouts/slideLayout1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FE75E65-2AA2-2890-0548-96FD16F1E3E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2454255-9A77-110E-C5CE-7BBA457225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8264717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608DE0-684D-E6C5-98ED-C31757AFDD8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2B4767B-626D-2978-3FAD-F85B442B97A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0339622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55FB937-7EC7-597E-8541-33FD23213DE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CB9D69-0176-C452-4CB7-129A1244CC6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85202540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49DB3D9F-CFBA-3C35-0CA5-8F2435452D7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511D258-9216-85E3-BFD5-9C6AB5AF3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221451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6B4FCD8-DC71-1DB4-6799-F0FAE1A1829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8D07427-FBE7-F56C-86E0-8C0D128BFCC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380258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0CE512B-654E-72E4-1CCE-9D85B0DF6E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842546F-0816-7F25-716B-F62685507F7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9261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3B95F2B-45CF-48FB-657F-B0648F2777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C816099-DD3C-F358-58F2-47A8F4C0246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6678091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5BE23F5-DC3B-8A36-3030-EA6B4425009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24C9B3-8240-D635-F766-B9A838CF3AB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21417846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A548470-F1C3-2E3E-B328-00AC1A46B5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4A95EE5-A12B-EB28-45A3-4659ACE885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430958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3EE182A-6606-08E1-86AA-1438EA0AADE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2D3980-1B6E-E15B-0E5F-DCA9F6A84BA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1325546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A9078A-5E38-81F0-1381-55DBB5CB3E4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1E07170F-46DA-8B44-CF33-440DB6C2F87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1253185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9336F01-625A-8A69-6A95-C6AD06A4905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9CE1406-C9EF-4589-6A6A-1466F086B42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498497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92B861B-B119-3760-8DE0-3B36A7ACF6D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6EAF75D-5DF7-C45A-69C1-AA3B5CF3F4E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98763869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0E066E8-CCC9-79A2-15B9-56F8B856092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4C0F03A-03F3-E38C-608C-30CB455B47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408447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E2F8F7A-414D-91BA-F095-9140D978FC1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EE0D683-6187-FCE2-4A60-499D0B5B517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71544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4DE37A0-1B4B-4A7B-0803-DC956C3647B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F934637-67C1-B00D-4530-5B4BA0ED48A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0038117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FB9C5C-386D-AA9F-1CA6-D979490390B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A388EC4-7011-8403-6E34-750EA51CA5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2796859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655BB2-5C38-DBE0-4943-A2047D04183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C08687-9C79-B9D4-7991-17B7298DD3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4652235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1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E73ED8-F9B4-1FA5-6BCD-182FBD26132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2DE05AA-05FF-CED8-6326-1B661F857F4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9972729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B7568BA-553D-6A4D-0DEA-4715B9492DB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86D016D-9D61-29FA-E9B1-CC7DB5D811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4218038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AE69CB0-F84B-7DA1-5920-69DA3C267A9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82992B4-2AA9-1580-A70A-7AF9A644005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9952661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F36ADE5-0FEE-EFA3-2150-AD1FE5290F5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2EC50B8-E62A-C9A7-E5B0-6D86FA17FCB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666803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5228B9-9E0F-AEE7-1582-EA46F5B6137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E2B3EA4-C415-130B-4B5A-ECB2F1786E4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0622712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7CDF3D2A-886F-07C9-2B75-8C3BFB8BD6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AB3DA7A-022D-885F-ACFA-EB59DBCA07E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407231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06B4386-988A-874D-1FBD-47E40D83FC6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3CE44EE-84DE-ADD7-A08C-AEE984B0570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03600415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F596EC3-A2CC-14DB-1049-3A26210013E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386FCE6-2E8A-C95C-05F1-7A345E2B82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6964448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EE44D5DC-44D4-75EA-24A3-7308B575A52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BFEB409-4A17-90AE-6ABD-E062C71EF0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3167733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AB5A5F0-388D-B5A0-184A-C9A49F15EB2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8D50FAA-F4AA-0A1F-B44D-F8A0F102894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279181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2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19137AF-5EC4-6B3B-4990-C65A66D04D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FDE51D0-0261-C8FF-7ED4-4EF0151E05C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3474298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B3A0B0C-8B8E-C091-2151-B2131060CFE8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0A70D011-981F-8E93-48BE-3033570BA40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6562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99E2F5E-223D-D952-63B3-C56EAC5CD1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9C6E918-99F9-29DF-4DB7-3D47C06E5F3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5941294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6269D7F-6755-E53F-7DC8-62A0BCF0BAC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3D35C2A-2FDE-0442-B50D-8E02B592EFBA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407903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A48AFD2-B77A-320C-05B0-F647FECBB9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5A2ABF0-3ED6-2F24-C27A-99D2596DEF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05868024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310CE10-AF9A-EE07-F7D3-8E8A107CC5A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01089F2-954C-4CF3-4787-E33BA771B99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05750086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DFEC453-B89D-1F10-9B2A-AAC794DB576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5155320-B971-0AD3-9B5A-42DFCF63838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449301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190B3E3-DE58-65A3-8FF5-CC6975BEC61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51545E97-FBD4-ED7A-4A10-FA4026FCA93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377268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DB488DC-5951-E31F-852B-85F4162E20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425A791-D2C5-D7EC-BA97-A1939B7F52C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70742166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8C9A0DF-9F39-999B-C3EA-0FF0DFB5C59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A4F579B-7385-7EE6-670D-58A11C38F102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9889957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3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1A82DF71-BB27-5BFE-F6BC-8E9DD505071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E40E49A-53CE-C350-3CBB-50AE65178D10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2131494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6F11830-BBDB-5AFB-97B0-95A8FECA3F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9D6F98F-F47D-1F45-87C9-82AFD51AC0B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01910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12CAA46-05DA-2351-82A6-E3764DF5C85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2419185-ACD9-C1ED-3E58-FFA5BDAAEA2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8119789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B71772B-3C46-A3D6-0FCE-40EFEB0D5AD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95286A-ED6E-979B-576A-5D32C67D1A5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76504000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27FCC62-3C0D-F25C-5F19-55A9FCCEE49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02D16E6-4C52-20EA-C1C0-81615B1D2E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698233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330882B-7AC0-D5E3-3CAF-3F264B978B5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22EB6DF5-11F2-FB80-E605-E278DDFFE1D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15509917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93EB3C2-B1A6-7D6C-D661-3734C6C081F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090737-DDE2-BBEB-3920-7D90A11498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62275751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C0F5DC9-6CE4-FF22-287E-691CF2309A5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EE464960-B0EE-F9A8-0228-24652719D027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2126134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064D86A-CDF6-B3A3-9965-8A2A48F0FEC5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36E185E-E25D-C6EA-B3D8-CCEA4D7A4A3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412894617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C9C028B3-A635-CD8D-F073-EF21ABDC6F79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7B36926-D35C-CD01-DED4-BBB3D3DEBFF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1071727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4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2BB568F-2CD4-00FD-3A65-9C3C51C28FF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4EDF4DBF-C533-86EB-052B-64F90A206214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03886510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5AA967BF-F155-5E7C-4D86-4A5803D5DBE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DA3D4FF-4FC7-6CF4-BA50-2F4FB12F8BE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62781869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82FD39C-5E58-FECB-7377-0CE69639A2D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E3869B8-538D-4FDA-6904-0A152E22605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656953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8477EEC8-B16A-D975-4517-DBF068779016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B2157A8-79A7-91A3-DA5C-969E468317B9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54376742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7F6049E-93D4-4B2D-276A-BA5038D5E21D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BEC79E0-7B36-B87A-E1FD-7248A3574D4B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35926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29718A03-9D7E-FC7B-461D-49F5FCD3217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8007372-5C1A-06A7-EDC6-385D6A6F74E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983304324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5D1B4F2-DF92-D0EB-B6C8-5E491268B3E0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F0FC3467-BF58-9986-A129-3B5E88369E13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01610425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6F43DFD-F3C5-6DA3-2B95-13777B432E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897667-5CCF-BD36-E802-1B706F3F1F35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23732539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928042D-CBD3-D2EE-9329-A6F957F8A4C7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37BBF2AA-88D7-BB05-EDF0-54C9A5A8AB68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822266922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EA9738F-F2D3-16EA-EE00-8793B29F95B4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BBCAE9B-2CFB-801A-4AA4-C9046EB9D34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8176809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5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FA9ABB6B-3F26-1E17-4797-A08AEF85DD7F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6E6B2EB6-A4F3-E0A0-362A-A6E58E5D5A9F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40071119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D404C3AB-AAD3-0D4B-3690-948B3BE55DBE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861AF316-635F-A9AC-FD80-C4F8A4ECFDC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4369230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0AD323F2-2985-D439-93DC-69A151D4B62A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D8D712E1-0FC8-3EA4-9A76-B55F800D6AD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847860201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9D7291BD-0633-53D8-D644-60DC65238A0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B119169-EBFC-8C4D-9FC2-828074414C7D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754321573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60899BE4-82C1-1A6F-6433-BDBD110549DC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B9DE98A5-8111-6017-CAB7-DD33E9C6FAF6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35671659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36F7687-AA63-93AD-8A22-3B15137F15E3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A78FAD11-9892-5226-3664-CDC72C9F8D6E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1772826468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A2FAEEE1-2865-3FB5-9279-C3556EC98FDB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9930A95A-EF92-B3E9-9554-CBA7DC547921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3544185860"/>
      </p:ext>
    </p:extLst>
  </p:cSld>
  <p:clrMapOvr>
    <a:masterClrMapping/>
  </p:clrMapOvr>
  <mc:AlternateContent xmlns:mc="http://schemas.openxmlformats.org/markup-compatibility/2006" xmlns:p14="http://schemas.microsoft.com/office/powerpoint/2010/main">
    <mc:Choice Requires="p14">
      <p:transition p14:dur="10"/>
    </mc:Choice>
    <mc:Fallback xmlns="">
      <p:transition/>
    </mc:Fallback>
  </mc:AlternateContent>
</p:sld>
</file>

<file path=ppt/slides/slide6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bg>
      <p:bgPr>
        <a:noFill/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 hidden="1">
            <a:extLst>
              <a:ext uri="{FF2B5EF4-FFF2-40B4-BE49-F238E27FC236}">
                <a16:creationId xmlns:a16="http://schemas.microsoft.com/office/drawing/2014/main" id="{B0B479F5-1A58-286E-1FED-FFB4C0BE28A1}"/>
              </a:ext>
            </a:extLst>
          </p:cNvPr>
          <p:cNvSpPr>
            <a:spLocks noGrp="1"/>
          </p:cNvSpPr>
          <p:nvPr>
            <p:ph type="title"/>
          </p:nvPr>
        </p:nvSpPr>
        <p:spPr/>
        <p:txBody>
          <a:bodyPr/>
          <a:lstStyle/>
          <a:p>
            <a:endParaRPr lang="en-CA"/>
          </a:p>
        </p:txBody>
      </p:sp>
      <p:pic>
        <p:nvPicPr>
          <p:cNvPr id="3" name="Picture 2">
            <a:extLst>
              <a:ext uri="{FF2B5EF4-FFF2-40B4-BE49-F238E27FC236}">
                <a16:creationId xmlns:a16="http://schemas.microsoft.com/office/drawing/2014/main" id="{7699AC72-D33B-6796-A578-6012D591344C}"/>
              </a:ext>
            </a:extLst>
          </p:cNvPr>
          <p:cNvPicPr/>
          <p:nvPr/>
        </p:nvPicPr>
        <p:blipFill>
          <a:blip r:embed="rId2"/>
          <a:stretch>
            <a:fillRect/>
          </a:stretch>
        </p:blipFill>
        <p:spPr>
          <a:xfrm>
            <a:off x="0" y="0"/>
            <a:ext cx="12192000" cy="6858000"/>
          </a:xfrm>
          <a:prstGeom prst="rect">
            <a:avLst/>
          </a:prstGeom>
        </p:spPr>
      </p:pic>
    </p:spTree>
    <p:extLst>
      <p:ext uri="{BB962C8B-B14F-4D97-AF65-F5344CB8AC3E}">
        <p14:creationId xmlns:p14="http://schemas.microsoft.com/office/powerpoint/2010/main" val="2185847064"/>
      </p:ext>
    </p:extLst>
  </p:cSld>
  <p:clrMapOvr>
    <a:masterClrMapping/>
  </p:clrMapOvr>
</p:sld>
</file>

<file path=ppt/theme/theme1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0E2841"/>
      </a:dk2>
      <a:lt2>
        <a:srgbClr val="E8E8E8"/>
      </a:lt2>
      <a:accent1>
        <a:srgbClr val="156082"/>
      </a:accent1>
      <a:accent2>
        <a:srgbClr val="E97132"/>
      </a:accent2>
      <a:accent3>
        <a:srgbClr val="196B24"/>
      </a:accent3>
      <a:accent4>
        <a:srgbClr val="0F9ED5"/>
      </a:accent4>
      <a:accent5>
        <a:srgbClr val="A02B93"/>
      </a:accent5>
      <a:accent6>
        <a:srgbClr val="4EA72E"/>
      </a:accent6>
      <a:hlink>
        <a:srgbClr val="467886"/>
      </a:hlink>
      <a:folHlink>
        <a:srgbClr val="96607D"/>
      </a:folHlink>
    </a:clrScheme>
    <a:fontScheme name="Office">
      <a:majorFont>
        <a:latin typeface="Aptos Display" panose="0211000402020202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Aptos" panose="0211000402020202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  <a:ln w="2540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>
    <a:lnDef>
      <a:spPr/>
      <a:bodyPr/>
      <a:lstStyle/>
      <a:style>
        <a:lnRef idx="2">
          <a:schemeClr val="accent1"/>
        </a:lnRef>
        <a:fillRef idx="0">
          <a:schemeClr val="accent1"/>
        </a:fillRef>
        <a:effectRef idx="1">
          <a:schemeClr val="accent1"/>
        </a:effectRef>
        <a:fontRef idx="minor">
          <a:schemeClr val="tx1"/>
        </a:fontRef>
      </a:style>
    </a:lnDef>
  </a:objectDefaults>
  <a:extraClrSchemeLst/>
  <a:extLst>
    <a:ext uri="{05A4C25C-085E-4340-85A3-A5531E510DB2}">
      <thm15:themeFamily xmlns:thm15="http://schemas.microsoft.com/office/thememl/2012/main" name="Office Theme" id="{2E142A2C-CD16-42D6-873A-C26D2A0506FA}" vid="{1BDDFF52-6CD6-40A5-AB3C-68EB2F1E4D0A}"/>
    </a:ext>
  </a:extLst>
</a:theme>
</file>

<file path=docProps/app.xml><?xml version="1.0" encoding="utf-8"?>
<Properties xmlns="http://schemas.openxmlformats.org/officeDocument/2006/extended-properties" xmlns:vt="http://schemas.openxmlformats.org/officeDocument/2006/docPropsVTypes">
  <TotalTime>0</TotalTime>
  <Words>0</Words>
  <Application>Microsoft Office PowerPoint</Application>
  <PresentationFormat>Widescreen</PresentationFormat>
  <Paragraphs>0</Paragraphs>
  <Slides>66</Slides>
  <Notes>0</Notes>
  <HiddenSlides>0</HiddenSlides>
  <MMClips>0</MMClips>
  <ScaleCrop>false</ScaleCrop>
  <HeadingPairs>
    <vt:vector size="6" baseType="variant">
      <vt:variant>
        <vt:lpstr>Fonts Used</vt:lpstr>
      </vt:variant>
      <vt:variant>
        <vt:i4>3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66</vt:i4>
      </vt:variant>
    </vt:vector>
  </HeadingPairs>
  <TitlesOfParts>
    <vt:vector size="70" baseType="lpstr">
      <vt:lpstr>Aptos</vt:lpstr>
      <vt:lpstr>Aptos Display</vt:lpstr>
      <vt:lpstr>Arial</vt:lpstr>
      <vt:lpstr>Office Theme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  <vt:lpstr>PowerPoint Presentation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creator>Dr.Khalid Eskaf</dc:creator>
  <cp:lastModifiedBy>Dr.Khalid Eskaf</cp:lastModifiedBy>
  <cp:revision>1</cp:revision>
  <dcterms:created xsi:type="dcterms:W3CDTF">2024-08-11T14:17:08Z</dcterms:created>
  <dcterms:modified xsi:type="dcterms:W3CDTF">2024-08-11T14:17:08Z</dcterms:modified>
</cp:coreProperties>
</file>