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96" r:id="rId3"/>
    <p:sldId id="310" r:id="rId4"/>
    <p:sldId id="311" r:id="rId5"/>
    <p:sldId id="258" r:id="rId6"/>
    <p:sldId id="259" r:id="rId7"/>
    <p:sldId id="260" r:id="rId8"/>
    <p:sldId id="261" r:id="rId9"/>
    <p:sldId id="262" r:id="rId10"/>
    <p:sldId id="312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581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AFFB5B-973E-56F8-BFAD-0F56CE92F4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8A63E39-2861-3E89-79A2-1EE3E1396C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FB3EE98-B37A-2A6D-9C61-0DB8E8DB9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44111-42BC-4040-B7CD-6BBEF3860979}" type="datetimeFigureOut">
              <a:rPr lang="fr-FR" smtClean="0"/>
              <a:t>21/12/2022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2D6AE4B-F31E-E2B3-5B74-25FA3B299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BA87DE9-C238-50C9-F0FF-229671D295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06CF3-56DA-4A86-B741-D10A0958C2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2510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288D7E-8827-9CB6-5896-7CCD5B0C2E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6C3039B-2779-9CE4-1B97-D7B1C832EA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60BEC0E-9878-B82D-608D-71B454ABF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44111-42BC-4040-B7CD-6BBEF3860979}" type="datetimeFigureOut">
              <a:rPr lang="fr-FR" smtClean="0"/>
              <a:t>21/12/2022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4BF5796-A3B1-EAFE-3B52-61261C61A8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D35654D-8D3F-7623-E86E-133F1DF597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06CF3-56DA-4A86-B741-D10A0958C2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46072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8CDFF6-1740-7A53-3B4E-D92C657ACB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9A51646-D85F-5CD5-CE79-A8166080C7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E908E3-10FB-EBCB-FC93-3DD7973469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44111-42BC-4040-B7CD-6BBEF3860979}" type="datetimeFigureOut">
              <a:rPr lang="fr-FR" smtClean="0"/>
              <a:t>21/12/2022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6D0A9C2-3255-BC21-858E-DDE73B405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A9309B2-A43F-20B9-39A4-8CC7BB322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06CF3-56DA-4A86-B741-D10A0958C2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51009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8019C2-0766-F0F3-6019-F48EBFCFA2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6E94C02-DBAD-B180-0A6A-7F2A623976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C0F7C7D-54FE-ECFF-FC61-D008E5C42D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7A7D821-F0FE-9CD0-81F2-9828DAACA8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44111-42BC-4040-B7CD-6BBEF3860979}" type="datetimeFigureOut">
              <a:rPr lang="fr-FR" smtClean="0"/>
              <a:t>21/12/2022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77F6924-1D57-7E93-2897-B57418F2C5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6C06A0D-3602-B454-B56C-C9DFE99E44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06CF3-56DA-4A86-B741-D10A0958C2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635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B3B4E4-ABA8-A99A-D687-B79419FB9D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D565593-01F1-6F3F-14A2-3CB16705D3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1940113-73D8-D087-0CF8-7F3FA3EF61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1918692-C268-4BEE-2199-FB05705CF79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D7F55EE-831A-D927-3F71-C6A8F9642AC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E3E328F-E6F1-6EDE-8D31-CBE415181B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44111-42BC-4040-B7CD-6BBEF3860979}" type="datetimeFigureOut">
              <a:rPr lang="fr-FR" smtClean="0"/>
              <a:t>21/12/2022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8F212EA-A4CF-6E78-F3C2-685C0198D2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6C8C105-A32C-DCD3-AC66-D0F7AAC38B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06CF3-56DA-4A86-B741-D10A0958C2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1346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7C2E9A-3548-ADAA-7D06-7A548F17A8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2DDBB2F-AA29-39AA-E22C-F441854081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44111-42BC-4040-B7CD-6BBEF3860979}" type="datetimeFigureOut">
              <a:rPr lang="fr-FR" smtClean="0"/>
              <a:t>21/12/2022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5F74F98-C2AB-49C9-38FC-A48FFBCF51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5D40A4C-5702-B30C-F796-A5E2433718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06CF3-56DA-4A86-B741-D10A0958C2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69370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9FAA2AD-18DA-6875-9D86-62888DC514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44111-42BC-4040-B7CD-6BBEF3860979}" type="datetimeFigureOut">
              <a:rPr lang="fr-FR" smtClean="0"/>
              <a:t>21/12/2022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3B77A1D-59D8-78F2-162B-6F21BCFABB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5266922-4BA4-BF6D-A531-EB909F609A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06CF3-56DA-4A86-B741-D10A0958C2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174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C87B86-29A3-D37C-7807-E22326EAE9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8EE8E54-FAFC-079C-D0A6-231D164267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3682961-2449-93BF-4C18-0E2D07FFAB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DA8162F-A531-1E39-F639-A1873FDA6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44111-42BC-4040-B7CD-6BBEF3860979}" type="datetimeFigureOut">
              <a:rPr lang="fr-FR" smtClean="0"/>
              <a:t>21/12/2022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BFF48C3-4022-AB24-59B1-325150114C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AC70113-2569-FD0F-9366-23AB3EFDA7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06CF3-56DA-4A86-B741-D10A0958C2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34761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92E1DE-F0AB-E1BC-34F8-59E91082D9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390D86F-D31C-B95F-00B0-F69213A37F9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D733D19-D328-8E42-8CF0-E25D328995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B817EEF-FC6A-41B7-D29A-B1CF91BC20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44111-42BC-4040-B7CD-6BBEF3860979}" type="datetimeFigureOut">
              <a:rPr lang="fr-FR" smtClean="0"/>
              <a:t>21/12/2022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BC47D9C-39FC-FCB8-1F68-206EDABF09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DEBC160-BBA7-CBFC-1D6B-16D9AADD10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06CF3-56DA-4A86-B741-D10A0958C2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20766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991787-D7D7-BA34-38EE-EF5A7B5178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20006C5-D512-69D9-0973-07DB3CD534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8F27A9E-860A-D6CF-BD9C-350A984291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44111-42BC-4040-B7CD-6BBEF3860979}" type="datetimeFigureOut">
              <a:rPr lang="fr-FR" smtClean="0"/>
              <a:t>21/12/2022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AEAFC0D-BAF6-012B-955C-26DEEA45CF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6FCBF93-3D39-17F5-C98C-4F0D8EC476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06CF3-56DA-4A86-B741-D10A0958C2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1128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62951C7-65F3-F169-48B9-B42578E05C8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7F39899-9A7C-E7C1-DAD4-B5F2F80652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04E283B-A902-B852-B327-B18F11012E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44111-42BC-4040-B7CD-6BBEF3860979}" type="datetimeFigureOut">
              <a:rPr lang="fr-FR" smtClean="0"/>
              <a:t>21/12/2022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580B340-9B6A-351D-01D9-450B440BE7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C5126DD-E3D9-E2DA-9006-860E7A3AD8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06CF3-56DA-4A86-B741-D10A0958C2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4302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C2C2043E-2B59-F012-A6B7-3C8A7A481C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FAF4C45-6446-CEFB-63C3-DB0CF6BAB8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C54287B-851A-0A6B-3D57-86ADE29AE4C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844111-42BC-4040-B7CD-6BBEF3860979}" type="datetimeFigureOut">
              <a:rPr lang="fr-FR" smtClean="0"/>
              <a:t>21/12/2022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DC01269-6FF1-7C19-E8FD-099813393E4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F5562A-CC3E-1049-374F-FDE3F19E37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906CF3-56DA-4A86-B741-D10A0958C2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1300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216A0C-2430-4618-A1BB-98547A8C24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609941F-16E7-4300-B922-8D5BFDA51D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2050" name="Picture 2" descr="national income accounts n.">
            <a:extLst>
              <a:ext uri="{FF2B5EF4-FFF2-40B4-BE49-F238E27FC236}">
                <a16:creationId xmlns:a16="http://schemas.microsoft.com/office/drawing/2014/main" id="{A4AA6D17-AD22-41FD-BA84-D90238B895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677" y="0"/>
            <a:ext cx="120513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52910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95418A-1FBC-4061-9AFD-5759EF9B60B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895FDEC-1947-49C0-A6C3-F1C7600B5D1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57FEB24C-3B9C-4171-8CFD-63740869F3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" y="0"/>
            <a:ext cx="1212799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9199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C492C077-6EEF-DDEA-E7BA-94C2EF61DA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4180"/>
            <a:ext cx="12192000" cy="6749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4295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7261C7-AEE9-4A8A-8726-0918CC671E0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74409C8-910B-4D17-B236-439C06E7F5A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CA05B9D7-2190-4ADE-A167-A4D33E5540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46" y="0"/>
            <a:ext cx="1213045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07473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4543C6-1325-4E95-AEDE-0D0E15117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C978D09-821B-4EB3-B38E-2611475B7D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AAB60BE5-F944-41A2-8C1C-EB40ED2A3E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46" y="0"/>
            <a:ext cx="12130454" cy="6919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79369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51B22C-CEA7-4309-A1FC-C9DC09E527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91BD45C-1E5D-46E0-97AA-E6FE1AE210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8759ECD3-B0D4-462C-9BEA-EBB35A3D15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338"/>
            <a:ext cx="12115800" cy="6787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45969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5B686E-7574-4DEC-9D26-542AA250BF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9AB289C-0FDD-4F05-B903-6FD9FA6CED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27801D0D-FB3B-4B98-B68C-F88CF40631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954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6773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38C708-FA5F-49A6-994A-A258568257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328846-C616-4F49-AEED-FCA5B21F61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EFC52A86-4EBB-493A-B653-7C52FAC898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67885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493628-F8BE-4491-BC1B-65590327E2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DA39B4E-964B-4A46-88F4-2280522783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051877EB-D0EA-4D6F-A3D6-B101A679AE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76450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FB551-1368-D55F-D4F1-AF53EBA1EC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DZ" b="1" dirty="0">
                <a:solidFill>
                  <a:srgbClr val="00B0F0"/>
                </a:solidFill>
              </a:rPr>
              <a:t>ثالثاً: طريقة الانفاق </a:t>
            </a:r>
            <a:br>
              <a:rPr lang="fr-FR" dirty="0"/>
            </a:br>
            <a:r>
              <a:rPr lang="fr-FR" b="1" dirty="0">
                <a:solidFill>
                  <a:srgbClr val="00B0F0"/>
                </a:solidFill>
              </a:rPr>
              <a:t>Expenditure approach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B099E02-62C4-5007-96AF-4D18E68266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7472" y="2254187"/>
            <a:ext cx="11006328" cy="1603375"/>
          </a:xfrm>
        </p:spPr>
        <p:txBody>
          <a:bodyPr>
            <a:normAutofit/>
          </a:bodyPr>
          <a:lstStyle/>
          <a:p>
            <a:pPr marL="0" indent="0" algn="r" rtl="1">
              <a:buNone/>
            </a:pPr>
            <a:r>
              <a:rPr lang="ar-DZ" sz="3600" b="1" dirty="0">
                <a:solidFill>
                  <a:srgbClr val="FFFF00"/>
                </a:solidFill>
              </a:rPr>
              <a:t>الناتج المحلي الاجمالي يساوي مجموع الانفاق الكلي على السلع المنتجة محلياً </a:t>
            </a:r>
            <a:r>
              <a:rPr lang="ar-DZ" sz="3600" b="1" dirty="0">
                <a:solidFill>
                  <a:srgbClr val="CC00FF"/>
                </a:solidFill>
              </a:rPr>
              <a:t>خلال سنة</a:t>
            </a:r>
            <a:endParaRPr lang="fr-FR" sz="3600" b="1" dirty="0">
              <a:solidFill>
                <a:srgbClr val="CC00FF"/>
              </a:solidFill>
            </a:endParaRPr>
          </a:p>
        </p:txBody>
      </p:sp>
      <p:sp>
        <p:nvSpPr>
          <p:cNvPr id="4" name="Espace réservé du contenu 2">
            <a:extLst>
              <a:ext uri="{FF2B5EF4-FFF2-40B4-BE49-F238E27FC236}">
                <a16:creationId xmlns:a16="http://schemas.microsoft.com/office/drawing/2014/main" id="{623B4E54-34B9-E213-F529-658DD16181FD}"/>
              </a:ext>
            </a:extLst>
          </p:cNvPr>
          <p:cNvSpPr txBox="1">
            <a:spLocks/>
          </p:cNvSpPr>
          <p:nvPr/>
        </p:nvSpPr>
        <p:spPr>
          <a:xfrm>
            <a:off x="830826" y="4421061"/>
            <a:ext cx="10515600" cy="1162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fr-FR" sz="3600" b="1" dirty="0">
                <a:solidFill>
                  <a:srgbClr val="FFFF00"/>
                </a:solidFill>
              </a:rPr>
              <a:t>GDP= aggregate spending on all goods and services produced in the Economy</a:t>
            </a:r>
            <a:r>
              <a:rPr lang="fr-FR" sz="3600" b="1" dirty="0"/>
              <a:t> </a:t>
            </a:r>
            <a:r>
              <a:rPr lang="fr-FR" sz="3600" b="1" dirty="0">
                <a:solidFill>
                  <a:srgbClr val="CC00FF"/>
                </a:solidFill>
              </a:rPr>
              <a:t>within a year</a:t>
            </a:r>
          </a:p>
        </p:txBody>
      </p:sp>
    </p:spTree>
    <p:extLst>
      <p:ext uri="{BB962C8B-B14F-4D97-AF65-F5344CB8AC3E}">
        <p14:creationId xmlns:p14="http://schemas.microsoft.com/office/powerpoint/2010/main" val="27120707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497FA7-6D2B-4084-9AA4-B54DE330B5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B40AEAF-2A94-4BC9-A424-E3C6E41739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1266" name="Picture 2">
            <a:extLst>
              <a:ext uri="{FF2B5EF4-FFF2-40B4-BE49-F238E27FC236}">
                <a16:creationId xmlns:a16="http://schemas.microsoft.com/office/drawing/2014/main" id="{C31392B6-1690-4943-9A8D-CEDA7C80D5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53169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85DCE1-75B3-4085-8800-36D79BE8E8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2290" name="Picture 2">
            <a:extLst>
              <a:ext uri="{FF2B5EF4-FFF2-40B4-BE49-F238E27FC236}">
                <a16:creationId xmlns:a16="http://schemas.microsoft.com/office/drawing/2014/main" id="{6D6131F1-B887-43FA-B1E5-9E6FF1BD460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46" y="0"/>
            <a:ext cx="1213045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8470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5EF003-67D1-4B58-BB51-4702F2868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AutoShape 2">
            <a:extLst>
              <a:ext uri="{FF2B5EF4-FFF2-40B4-BE49-F238E27FC236}">
                <a16:creationId xmlns:a16="http://schemas.microsoft.com/office/drawing/2014/main" id="{F89DC014-A272-46AD-9A6F-93FDFFBCB68E}"/>
              </a:ext>
            </a:extLst>
          </p:cNvPr>
          <p:cNvSpPr>
            <a:spLocks noGrp="1" noChangeAspect="1" noChangeArrowheads="1"/>
          </p:cNvSpPr>
          <p:nvPr>
            <p:ph idx="1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 dirty="0"/>
          </a:p>
        </p:txBody>
      </p:sp>
      <p:pic>
        <p:nvPicPr>
          <p:cNvPr id="13316" name="Picture 4">
            <a:extLst>
              <a:ext uri="{FF2B5EF4-FFF2-40B4-BE49-F238E27FC236}">
                <a16:creationId xmlns:a16="http://schemas.microsoft.com/office/drawing/2014/main" id="{ECEE9B25-43B4-4534-B4CF-8087F9AD8E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67832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956BB4-938B-4DED-A159-96E8DCDEF5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E1EE1CE-68EC-4683-8F7B-E9ECD088FC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4338" name="Picture 2">
            <a:extLst>
              <a:ext uri="{FF2B5EF4-FFF2-40B4-BE49-F238E27FC236}">
                <a16:creationId xmlns:a16="http://schemas.microsoft.com/office/drawing/2014/main" id="{365DCE99-B0BA-4CFD-87B6-5301BA621C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46" y="61546"/>
            <a:ext cx="12130454" cy="6796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04981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C3CB41-DEDA-4512-B576-8CE4B4B039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93EB37-776E-4EED-8879-02563CB106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5362" name="Picture 2">
            <a:extLst>
              <a:ext uri="{FF2B5EF4-FFF2-40B4-BE49-F238E27FC236}">
                <a16:creationId xmlns:a16="http://schemas.microsoft.com/office/drawing/2014/main" id="{5BFF882B-21DB-4631-AC97-232733869B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11939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DBCD06-B5D8-4413-9639-29A2BACC53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6386" name="Picture 2">
            <a:extLst>
              <a:ext uri="{FF2B5EF4-FFF2-40B4-BE49-F238E27FC236}">
                <a16:creationId xmlns:a16="http://schemas.microsoft.com/office/drawing/2014/main" id="{F79BA9A7-7197-4158-B98A-7ECB318E9AC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61682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746B9B-69E0-4762-A1F1-E678CFC999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AutoShape 2">
            <a:extLst>
              <a:ext uri="{FF2B5EF4-FFF2-40B4-BE49-F238E27FC236}">
                <a16:creationId xmlns:a16="http://schemas.microsoft.com/office/drawing/2014/main" id="{C4083BE7-93E5-4E96-A5F9-4A8DD8DDC27F}"/>
              </a:ext>
            </a:extLst>
          </p:cNvPr>
          <p:cNvSpPr>
            <a:spLocks noGrp="1" noChangeAspect="1" noChangeArrowheads="1"/>
          </p:cNvSpPr>
          <p:nvPr>
            <p:ph idx="1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7412" name="Picture 4">
            <a:extLst>
              <a:ext uri="{FF2B5EF4-FFF2-40B4-BE49-F238E27FC236}">
                <a16:creationId xmlns:a16="http://schemas.microsoft.com/office/drawing/2014/main" id="{36184EE7-4F53-4FDB-B9DA-3FBD8601A1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770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24853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0C4DAF-F415-4B21-8A01-B00D6EDE67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8434" name="Picture 2">
            <a:extLst>
              <a:ext uri="{FF2B5EF4-FFF2-40B4-BE49-F238E27FC236}">
                <a16:creationId xmlns:a16="http://schemas.microsoft.com/office/drawing/2014/main" id="{3DBBB25C-0A48-4966-A70F-44D811CEDE6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45" y="0"/>
            <a:ext cx="121949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90312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8ED096-1DF3-4AF9-82D4-E29826DCF4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9C42452-80F9-4EAC-BDB6-8BFB1D0FE5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9458" name="Picture 2">
            <a:extLst>
              <a:ext uri="{FF2B5EF4-FFF2-40B4-BE49-F238E27FC236}">
                <a16:creationId xmlns:a16="http://schemas.microsoft.com/office/drawing/2014/main" id="{3D970D29-B3B2-4935-B156-372E1D8F91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19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04433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1E51EF-26A1-4913-83FC-9A0D22C662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7B48BAE-486A-4E53-A322-974B4E87AF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0482" name="Picture 2">
            <a:extLst>
              <a:ext uri="{FF2B5EF4-FFF2-40B4-BE49-F238E27FC236}">
                <a16:creationId xmlns:a16="http://schemas.microsoft.com/office/drawing/2014/main" id="{BC66C2F3-5B48-4B7F-9FA1-72803C650A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46" y="0"/>
            <a:ext cx="1213045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21207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EE811F-5C3C-43E2-89D6-4B79EB94A8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6D0A3A2-7CB1-473F-B2BB-CEE915C536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1506" name="Picture 2">
            <a:extLst>
              <a:ext uri="{FF2B5EF4-FFF2-40B4-BE49-F238E27FC236}">
                <a16:creationId xmlns:a16="http://schemas.microsoft.com/office/drawing/2014/main" id="{C201F6C3-F868-481D-8777-62FFA7D5AE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30932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120CD3-49D9-428A-A75B-B28E866B20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C0778B3-3BA5-412D-B1FE-594CB1ECB8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2530" name="Picture 2">
            <a:extLst>
              <a:ext uri="{FF2B5EF4-FFF2-40B4-BE49-F238E27FC236}">
                <a16:creationId xmlns:a16="http://schemas.microsoft.com/office/drawing/2014/main" id="{58191D0D-B844-4999-8D9C-2F2DA5099E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9703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A86B04-D15D-487F-BE6E-7BBD821FB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09BBD8B-DB1B-48C2-8ABC-115D281999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3554" name="Picture 2">
            <a:extLst>
              <a:ext uri="{FF2B5EF4-FFF2-40B4-BE49-F238E27FC236}">
                <a16:creationId xmlns:a16="http://schemas.microsoft.com/office/drawing/2014/main" id="{8033FD56-AE8A-4CD6-8125-9B49442F13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43394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7A78BA-6FD8-4AC8-BEA6-26F424938C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99E6801-933F-46CF-AEA7-E483B272CB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4578" name="Picture 2">
            <a:extLst>
              <a:ext uri="{FF2B5EF4-FFF2-40B4-BE49-F238E27FC236}">
                <a16:creationId xmlns:a16="http://schemas.microsoft.com/office/drawing/2014/main" id="{C521AA40-3CDC-45C8-A572-7057296E1C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743261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7A8A6D-9E8C-4BE6-B80C-F53DEE2E58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5E05527-C451-4D83-B16F-929DF1FC0C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5602" name="Picture 2">
            <a:extLst>
              <a:ext uri="{FF2B5EF4-FFF2-40B4-BE49-F238E27FC236}">
                <a16:creationId xmlns:a16="http://schemas.microsoft.com/office/drawing/2014/main" id="{82398D1C-7421-48B7-9F93-8C52935274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74919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9D4A64-0726-4DCC-8DBB-642D612DA8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FC62541-E6D1-431F-A809-2FB537A703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6626" name="Picture 2">
            <a:extLst>
              <a:ext uri="{FF2B5EF4-FFF2-40B4-BE49-F238E27FC236}">
                <a16:creationId xmlns:a16="http://schemas.microsoft.com/office/drawing/2014/main" id="{19D353BE-F829-48D9-ABBB-D1EE7579AB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943443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71B736-5981-48C4-9FF2-0ABC36B894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E07FD39-575C-4010-9633-30954FD37A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7650" name="Picture 2">
            <a:extLst>
              <a:ext uri="{FF2B5EF4-FFF2-40B4-BE49-F238E27FC236}">
                <a16:creationId xmlns:a16="http://schemas.microsoft.com/office/drawing/2014/main" id="{8588C855-26F3-46D8-90C3-8210A8E7C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131"/>
            <a:ext cx="12192000" cy="6778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45816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F2BA94-774E-4191-A6FA-1F4C96DE2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5E8BCC4-34EF-4A26-9658-379DB910FA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8674" name="Picture 2">
            <a:extLst>
              <a:ext uri="{FF2B5EF4-FFF2-40B4-BE49-F238E27FC236}">
                <a16:creationId xmlns:a16="http://schemas.microsoft.com/office/drawing/2014/main" id="{71B63F88-0929-43B8-BA82-14B6F51E2C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810768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5C319B-F827-4F13-B851-318FE20FB3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B75F9AB-2158-4A47-A728-D4F9A345EE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9698" name="Picture 2">
            <a:extLst>
              <a:ext uri="{FF2B5EF4-FFF2-40B4-BE49-F238E27FC236}">
                <a16:creationId xmlns:a16="http://schemas.microsoft.com/office/drawing/2014/main" id="{002043B8-A4B5-4BAC-8E98-E749978B53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107540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00C2D7-78C4-4D8D-BD91-B61077EA7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57BC9E9-9FD9-4408-8ED2-2DC9A58811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0722" name="Picture 2">
            <a:extLst>
              <a:ext uri="{FF2B5EF4-FFF2-40B4-BE49-F238E27FC236}">
                <a16:creationId xmlns:a16="http://schemas.microsoft.com/office/drawing/2014/main" id="{D9AA0876-C702-4991-B801-9F38CF5F1A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393135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87831C-3B47-4C89-8044-9F80CE38D9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DB15596-8FDA-4611-8329-E706020AD5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1746" name="Picture 2">
            <a:extLst>
              <a:ext uri="{FF2B5EF4-FFF2-40B4-BE49-F238E27FC236}">
                <a16:creationId xmlns:a16="http://schemas.microsoft.com/office/drawing/2014/main" id="{B6CB59D5-5008-48DC-AB15-0FDDD7AD6C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789948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D43FCE-EC8E-436F-B41B-94A6B610C1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2D7B8AC-DD53-4242-8B4F-6D9A422A41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2770" name="Picture 2">
            <a:extLst>
              <a:ext uri="{FF2B5EF4-FFF2-40B4-BE49-F238E27FC236}">
                <a16:creationId xmlns:a16="http://schemas.microsoft.com/office/drawing/2014/main" id="{82708A0A-05B1-4F1F-834C-8FDD524DD7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761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460193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18A4E4-5C65-4BD2-9079-68E3D92CF5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8673354-E469-4658-849B-F9A4F48107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3794" name="Picture 2">
            <a:extLst>
              <a:ext uri="{FF2B5EF4-FFF2-40B4-BE49-F238E27FC236}">
                <a16:creationId xmlns:a16="http://schemas.microsoft.com/office/drawing/2014/main" id="{90A5F8A4-ADC0-4028-85A1-4976369C14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430208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04033F-06A2-4764-9264-12EB7C9E00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49416D2-E179-4477-AAA8-6E830C8278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4818" name="Picture 2">
            <a:extLst>
              <a:ext uri="{FF2B5EF4-FFF2-40B4-BE49-F238E27FC236}">
                <a16:creationId xmlns:a16="http://schemas.microsoft.com/office/drawing/2014/main" id="{B9876827-1D0D-4B18-945E-B0124C4FCA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114129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3BE6F5-5C23-4352-B4FB-814793C574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1A16C25-C007-4C87-B012-5AEC901C6B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5842" name="Picture 2">
            <a:extLst>
              <a:ext uri="{FF2B5EF4-FFF2-40B4-BE49-F238E27FC236}">
                <a16:creationId xmlns:a16="http://schemas.microsoft.com/office/drawing/2014/main" id="{84B7664B-96F0-4BE0-B5AF-D7B2F31CE0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083943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6F4F95-4DDB-4343-A893-DB3A66F717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D28A9FD-217C-4B4D-B407-E37741FF9F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6866" name="Picture 2">
            <a:extLst>
              <a:ext uri="{FF2B5EF4-FFF2-40B4-BE49-F238E27FC236}">
                <a16:creationId xmlns:a16="http://schemas.microsoft.com/office/drawing/2014/main" id="{36A55307-88B7-4875-B15C-7225D1E8F2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140487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95777A-F5C5-4C64-B288-C9CC9F0D7D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9C0160E-40BD-40AA-94E8-FF559AADEB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7890" name="Picture 2">
            <a:extLst>
              <a:ext uri="{FF2B5EF4-FFF2-40B4-BE49-F238E27FC236}">
                <a16:creationId xmlns:a16="http://schemas.microsoft.com/office/drawing/2014/main" id="{64C8D3AB-8EB7-42D0-974F-863FB3F1C4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771715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DBD5E9-BD8C-438D-A341-447CA4F829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E2016FE-84E4-4BE4-B52B-35C90BE9C0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8914" name="Picture 2">
            <a:extLst>
              <a:ext uri="{FF2B5EF4-FFF2-40B4-BE49-F238E27FC236}">
                <a16:creationId xmlns:a16="http://schemas.microsoft.com/office/drawing/2014/main" id="{F4C5F970-7A18-43F5-B75C-E8104BA05B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0700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247881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232FC9-11DC-4D16-9096-88BCAFAD7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C1ECD20-C8CD-41EB-AE57-27E6674648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9938" name="Picture 2">
            <a:extLst>
              <a:ext uri="{FF2B5EF4-FFF2-40B4-BE49-F238E27FC236}">
                <a16:creationId xmlns:a16="http://schemas.microsoft.com/office/drawing/2014/main" id="{56608459-3355-4E4A-924B-AE4985AFF3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851012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056264-3F74-4F5A-8BFB-784BFED12F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C2F93DE-DBFA-4BC4-AAD3-87CBB5A918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0962" name="Picture 2">
            <a:extLst>
              <a:ext uri="{FF2B5EF4-FFF2-40B4-BE49-F238E27FC236}">
                <a16:creationId xmlns:a16="http://schemas.microsoft.com/office/drawing/2014/main" id="{5F94B799-0CF7-4C79-8165-A2A571DCB6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5125"/>
            <a:ext cx="12192000" cy="6572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615875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C9AF96-7E45-4BC6-9E76-C649E11539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556F86D-848F-482F-BDB7-7D21B06F2D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1986" name="Picture 2">
            <a:extLst>
              <a:ext uri="{FF2B5EF4-FFF2-40B4-BE49-F238E27FC236}">
                <a16:creationId xmlns:a16="http://schemas.microsoft.com/office/drawing/2014/main" id="{A5D693EC-0395-4910-B9CD-05F8F61E1D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38" y="149469"/>
            <a:ext cx="12121662" cy="6954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858231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>
            <a:extLst>
              <a:ext uri="{FF2B5EF4-FFF2-40B4-BE49-F238E27FC236}">
                <a16:creationId xmlns:a16="http://schemas.microsoft.com/office/drawing/2014/main" id="{7D2FF64D-C2A1-4208-A008-3064041ACCD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5136" y="2245646"/>
            <a:ext cx="4681728" cy="3511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851739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>
            <a:extLst>
              <a:ext uri="{FF2B5EF4-FFF2-40B4-BE49-F238E27FC236}">
                <a16:creationId xmlns:a16="http://schemas.microsoft.com/office/drawing/2014/main" id="{EDAD20B7-D974-40C3-B534-FFE4D3E67DC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007052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>
            <a:extLst>
              <a:ext uri="{FF2B5EF4-FFF2-40B4-BE49-F238E27FC236}">
                <a16:creationId xmlns:a16="http://schemas.microsoft.com/office/drawing/2014/main" id="{74A51CA5-A14B-44AF-8402-5E727493FAF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220908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>
            <a:extLst>
              <a:ext uri="{FF2B5EF4-FFF2-40B4-BE49-F238E27FC236}">
                <a16:creationId xmlns:a16="http://schemas.microsoft.com/office/drawing/2014/main" id="{FC7E67DD-C65A-46F5-B443-A459EA2E03A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" y="0"/>
            <a:ext cx="1189634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804836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>
            <a:extLst>
              <a:ext uri="{FF2B5EF4-FFF2-40B4-BE49-F238E27FC236}">
                <a16:creationId xmlns:a16="http://schemas.microsoft.com/office/drawing/2014/main" id="{4CCE7828-EE8F-4792-8529-5E0608A92D5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079224" cy="6693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406364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>
            <a:extLst>
              <a:ext uri="{FF2B5EF4-FFF2-40B4-BE49-F238E27FC236}">
                <a16:creationId xmlns:a16="http://schemas.microsoft.com/office/drawing/2014/main" id="{10808D05-337A-48B8-B322-52754B96A54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044309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>
            <a:extLst>
              <a:ext uri="{FF2B5EF4-FFF2-40B4-BE49-F238E27FC236}">
                <a16:creationId xmlns:a16="http://schemas.microsoft.com/office/drawing/2014/main" id="{EB769441-5E7A-4088-A34E-087A0D07BF2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" y="0"/>
            <a:ext cx="12127992" cy="6720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231439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>
            <a:extLst>
              <a:ext uri="{FF2B5EF4-FFF2-40B4-BE49-F238E27FC236}">
                <a16:creationId xmlns:a16="http://schemas.microsoft.com/office/drawing/2014/main" id="{394B5050-3BCD-4D72-BF7A-B30B210179E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931279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>
            <a:extLst>
              <a:ext uri="{FF2B5EF4-FFF2-40B4-BE49-F238E27FC236}">
                <a16:creationId xmlns:a16="http://schemas.microsoft.com/office/drawing/2014/main" id="{3FF08471-7DF6-4D33-BF82-C96C45A2EBF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887200" cy="6711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623007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>
            <a:extLst>
              <a:ext uri="{FF2B5EF4-FFF2-40B4-BE49-F238E27FC236}">
                <a16:creationId xmlns:a16="http://schemas.microsoft.com/office/drawing/2014/main" id="{40626CC4-47A4-4994-8983-25EF249E50A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0975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875133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>
            <a:extLst>
              <a:ext uri="{FF2B5EF4-FFF2-40B4-BE49-F238E27FC236}">
                <a16:creationId xmlns:a16="http://schemas.microsoft.com/office/drawing/2014/main" id="{BDC87190-B404-4E3F-A35B-4E82290D8C6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8606427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330</TotalTime>
  <Words>36</Words>
  <Application>Microsoft Office PowerPoint</Application>
  <PresentationFormat>Grand écran</PresentationFormat>
  <Paragraphs>3</Paragraphs>
  <Slides>52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52</vt:i4>
      </vt:variant>
    </vt:vector>
  </HeadingPairs>
  <TitlesOfParts>
    <vt:vector size="56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ثالثاً: طريقة الانفاق  Expenditure approach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Myriam</dc:creator>
  <cp:lastModifiedBy>Myriam</cp:lastModifiedBy>
  <cp:revision>2</cp:revision>
  <dcterms:created xsi:type="dcterms:W3CDTF">2022-12-19T03:53:01Z</dcterms:created>
  <dcterms:modified xsi:type="dcterms:W3CDTF">2022-12-21T15:41:39Z</dcterms:modified>
</cp:coreProperties>
</file>