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6B02D2-E9DD-4D58-B372-4B51C29946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41C3DF-9B6C-4609-90A2-079D83639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F22F5-DC2D-4CE0-97D2-602A52AB2462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5EE2E9-9DE2-4C6E-B8B6-C425F325E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718E8F-7A76-4ED9-B4E4-E22F5FB05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7340F-015F-4116-A1DE-A8ADD8D296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492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1DF6E6-C7F2-4E08-9A4F-F7280C0AE2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513A93-4088-4B12-9297-A1AD2F8B0B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C34C40-D8D6-4F9B-BC65-01EF8A9110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F22F5-DC2D-4CE0-97D2-602A52AB2462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F8BD44-D8EA-42B0-87D4-C12CEB416E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11E54E-3AB7-4641-BE2D-7ADBF0BB19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E7340F-015F-4116-A1DE-A8ADD8D296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465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16711E-EFB2-4D51-9081-A78B79C6D2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2A155F-C96A-42AE-A68C-5996E693F6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6394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8DE555-54B9-4AD8-A773-860A4854AA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EC9AEB-AB39-4D01-8984-306EF6A445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529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9AF9C2-678D-4BBE-9D15-92F7CA7FBD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Introduction</a:t>
            </a:r>
            <a:endParaRPr lang="en-US" altLang="en-US" sz="4400" i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695962-54FF-4890-9022-D361493995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7019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45BC80-BA9E-4705-8448-3A8628620E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A572F9-CF93-46AA-A93F-8EBE688D1C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3798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E550D4-DCF7-42C5-B451-AFE14B0F4C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EF8CDA-0922-4BC6-9E38-B5B311CB24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9488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0EA5E9-FBE8-41A6-9410-4FDA97DC7C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BBDF70-0DDC-4F6F-9FED-5A9B411850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0522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D907BD-B338-4D71-966D-26E7C972CF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i="0"/>
              <a:t>Information coding and decoding</a:t>
            </a:r>
            <a:endParaRPr lang="en-US" altLang="en-US" sz="4400" i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3C9D57-BF93-4893-84DE-BAEB55815B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8657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3B02F4-2F43-4D25-AE03-6A1B74FA08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i="0"/>
              <a:t>Information coding and decoding</a:t>
            </a:r>
            <a:endParaRPr lang="en-US" altLang="en-US" sz="4400" i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EBA065-A7DC-4F4F-BE3D-DBD7D54504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3149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C6A61B-47C3-4007-92D6-8E25D02E5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13CE20-A7F1-4AB1-A391-3107532DDE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7274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98674C-F3B6-4C28-A551-EFBF2977E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82303E-8417-48E3-AB01-AD6C95D46B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6815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DB5289-A5E7-4AA9-95BC-44D04CED6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Example</a:t>
            </a:r>
            <a:endParaRPr lang="en-US" altLang="en-US" sz="4400" i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9F5DF3-632C-4B8A-8FA8-F4AAD62897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6856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8F2F36-2C72-42BE-89B0-DB38AB825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CD2C3B-9734-451D-9301-EC240D907A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7534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CCDA25-4EBB-4EFD-BB98-E9D75A2E41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CC3FC1-9BD6-447E-BCC8-7A4613AD97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6911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5F1CB7-887E-4F1B-A2D9-4823798D26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7E97F1-8C78-4656-AD19-6F1A7BFAAA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9727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C53468-15F4-40F8-A2D0-490AC4260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01E763-B9D1-4ADE-BA4F-C3A843489E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982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EE1A76-80A0-4449-9CCF-C3288BFE3A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0AFB9F-2118-4B8F-9F54-E7011F7A22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0615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169B87-73A5-4D73-B39E-61BD55EFF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993336-3731-4463-9D41-664ADE715C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2519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D555F4-4F76-4B9A-A918-7332CF1ED6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23C9EB-3E64-4A0E-A85C-1C39033499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0423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9333F8-17E5-4C33-A3BF-7E8F1261A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B552C5-42E7-40C8-94CB-4694DA568F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9950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F7C52E-A889-4F56-BF55-9BA0543739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A49501-B5A9-4ABA-A490-D59CFB3BA0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1977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8A10F7-03F0-4070-BED2-2BF26D3A3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0C1B77-BCF4-41BB-AFB9-C963515370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2985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56080F-3EB4-475E-9BAF-C941590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5AC67A-3D07-4445-B7E9-B65E58AFF3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2215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DE90D6-7893-43D2-9140-FC5EC52460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64B1D3-7A9F-4FDF-B2AB-AF9C551D8E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458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E0C6E3-5DCB-4762-8AF5-6F1879689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A25525-F54A-4B89-B8B4-E356F78D50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1993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A5FFAF-67B4-4925-A2CA-2E4E827DE0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018808-EB6C-4C73-95D4-0F8C56D3BD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1081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EB7557-E1AC-403A-90B7-8DC7EA4F3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2A8C85-C36F-488E-9864-8A9496D195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0697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BD69BD-7B93-4A9B-BF4E-CF6E148CA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B10C2C-AC2C-4F59-BAB8-29AB5AFC04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3104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62F21F-F191-4167-BF17-C5FEB5B8C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Important Note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7DE3A5-EE1E-4988-96F9-FAAC6F4218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5751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F520C9-8BB7-4DB5-8C98-518B9C7D6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6AB6CC-4893-4917-A94A-81182BD4C2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9342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919C82-A40C-47F5-8FE2-A777D3AEBE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727265-0DCC-4689-96D5-5D1B095CD4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03855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ACDDE2-2DEB-453C-8D73-A8E5F8A56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B2C6C0-7E1D-4E5E-AE38-660B1FA47D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8664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676EAD-415C-46F7-A487-E5329512B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6950C5-3DDF-42C4-A2B7-482D69233C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9715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F64DCF-0B14-4B9F-8EAB-26B6AE2752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F112BC-7DB2-4CC5-9067-51099B8254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58557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C08454-1F96-49A2-AB9B-E0D24571D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E0A184-C13C-4500-8A68-A0231BD475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8489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6A3AA6-A152-4FD9-8B5B-FDEBF07AD6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6600">
                <a:solidFill>
                  <a:srgbClr val="FFFFFF"/>
                </a:solidFill>
              </a:rPr>
              <a:t>Thank you</a:t>
            </a:r>
            <a:endParaRPr lang="en-US" sz="6600" dirty="0">
              <a:solidFill>
                <a:srgbClr val="FFFFFF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BAE80E-997A-4AC6-B490-9BE583DD02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7441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</Words>
  <Application>Microsoft Office PowerPoint</Application>
  <PresentationFormat>Widescreen</PresentationFormat>
  <Paragraphs>7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Introduction</vt:lpstr>
      <vt:lpstr>PowerPoint Presentation</vt:lpstr>
      <vt:lpstr>PowerPoint Presentation</vt:lpstr>
      <vt:lpstr>PowerPoint Presentation</vt:lpstr>
      <vt:lpstr>Information coding and decoding</vt:lpstr>
      <vt:lpstr>Information coding and decoding</vt:lpstr>
      <vt:lpstr>PowerPoint Presentation</vt:lpstr>
      <vt:lpstr>PowerPoint Presentation</vt:lpstr>
      <vt:lpstr>Example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Examples</vt:lpstr>
      <vt:lpstr>Important Note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Dell</dc:creator>
  <cp:lastModifiedBy>Dell</cp:lastModifiedBy>
  <cp:revision>1</cp:revision>
  <dcterms:created xsi:type="dcterms:W3CDTF">2024-06-28T10:28:04Z</dcterms:created>
  <dcterms:modified xsi:type="dcterms:W3CDTF">2024-06-28T10:28:05Z</dcterms:modified>
</cp:coreProperties>
</file>