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303" r:id="rId2"/>
    <p:sldId id="360" r:id="rId3"/>
    <p:sldId id="374" r:id="rId4"/>
    <p:sldId id="369" r:id="rId5"/>
    <p:sldId id="370" r:id="rId6"/>
    <p:sldId id="371" r:id="rId7"/>
    <p:sldId id="372" r:id="rId8"/>
    <p:sldId id="373" r:id="rId9"/>
    <p:sldId id="361" r:id="rId10"/>
    <p:sldId id="362" r:id="rId11"/>
    <p:sldId id="364" r:id="rId12"/>
    <p:sldId id="332" r:id="rId13"/>
    <p:sldId id="331" r:id="rId14"/>
    <p:sldId id="336" r:id="rId15"/>
    <p:sldId id="337" r:id="rId16"/>
    <p:sldId id="363" r:id="rId17"/>
    <p:sldId id="365" r:id="rId18"/>
    <p:sldId id="339" r:id="rId19"/>
    <p:sldId id="366" r:id="rId20"/>
    <p:sldId id="367" r:id="rId21"/>
    <p:sldId id="368" r:id="rId22"/>
    <p:sldId id="340" r:id="rId23"/>
    <p:sldId id="30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60"/>
            <p14:sldId id="374"/>
            <p14:sldId id="369"/>
            <p14:sldId id="370"/>
            <p14:sldId id="371"/>
            <p14:sldId id="372"/>
            <p14:sldId id="373"/>
            <p14:sldId id="361"/>
            <p14:sldId id="362"/>
            <p14:sldId id="364"/>
            <p14:sldId id="332"/>
            <p14:sldId id="331"/>
            <p14:sldId id="336"/>
            <p14:sldId id="337"/>
            <p14:sldId id="363"/>
            <p14:sldId id="365"/>
            <p14:sldId id="339"/>
            <p14:sldId id="366"/>
            <p14:sldId id="367"/>
            <p14:sldId id="368"/>
            <p14:sldId id="340"/>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67EC4F-EE3A-4490-9472-F551419EC67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8DF7F9ED-D008-4FA9-BCAC-26FEA1663BB4}">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تعرف موسوعة العلوم الاجتماعية الإدارة بأنها " العملية التي يمكن بواسطتها تنفيذ غرض معين ، والإشراف عليه كذلك هي الناتج المشترك  لأنواع  ودرجات مختلفة من الجهد الإنساني الذي يبذل في هذه العملية. </a:t>
          </a:r>
        </a:p>
      </dgm:t>
    </dgm:pt>
    <dgm:pt modelId="{1881EED0-EC7A-415A-BBC3-C701F25347EB}" type="parTrans" cxnId="{04435501-CE77-43E9-A8C4-099E58EE6675}">
      <dgm:prSet/>
      <dgm:spPr/>
      <dgm:t>
        <a:bodyPr/>
        <a:lstStyle/>
        <a:p>
          <a:pPr rtl="1"/>
          <a:endParaRPr lang="ar-EG"/>
        </a:p>
      </dgm:t>
    </dgm:pt>
    <dgm:pt modelId="{7E643244-649E-443A-888B-2244E42F2D68}" type="sibTrans" cxnId="{04435501-CE77-43E9-A8C4-099E58EE6675}">
      <dgm:prSet/>
      <dgm:spPr/>
      <dgm:t>
        <a:bodyPr/>
        <a:lstStyle/>
        <a:p>
          <a:pPr rtl="1"/>
          <a:endParaRPr lang="ar-EG"/>
        </a:p>
      </dgm:t>
    </dgm:pt>
    <dgm:pt modelId="{B75CFDE3-FF5A-48EC-B1A0-D5646675C386}">
      <dgm:prSet/>
      <dgm:spPr/>
      <dgm:t>
        <a:bodyPr/>
        <a:lstStyle/>
        <a:p>
          <a:pPr algn="just" rtl="1"/>
          <a:r>
            <a:rPr lang="en-US" dirty="0"/>
            <a:t>,</a:t>
          </a:r>
          <a:r>
            <a:rPr lang="ar-EG" dirty="0">
              <a:solidFill>
                <a:schemeClr val="bg1"/>
              </a:solidFill>
              <a:latin typeface="Sakkal Majalla" panose="02000000000000000000" pitchFamily="2" charset="-78"/>
              <a:cs typeface="Sakkal Majalla" panose="02000000000000000000" pitchFamily="2" charset="-78"/>
            </a:rPr>
            <a:t>يعرف فريدريك تايلور الإدارة" الإدارة أن تعرف بالضبط ماذا تريد، ثم تتأكد من الأفراد يؤدونه بأحسن وأرخص طريقة ممكنة" </a:t>
          </a:r>
        </a:p>
      </dgm:t>
    </dgm:pt>
    <dgm:pt modelId="{94514207-ABAE-4727-BDF3-F3EE33F2CD37}" type="parTrans" cxnId="{67290D24-8CBB-4F05-8CF7-971F17FCEB1F}">
      <dgm:prSet/>
      <dgm:spPr/>
      <dgm:t>
        <a:bodyPr/>
        <a:lstStyle/>
        <a:p>
          <a:pPr rtl="1"/>
          <a:endParaRPr lang="ar-EG"/>
        </a:p>
      </dgm:t>
    </dgm:pt>
    <dgm:pt modelId="{954461E9-1AE5-440A-8AF2-26FD5B6AC312}" type="sibTrans" cxnId="{67290D24-8CBB-4F05-8CF7-971F17FCEB1F}">
      <dgm:prSet/>
      <dgm:spPr/>
      <dgm:t>
        <a:bodyPr/>
        <a:lstStyle/>
        <a:p>
          <a:pPr rtl="1"/>
          <a:endParaRPr lang="ar-EG"/>
        </a:p>
      </dgm:t>
    </dgm:pt>
    <dgm:pt modelId="{D40D17A9-AF3E-491A-8AC5-6B4A9E15FEEB}" type="pres">
      <dgm:prSet presAssocID="{D967EC4F-EE3A-4490-9472-F551419EC676}" presName="vert0" presStyleCnt="0">
        <dgm:presLayoutVars>
          <dgm:dir/>
          <dgm:animOne val="branch"/>
          <dgm:animLvl val="lvl"/>
        </dgm:presLayoutVars>
      </dgm:prSet>
      <dgm:spPr/>
    </dgm:pt>
    <dgm:pt modelId="{52BCE7ED-25EE-47E6-B2FD-9355AD470755}" type="pres">
      <dgm:prSet presAssocID="{8DF7F9ED-D008-4FA9-BCAC-26FEA1663BB4}" presName="thickLine" presStyleLbl="alignNode1" presStyleIdx="0" presStyleCnt="2"/>
      <dgm:spPr/>
    </dgm:pt>
    <dgm:pt modelId="{39363FB6-67F0-46D3-977F-165B00721AF7}" type="pres">
      <dgm:prSet presAssocID="{8DF7F9ED-D008-4FA9-BCAC-26FEA1663BB4}" presName="horz1" presStyleCnt="0"/>
      <dgm:spPr/>
    </dgm:pt>
    <dgm:pt modelId="{E0148B49-1F93-480F-B67F-D3AF1F4FC35A}" type="pres">
      <dgm:prSet presAssocID="{8DF7F9ED-D008-4FA9-BCAC-26FEA1663BB4}" presName="tx1" presStyleLbl="revTx" presStyleIdx="0" presStyleCnt="2"/>
      <dgm:spPr/>
    </dgm:pt>
    <dgm:pt modelId="{8667A34C-E70F-4DCE-9E6A-B4C18BFF1902}" type="pres">
      <dgm:prSet presAssocID="{8DF7F9ED-D008-4FA9-BCAC-26FEA1663BB4}" presName="vert1" presStyleCnt="0"/>
      <dgm:spPr/>
    </dgm:pt>
    <dgm:pt modelId="{B63BF329-6F00-40F8-83A5-3F2B751F711A}" type="pres">
      <dgm:prSet presAssocID="{B75CFDE3-FF5A-48EC-B1A0-D5646675C386}" presName="thickLine" presStyleLbl="alignNode1" presStyleIdx="1" presStyleCnt="2"/>
      <dgm:spPr/>
    </dgm:pt>
    <dgm:pt modelId="{30516CED-1F87-4B54-A518-3B8DBC019194}" type="pres">
      <dgm:prSet presAssocID="{B75CFDE3-FF5A-48EC-B1A0-D5646675C386}" presName="horz1" presStyleCnt="0"/>
      <dgm:spPr/>
    </dgm:pt>
    <dgm:pt modelId="{9047FD3E-AC4D-41D8-BED0-C8B0BBD2C482}" type="pres">
      <dgm:prSet presAssocID="{B75CFDE3-FF5A-48EC-B1A0-D5646675C386}" presName="tx1" presStyleLbl="revTx" presStyleIdx="1" presStyleCnt="2"/>
      <dgm:spPr/>
    </dgm:pt>
    <dgm:pt modelId="{A0E926EB-03D7-4D7C-A230-3B812D34A7DF}" type="pres">
      <dgm:prSet presAssocID="{B75CFDE3-FF5A-48EC-B1A0-D5646675C386}" presName="vert1" presStyleCnt="0"/>
      <dgm:spPr/>
    </dgm:pt>
  </dgm:ptLst>
  <dgm:cxnLst>
    <dgm:cxn modelId="{04435501-CE77-43E9-A8C4-099E58EE6675}" srcId="{D967EC4F-EE3A-4490-9472-F551419EC676}" destId="{8DF7F9ED-D008-4FA9-BCAC-26FEA1663BB4}" srcOrd="0" destOrd="0" parTransId="{1881EED0-EC7A-415A-BBC3-C701F25347EB}" sibTransId="{7E643244-649E-443A-888B-2244E42F2D68}"/>
    <dgm:cxn modelId="{67290D24-8CBB-4F05-8CF7-971F17FCEB1F}" srcId="{D967EC4F-EE3A-4490-9472-F551419EC676}" destId="{B75CFDE3-FF5A-48EC-B1A0-D5646675C386}" srcOrd="1" destOrd="0" parTransId="{94514207-ABAE-4727-BDF3-F3EE33F2CD37}" sibTransId="{954461E9-1AE5-440A-8AF2-26FD5B6AC312}"/>
    <dgm:cxn modelId="{3124DA3A-C5A6-442C-8CCC-070BC9646517}" type="presOf" srcId="{D967EC4F-EE3A-4490-9472-F551419EC676}" destId="{D40D17A9-AF3E-491A-8AC5-6B4A9E15FEEB}" srcOrd="0" destOrd="0" presId="urn:microsoft.com/office/officeart/2008/layout/LinedList"/>
    <dgm:cxn modelId="{04F99192-FA2E-4FA9-939F-75083A2F0E36}" type="presOf" srcId="{8DF7F9ED-D008-4FA9-BCAC-26FEA1663BB4}" destId="{E0148B49-1F93-480F-B67F-D3AF1F4FC35A}" srcOrd="0" destOrd="0" presId="urn:microsoft.com/office/officeart/2008/layout/LinedList"/>
    <dgm:cxn modelId="{6BE237EF-6B8C-4035-9663-BA2FB6981BBE}" type="presOf" srcId="{B75CFDE3-FF5A-48EC-B1A0-D5646675C386}" destId="{9047FD3E-AC4D-41D8-BED0-C8B0BBD2C482}" srcOrd="0" destOrd="0" presId="urn:microsoft.com/office/officeart/2008/layout/LinedList"/>
    <dgm:cxn modelId="{F725DEE7-739F-41F7-808C-3149E9508DC2}" type="presParOf" srcId="{D40D17A9-AF3E-491A-8AC5-6B4A9E15FEEB}" destId="{52BCE7ED-25EE-47E6-B2FD-9355AD470755}" srcOrd="0" destOrd="0" presId="urn:microsoft.com/office/officeart/2008/layout/LinedList"/>
    <dgm:cxn modelId="{3FEA3FDC-36FF-49F6-9AD8-5295953AC533}" type="presParOf" srcId="{D40D17A9-AF3E-491A-8AC5-6B4A9E15FEEB}" destId="{39363FB6-67F0-46D3-977F-165B00721AF7}" srcOrd="1" destOrd="0" presId="urn:microsoft.com/office/officeart/2008/layout/LinedList"/>
    <dgm:cxn modelId="{443C0CB8-8FAE-4EA0-A49B-87D73C576E18}" type="presParOf" srcId="{39363FB6-67F0-46D3-977F-165B00721AF7}" destId="{E0148B49-1F93-480F-B67F-D3AF1F4FC35A}" srcOrd="0" destOrd="0" presId="urn:microsoft.com/office/officeart/2008/layout/LinedList"/>
    <dgm:cxn modelId="{4567CCA3-60DE-472A-9D6B-2CBA86A716D3}" type="presParOf" srcId="{39363FB6-67F0-46D3-977F-165B00721AF7}" destId="{8667A34C-E70F-4DCE-9E6A-B4C18BFF1902}" srcOrd="1" destOrd="0" presId="urn:microsoft.com/office/officeart/2008/layout/LinedList"/>
    <dgm:cxn modelId="{E7C3A19D-CFAA-4FFF-80B9-DB28624FB209}" type="presParOf" srcId="{D40D17A9-AF3E-491A-8AC5-6B4A9E15FEEB}" destId="{B63BF329-6F00-40F8-83A5-3F2B751F711A}" srcOrd="2" destOrd="0" presId="urn:microsoft.com/office/officeart/2008/layout/LinedList"/>
    <dgm:cxn modelId="{A34F7EFA-F1D4-4E55-AB97-3BC1280D04A7}" type="presParOf" srcId="{D40D17A9-AF3E-491A-8AC5-6B4A9E15FEEB}" destId="{30516CED-1F87-4B54-A518-3B8DBC019194}" srcOrd="3" destOrd="0" presId="urn:microsoft.com/office/officeart/2008/layout/LinedList"/>
    <dgm:cxn modelId="{02EC9C7D-31F6-4D6C-97A6-7909D1B6D007}" type="presParOf" srcId="{30516CED-1F87-4B54-A518-3B8DBC019194}" destId="{9047FD3E-AC4D-41D8-BED0-C8B0BBD2C482}" srcOrd="0" destOrd="0" presId="urn:microsoft.com/office/officeart/2008/layout/LinedList"/>
    <dgm:cxn modelId="{2E96B877-2A83-4E69-8101-C5AC466E9D1D}" type="presParOf" srcId="{30516CED-1F87-4B54-A518-3B8DBC019194}" destId="{A0E926EB-03D7-4D7C-A230-3B812D34A7D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33924D-5C63-43A4-A268-D1FE776E4080}"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653B628E-4008-4437-97BA-3D646804AB64}">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الإدارة في المصطلح الحديث " العملية أو مجموعة العمليات التي يتم بمقتضاها تعبئة القوى البشرية والمادية ، وتوجيهها كافيا لتحقيق أهداف الجهاز التي توجد فيه، وفي هذه العملية لا ت تكون السلطة احتكارا لفرد أو مجموعة من الأفراد وإنما توزع على ما يوازيها من مسؤوليات على مجموعة الأفراد في الجهاز بطرق الشورى، لتعود إلى ذلك الفرد أو مجموعة من الأفراد في النهاية، أي تكثيف الجهود لتحقيق الأهداف عن بصيرة ووعي" </a:t>
          </a:r>
        </a:p>
      </dgm:t>
    </dgm:pt>
    <dgm:pt modelId="{ABA86BF0-E61E-4375-A22B-B5D9971775A4}" type="parTrans" cxnId="{EE3C86C1-1546-4951-9419-D1AAF6F5D8CE}">
      <dgm:prSet/>
      <dgm:spPr/>
      <dgm:t>
        <a:bodyPr/>
        <a:lstStyle/>
        <a:p>
          <a:pPr rtl="1"/>
          <a:endParaRPr lang="ar-EG"/>
        </a:p>
      </dgm:t>
    </dgm:pt>
    <dgm:pt modelId="{AE32228E-6346-4294-A088-9C7F40E39F65}" type="sibTrans" cxnId="{EE3C86C1-1546-4951-9419-D1AAF6F5D8CE}">
      <dgm:prSet/>
      <dgm:spPr/>
      <dgm:t>
        <a:bodyPr/>
        <a:lstStyle/>
        <a:p>
          <a:pPr rtl="1"/>
          <a:endParaRPr lang="ar-EG"/>
        </a:p>
      </dgm:t>
    </dgm:pt>
    <dgm:pt modelId="{6B4841E6-1334-43A6-81B0-4D76ECF316BE}" type="pres">
      <dgm:prSet presAssocID="{8433924D-5C63-43A4-A268-D1FE776E4080}" presName="vert0" presStyleCnt="0">
        <dgm:presLayoutVars>
          <dgm:dir/>
          <dgm:animOne val="branch"/>
          <dgm:animLvl val="lvl"/>
        </dgm:presLayoutVars>
      </dgm:prSet>
      <dgm:spPr/>
    </dgm:pt>
    <dgm:pt modelId="{7A096C00-6334-4AFF-B18B-404497DCF9A1}" type="pres">
      <dgm:prSet presAssocID="{653B628E-4008-4437-97BA-3D646804AB64}" presName="thickLine" presStyleLbl="alignNode1" presStyleIdx="0" presStyleCnt="1"/>
      <dgm:spPr/>
    </dgm:pt>
    <dgm:pt modelId="{5A9BD459-DB83-4285-B881-C765B20B457A}" type="pres">
      <dgm:prSet presAssocID="{653B628E-4008-4437-97BA-3D646804AB64}" presName="horz1" presStyleCnt="0"/>
      <dgm:spPr/>
    </dgm:pt>
    <dgm:pt modelId="{3CC44526-A446-4209-A9CC-332D2858E07C}" type="pres">
      <dgm:prSet presAssocID="{653B628E-4008-4437-97BA-3D646804AB64}" presName="tx1" presStyleLbl="revTx" presStyleIdx="0" presStyleCnt="1"/>
      <dgm:spPr/>
    </dgm:pt>
    <dgm:pt modelId="{6F44DA6B-7D1B-4A50-86FF-C0D9504A2AA5}" type="pres">
      <dgm:prSet presAssocID="{653B628E-4008-4437-97BA-3D646804AB64}" presName="vert1" presStyleCnt="0"/>
      <dgm:spPr/>
    </dgm:pt>
  </dgm:ptLst>
  <dgm:cxnLst>
    <dgm:cxn modelId="{93F8DE3B-F27E-4D60-8D3B-14F9791460FE}" type="presOf" srcId="{8433924D-5C63-43A4-A268-D1FE776E4080}" destId="{6B4841E6-1334-43A6-81B0-4D76ECF316BE}" srcOrd="0" destOrd="0" presId="urn:microsoft.com/office/officeart/2008/layout/LinedList"/>
    <dgm:cxn modelId="{E00ED96D-F607-4C84-AE9A-ACCA94B54FE2}" type="presOf" srcId="{653B628E-4008-4437-97BA-3D646804AB64}" destId="{3CC44526-A446-4209-A9CC-332D2858E07C}" srcOrd="0" destOrd="0" presId="urn:microsoft.com/office/officeart/2008/layout/LinedList"/>
    <dgm:cxn modelId="{EE3C86C1-1546-4951-9419-D1AAF6F5D8CE}" srcId="{8433924D-5C63-43A4-A268-D1FE776E4080}" destId="{653B628E-4008-4437-97BA-3D646804AB64}" srcOrd="0" destOrd="0" parTransId="{ABA86BF0-E61E-4375-A22B-B5D9971775A4}" sibTransId="{AE32228E-6346-4294-A088-9C7F40E39F65}"/>
    <dgm:cxn modelId="{028B4F05-BDFA-4951-B7C8-7CFBE11D9A70}" type="presParOf" srcId="{6B4841E6-1334-43A6-81B0-4D76ECF316BE}" destId="{7A096C00-6334-4AFF-B18B-404497DCF9A1}" srcOrd="0" destOrd="0" presId="urn:microsoft.com/office/officeart/2008/layout/LinedList"/>
    <dgm:cxn modelId="{C1B1D1B8-93CC-43DD-AF9D-623D58D9D984}" type="presParOf" srcId="{6B4841E6-1334-43A6-81B0-4D76ECF316BE}" destId="{5A9BD459-DB83-4285-B881-C765B20B457A}" srcOrd="1" destOrd="0" presId="urn:microsoft.com/office/officeart/2008/layout/LinedList"/>
    <dgm:cxn modelId="{74AC9792-B669-481E-8E45-F76338D622B5}" type="presParOf" srcId="{5A9BD459-DB83-4285-B881-C765B20B457A}" destId="{3CC44526-A446-4209-A9CC-332D2858E07C}" srcOrd="0" destOrd="0" presId="urn:microsoft.com/office/officeart/2008/layout/LinedList"/>
    <dgm:cxn modelId="{C070C07F-36F0-4BB4-86AB-7CE783425A6F}" type="presParOf" srcId="{5A9BD459-DB83-4285-B881-C765B20B457A}" destId="{6F44DA6B-7D1B-4A50-86FF-C0D9504A2AA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CFC9E6-1BD3-4104-8E6F-A32C8FA952C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08DBC51-F23F-4F4F-8F77-01ED318D12BE}">
      <dgm:prSet custT="1"/>
      <dgm:spPr/>
      <dgm:t>
        <a:bodyPr/>
        <a:lstStyle/>
        <a:p>
          <a:pPr algn="just" rtl="1"/>
          <a:r>
            <a:rPr lang="ar-EG" sz="3300" dirty="0">
              <a:solidFill>
                <a:schemeClr val="bg1"/>
              </a:solidFill>
              <a:latin typeface="Sakkal Majalla" panose="02000000000000000000" pitchFamily="2" charset="-78"/>
              <a:cs typeface="Sakkal Majalla" panose="02000000000000000000" pitchFamily="2" charset="-78"/>
            </a:rPr>
            <a:t>التخطيط</a:t>
          </a:r>
          <a:r>
            <a:rPr lang="ar-EG" sz="3300" baseline="0" dirty="0">
              <a:solidFill>
                <a:schemeClr val="bg1"/>
              </a:solidFill>
              <a:latin typeface="Sakkal Majalla" panose="02000000000000000000" pitchFamily="2" charset="-78"/>
              <a:cs typeface="Sakkal Majalla" panose="02000000000000000000" pitchFamily="2" charset="-78"/>
            </a:rPr>
            <a:t> ويتمثل في اتخاذ قرارات تقوم على تقديرات دقيقة للنتائج المحتملة للقيام بأعمال معينة</a:t>
          </a:r>
          <a:endParaRPr lang="ar-EG" sz="3300" dirty="0">
            <a:solidFill>
              <a:schemeClr val="bg1"/>
            </a:solidFill>
            <a:latin typeface="Sakkal Majalla" panose="02000000000000000000" pitchFamily="2" charset="-78"/>
            <a:cs typeface="Sakkal Majalla" panose="02000000000000000000" pitchFamily="2" charset="-78"/>
          </a:endParaRPr>
        </a:p>
      </dgm:t>
    </dgm:pt>
    <dgm:pt modelId="{760DCE6A-2BF7-4AA8-B83C-4472A53B4CC8}" type="parTrans" cxnId="{1704228A-7F0B-4996-98B3-2C385D722A38}">
      <dgm:prSet/>
      <dgm:spPr/>
      <dgm:t>
        <a:bodyPr/>
        <a:lstStyle/>
        <a:p>
          <a:pPr rtl="1"/>
          <a:endParaRPr lang="ar-EG"/>
        </a:p>
      </dgm:t>
    </dgm:pt>
    <dgm:pt modelId="{9B4E6FE1-BE07-4632-8072-BE7C0B9119A4}" type="sibTrans" cxnId="{1704228A-7F0B-4996-98B3-2C385D722A38}">
      <dgm:prSet/>
      <dgm:spPr/>
      <dgm:t>
        <a:bodyPr/>
        <a:lstStyle/>
        <a:p>
          <a:pPr rtl="1"/>
          <a:endParaRPr lang="ar-EG"/>
        </a:p>
      </dgm:t>
    </dgm:pt>
    <dgm:pt modelId="{3876400B-CC22-4AF5-87A8-226AC95CFBF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توفير المصادر المادية والبشرية وتوزيعها على الجهات المختلفة وتحديد السلطات والمسؤوليات </a:t>
          </a:r>
        </a:p>
      </dgm:t>
    </dgm:pt>
    <dgm:pt modelId="{78E9CD3E-0C1B-45A0-A393-277F5866778A}" type="parTrans" cxnId="{45C030DC-0057-4B11-A81C-85E64459911F}">
      <dgm:prSet/>
      <dgm:spPr/>
      <dgm:t>
        <a:bodyPr/>
        <a:lstStyle/>
        <a:p>
          <a:pPr rtl="1"/>
          <a:endParaRPr lang="ar-EG"/>
        </a:p>
      </dgm:t>
    </dgm:pt>
    <dgm:pt modelId="{9AA0BBEF-2256-4EE8-8A3D-02936D46BD32}" type="sibTrans" cxnId="{45C030DC-0057-4B11-A81C-85E64459911F}">
      <dgm:prSet/>
      <dgm:spPr/>
      <dgm:t>
        <a:bodyPr/>
        <a:lstStyle/>
        <a:p>
          <a:pPr rtl="1"/>
          <a:endParaRPr lang="ar-EG"/>
        </a:p>
      </dgm:t>
    </dgm:pt>
    <dgm:pt modelId="{54A3FB92-CE81-4863-B059-EBC85B044CE2}">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التحفيز واستثارة سلوك الأفراد على النحو الذي يؤدي إلى الوصول إلى النتائج المرجوة. </a:t>
          </a:r>
        </a:p>
      </dgm:t>
    </dgm:pt>
    <dgm:pt modelId="{62DDED8F-D653-4FCE-8B23-B9E3BE3EAF81}" type="parTrans" cxnId="{5AA3FF37-C9B2-4730-973C-972E1B7819E2}">
      <dgm:prSet/>
      <dgm:spPr/>
      <dgm:t>
        <a:bodyPr/>
        <a:lstStyle/>
        <a:p>
          <a:pPr rtl="1"/>
          <a:endParaRPr lang="ar-EG"/>
        </a:p>
      </dgm:t>
    </dgm:pt>
    <dgm:pt modelId="{D8934867-5C2B-4F16-B841-502E902919F0}" type="sibTrans" cxnId="{5AA3FF37-C9B2-4730-973C-972E1B7819E2}">
      <dgm:prSet/>
      <dgm:spPr/>
      <dgm:t>
        <a:bodyPr/>
        <a:lstStyle/>
        <a:p>
          <a:pPr rtl="1"/>
          <a:endParaRPr lang="ar-EG"/>
        </a:p>
      </dgm:t>
    </dgm:pt>
    <dgm:pt modelId="{6D8F15DE-EEEB-46CE-8EAF-75966C48E78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التنسيق بين العناصر والجماعات بحيث تكون جميعها وحدة متكاملة من العمل. </a:t>
          </a:r>
        </a:p>
      </dgm:t>
    </dgm:pt>
    <dgm:pt modelId="{31BDA88C-57A0-4078-88E9-0FDCFF21802E}" type="parTrans" cxnId="{D335B0D7-73C3-460F-86CC-51A53784012C}">
      <dgm:prSet/>
      <dgm:spPr/>
      <dgm:t>
        <a:bodyPr/>
        <a:lstStyle/>
        <a:p>
          <a:pPr rtl="1"/>
          <a:endParaRPr lang="ar-EG"/>
        </a:p>
      </dgm:t>
    </dgm:pt>
    <dgm:pt modelId="{EA30B376-9F08-4C5A-B814-948BBAF6D142}" type="sibTrans" cxnId="{D335B0D7-73C3-460F-86CC-51A53784012C}">
      <dgm:prSet/>
      <dgm:spPr/>
      <dgm:t>
        <a:bodyPr/>
        <a:lstStyle/>
        <a:p>
          <a:pPr rtl="1"/>
          <a:endParaRPr lang="ar-EG"/>
        </a:p>
      </dgm:t>
    </dgm:pt>
    <dgm:pt modelId="{93CBD796-8664-41BE-AB94-71231DB04338}">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التقويم أو الفحص المستمر للنتائج بغية تحسين العملية الإدارية. </a:t>
          </a:r>
        </a:p>
      </dgm:t>
    </dgm:pt>
    <dgm:pt modelId="{E7F4A6DD-C39E-4AA9-842C-00A42B304967}" type="parTrans" cxnId="{5A3B5962-B2A6-4AB2-A77A-32B91FF28731}">
      <dgm:prSet/>
      <dgm:spPr/>
      <dgm:t>
        <a:bodyPr/>
        <a:lstStyle/>
        <a:p>
          <a:pPr rtl="1"/>
          <a:endParaRPr lang="ar-EG"/>
        </a:p>
      </dgm:t>
    </dgm:pt>
    <dgm:pt modelId="{16CDAD77-FD2D-4A6D-A9AA-9470F7DDC057}" type="sibTrans" cxnId="{5A3B5962-B2A6-4AB2-A77A-32B91FF28731}">
      <dgm:prSet/>
      <dgm:spPr/>
      <dgm:t>
        <a:bodyPr/>
        <a:lstStyle/>
        <a:p>
          <a:pPr rtl="1"/>
          <a:endParaRPr lang="ar-EG"/>
        </a:p>
      </dgm:t>
    </dgm:pt>
    <dgm:pt modelId="{90192F33-1AA4-4B12-8AC1-34BF669E5A45}" type="pres">
      <dgm:prSet presAssocID="{DFCFC9E6-1BD3-4104-8E6F-A32C8FA952C1}" presName="vert0" presStyleCnt="0">
        <dgm:presLayoutVars>
          <dgm:dir/>
          <dgm:animOne val="branch"/>
          <dgm:animLvl val="lvl"/>
        </dgm:presLayoutVars>
      </dgm:prSet>
      <dgm:spPr/>
    </dgm:pt>
    <dgm:pt modelId="{0780E3FD-B3BB-4828-BDFF-DB3A43E8ADF2}" type="pres">
      <dgm:prSet presAssocID="{608DBC51-F23F-4F4F-8F77-01ED318D12BE}" presName="thickLine" presStyleLbl="alignNode1" presStyleIdx="0" presStyleCnt="5"/>
      <dgm:spPr/>
    </dgm:pt>
    <dgm:pt modelId="{AB51C1B5-7A56-4868-9C7D-5988D32B1E43}" type="pres">
      <dgm:prSet presAssocID="{608DBC51-F23F-4F4F-8F77-01ED318D12BE}" presName="horz1" presStyleCnt="0"/>
      <dgm:spPr/>
    </dgm:pt>
    <dgm:pt modelId="{E61C931E-7D96-4FFF-AD79-ECBB88D72BE4}" type="pres">
      <dgm:prSet presAssocID="{608DBC51-F23F-4F4F-8F77-01ED318D12BE}" presName="tx1" presStyleLbl="revTx" presStyleIdx="0" presStyleCnt="5"/>
      <dgm:spPr/>
    </dgm:pt>
    <dgm:pt modelId="{87B3AE25-D566-4104-8D60-5EAC1D509C44}" type="pres">
      <dgm:prSet presAssocID="{608DBC51-F23F-4F4F-8F77-01ED318D12BE}" presName="vert1" presStyleCnt="0"/>
      <dgm:spPr/>
    </dgm:pt>
    <dgm:pt modelId="{257577CA-B7D2-4581-A702-B011BB4BE7B4}" type="pres">
      <dgm:prSet presAssocID="{3876400B-CC22-4AF5-87A8-226AC95CFBF8}" presName="thickLine" presStyleLbl="alignNode1" presStyleIdx="1" presStyleCnt="5"/>
      <dgm:spPr/>
    </dgm:pt>
    <dgm:pt modelId="{EE10485B-A854-44E9-A61F-1B331120B3DA}" type="pres">
      <dgm:prSet presAssocID="{3876400B-CC22-4AF5-87A8-226AC95CFBF8}" presName="horz1" presStyleCnt="0"/>
      <dgm:spPr/>
    </dgm:pt>
    <dgm:pt modelId="{8999C354-0071-4D35-8B1A-8EE8AC7399FC}" type="pres">
      <dgm:prSet presAssocID="{3876400B-CC22-4AF5-87A8-226AC95CFBF8}" presName="tx1" presStyleLbl="revTx" presStyleIdx="1" presStyleCnt="5"/>
      <dgm:spPr/>
    </dgm:pt>
    <dgm:pt modelId="{148838EA-B201-4B57-A5EE-CAADCE799CB8}" type="pres">
      <dgm:prSet presAssocID="{3876400B-CC22-4AF5-87A8-226AC95CFBF8}" presName="vert1" presStyleCnt="0"/>
      <dgm:spPr/>
    </dgm:pt>
    <dgm:pt modelId="{2E99F8BD-FEE9-4DB5-A98A-6067674E76AF}" type="pres">
      <dgm:prSet presAssocID="{54A3FB92-CE81-4863-B059-EBC85B044CE2}" presName="thickLine" presStyleLbl="alignNode1" presStyleIdx="2" presStyleCnt="5"/>
      <dgm:spPr/>
    </dgm:pt>
    <dgm:pt modelId="{A045A70A-7CFB-48A1-8509-A087DFAECE14}" type="pres">
      <dgm:prSet presAssocID="{54A3FB92-CE81-4863-B059-EBC85B044CE2}" presName="horz1" presStyleCnt="0"/>
      <dgm:spPr/>
    </dgm:pt>
    <dgm:pt modelId="{1C7C10B1-C7C7-44DE-819A-1BE60657AA10}" type="pres">
      <dgm:prSet presAssocID="{54A3FB92-CE81-4863-B059-EBC85B044CE2}" presName="tx1" presStyleLbl="revTx" presStyleIdx="2" presStyleCnt="5"/>
      <dgm:spPr/>
    </dgm:pt>
    <dgm:pt modelId="{BB7B0F41-EFC8-43CE-8DC3-53222AE58B6E}" type="pres">
      <dgm:prSet presAssocID="{54A3FB92-CE81-4863-B059-EBC85B044CE2}" presName="vert1" presStyleCnt="0"/>
      <dgm:spPr/>
    </dgm:pt>
    <dgm:pt modelId="{A9BB0B5D-236C-4A9D-A5C1-8E4BF05AC590}" type="pres">
      <dgm:prSet presAssocID="{6D8F15DE-EEEB-46CE-8EAF-75966C48E78C}" presName="thickLine" presStyleLbl="alignNode1" presStyleIdx="3" presStyleCnt="5"/>
      <dgm:spPr/>
    </dgm:pt>
    <dgm:pt modelId="{02C2D442-6BCD-4957-9C02-E5D7911B4FE7}" type="pres">
      <dgm:prSet presAssocID="{6D8F15DE-EEEB-46CE-8EAF-75966C48E78C}" presName="horz1" presStyleCnt="0"/>
      <dgm:spPr/>
    </dgm:pt>
    <dgm:pt modelId="{9BA24AD4-005A-4421-A837-F599707E674B}" type="pres">
      <dgm:prSet presAssocID="{6D8F15DE-EEEB-46CE-8EAF-75966C48E78C}" presName="tx1" presStyleLbl="revTx" presStyleIdx="3" presStyleCnt="5"/>
      <dgm:spPr/>
    </dgm:pt>
    <dgm:pt modelId="{43463DAB-CFAA-4B05-A5F8-787114FC6EFC}" type="pres">
      <dgm:prSet presAssocID="{6D8F15DE-EEEB-46CE-8EAF-75966C48E78C}" presName="vert1" presStyleCnt="0"/>
      <dgm:spPr/>
    </dgm:pt>
    <dgm:pt modelId="{9585E8D6-37E1-4C60-80FD-6F38F0D444F9}" type="pres">
      <dgm:prSet presAssocID="{93CBD796-8664-41BE-AB94-71231DB04338}" presName="thickLine" presStyleLbl="alignNode1" presStyleIdx="4" presStyleCnt="5"/>
      <dgm:spPr/>
    </dgm:pt>
    <dgm:pt modelId="{C996A627-2187-458D-A96C-8606048D9115}" type="pres">
      <dgm:prSet presAssocID="{93CBD796-8664-41BE-AB94-71231DB04338}" presName="horz1" presStyleCnt="0"/>
      <dgm:spPr/>
    </dgm:pt>
    <dgm:pt modelId="{D5298077-8B59-4389-ABB3-A33F2EEA7287}" type="pres">
      <dgm:prSet presAssocID="{93CBD796-8664-41BE-AB94-71231DB04338}" presName="tx1" presStyleLbl="revTx" presStyleIdx="4" presStyleCnt="5" custScaleX="100196" custScaleY="129302"/>
      <dgm:spPr/>
    </dgm:pt>
    <dgm:pt modelId="{7043CC57-CFAF-44A6-A174-F2059319A9DD}" type="pres">
      <dgm:prSet presAssocID="{93CBD796-8664-41BE-AB94-71231DB04338}" presName="vert1" presStyleCnt="0"/>
      <dgm:spPr/>
    </dgm:pt>
  </dgm:ptLst>
  <dgm:cxnLst>
    <dgm:cxn modelId="{DE951400-D69F-44B1-92BD-BFC99256557B}" type="presOf" srcId="{54A3FB92-CE81-4863-B059-EBC85B044CE2}" destId="{1C7C10B1-C7C7-44DE-819A-1BE60657AA10}" srcOrd="0" destOrd="0" presId="urn:microsoft.com/office/officeart/2008/layout/LinedList"/>
    <dgm:cxn modelId="{5AA3FF37-C9B2-4730-973C-972E1B7819E2}" srcId="{DFCFC9E6-1BD3-4104-8E6F-A32C8FA952C1}" destId="{54A3FB92-CE81-4863-B059-EBC85B044CE2}" srcOrd="2" destOrd="0" parTransId="{62DDED8F-D653-4FCE-8B23-B9E3BE3EAF81}" sibTransId="{D8934867-5C2B-4F16-B841-502E902919F0}"/>
    <dgm:cxn modelId="{5A3B5962-B2A6-4AB2-A77A-32B91FF28731}" srcId="{DFCFC9E6-1BD3-4104-8E6F-A32C8FA952C1}" destId="{93CBD796-8664-41BE-AB94-71231DB04338}" srcOrd="4" destOrd="0" parTransId="{E7F4A6DD-C39E-4AA9-842C-00A42B304967}" sibTransId="{16CDAD77-FD2D-4A6D-A9AA-9470F7DDC057}"/>
    <dgm:cxn modelId="{D1427E4F-CF63-43BD-914F-43C487ABEE77}" type="presOf" srcId="{608DBC51-F23F-4F4F-8F77-01ED318D12BE}" destId="{E61C931E-7D96-4FFF-AD79-ECBB88D72BE4}" srcOrd="0" destOrd="0" presId="urn:microsoft.com/office/officeart/2008/layout/LinedList"/>
    <dgm:cxn modelId="{1704228A-7F0B-4996-98B3-2C385D722A38}" srcId="{DFCFC9E6-1BD3-4104-8E6F-A32C8FA952C1}" destId="{608DBC51-F23F-4F4F-8F77-01ED318D12BE}" srcOrd="0" destOrd="0" parTransId="{760DCE6A-2BF7-4AA8-B83C-4472A53B4CC8}" sibTransId="{9B4E6FE1-BE07-4632-8072-BE7C0B9119A4}"/>
    <dgm:cxn modelId="{9F3E5DAB-906D-47AA-BB40-78E1BA507933}" type="presOf" srcId="{DFCFC9E6-1BD3-4104-8E6F-A32C8FA952C1}" destId="{90192F33-1AA4-4B12-8AC1-34BF669E5A45}" srcOrd="0" destOrd="0" presId="urn:microsoft.com/office/officeart/2008/layout/LinedList"/>
    <dgm:cxn modelId="{A3E16CB4-151B-44CF-B800-91D9094379D7}" type="presOf" srcId="{93CBD796-8664-41BE-AB94-71231DB04338}" destId="{D5298077-8B59-4389-ABB3-A33F2EEA7287}" srcOrd="0" destOrd="0" presId="urn:microsoft.com/office/officeart/2008/layout/LinedList"/>
    <dgm:cxn modelId="{5B8223B8-6944-41B7-A0D1-19DFEF77BA30}" type="presOf" srcId="{6D8F15DE-EEEB-46CE-8EAF-75966C48E78C}" destId="{9BA24AD4-005A-4421-A837-F599707E674B}" srcOrd="0" destOrd="0" presId="urn:microsoft.com/office/officeart/2008/layout/LinedList"/>
    <dgm:cxn modelId="{D335B0D7-73C3-460F-86CC-51A53784012C}" srcId="{DFCFC9E6-1BD3-4104-8E6F-A32C8FA952C1}" destId="{6D8F15DE-EEEB-46CE-8EAF-75966C48E78C}" srcOrd="3" destOrd="0" parTransId="{31BDA88C-57A0-4078-88E9-0FDCFF21802E}" sibTransId="{EA30B376-9F08-4C5A-B814-948BBAF6D142}"/>
    <dgm:cxn modelId="{45C030DC-0057-4B11-A81C-85E64459911F}" srcId="{DFCFC9E6-1BD3-4104-8E6F-A32C8FA952C1}" destId="{3876400B-CC22-4AF5-87A8-226AC95CFBF8}" srcOrd="1" destOrd="0" parTransId="{78E9CD3E-0C1B-45A0-A393-277F5866778A}" sibTransId="{9AA0BBEF-2256-4EE8-8A3D-02936D46BD32}"/>
    <dgm:cxn modelId="{7F6524E2-8297-40B3-BDCB-561F67C1E95F}" type="presOf" srcId="{3876400B-CC22-4AF5-87A8-226AC95CFBF8}" destId="{8999C354-0071-4D35-8B1A-8EE8AC7399FC}" srcOrd="0" destOrd="0" presId="urn:microsoft.com/office/officeart/2008/layout/LinedList"/>
    <dgm:cxn modelId="{173489FE-1E9E-4868-B87C-178EE5215F62}" type="presParOf" srcId="{90192F33-1AA4-4B12-8AC1-34BF669E5A45}" destId="{0780E3FD-B3BB-4828-BDFF-DB3A43E8ADF2}" srcOrd="0" destOrd="0" presId="urn:microsoft.com/office/officeart/2008/layout/LinedList"/>
    <dgm:cxn modelId="{E148544A-C36A-40FB-9013-E893A50852EB}" type="presParOf" srcId="{90192F33-1AA4-4B12-8AC1-34BF669E5A45}" destId="{AB51C1B5-7A56-4868-9C7D-5988D32B1E43}" srcOrd="1" destOrd="0" presId="urn:microsoft.com/office/officeart/2008/layout/LinedList"/>
    <dgm:cxn modelId="{80C334E2-D7FD-472A-8BC1-E42BEE1275D5}" type="presParOf" srcId="{AB51C1B5-7A56-4868-9C7D-5988D32B1E43}" destId="{E61C931E-7D96-4FFF-AD79-ECBB88D72BE4}" srcOrd="0" destOrd="0" presId="urn:microsoft.com/office/officeart/2008/layout/LinedList"/>
    <dgm:cxn modelId="{E3E5BAA2-2D72-4FF3-B782-3F8F6FAC22E9}" type="presParOf" srcId="{AB51C1B5-7A56-4868-9C7D-5988D32B1E43}" destId="{87B3AE25-D566-4104-8D60-5EAC1D509C44}" srcOrd="1" destOrd="0" presId="urn:microsoft.com/office/officeart/2008/layout/LinedList"/>
    <dgm:cxn modelId="{B532200E-D08B-41AB-BC8B-1AC4719D2684}" type="presParOf" srcId="{90192F33-1AA4-4B12-8AC1-34BF669E5A45}" destId="{257577CA-B7D2-4581-A702-B011BB4BE7B4}" srcOrd="2" destOrd="0" presId="urn:microsoft.com/office/officeart/2008/layout/LinedList"/>
    <dgm:cxn modelId="{39DA9C7D-B9B0-457E-949B-D9BFACE6BAB8}" type="presParOf" srcId="{90192F33-1AA4-4B12-8AC1-34BF669E5A45}" destId="{EE10485B-A854-44E9-A61F-1B331120B3DA}" srcOrd="3" destOrd="0" presId="urn:microsoft.com/office/officeart/2008/layout/LinedList"/>
    <dgm:cxn modelId="{D1C259D8-7B61-4AB1-A551-E3583F0AB766}" type="presParOf" srcId="{EE10485B-A854-44E9-A61F-1B331120B3DA}" destId="{8999C354-0071-4D35-8B1A-8EE8AC7399FC}" srcOrd="0" destOrd="0" presId="urn:microsoft.com/office/officeart/2008/layout/LinedList"/>
    <dgm:cxn modelId="{0CD68CA5-6F8D-48FE-BCC4-41FE325B46A0}" type="presParOf" srcId="{EE10485B-A854-44E9-A61F-1B331120B3DA}" destId="{148838EA-B201-4B57-A5EE-CAADCE799CB8}" srcOrd="1" destOrd="0" presId="urn:microsoft.com/office/officeart/2008/layout/LinedList"/>
    <dgm:cxn modelId="{843C0565-8F9D-4694-9603-42CB5B9D10C0}" type="presParOf" srcId="{90192F33-1AA4-4B12-8AC1-34BF669E5A45}" destId="{2E99F8BD-FEE9-4DB5-A98A-6067674E76AF}" srcOrd="4" destOrd="0" presId="urn:microsoft.com/office/officeart/2008/layout/LinedList"/>
    <dgm:cxn modelId="{DDE0A727-E354-4050-B129-57A271A03D24}" type="presParOf" srcId="{90192F33-1AA4-4B12-8AC1-34BF669E5A45}" destId="{A045A70A-7CFB-48A1-8509-A087DFAECE14}" srcOrd="5" destOrd="0" presId="urn:microsoft.com/office/officeart/2008/layout/LinedList"/>
    <dgm:cxn modelId="{5CEDC917-1C99-40D5-9DF4-86E41020895A}" type="presParOf" srcId="{A045A70A-7CFB-48A1-8509-A087DFAECE14}" destId="{1C7C10B1-C7C7-44DE-819A-1BE60657AA10}" srcOrd="0" destOrd="0" presId="urn:microsoft.com/office/officeart/2008/layout/LinedList"/>
    <dgm:cxn modelId="{CC11CB3B-14C4-4A46-83E0-E442A92E0BC1}" type="presParOf" srcId="{A045A70A-7CFB-48A1-8509-A087DFAECE14}" destId="{BB7B0F41-EFC8-43CE-8DC3-53222AE58B6E}" srcOrd="1" destOrd="0" presId="urn:microsoft.com/office/officeart/2008/layout/LinedList"/>
    <dgm:cxn modelId="{D5AF86E7-B512-4430-927B-0C7E9EFAB83A}" type="presParOf" srcId="{90192F33-1AA4-4B12-8AC1-34BF669E5A45}" destId="{A9BB0B5D-236C-4A9D-A5C1-8E4BF05AC590}" srcOrd="6" destOrd="0" presId="urn:microsoft.com/office/officeart/2008/layout/LinedList"/>
    <dgm:cxn modelId="{860AE762-768C-4E85-B06A-CD44FD80300D}" type="presParOf" srcId="{90192F33-1AA4-4B12-8AC1-34BF669E5A45}" destId="{02C2D442-6BCD-4957-9C02-E5D7911B4FE7}" srcOrd="7" destOrd="0" presId="urn:microsoft.com/office/officeart/2008/layout/LinedList"/>
    <dgm:cxn modelId="{24A6BB6D-5BCF-493A-BBF2-710DA44C49A8}" type="presParOf" srcId="{02C2D442-6BCD-4957-9C02-E5D7911B4FE7}" destId="{9BA24AD4-005A-4421-A837-F599707E674B}" srcOrd="0" destOrd="0" presId="urn:microsoft.com/office/officeart/2008/layout/LinedList"/>
    <dgm:cxn modelId="{BDCA91F6-3BAA-4D9E-B57E-FF46B6E9F154}" type="presParOf" srcId="{02C2D442-6BCD-4957-9C02-E5D7911B4FE7}" destId="{43463DAB-CFAA-4B05-A5F8-787114FC6EFC}" srcOrd="1" destOrd="0" presId="urn:microsoft.com/office/officeart/2008/layout/LinedList"/>
    <dgm:cxn modelId="{503B8FC5-DBE9-46BF-827B-0BB5747A82D5}" type="presParOf" srcId="{90192F33-1AA4-4B12-8AC1-34BF669E5A45}" destId="{9585E8D6-37E1-4C60-80FD-6F38F0D444F9}" srcOrd="8" destOrd="0" presId="urn:microsoft.com/office/officeart/2008/layout/LinedList"/>
    <dgm:cxn modelId="{CB9FD2AC-2778-443E-967E-02DD01B36908}" type="presParOf" srcId="{90192F33-1AA4-4B12-8AC1-34BF669E5A45}" destId="{C996A627-2187-458D-A96C-8606048D9115}" srcOrd="9" destOrd="0" presId="urn:microsoft.com/office/officeart/2008/layout/LinedList"/>
    <dgm:cxn modelId="{43D22603-D4E1-4D8A-B433-B920E977A58A}" type="presParOf" srcId="{C996A627-2187-458D-A96C-8606048D9115}" destId="{D5298077-8B59-4389-ABB3-A33F2EEA7287}" srcOrd="0" destOrd="0" presId="urn:microsoft.com/office/officeart/2008/layout/LinedList"/>
    <dgm:cxn modelId="{6356173F-6CEA-43FF-98DB-13C7765C1EB4}" type="presParOf" srcId="{C996A627-2187-458D-A96C-8606048D9115}" destId="{7043CC57-CFAF-44A6-A174-F2059319A9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109C2B-38FD-4015-8495-DC313229EC18}" type="doc">
      <dgm:prSet loTypeId="urn:microsoft.com/office/officeart/2005/8/layout/radial5" loCatId="cycle" qsTypeId="urn:microsoft.com/office/officeart/2005/8/quickstyle/simple1" qsCatId="simple" csTypeId="urn:microsoft.com/office/officeart/2005/8/colors/accent0_1" csCatId="mainScheme" phldr="1"/>
      <dgm:spPr/>
      <dgm:t>
        <a:bodyPr/>
        <a:lstStyle/>
        <a:p>
          <a:pPr rtl="1"/>
          <a:endParaRPr lang="ar-EG"/>
        </a:p>
      </dgm:t>
    </dgm:pt>
    <dgm:pt modelId="{078A7A44-50E8-48F2-B784-E3281DDABAEA}">
      <dgm:prSet phldrT="[نص]"/>
      <dgm:spPr/>
      <dgm:t>
        <a:bodyPr/>
        <a:lstStyle/>
        <a:p>
          <a:pPr rtl="1"/>
          <a:r>
            <a:rPr lang="ar-EG" dirty="0"/>
            <a:t>الوظائف الخمس للإدارة </a:t>
          </a:r>
        </a:p>
      </dgm:t>
    </dgm:pt>
    <dgm:pt modelId="{A6B57F96-4F86-41B6-9F6A-46A604C8D9E6}" type="parTrans" cxnId="{4EF39DD1-8B6D-4607-80D7-679E1DA6B17B}">
      <dgm:prSet/>
      <dgm:spPr/>
      <dgm:t>
        <a:bodyPr/>
        <a:lstStyle/>
        <a:p>
          <a:pPr rtl="1"/>
          <a:endParaRPr lang="ar-EG"/>
        </a:p>
      </dgm:t>
    </dgm:pt>
    <dgm:pt modelId="{BBC8747A-DD8F-4E03-958D-B38926855A72}" type="sibTrans" cxnId="{4EF39DD1-8B6D-4607-80D7-679E1DA6B17B}">
      <dgm:prSet/>
      <dgm:spPr/>
      <dgm:t>
        <a:bodyPr/>
        <a:lstStyle/>
        <a:p>
          <a:pPr rtl="1"/>
          <a:endParaRPr lang="ar-EG"/>
        </a:p>
      </dgm:t>
    </dgm:pt>
    <dgm:pt modelId="{857629F5-D74A-4093-AD21-19441312161A}">
      <dgm:prSet phldrT="[نص]"/>
      <dgm:spPr/>
      <dgm:t>
        <a:bodyPr/>
        <a:lstStyle/>
        <a:p>
          <a:pPr rtl="1"/>
          <a:r>
            <a:rPr lang="ar-EG" dirty="0"/>
            <a:t>التخطيط</a:t>
          </a:r>
        </a:p>
      </dgm:t>
    </dgm:pt>
    <dgm:pt modelId="{ABD89C75-2BFC-45CC-BC66-8EF285DE6AC5}" type="parTrans" cxnId="{61E4E837-6E6C-4D4F-8A34-9191378402FF}">
      <dgm:prSet/>
      <dgm:spPr/>
      <dgm:t>
        <a:bodyPr/>
        <a:lstStyle/>
        <a:p>
          <a:pPr rtl="1"/>
          <a:endParaRPr lang="ar-EG"/>
        </a:p>
      </dgm:t>
    </dgm:pt>
    <dgm:pt modelId="{80899570-C32D-4C8B-895B-B200DAC5C62A}" type="sibTrans" cxnId="{61E4E837-6E6C-4D4F-8A34-9191378402FF}">
      <dgm:prSet/>
      <dgm:spPr/>
      <dgm:t>
        <a:bodyPr/>
        <a:lstStyle/>
        <a:p>
          <a:pPr rtl="1"/>
          <a:endParaRPr lang="ar-EG"/>
        </a:p>
      </dgm:t>
    </dgm:pt>
    <dgm:pt modelId="{5915741E-080D-4A7B-9F63-A493867B0A18}">
      <dgm:prSet phldrT="[نص]"/>
      <dgm:spPr/>
      <dgm:t>
        <a:bodyPr/>
        <a:lstStyle/>
        <a:p>
          <a:pPr rtl="1"/>
          <a:r>
            <a:rPr lang="ar-EG" dirty="0"/>
            <a:t>التنظيم </a:t>
          </a:r>
        </a:p>
      </dgm:t>
    </dgm:pt>
    <dgm:pt modelId="{3E5BA8CC-A05D-4FD6-AF18-CECEB628C6A4}" type="parTrans" cxnId="{33A5C426-B9DD-4239-BC9E-85F1AA4F2061}">
      <dgm:prSet/>
      <dgm:spPr/>
      <dgm:t>
        <a:bodyPr/>
        <a:lstStyle/>
        <a:p>
          <a:pPr rtl="1"/>
          <a:endParaRPr lang="ar-EG"/>
        </a:p>
      </dgm:t>
    </dgm:pt>
    <dgm:pt modelId="{DAD28221-F8CD-4285-987F-6F0E3CBFC8C7}" type="sibTrans" cxnId="{33A5C426-B9DD-4239-BC9E-85F1AA4F2061}">
      <dgm:prSet/>
      <dgm:spPr/>
      <dgm:t>
        <a:bodyPr/>
        <a:lstStyle/>
        <a:p>
          <a:pPr rtl="1"/>
          <a:endParaRPr lang="ar-EG"/>
        </a:p>
      </dgm:t>
    </dgm:pt>
    <dgm:pt modelId="{54868FC3-6EAD-4481-877C-D29219D4F3EB}">
      <dgm:prSet phldrT="[نص]"/>
      <dgm:spPr/>
      <dgm:t>
        <a:bodyPr/>
        <a:lstStyle/>
        <a:p>
          <a:pPr rtl="1"/>
          <a:r>
            <a:rPr lang="ar-EG" dirty="0"/>
            <a:t>التشكيل </a:t>
          </a:r>
        </a:p>
      </dgm:t>
    </dgm:pt>
    <dgm:pt modelId="{1CF430CD-B3B2-4618-825B-9C376CDC4273}" type="parTrans" cxnId="{DB712B77-DD8C-4120-B03C-391F03AD6BE9}">
      <dgm:prSet/>
      <dgm:spPr/>
      <dgm:t>
        <a:bodyPr/>
        <a:lstStyle/>
        <a:p>
          <a:pPr rtl="1"/>
          <a:endParaRPr lang="ar-EG"/>
        </a:p>
      </dgm:t>
    </dgm:pt>
    <dgm:pt modelId="{D6FA91FE-6C19-49F6-ABA6-5AF5819185E0}" type="sibTrans" cxnId="{DB712B77-DD8C-4120-B03C-391F03AD6BE9}">
      <dgm:prSet/>
      <dgm:spPr/>
      <dgm:t>
        <a:bodyPr/>
        <a:lstStyle/>
        <a:p>
          <a:pPr rtl="1"/>
          <a:endParaRPr lang="ar-EG"/>
        </a:p>
      </dgm:t>
    </dgm:pt>
    <dgm:pt modelId="{CBB97FB4-A7E5-403B-91F4-C605086E8F5B}">
      <dgm:prSet phldrT="[نص]"/>
      <dgm:spPr/>
      <dgm:t>
        <a:bodyPr/>
        <a:lstStyle/>
        <a:p>
          <a:pPr rtl="1"/>
          <a:r>
            <a:rPr lang="ar-EG" dirty="0"/>
            <a:t>التوجيه</a:t>
          </a:r>
        </a:p>
      </dgm:t>
    </dgm:pt>
    <dgm:pt modelId="{AA907DD7-E049-4DD6-9176-C325D19F3D51}" type="parTrans" cxnId="{9B243010-A953-42FA-A068-AAE62E55253F}">
      <dgm:prSet/>
      <dgm:spPr/>
      <dgm:t>
        <a:bodyPr/>
        <a:lstStyle/>
        <a:p>
          <a:pPr rtl="1"/>
          <a:endParaRPr lang="ar-EG"/>
        </a:p>
      </dgm:t>
    </dgm:pt>
    <dgm:pt modelId="{9B2AC2EC-BB3A-4056-B02D-032E34DB5366}" type="sibTrans" cxnId="{9B243010-A953-42FA-A068-AAE62E55253F}">
      <dgm:prSet/>
      <dgm:spPr/>
      <dgm:t>
        <a:bodyPr/>
        <a:lstStyle/>
        <a:p>
          <a:pPr rtl="1"/>
          <a:endParaRPr lang="ar-EG"/>
        </a:p>
      </dgm:t>
    </dgm:pt>
    <dgm:pt modelId="{F0A49702-2DF9-464D-9DD9-CFE2FE4B8E57}">
      <dgm:prSet phldrT="[نص]"/>
      <dgm:spPr/>
      <dgm:t>
        <a:bodyPr/>
        <a:lstStyle/>
        <a:p>
          <a:pPr rtl="1"/>
          <a:r>
            <a:rPr lang="ar-EG" dirty="0"/>
            <a:t>الرقابة</a:t>
          </a:r>
        </a:p>
      </dgm:t>
    </dgm:pt>
    <dgm:pt modelId="{A6BCEF4B-D52A-4C06-A84E-71D0C1C2ED8F}" type="parTrans" cxnId="{2C86DA37-AAF1-4198-A75C-110CDBAF5386}">
      <dgm:prSet/>
      <dgm:spPr/>
      <dgm:t>
        <a:bodyPr/>
        <a:lstStyle/>
        <a:p>
          <a:pPr rtl="1"/>
          <a:endParaRPr lang="ar-EG"/>
        </a:p>
      </dgm:t>
    </dgm:pt>
    <dgm:pt modelId="{556A0A66-07FC-4084-8C3C-A29B24AFEE3F}" type="sibTrans" cxnId="{2C86DA37-AAF1-4198-A75C-110CDBAF5386}">
      <dgm:prSet/>
      <dgm:spPr/>
      <dgm:t>
        <a:bodyPr/>
        <a:lstStyle/>
        <a:p>
          <a:pPr rtl="1"/>
          <a:endParaRPr lang="ar-EG"/>
        </a:p>
      </dgm:t>
    </dgm:pt>
    <dgm:pt modelId="{8787B4A5-2012-4A2B-8049-C566BDDAFC55}" type="pres">
      <dgm:prSet presAssocID="{33109C2B-38FD-4015-8495-DC313229EC18}" presName="Name0" presStyleCnt="0">
        <dgm:presLayoutVars>
          <dgm:chMax val="1"/>
          <dgm:dir/>
          <dgm:animLvl val="ctr"/>
          <dgm:resizeHandles val="exact"/>
        </dgm:presLayoutVars>
      </dgm:prSet>
      <dgm:spPr/>
    </dgm:pt>
    <dgm:pt modelId="{8B2579F0-A974-4065-A4FD-1CBDA62731AF}" type="pres">
      <dgm:prSet presAssocID="{078A7A44-50E8-48F2-B784-E3281DDABAEA}" presName="centerShape" presStyleLbl="node0" presStyleIdx="0" presStyleCnt="1"/>
      <dgm:spPr/>
    </dgm:pt>
    <dgm:pt modelId="{5B3300ED-8F99-4236-BCEC-ECC0DA5F9F65}" type="pres">
      <dgm:prSet presAssocID="{ABD89C75-2BFC-45CC-BC66-8EF285DE6AC5}" presName="parTrans" presStyleLbl="sibTrans2D1" presStyleIdx="0" presStyleCnt="5"/>
      <dgm:spPr/>
    </dgm:pt>
    <dgm:pt modelId="{95192A74-0E44-43A5-B548-CE5B1E9FBA96}" type="pres">
      <dgm:prSet presAssocID="{ABD89C75-2BFC-45CC-BC66-8EF285DE6AC5}" presName="connectorText" presStyleLbl="sibTrans2D1" presStyleIdx="0" presStyleCnt="5"/>
      <dgm:spPr/>
    </dgm:pt>
    <dgm:pt modelId="{F355DF03-651B-4831-8447-39BCFB8BC733}" type="pres">
      <dgm:prSet presAssocID="{857629F5-D74A-4093-AD21-19441312161A}" presName="node" presStyleLbl="node1" presStyleIdx="0" presStyleCnt="5">
        <dgm:presLayoutVars>
          <dgm:bulletEnabled val="1"/>
        </dgm:presLayoutVars>
      </dgm:prSet>
      <dgm:spPr/>
    </dgm:pt>
    <dgm:pt modelId="{EAB06A5F-D7A6-4A10-A427-E948ACC5635B}" type="pres">
      <dgm:prSet presAssocID="{3E5BA8CC-A05D-4FD6-AF18-CECEB628C6A4}" presName="parTrans" presStyleLbl="sibTrans2D1" presStyleIdx="1" presStyleCnt="5"/>
      <dgm:spPr/>
    </dgm:pt>
    <dgm:pt modelId="{B97CFAE9-219D-4B03-B33F-4AB636E8D71B}" type="pres">
      <dgm:prSet presAssocID="{3E5BA8CC-A05D-4FD6-AF18-CECEB628C6A4}" presName="connectorText" presStyleLbl="sibTrans2D1" presStyleIdx="1" presStyleCnt="5"/>
      <dgm:spPr/>
    </dgm:pt>
    <dgm:pt modelId="{4F9FF4D3-D5CD-4C71-AFE1-0A045AF99C50}" type="pres">
      <dgm:prSet presAssocID="{5915741E-080D-4A7B-9F63-A493867B0A18}" presName="node" presStyleLbl="node1" presStyleIdx="1" presStyleCnt="5">
        <dgm:presLayoutVars>
          <dgm:bulletEnabled val="1"/>
        </dgm:presLayoutVars>
      </dgm:prSet>
      <dgm:spPr/>
    </dgm:pt>
    <dgm:pt modelId="{F1E5C213-7179-49F7-9097-0CE98F4D783F}" type="pres">
      <dgm:prSet presAssocID="{1CF430CD-B3B2-4618-825B-9C376CDC4273}" presName="parTrans" presStyleLbl="sibTrans2D1" presStyleIdx="2" presStyleCnt="5"/>
      <dgm:spPr/>
    </dgm:pt>
    <dgm:pt modelId="{A62CD569-069A-406D-BD8D-E95E10B4E9E9}" type="pres">
      <dgm:prSet presAssocID="{1CF430CD-B3B2-4618-825B-9C376CDC4273}" presName="connectorText" presStyleLbl="sibTrans2D1" presStyleIdx="2" presStyleCnt="5"/>
      <dgm:spPr/>
    </dgm:pt>
    <dgm:pt modelId="{E0FE8670-2A4F-46C5-BD7B-3C59149CC184}" type="pres">
      <dgm:prSet presAssocID="{54868FC3-6EAD-4481-877C-D29219D4F3EB}" presName="node" presStyleLbl="node1" presStyleIdx="2" presStyleCnt="5">
        <dgm:presLayoutVars>
          <dgm:bulletEnabled val="1"/>
        </dgm:presLayoutVars>
      </dgm:prSet>
      <dgm:spPr/>
    </dgm:pt>
    <dgm:pt modelId="{7F5CC19B-706B-4852-868E-A4AB09CD66BE}" type="pres">
      <dgm:prSet presAssocID="{AA907DD7-E049-4DD6-9176-C325D19F3D51}" presName="parTrans" presStyleLbl="sibTrans2D1" presStyleIdx="3" presStyleCnt="5"/>
      <dgm:spPr/>
    </dgm:pt>
    <dgm:pt modelId="{E6E5EAA3-1874-492F-8242-536EF3C8C885}" type="pres">
      <dgm:prSet presAssocID="{AA907DD7-E049-4DD6-9176-C325D19F3D51}" presName="connectorText" presStyleLbl="sibTrans2D1" presStyleIdx="3" presStyleCnt="5"/>
      <dgm:spPr/>
    </dgm:pt>
    <dgm:pt modelId="{20A42AD6-8EA7-44EA-8616-66763BD23546}" type="pres">
      <dgm:prSet presAssocID="{CBB97FB4-A7E5-403B-91F4-C605086E8F5B}" presName="node" presStyleLbl="node1" presStyleIdx="3" presStyleCnt="5">
        <dgm:presLayoutVars>
          <dgm:bulletEnabled val="1"/>
        </dgm:presLayoutVars>
      </dgm:prSet>
      <dgm:spPr/>
    </dgm:pt>
    <dgm:pt modelId="{FB5E2DC2-C2BE-4755-A91D-F9F09F7E543F}" type="pres">
      <dgm:prSet presAssocID="{A6BCEF4B-D52A-4C06-A84E-71D0C1C2ED8F}" presName="parTrans" presStyleLbl="sibTrans2D1" presStyleIdx="4" presStyleCnt="5"/>
      <dgm:spPr/>
    </dgm:pt>
    <dgm:pt modelId="{2470F6BC-9DA7-4D51-87A3-36370849F7E4}" type="pres">
      <dgm:prSet presAssocID="{A6BCEF4B-D52A-4C06-A84E-71D0C1C2ED8F}" presName="connectorText" presStyleLbl="sibTrans2D1" presStyleIdx="4" presStyleCnt="5"/>
      <dgm:spPr/>
    </dgm:pt>
    <dgm:pt modelId="{49131032-B3BE-4455-BFF7-418AA16DDDB1}" type="pres">
      <dgm:prSet presAssocID="{F0A49702-2DF9-464D-9DD9-CFE2FE4B8E57}" presName="node" presStyleLbl="node1" presStyleIdx="4" presStyleCnt="5">
        <dgm:presLayoutVars>
          <dgm:bulletEnabled val="1"/>
        </dgm:presLayoutVars>
      </dgm:prSet>
      <dgm:spPr/>
    </dgm:pt>
  </dgm:ptLst>
  <dgm:cxnLst>
    <dgm:cxn modelId="{61C2CE06-B7E3-47C3-846C-60B2EE5C5DDB}" type="presOf" srcId="{33109C2B-38FD-4015-8495-DC313229EC18}" destId="{8787B4A5-2012-4A2B-8049-C566BDDAFC55}" srcOrd="0" destOrd="0" presId="urn:microsoft.com/office/officeart/2005/8/layout/radial5"/>
    <dgm:cxn modelId="{9B243010-A953-42FA-A068-AAE62E55253F}" srcId="{078A7A44-50E8-48F2-B784-E3281DDABAEA}" destId="{CBB97FB4-A7E5-403B-91F4-C605086E8F5B}" srcOrd="3" destOrd="0" parTransId="{AA907DD7-E049-4DD6-9176-C325D19F3D51}" sibTransId="{9B2AC2EC-BB3A-4056-B02D-032E34DB5366}"/>
    <dgm:cxn modelId="{5DBEBC12-05A5-486D-AA23-CF7CE2D9FFC3}" type="presOf" srcId="{3E5BA8CC-A05D-4FD6-AF18-CECEB628C6A4}" destId="{B97CFAE9-219D-4B03-B33F-4AB636E8D71B}" srcOrd="1" destOrd="0" presId="urn:microsoft.com/office/officeart/2005/8/layout/radial5"/>
    <dgm:cxn modelId="{17F3ED17-B1A4-4B1A-B883-01E40FBC3581}" type="presOf" srcId="{A6BCEF4B-D52A-4C06-A84E-71D0C1C2ED8F}" destId="{2470F6BC-9DA7-4D51-87A3-36370849F7E4}" srcOrd="1" destOrd="0" presId="urn:microsoft.com/office/officeart/2005/8/layout/radial5"/>
    <dgm:cxn modelId="{07E3691C-F5C0-4C69-9253-22FC9CC71633}" type="presOf" srcId="{ABD89C75-2BFC-45CC-BC66-8EF285DE6AC5}" destId="{5B3300ED-8F99-4236-BCEC-ECC0DA5F9F65}" srcOrd="0" destOrd="0" presId="urn:microsoft.com/office/officeart/2005/8/layout/radial5"/>
    <dgm:cxn modelId="{3AB6F822-1203-47D6-B1F1-DD882141499E}" type="presOf" srcId="{AA907DD7-E049-4DD6-9176-C325D19F3D51}" destId="{E6E5EAA3-1874-492F-8242-536EF3C8C885}" srcOrd="1" destOrd="0" presId="urn:microsoft.com/office/officeart/2005/8/layout/radial5"/>
    <dgm:cxn modelId="{33A5C426-B9DD-4239-BC9E-85F1AA4F2061}" srcId="{078A7A44-50E8-48F2-B784-E3281DDABAEA}" destId="{5915741E-080D-4A7B-9F63-A493867B0A18}" srcOrd="1" destOrd="0" parTransId="{3E5BA8CC-A05D-4FD6-AF18-CECEB628C6A4}" sibTransId="{DAD28221-F8CD-4285-987F-6F0E3CBFC8C7}"/>
    <dgm:cxn modelId="{2C86DA37-AAF1-4198-A75C-110CDBAF5386}" srcId="{078A7A44-50E8-48F2-B784-E3281DDABAEA}" destId="{F0A49702-2DF9-464D-9DD9-CFE2FE4B8E57}" srcOrd="4" destOrd="0" parTransId="{A6BCEF4B-D52A-4C06-A84E-71D0C1C2ED8F}" sibTransId="{556A0A66-07FC-4084-8C3C-A29B24AFEE3F}"/>
    <dgm:cxn modelId="{61E4E837-6E6C-4D4F-8A34-9191378402FF}" srcId="{078A7A44-50E8-48F2-B784-E3281DDABAEA}" destId="{857629F5-D74A-4093-AD21-19441312161A}" srcOrd="0" destOrd="0" parTransId="{ABD89C75-2BFC-45CC-BC66-8EF285DE6AC5}" sibTransId="{80899570-C32D-4C8B-895B-B200DAC5C62A}"/>
    <dgm:cxn modelId="{71AFE939-891A-4DC0-A9F7-52F34A7C678A}" type="presOf" srcId="{AA907DD7-E049-4DD6-9176-C325D19F3D51}" destId="{7F5CC19B-706B-4852-868E-A4AB09CD66BE}" srcOrd="0" destOrd="0" presId="urn:microsoft.com/office/officeart/2005/8/layout/radial5"/>
    <dgm:cxn modelId="{4FF2A53E-6958-4B1D-B221-4799200A2AEC}" type="presOf" srcId="{ABD89C75-2BFC-45CC-BC66-8EF285DE6AC5}" destId="{95192A74-0E44-43A5-B548-CE5B1E9FBA96}" srcOrd="1" destOrd="0" presId="urn:microsoft.com/office/officeart/2005/8/layout/radial5"/>
    <dgm:cxn modelId="{D073A85B-B46A-4F5D-BFBC-BCACD06EB5ED}" type="presOf" srcId="{3E5BA8CC-A05D-4FD6-AF18-CECEB628C6A4}" destId="{EAB06A5F-D7A6-4A10-A427-E948ACC5635B}" srcOrd="0" destOrd="0" presId="urn:microsoft.com/office/officeart/2005/8/layout/radial5"/>
    <dgm:cxn modelId="{0C16A041-524A-49B2-8803-AF860EACD1F9}" type="presOf" srcId="{CBB97FB4-A7E5-403B-91F4-C605086E8F5B}" destId="{20A42AD6-8EA7-44EA-8616-66763BD23546}" srcOrd="0" destOrd="0" presId="urn:microsoft.com/office/officeart/2005/8/layout/radial5"/>
    <dgm:cxn modelId="{78C82E4E-0B0A-4EEB-A856-5DC272280A7B}" type="presOf" srcId="{1CF430CD-B3B2-4618-825B-9C376CDC4273}" destId="{A62CD569-069A-406D-BD8D-E95E10B4E9E9}" srcOrd="1" destOrd="0" presId="urn:microsoft.com/office/officeart/2005/8/layout/radial5"/>
    <dgm:cxn modelId="{47FD0775-F24D-4F09-B3FB-CF4A97ED7AA8}" type="presOf" srcId="{F0A49702-2DF9-464D-9DD9-CFE2FE4B8E57}" destId="{49131032-B3BE-4455-BFF7-418AA16DDDB1}" srcOrd="0" destOrd="0" presId="urn:microsoft.com/office/officeart/2005/8/layout/radial5"/>
    <dgm:cxn modelId="{DB712B77-DD8C-4120-B03C-391F03AD6BE9}" srcId="{078A7A44-50E8-48F2-B784-E3281DDABAEA}" destId="{54868FC3-6EAD-4481-877C-D29219D4F3EB}" srcOrd="2" destOrd="0" parTransId="{1CF430CD-B3B2-4618-825B-9C376CDC4273}" sibTransId="{D6FA91FE-6C19-49F6-ABA6-5AF5819185E0}"/>
    <dgm:cxn modelId="{3EF9F398-DEAF-43E2-8C6F-4F864B5E599F}" type="presOf" srcId="{1CF430CD-B3B2-4618-825B-9C376CDC4273}" destId="{F1E5C213-7179-49F7-9097-0CE98F4D783F}" srcOrd="0" destOrd="0" presId="urn:microsoft.com/office/officeart/2005/8/layout/radial5"/>
    <dgm:cxn modelId="{CE0934C1-6E11-4612-AE54-554711BF5D9D}" type="presOf" srcId="{857629F5-D74A-4093-AD21-19441312161A}" destId="{F355DF03-651B-4831-8447-39BCFB8BC733}" srcOrd="0" destOrd="0" presId="urn:microsoft.com/office/officeart/2005/8/layout/radial5"/>
    <dgm:cxn modelId="{4EF39DD1-8B6D-4607-80D7-679E1DA6B17B}" srcId="{33109C2B-38FD-4015-8495-DC313229EC18}" destId="{078A7A44-50E8-48F2-B784-E3281DDABAEA}" srcOrd="0" destOrd="0" parTransId="{A6B57F96-4F86-41B6-9F6A-46A604C8D9E6}" sibTransId="{BBC8747A-DD8F-4E03-958D-B38926855A72}"/>
    <dgm:cxn modelId="{2DAF10D8-0581-4DBA-83F4-E6368A243183}" type="presOf" srcId="{A6BCEF4B-D52A-4C06-A84E-71D0C1C2ED8F}" destId="{FB5E2DC2-C2BE-4755-A91D-F9F09F7E543F}" srcOrd="0" destOrd="0" presId="urn:microsoft.com/office/officeart/2005/8/layout/radial5"/>
    <dgm:cxn modelId="{0DAFBCE0-4DCA-458A-A690-82FB5BE44BE8}" type="presOf" srcId="{078A7A44-50E8-48F2-B784-E3281DDABAEA}" destId="{8B2579F0-A974-4065-A4FD-1CBDA62731AF}" srcOrd="0" destOrd="0" presId="urn:microsoft.com/office/officeart/2005/8/layout/radial5"/>
    <dgm:cxn modelId="{307E8AEF-1485-46DA-A807-D7B999AF5D29}" type="presOf" srcId="{54868FC3-6EAD-4481-877C-D29219D4F3EB}" destId="{E0FE8670-2A4F-46C5-BD7B-3C59149CC184}" srcOrd="0" destOrd="0" presId="urn:microsoft.com/office/officeart/2005/8/layout/radial5"/>
    <dgm:cxn modelId="{E19231F7-2DCD-4647-A9FA-332FBCE09B6C}" type="presOf" srcId="{5915741E-080D-4A7B-9F63-A493867B0A18}" destId="{4F9FF4D3-D5CD-4C71-AFE1-0A045AF99C50}" srcOrd="0" destOrd="0" presId="urn:microsoft.com/office/officeart/2005/8/layout/radial5"/>
    <dgm:cxn modelId="{62613E16-6515-440C-85AD-9791F36151AD}" type="presParOf" srcId="{8787B4A5-2012-4A2B-8049-C566BDDAFC55}" destId="{8B2579F0-A974-4065-A4FD-1CBDA62731AF}" srcOrd="0" destOrd="0" presId="urn:microsoft.com/office/officeart/2005/8/layout/radial5"/>
    <dgm:cxn modelId="{66DC9DC9-1776-4830-813D-9BFFC9FE7775}" type="presParOf" srcId="{8787B4A5-2012-4A2B-8049-C566BDDAFC55}" destId="{5B3300ED-8F99-4236-BCEC-ECC0DA5F9F65}" srcOrd="1" destOrd="0" presId="urn:microsoft.com/office/officeart/2005/8/layout/radial5"/>
    <dgm:cxn modelId="{84727811-A357-4C9D-B5C9-9203BAF4FCEE}" type="presParOf" srcId="{5B3300ED-8F99-4236-BCEC-ECC0DA5F9F65}" destId="{95192A74-0E44-43A5-B548-CE5B1E9FBA96}" srcOrd="0" destOrd="0" presId="urn:microsoft.com/office/officeart/2005/8/layout/radial5"/>
    <dgm:cxn modelId="{8C9FA4E3-C900-4989-BC2D-E18A255AFF6F}" type="presParOf" srcId="{8787B4A5-2012-4A2B-8049-C566BDDAFC55}" destId="{F355DF03-651B-4831-8447-39BCFB8BC733}" srcOrd="2" destOrd="0" presId="urn:microsoft.com/office/officeart/2005/8/layout/radial5"/>
    <dgm:cxn modelId="{CA7079FC-21E9-45E3-846E-B2DF0A425D3F}" type="presParOf" srcId="{8787B4A5-2012-4A2B-8049-C566BDDAFC55}" destId="{EAB06A5F-D7A6-4A10-A427-E948ACC5635B}" srcOrd="3" destOrd="0" presId="urn:microsoft.com/office/officeart/2005/8/layout/radial5"/>
    <dgm:cxn modelId="{E7F4DAD2-E836-4B2F-A0C1-AE9A270F77D6}" type="presParOf" srcId="{EAB06A5F-D7A6-4A10-A427-E948ACC5635B}" destId="{B97CFAE9-219D-4B03-B33F-4AB636E8D71B}" srcOrd="0" destOrd="0" presId="urn:microsoft.com/office/officeart/2005/8/layout/radial5"/>
    <dgm:cxn modelId="{939DEBA3-A1AA-428E-BE88-6E3CDEDF5D44}" type="presParOf" srcId="{8787B4A5-2012-4A2B-8049-C566BDDAFC55}" destId="{4F9FF4D3-D5CD-4C71-AFE1-0A045AF99C50}" srcOrd="4" destOrd="0" presId="urn:microsoft.com/office/officeart/2005/8/layout/radial5"/>
    <dgm:cxn modelId="{C7FD61CB-1BFA-4392-AB04-0D2218E6463C}" type="presParOf" srcId="{8787B4A5-2012-4A2B-8049-C566BDDAFC55}" destId="{F1E5C213-7179-49F7-9097-0CE98F4D783F}" srcOrd="5" destOrd="0" presId="urn:microsoft.com/office/officeart/2005/8/layout/radial5"/>
    <dgm:cxn modelId="{1393A25D-7199-400A-B58C-63C79F5409A0}" type="presParOf" srcId="{F1E5C213-7179-49F7-9097-0CE98F4D783F}" destId="{A62CD569-069A-406D-BD8D-E95E10B4E9E9}" srcOrd="0" destOrd="0" presId="urn:microsoft.com/office/officeart/2005/8/layout/radial5"/>
    <dgm:cxn modelId="{F4EF222B-37D5-49BF-B2F4-573310BC58E5}" type="presParOf" srcId="{8787B4A5-2012-4A2B-8049-C566BDDAFC55}" destId="{E0FE8670-2A4F-46C5-BD7B-3C59149CC184}" srcOrd="6" destOrd="0" presId="urn:microsoft.com/office/officeart/2005/8/layout/radial5"/>
    <dgm:cxn modelId="{ECB6385C-2D81-453A-BF53-7B8B6B397765}" type="presParOf" srcId="{8787B4A5-2012-4A2B-8049-C566BDDAFC55}" destId="{7F5CC19B-706B-4852-868E-A4AB09CD66BE}" srcOrd="7" destOrd="0" presId="urn:microsoft.com/office/officeart/2005/8/layout/radial5"/>
    <dgm:cxn modelId="{7ABB4DAA-FBCD-4319-910A-C2B3D07F8CAB}" type="presParOf" srcId="{7F5CC19B-706B-4852-868E-A4AB09CD66BE}" destId="{E6E5EAA3-1874-492F-8242-536EF3C8C885}" srcOrd="0" destOrd="0" presId="urn:microsoft.com/office/officeart/2005/8/layout/radial5"/>
    <dgm:cxn modelId="{5B96D135-5594-436E-BA97-6717FBA58EBD}" type="presParOf" srcId="{8787B4A5-2012-4A2B-8049-C566BDDAFC55}" destId="{20A42AD6-8EA7-44EA-8616-66763BD23546}" srcOrd="8" destOrd="0" presId="urn:microsoft.com/office/officeart/2005/8/layout/radial5"/>
    <dgm:cxn modelId="{82AB07C8-4E31-49A9-A597-E0562BF32ECD}" type="presParOf" srcId="{8787B4A5-2012-4A2B-8049-C566BDDAFC55}" destId="{FB5E2DC2-C2BE-4755-A91D-F9F09F7E543F}" srcOrd="9" destOrd="0" presId="urn:microsoft.com/office/officeart/2005/8/layout/radial5"/>
    <dgm:cxn modelId="{D9F9BFBB-12A1-4CD5-A633-0CBAF7588628}" type="presParOf" srcId="{FB5E2DC2-C2BE-4755-A91D-F9F09F7E543F}" destId="{2470F6BC-9DA7-4D51-87A3-36370849F7E4}" srcOrd="0" destOrd="0" presId="urn:microsoft.com/office/officeart/2005/8/layout/radial5"/>
    <dgm:cxn modelId="{5A233791-D9EE-45AD-AC63-D049437DD640}" type="presParOf" srcId="{8787B4A5-2012-4A2B-8049-C566BDDAFC55}" destId="{49131032-B3BE-4455-BFF7-418AA16DDDB1}"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BCE7ED-25EE-47E6-B2FD-9355AD470755}">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148B49-1F93-480F-B67F-D3AF1F4FC35A}">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ar-EG" sz="3800" kern="1200" dirty="0">
              <a:solidFill>
                <a:schemeClr val="bg1"/>
              </a:solidFill>
              <a:latin typeface="Sakkal Majalla" panose="02000000000000000000" pitchFamily="2" charset="-78"/>
              <a:cs typeface="Sakkal Majalla" panose="02000000000000000000" pitchFamily="2" charset="-78"/>
            </a:rPr>
            <a:t>تعرف موسوعة العلوم الاجتماعية الإدارة بأنها " العملية التي يمكن بواسطتها تنفيذ غرض معين ، والإشراف عليه كذلك هي الناتج المشترك  لأنواع  ودرجات مختلفة من الجهد الإنساني الذي يبذل في هذه العملية. </a:t>
          </a:r>
        </a:p>
      </dsp:txBody>
      <dsp:txXfrm>
        <a:off x="0" y="0"/>
        <a:ext cx="10515600" cy="2175669"/>
      </dsp:txXfrm>
    </dsp:sp>
    <dsp:sp modelId="{B63BF329-6F00-40F8-83A5-3F2B751F711A}">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47FD3E-AC4D-41D8-BED0-C8B0BBD2C482}">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780" tIns="144780" rIns="144780" bIns="144780" numCol="1" spcCol="1270" anchor="t" anchorCtr="0">
          <a:noAutofit/>
        </a:bodyPr>
        <a:lstStyle/>
        <a:p>
          <a:pPr marL="0" lvl="0" indent="0" algn="just" defTabSz="1689100" rtl="1">
            <a:lnSpc>
              <a:spcPct val="90000"/>
            </a:lnSpc>
            <a:spcBef>
              <a:spcPct val="0"/>
            </a:spcBef>
            <a:spcAft>
              <a:spcPct val="35000"/>
            </a:spcAft>
            <a:buNone/>
          </a:pPr>
          <a:r>
            <a:rPr lang="en-US" sz="3800" kern="1200" dirty="0"/>
            <a:t>,</a:t>
          </a:r>
          <a:r>
            <a:rPr lang="ar-EG" sz="3800" kern="1200" dirty="0">
              <a:solidFill>
                <a:schemeClr val="bg1"/>
              </a:solidFill>
              <a:latin typeface="Sakkal Majalla" panose="02000000000000000000" pitchFamily="2" charset="-78"/>
              <a:cs typeface="Sakkal Majalla" panose="02000000000000000000" pitchFamily="2" charset="-78"/>
            </a:rPr>
            <a:t>يعرف فريدريك تايلور الإدارة" الإدارة أن تعرف بالضبط ماذا تريد، ثم تتأكد من الأفراد يؤدونه بأحسن وأرخص طريقة ممكنة" </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096C00-6334-4AFF-B18B-404497DCF9A1}">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C44526-A446-4209-A9CC-332D2858E07C}">
      <dsp:nvSpPr>
        <dsp:cNvPr id="0" name=""/>
        <dsp:cNvSpPr/>
      </dsp:nvSpPr>
      <dsp:spPr>
        <a:xfrm>
          <a:off x="0" y="0"/>
          <a:ext cx="1051560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590" tIns="148590" rIns="148590" bIns="148590" numCol="1" spcCol="1270" anchor="t" anchorCtr="0">
          <a:noAutofit/>
        </a:bodyPr>
        <a:lstStyle/>
        <a:p>
          <a:pPr marL="0" lvl="0" indent="0" algn="just" defTabSz="1733550" rtl="1">
            <a:lnSpc>
              <a:spcPct val="90000"/>
            </a:lnSpc>
            <a:spcBef>
              <a:spcPct val="0"/>
            </a:spcBef>
            <a:spcAft>
              <a:spcPct val="35000"/>
            </a:spcAft>
            <a:buNone/>
          </a:pPr>
          <a:r>
            <a:rPr lang="ar-EG" sz="3900" kern="1200" dirty="0">
              <a:solidFill>
                <a:schemeClr val="bg1"/>
              </a:solidFill>
              <a:latin typeface="Sakkal Majalla" panose="02000000000000000000" pitchFamily="2" charset="-78"/>
              <a:cs typeface="Sakkal Majalla" panose="02000000000000000000" pitchFamily="2" charset="-78"/>
            </a:rPr>
            <a:t>الإدارة في المصطلح الحديث " العملية أو مجموعة العمليات التي يتم بمقتضاها تعبئة القوى البشرية والمادية ، وتوجيهها كافيا لتحقيق أهداف الجهاز التي توجد فيه، وفي هذه العملية لا ت تكون السلطة احتكارا لفرد أو مجموعة من الأفراد وإنما توزع على ما يوازيها من مسؤوليات على مجموعة الأفراد في الجهاز بطرق الشورى، لتعود إلى ذلك الفرد أو مجموعة من الأفراد في النهاية، أي تكثيف الجهود لتحقيق الأهداف عن بصيرة ووعي" </a:t>
          </a:r>
        </a:p>
      </dsp:txBody>
      <dsp:txXfrm>
        <a:off x="0" y="0"/>
        <a:ext cx="10515600" cy="43513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0E3FD-B3BB-4828-BDFF-DB3A43E8ADF2}">
      <dsp:nvSpPr>
        <dsp:cNvPr id="0" name=""/>
        <dsp:cNvSpPr/>
      </dsp:nvSpPr>
      <dsp:spPr>
        <a:xfrm>
          <a:off x="0" y="265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1C931E-7D96-4FFF-AD79-ECBB88D72BE4}">
      <dsp:nvSpPr>
        <dsp:cNvPr id="0" name=""/>
        <dsp:cNvSpPr/>
      </dsp:nvSpPr>
      <dsp:spPr>
        <a:xfrm>
          <a:off x="0" y="2659"/>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just" defTabSz="1466850" rtl="1">
            <a:lnSpc>
              <a:spcPct val="90000"/>
            </a:lnSpc>
            <a:spcBef>
              <a:spcPct val="0"/>
            </a:spcBef>
            <a:spcAft>
              <a:spcPct val="35000"/>
            </a:spcAft>
            <a:buNone/>
          </a:pPr>
          <a:r>
            <a:rPr lang="ar-EG" sz="3300" kern="1200" dirty="0">
              <a:solidFill>
                <a:schemeClr val="bg1"/>
              </a:solidFill>
              <a:latin typeface="Sakkal Majalla" panose="02000000000000000000" pitchFamily="2" charset="-78"/>
              <a:cs typeface="Sakkal Majalla" panose="02000000000000000000" pitchFamily="2" charset="-78"/>
            </a:rPr>
            <a:t>التخطيط</a:t>
          </a:r>
          <a:r>
            <a:rPr lang="ar-EG" sz="3300" kern="1200" baseline="0" dirty="0">
              <a:solidFill>
                <a:schemeClr val="bg1"/>
              </a:solidFill>
              <a:latin typeface="Sakkal Majalla" panose="02000000000000000000" pitchFamily="2" charset="-78"/>
              <a:cs typeface="Sakkal Majalla" panose="02000000000000000000" pitchFamily="2" charset="-78"/>
            </a:rPr>
            <a:t> ويتمثل في اتخاذ قرارات تقوم على تقديرات دقيقة للنتائج المحتملة للقيام بأعمال معينة</a:t>
          </a:r>
          <a:endParaRPr lang="ar-EG" sz="3300" kern="1200" dirty="0">
            <a:solidFill>
              <a:schemeClr val="bg1"/>
            </a:solidFill>
            <a:latin typeface="Sakkal Majalla" panose="02000000000000000000" pitchFamily="2" charset="-78"/>
            <a:cs typeface="Sakkal Majalla" panose="02000000000000000000" pitchFamily="2" charset="-78"/>
          </a:endParaRPr>
        </a:p>
      </dsp:txBody>
      <dsp:txXfrm>
        <a:off x="0" y="2659"/>
        <a:ext cx="10515600" cy="914600"/>
      </dsp:txXfrm>
    </dsp:sp>
    <dsp:sp modelId="{257577CA-B7D2-4581-A702-B011BB4BE7B4}">
      <dsp:nvSpPr>
        <dsp:cNvPr id="0" name=""/>
        <dsp:cNvSpPr/>
      </dsp:nvSpPr>
      <dsp:spPr>
        <a:xfrm>
          <a:off x="0" y="91726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9C354-0071-4D35-8B1A-8EE8AC7399FC}">
      <dsp:nvSpPr>
        <dsp:cNvPr id="0" name=""/>
        <dsp:cNvSpPr/>
      </dsp:nvSpPr>
      <dsp:spPr>
        <a:xfrm>
          <a:off x="0" y="917260"/>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توفير المصادر المادية والبشرية وتوزيعها على الجهات المختلفة وتحديد السلطات والمسؤوليات </a:t>
          </a:r>
        </a:p>
      </dsp:txBody>
      <dsp:txXfrm>
        <a:off x="0" y="917260"/>
        <a:ext cx="10515600" cy="914600"/>
      </dsp:txXfrm>
    </dsp:sp>
    <dsp:sp modelId="{2E99F8BD-FEE9-4DB5-A98A-6067674E76AF}">
      <dsp:nvSpPr>
        <dsp:cNvPr id="0" name=""/>
        <dsp:cNvSpPr/>
      </dsp:nvSpPr>
      <dsp:spPr>
        <a:xfrm>
          <a:off x="0" y="183186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7C10B1-C7C7-44DE-819A-1BE60657AA10}">
      <dsp:nvSpPr>
        <dsp:cNvPr id="0" name=""/>
        <dsp:cNvSpPr/>
      </dsp:nvSpPr>
      <dsp:spPr>
        <a:xfrm>
          <a:off x="0" y="1831861"/>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التحفيز واستثارة سلوك الأفراد على النحو الذي يؤدي إلى الوصول إلى النتائج المرجوة. </a:t>
          </a:r>
        </a:p>
      </dsp:txBody>
      <dsp:txXfrm>
        <a:off x="0" y="1831861"/>
        <a:ext cx="10515600" cy="914600"/>
      </dsp:txXfrm>
    </dsp:sp>
    <dsp:sp modelId="{A9BB0B5D-236C-4A9D-A5C1-8E4BF05AC590}">
      <dsp:nvSpPr>
        <dsp:cNvPr id="0" name=""/>
        <dsp:cNvSpPr/>
      </dsp:nvSpPr>
      <dsp:spPr>
        <a:xfrm>
          <a:off x="0" y="274646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24AD4-005A-4421-A837-F599707E674B}">
      <dsp:nvSpPr>
        <dsp:cNvPr id="0" name=""/>
        <dsp:cNvSpPr/>
      </dsp:nvSpPr>
      <dsp:spPr>
        <a:xfrm>
          <a:off x="0" y="2746462"/>
          <a:ext cx="10515600" cy="914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التنسيق بين العناصر والجماعات بحيث تكون جميعها وحدة متكاملة من العمل. </a:t>
          </a:r>
        </a:p>
      </dsp:txBody>
      <dsp:txXfrm>
        <a:off x="0" y="2746462"/>
        <a:ext cx="10515600" cy="914600"/>
      </dsp:txXfrm>
    </dsp:sp>
    <dsp:sp modelId="{9585E8D6-37E1-4C60-80FD-6F38F0D444F9}">
      <dsp:nvSpPr>
        <dsp:cNvPr id="0" name=""/>
        <dsp:cNvSpPr/>
      </dsp:nvSpPr>
      <dsp:spPr>
        <a:xfrm>
          <a:off x="0" y="366106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98077-8B59-4389-ABB3-A33F2EEA7287}">
      <dsp:nvSpPr>
        <dsp:cNvPr id="0" name=""/>
        <dsp:cNvSpPr/>
      </dsp:nvSpPr>
      <dsp:spPr>
        <a:xfrm>
          <a:off x="0" y="3661063"/>
          <a:ext cx="10505342" cy="1182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التقويم أو الفحص المستمر للنتائج بغية تحسين العملية الإدارية. </a:t>
          </a:r>
        </a:p>
      </dsp:txBody>
      <dsp:txXfrm>
        <a:off x="0" y="3661063"/>
        <a:ext cx="10505342" cy="11825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2579F0-A974-4065-A4FD-1CBDA62731AF}">
      <dsp:nvSpPr>
        <dsp:cNvPr id="0" name=""/>
        <dsp:cNvSpPr/>
      </dsp:nvSpPr>
      <dsp:spPr>
        <a:xfrm>
          <a:off x="4707463" y="2056675"/>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الوظائف الخمس للإدارة </a:t>
          </a:r>
        </a:p>
      </dsp:txBody>
      <dsp:txXfrm>
        <a:off x="4922217" y="2271429"/>
        <a:ext cx="1036925" cy="1036925"/>
      </dsp:txXfrm>
    </dsp:sp>
    <dsp:sp modelId="{5B3300ED-8F99-4236-BCEC-ECC0DA5F9F65}">
      <dsp:nvSpPr>
        <dsp:cNvPr id="0" name=""/>
        <dsp:cNvSpPr/>
      </dsp:nvSpPr>
      <dsp:spPr>
        <a:xfrm rot="16200000">
          <a:off x="5285123" y="1522684"/>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5331790" y="1669068"/>
        <a:ext cx="217778" cy="299153"/>
      </dsp:txXfrm>
    </dsp:sp>
    <dsp:sp modelId="{F355DF03-651B-4831-8447-39BCFB8BC733}">
      <dsp:nvSpPr>
        <dsp:cNvPr id="0" name=""/>
        <dsp:cNvSpPr/>
      </dsp:nvSpPr>
      <dsp:spPr>
        <a:xfrm>
          <a:off x="4707463" y="323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التخطيط</a:t>
          </a:r>
        </a:p>
      </dsp:txBody>
      <dsp:txXfrm>
        <a:off x="4922217" y="217991"/>
        <a:ext cx="1036925" cy="1036925"/>
      </dsp:txXfrm>
    </dsp:sp>
    <dsp:sp modelId="{EAB06A5F-D7A6-4A10-A427-E948ACC5635B}">
      <dsp:nvSpPr>
        <dsp:cNvPr id="0" name=""/>
        <dsp:cNvSpPr/>
      </dsp:nvSpPr>
      <dsp:spPr>
        <a:xfrm rot="20520000">
          <a:off x="6253217" y="2226045"/>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6255501" y="2340183"/>
        <a:ext cx="217778" cy="299153"/>
      </dsp:txXfrm>
    </dsp:sp>
    <dsp:sp modelId="{4F9FF4D3-D5CD-4C71-AFE1-0A045AF99C50}">
      <dsp:nvSpPr>
        <dsp:cNvPr id="0" name=""/>
        <dsp:cNvSpPr/>
      </dsp:nvSpPr>
      <dsp:spPr>
        <a:xfrm>
          <a:off x="6660399" y="142212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التنظيم </a:t>
          </a:r>
        </a:p>
      </dsp:txBody>
      <dsp:txXfrm>
        <a:off x="6875153" y="1636881"/>
        <a:ext cx="1036925" cy="1036925"/>
      </dsp:txXfrm>
    </dsp:sp>
    <dsp:sp modelId="{F1E5C213-7179-49F7-9097-0CE98F4D783F}">
      <dsp:nvSpPr>
        <dsp:cNvPr id="0" name=""/>
        <dsp:cNvSpPr/>
      </dsp:nvSpPr>
      <dsp:spPr>
        <a:xfrm rot="3240000">
          <a:off x="5883438" y="3364107"/>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a:off x="5902675" y="3426070"/>
        <a:ext cx="217778" cy="299153"/>
      </dsp:txXfrm>
    </dsp:sp>
    <dsp:sp modelId="{E0FE8670-2A4F-46C5-BD7B-3C59149CC184}">
      <dsp:nvSpPr>
        <dsp:cNvPr id="0" name=""/>
        <dsp:cNvSpPr/>
      </dsp:nvSpPr>
      <dsp:spPr>
        <a:xfrm>
          <a:off x="5914444" y="3717941"/>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التشكيل </a:t>
          </a:r>
        </a:p>
      </dsp:txBody>
      <dsp:txXfrm>
        <a:off x="6129198" y="3932695"/>
        <a:ext cx="1036925" cy="1036925"/>
      </dsp:txXfrm>
    </dsp:sp>
    <dsp:sp modelId="{7F5CC19B-706B-4852-868E-A4AB09CD66BE}">
      <dsp:nvSpPr>
        <dsp:cNvPr id="0" name=""/>
        <dsp:cNvSpPr/>
      </dsp:nvSpPr>
      <dsp:spPr>
        <a:xfrm rot="7560000">
          <a:off x="4686808" y="3364107"/>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rot="10800000">
        <a:off x="4760905" y="3426070"/>
        <a:ext cx="217778" cy="299153"/>
      </dsp:txXfrm>
    </dsp:sp>
    <dsp:sp modelId="{20A42AD6-8EA7-44EA-8616-66763BD23546}">
      <dsp:nvSpPr>
        <dsp:cNvPr id="0" name=""/>
        <dsp:cNvSpPr/>
      </dsp:nvSpPr>
      <dsp:spPr>
        <a:xfrm>
          <a:off x="3500482" y="3717941"/>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التوجيه</a:t>
          </a:r>
        </a:p>
      </dsp:txBody>
      <dsp:txXfrm>
        <a:off x="3715236" y="3932695"/>
        <a:ext cx="1036925" cy="1036925"/>
      </dsp:txXfrm>
    </dsp:sp>
    <dsp:sp modelId="{FB5E2DC2-C2BE-4755-A91D-F9F09F7E543F}">
      <dsp:nvSpPr>
        <dsp:cNvPr id="0" name=""/>
        <dsp:cNvSpPr/>
      </dsp:nvSpPr>
      <dsp:spPr>
        <a:xfrm rot="11880000">
          <a:off x="4317029" y="2226045"/>
          <a:ext cx="311112" cy="498587"/>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rtl="1">
            <a:lnSpc>
              <a:spcPct val="90000"/>
            </a:lnSpc>
            <a:spcBef>
              <a:spcPct val="0"/>
            </a:spcBef>
            <a:spcAft>
              <a:spcPct val="35000"/>
            </a:spcAft>
            <a:buNone/>
          </a:pPr>
          <a:endParaRPr lang="ar-EG" sz="1900" kern="1200"/>
        </a:p>
      </dsp:txBody>
      <dsp:txXfrm rot="10800000">
        <a:off x="4408079" y="2340183"/>
        <a:ext cx="217778" cy="299153"/>
      </dsp:txXfrm>
    </dsp:sp>
    <dsp:sp modelId="{49131032-B3BE-4455-BFF7-418AA16DDDB1}">
      <dsp:nvSpPr>
        <dsp:cNvPr id="0" name=""/>
        <dsp:cNvSpPr/>
      </dsp:nvSpPr>
      <dsp:spPr>
        <a:xfrm>
          <a:off x="2754527" y="1422127"/>
          <a:ext cx="1466433" cy="1466433"/>
        </a:xfrm>
        <a:prstGeom prst="ellipse">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None/>
          </a:pPr>
          <a:r>
            <a:rPr lang="ar-EG" sz="2400" kern="1200" dirty="0"/>
            <a:t>الرقابة</a:t>
          </a:r>
        </a:p>
      </dsp:txBody>
      <dsp:txXfrm>
        <a:off x="2969281" y="1636881"/>
        <a:ext cx="1036925" cy="103692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الخامسة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عناصر الحلقة النقاشية الخامسة</a:t>
            </a: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p:txBody>
          <a:bodyPr/>
          <a:lstStyle/>
          <a:p>
            <a:pPr algn="just"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a:t>
            </a:r>
            <a:r>
              <a:rPr lang="ar-EG" sz="4400" dirty="0">
                <a:solidFill>
                  <a:schemeClr val="bg1"/>
                </a:solidFill>
                <a:latin typeface="Sakkal Majalla" panose="02000000000000000000" pitchFamily="2" charset="-78"/>
                <a:cs typeface="Sakkal Majalla" panose="02000000000000000000" pitchFamily="2" charset="-78"/>
              </a:rPr>
              <a:t>أخلاقيات البحث العلمي من منظور ديني</a:t>
            </a:r>
          </a:p>
          <a:p>
            <a:pPr algn="just" rtl="1">
              <a:buFont typeface="Wingdings" panose="05000000000000000000" pitchFamily="2" charset="2"/>
              <a:buChar char="Ø"/>
            </a:pPr>
            <a:r>
              <a:rPr lang="ar-EG" sz="4400" dirty="0">
                <a:solidFill>
                  <a:schemeClr val="bg1"/>
                </a:solidFill>
                <a:latin typeface="Sakkal Majalla" panose="02000000000000000000" pitchFamily="2" charset="-78"/>
                <a:cs typeface="Sakkal Majalla" panose="02000000000000000000" pitchFamily="2" charset="-78"/>
              </a:rPr>
              <a:t> القيم الأخلاقية في حال البحوث على الأطفال </a:t>
            </a:r>
          </a:p>
          <a:p>
            <a:pPr algn="just" rtl="1">
              <a:buFont typeface="Wingdings" panose="05000000000000000000" pitchFamily="2" charset="2"/>
              <a:buChar char="Ø"/>
            </a:pPr>
            <a:r>
              <a:rPr lang="ar-EG" sz="4400" dirty="0">
                <a:solidFill>
                  <a:schemeClr val="bg1"/>
                </a:solidFill>
                <a:latin typeface="Sakkal Majalla" panose="02000000000000000000" pitchFamily="2" charset="-78"/>
                <a:cs typeface="Sakkal Majalla" panose="02000000000000000000" pitchFamily="2" charset="-78"/>
              </a:rPr>
              <a:t> القيم الأخلاقية في حال البحوث على الحوامل والمرضعات </a:t>
            </a:r>
          </a:p>
          <a:p>
            <a:pPr algn="just" rtl="1">
              <a:buFont typeface="Wingdings" panose="05000000000000000000" pitchFamily="2" charset="2"/>
              <a:buChar char="Ø"/>
            </a:pPr>
            <a:r>
              <a:rPr lang="ar-EG" sz="4400" dirty="0">
                <a:solidFill>
                  <a:schemeClr val="bg1"/>
                </a:solidFill>
                <a:latin typeface="Sakkal Majalla" panose="02000000000000000000" pitchFamily="2" charset="-78"/>
                <a:cs typeface="Sakkal Majalla" panose="02000000000000000000" pitchFamily="2" charset="-78"/>
              </a:rPr>
              <a:t> القيم الأخلاقية في حال البحوث على المقيدين حريتهم ( المساجين والأسرى)</a:t>
            </a:r>
          </a:p>
          <a:p>
            <a:pPr algn="just" rtl="1">
              <a:buFont typeface="Wingdings" panose="05000000000000000000" pitchFamily="2" charset="2"/>
              <a:buChar char="Ø"/>
            </a:pPr>
            <a:r>
              <a:rPr lang="ar-EG" sz="4400" dirty="0">
                <a:solidFill>
                  <a:schemeClr val="bg1"/>
                </a:solidFill>
                <a:latin typeface="Sakkal Majalla" panose="02000000000000000000" pitchFamily="2" charset="-78"/>
                <a:cs typeface="Sakkal Majalla" panose="02000000000000000000" pitchFamily="2" charset="-78"/>
              </a:rPr>
              <a:t> القيم الأخلاقية في حال البحوث الوبائية</a:t>
            </a:r>
          </a:p>
        </p:txBody>
      </p:sp>
    </p:spTree>
    <p:extLst>
      <p:ext uri="{BB962C8B-B14F-4D97-AF65-F5344CB8AC3E}">
        <p14:creationId xmlns:p14="http://schemas.microsoft.com/office/powerpoint/2010/main" val="661719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BDB931-4AE8-4037-F24E-4C9022060953}"/>
              </a:ext>
            </a:extLst>
          </p:cNvPr>
          <p:cNvSpPr>
            <a:spLocks noGrp="1"/>
          </p:cNvSpPr>
          <p:nvPr>
            <p:ph type="title"/>
          </p:nvPr>
        </p:nvSpPr>
        <p:spPr>
          <a:xfrm>
            <a:off x="838200" y="994712"/>
            <a:ext cx="10515600" cy="1325563"/>
          </a:xfrm>
        </p:spPr>
        <p:txBody>
          <a:bodyPr>
            <a:normAutofit fontScale="90000"/>
          </a:bodyPr>
          <a:lstStyle/>
          <a:p>
            <a:pPr marL="571500" indent="-571500" algn="r" rtl="1">
              <a:buFont typeface="Wingdings" panose="05000000000000000000" pitchFamily="2" charset="2"/>
              <a:buChar char="§"/>
            </a:pPr>
            <a:r>
              <a:rPr lang="ar-EG" b="1" dirty="0">
                <a:solidFill>
                  <a:schemeClr val="bg1"/>
                </a:solidFill>
                <a:latin typeface="Sakkal Majalla" panose="02000000000000000000" pitchFamily="2" charset="-78"/>
                <a:cs typeface="Sakkal Majalla" panose="02000000000000000000" pitchFamily="2" charset="-78"/>
              </a:rPr>
              <a:t>الأجواء الأخلاقية في العمل الإداري ودورها في تحقيق أهداف مراكز البحث والدراسات</a:t>
            </a:r>
            <a:br>
              <a:rPr lang="ar-EG" b="1" dirty="0">
                <a:solidFill>
                  <a:schemeClr val="accent5"/>
                </a:solidFill>
                <a:latin typeface="Sakkal Majalla" panose="02000000000000000000" pitchFamily="2" charset="-78"/>
                <a:cs typeface="Sakkal Majalla" panose="02000000000000000000" pitchFamily="2" charset="-78"/>
              </a:rPr>
            </a:br>
            <a:endParaRPr lang="ar-EG" b="1" dirty="0">
              <a:solidFill>
                <a:schemeClr val="accent5"/>
              </a:solidFill>
              <a:latin typeface="Sakkal Majalla" panose="02000000000000000000" pitchFamily="2" charset="-78"/>
              <a:cs typeface="Sakkal Majalla" panose="02000000000000000000" pitchFamily="2" charset="-78"/>
            </a:endParaRPr>
          </a:p>
        </p:txBody>
      </p:sp>
      <p:sp>
        <p:nvSpPr>
          <p:cNvPr id="3" name="عنصر نائب للمحتوى 2">
            <a:extLst>
              <a:ext uri="{FF2B5EF4-FFF2-40B4-BE49-F238E27FC236}">
                <a16:creationId xmlns:a16="http://schemas.microsoft.com/office/drawing/2014/main" id="{EB865EE0-1A77-1E82-3B1E-FC5A91DC9585}"/>
              </a:ext>
            </a:extLst>
          </p:cNvPr>
          <p:cNvSpPr>
            <a:spLocks noGrp="1"/>
          </p:cNvSpPr>
          <p:nvPr>
            <p:ph idx="1"/>
          </p:nvPr>
        </p:nvSpPr>
        <p:spPr/>
        <p:txBody>
          <a:bodyPr/>
          <a:lstStyle/>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مفهوم الإدارة </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الوظائف الإدارية </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المدير الإداري </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القائد الإداري </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القائد الإداري كمدير فعال</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 المدراء والعاملون والعلاقات الإنسانية </a:t>
            </a:r>
          </a:p>
          <a:p>
            <a:pPr algn="r" rtl="1">
              <a:buFont typeface="Wingdings" panose="05000000000000000000" pitchFamily="2" charset="2"/>
              <a:buChar char="Ø"/>
            </a:pPr>
            <a:r>
              <a:rPr lang="ar-EG" sz="3600" dirty="0">
                <a:solidFill>
                  <a:schemeClr val="bg1"/>
                </a:solidFill>
                <a:latin typeface="Sakkal Majalla" panose="02000000000000000000" pitchFamily="2" charset="-78"/>
                <a:cs typeface="Sakkal Majalla" panose="02000000000000000000" pitchFamily="2" charset="-78"/>
              </a:rPr>
              <a:t>العلاقات الإنسانية في بيئة العمل الإداري </a:t>
            </a:r>
          </a:p>
          <a:p>
            <a:pPr algn="r" rtl="1">
              <a:buFont typeface="Wingdings" panose="05000000000000000000" pitchFamily="2" charset="2"/>
              <a:buChar char="Ø"/>
            </a:pPr>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30464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7830339-3B69-64FB-13C5-651754160736}"/>
              </a:ext>
            </a:extLst>
          </p:cNvPr>
          <p:cNvSpPr>
            <a:spLocks noGrp="1"/>
          </p:cNvSpPr>
          <p:nvPr>
            <p:ph type="title"/>
          </p:nvPr>
        </p:nvSpPr>
        <p:spPr/>
        <p:txBody>
          <a:bodyPr>
            <a:normAutofit fontScale="90000"/>
          </a:bodyPr>
          <a:lstStyle/>
          <a:p>
            <a:pPr algn="r" rtl="1"/>
            <a:br>
              <a:rPr lang="ar-EG" dirty="0">
                <a:solidFill>
                  <a:schemeClr val="bg1"/>
                </a:solidFill>
              </a:rPr>
            </a:br>
            <a:r>
              <a:rPr lang="ar-EG" b="1" dirty="0">
                <a:solidFill>
                  <a:schemeClr val="accent5"/>
                </a:solidFill>
              </a:rPr>
              <a:t>أخلاقيات البحث العلمي من منظور ديني</a:t>
            </a:r>
            <a:br>
              <a:rPr lang="ar-EG" dirty="0">
                <a:solidFill>
                  <a:schemeClr val="bg1"/>
                </a:solidFill>
              </a:rPr>
            </a:br>
            <a:endParaRPr lang="ar-EG" dirty="0">
              <a:solidFill>
                <a:schemeClr val="bg1"/>
              </a:solidFill>
            </a:endParaRPr>
          </a:p>
        </p:txBody>
      </p:sp>
      <p:sp>
        <p:nvSpPr>
          <p:cNvPr id="3" name="عنصر نائب للمحتوى 2">
            <a:extLst>
              <a:ext uri="{FF2B5EF4-FFF2-40B4-BE49-F238E27FC236}">
                <a16:creationId xmlns:a16="http://schemas.microsoft.com/office/drawing/2014/main" id="{FE562498-A61B-BEE8-EA4A-4612927794AD}"/>
              </a:ext>
            </a:extLst>
          </p:cNvPr>
          <p:cNvSpPr>
            <a:spLocks noGrp="1"/>
          </p:cNvSpPr>
          <p:nvPr>
            <p:ph idx="1"/>
          </p:nvPr>
        </p:nvSpPr>
        <p:spPr>
          <a:xfrm>
            <a:off x="838200" y="1409075"/>
            <a:ext cx="10515600" cy="4767888"/>
          </a:xfrm>
        </p:spPr>
        <p:txBody>
          <a:bodyPr/>
          <a:lstStyle/>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المنهج العلمي الديني يؤكد على أن البحث العلمي عملية أخلاقية بالإضافة إلى كونه عملية منهجية. لذا فإن الباحث مطالب أن يكون متسلحاً بمواصفات أخلاقية جنباً إلى جنب مع المواصفات المعرفية والمنهجية.</a:t>
            </a:r>
          </a:p>
          <a:p>
            <a:pPr marL="0" indent="0" algn="just" rtl="1">
              <a:buNone/>
            </a:pPr>
            <a:r>
              <a:rPr lang="ar-EG" sz="3600" dirty="0">
                <a:solidFill>
                  <a:schemeClr val="bg1"/>
                </a:solidFill>
                <a:latin typeface="Sakkal Majalla" panose="02000000000000000000" pitchFamily="2" charset="-78"/>
                <a:cs typeface="Sakkal Majalla" panose="02000000000000000000" pitchFamily="2" charset="-78"/>
              </a:rPr>
              <a:t> ولذلك تحث جميع الأديان على طلب العلم وعلى القيم العلمية الآتية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 عدم الأخذ بالمعارف والخبرات اعتماداً على الظن.</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 إعمال العقل على طلب الدليل في كل اعتقاد.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 توجيه العقل إلى التريث وعدم التسرع في إصدار الأحكام. </a:t>
            </a:r>
          </a:p>
          <a:p>
            <a:pPr algn="just" rtl="1">
              <a:buFont typeface="Wingdings" panose="05000000000000000000" pitchFamily="2" charset="2"/>
              <a:buChar char="ü"/>
            </a:pPr>
            <a:r>
              <a:rPr lang="ar-EG" sz="3600" dirty="0">
                <a:solidFill>
                  <a:schemeClr val="bg1"/>
                </a:solidFill>
                <a:latin typeface="Sakkal Majalla" panose="02000000000000000000" pitchFamily="2" charset="-78"/>
                <a:cs typeface="Sakkal Majalla" panose="02000000000000000000" pitchFamily="2" charset="-78"/>
              </a:rPr>
              <a:t> عدم نشر ما يسمع قبل دراسة المختصين له، والتحقق منه.</a:t>
            </a:r>
          </a:p>
          <a:p>
            <a:pPr algn="r" rtl="1"/>
            <a:endParaRPr lang="ar-EG" dirty="0">
              <a:solidFill>
                <a:schemeClr val="bg1"/>
              </a:solidFill>
            </a:endParaRPr>
          </a:p>
        </p:txBody>
      </p:sp>
    </p:spTree>
    <p:extLst>
      <p:ext uri="{BB962C8B-B14F-4D97-AF65-F5344CB8AC3E}">
        <p14:creationId xmlns:p14="http://schemas.microsoft.com/office/powerpoint/2010/main" val="614130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الأطفال </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ينبغي ألاّ تجرى البحوث على الأطفال في حال إمكانية أن تُجرى على الكبار لإعطاء نفس النتائج .</a:t>
            </a:r>
          </a:p>
          <a:p>
            <a:pPr algn="just" rtl="1"/>
            <a:r>
              <a:rPr lang="ar-EG" sz="3600" dirty="0">
                <a:solidFill>
                  <a:schemeClr val="bg1"/>
                </a:solidFill>
                <a:latin typeface="Sakkal Majalla" panose="02000000000000000000" pitchFamily="2" charset="-78"/>
                <a:cs typeface="Sakkal Majalla" panose="02000000000000000000" pitchFamily="2" charset="-78"/>
              </a:rPr>
              <a:t>أن تجرى البحوث لغناء المعرفة فيما يخص اختصاص واحتياجات الطفولة وتطوير الخدمات المقدمة لهم .</a:t>
            </a:r>
          </a:p>
          <a:p>
            <a:pPr algn="just" rtl="1"/>
            <a:r>
              <a:rPr lang="ar-EG" sz="3600" dirty="0">
                <a:solidFill>
                  <a:schemeClr val="bg1"/>
                </a:solidFill>
                <a:latin typeface="Sakkal Majalla" panose="02000000000000000000" pitchFamily="2" charset="-78"/>
                <a:cs typeface="Sakkal Majalla" panose="02000000000000000000" pitchFamily="2" charset="-78"/>
              </a:rPr>
              <a:t>ينبغي الحصول على موافقة الطفل وحسب درجة النضج العقلي وفي حالة تعذر ذلك ينبغي الحصول على موافقة ذويهم أو أوصيائهم </a:t>
            </a:r>
          </a:p>
          <a:p>
            <a:pPr algn="just" rtl="1"/>
            <a:r>
              <a:rPr lang="ar-EG" sz="3600" dirty="0">
                <a:solidFill>
                  <a:schemeClr val="bg1"/>
                </a:solidFill>
                <a:latin typeface="Sakkal Majalla" panose="02000000000000000000" pitchFamily="2" charset="-78"/>
                <a:cs typeface="Sakkal Majalla" panose="02000000000000000000" pitchFamily="2" charset="-78"/>
              </a:rPr>
              <a:t> يجب ألا تشكل البحوث أي خطورة على الطفل وإن الفائدة أكثر من الضرر المتحقق</a:t>
            </a:r>
          </a:p>
          <a:p>
            <a:pPr algn="r" rtl="1"/>
            <a:endParaRPr lang="ar-EG" dirty="0"/>
          </a:p>
          <a:p>
            <a:pPr algn="r" rtl="1"/>
            <a:endParaRPr lang="ar-EG" dirty="0"/>
          </a:p>
        </p:txBody>
      </p:sp>
    </p:spTree>
    <p:extLst>
      <p:ext uri="{BB962C8B-B14F-4D97-AF65-F5344CB8AC3E}">
        <p14:creationId xmlns:p14="http://schemas.microsoft.com/office/powerpoint/2010/main" val="2245896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الحوامل والمرضعات </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lnSpcReduction="10000"/>
          </a:bodyPr>
          <a:lstStyle/>
          <a:p>
            <a:pPr algn="just" rtl="1"/>
            <a:r>
              <a:rPr lang="ar-EG" sz="3600" dirty="0">
                <a:solidFill>
                  <a:schemeClr val="bg1"/>
                </a:solidFill>
                <a:latin typeface="Sakkal Majalla" panose="02000000000000000000" pitchFamily="2" charset="-78"/>
                <a:cs typeface="Sakkal Majalla" panose="02000000000000000000" pitchFamily="2" charset="-78"/>
              </a:rPr>
              <a:t>يجب التأكيد على اطلاع الزوجين على طبيعة البحث ومكونات ومضاعفاته المحتملة على الأم والجنين مع أخذ الموافقة الخطية المبنية على المعرفة من الزوجين .</a:t>
            </a:r>
          </a:p>
          <a:p>
            <a:pPr algn="just" rtl="1"/>
            <a:r>
              <a:rPr lang="ar-EG" sz="3600" dirty="0">
                <a:solidFill>
                  <a:schemeClr val="bg1"/>
                </a:solidFill>
                <a:latin typeface="Sakkal Majalla" panose="02000000000000000000" pitchFamily="2" charset="-78"/>
                <a:cs typeface="Sakkal Majalla" panose="02000000000000000000" pitchFamily="2" charset="-78"/>
              </a:rPr>
              <a:t>  ألا يحتمل هذا البحث وجود مضاعفات على الجنين أو المولود يؤدي إلى حدوث تشوهات، أو أي إعاقات ،أو عدم نمو ،أو وفاته حسب الحقائق العلمية الموثقة .</a:t>
            </a:r>
          </a:p>
          <a:p>
            <a:pPr algn="just" rtl="1"/>
            <a:r>
              <a:rPr lang="ar-EG" sz="3600" dirty="0">
                <a:solidFill>
                  <a:schemeClr val="bg1"/>
                </a:solidFill>
                <a:latin typeface="Sakkal Majalla" panose="02000000000000000000" pitchFamily="2" charset="-78"/>
                <a:cs typeface="Sakkal Majalla" panose="02000000000000000000" pitchFamily="2" charset="-78"/>
              </a:rPr>
              <a:t>لا يجوز إطلاقا إجراء البحوث على حوامل أو مرضعات  في حالة إمكان إجرائها على غيرهن  .</a:t>
            </a:r>
          </a:p>
          <a:p>
            <a:pPr algn="just" rtl="1"/>
            <a:r>
              <a:rPr lang="ar-EG" sz="3600" dirty="0">
                <a:solidFill>
                  <a:schemeClr val="bg1"/>
                </a:solidFill>
                <a:latin typeface="Sakkal Majalla" panose="02000000000000000000" pitchFamily="2" charset="-78"/>
                <a:cs typeface="Sakkal Majalla" panose="02000000000000000000" pitchFamily="2" charset="-78"/>
              </a:rPr>
              <a:t>إجراء البحوث على الحوامل في حالة وجود فائدة مرجوة، أو حاصلة بصحة الام ،أو الجنين، أو الحصول على معلومات جديدة . </a:t>
            </a:r>
          </a:p>
          <a:p>
            <a:pPr algn="r" rtl="1"/>
            <a:endParaRPr lang="ar-EG" dirty="0"/>
          </a:p>
          <a:p>
            <a:pPr algn="r" rtl="1"/>
            <a:endParaRPr lang="ar-EG" dirty="0"/>
          </a:p>
        </p:txBody>
      </p:sp>
    </p:spTree>
    <p:extLst>
      <p:ext uri="{BB962C8B-B14F-4D97-AF65-F5344CB8AC3E}">
        <p14:creationId xmlns:p14="http://schemas.microsoft.com/office/powerpoint/2010/main" val="1856335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على المقيدين حريتهم ( المساجين والأسرى)</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توفير كافة الرعاية الصحية مع عدم حرمان السجناء من فرص الاستفادة من عقاقير قيد التجربة أو لقاحات أو أي إجراء علاجي آخر يمكن أن تكون ذو فائدة علاجية أو وقائية </a:t>
            </a:r>
          </a:p>
          <a:p>
            <a:pPr algn="just" rtl="1"/>
            <a:r>
              <a:rPr lang="ar-EG" sz="3600" dirty="0">
                <a:solidFill>
                  <a:schemeClr val="bg1"/>
                </a:solidFill>
                <a:latin typeface="Sakkal Majalla" panose="02000000000000000000" pitchFamily="2" charset="-78"/>
                <a:cs typeface="Sakkal Majalla" panose="02000000000000000000" pitchFamily="2" charset="-78"/>
              </a:rPr>
              <a:t>يحذر على فريق البحث القيام بطريقة إيجابية أو سلبية بأية أعمال من ضروب المعاملة القاسية أو اللاإنسانية أو التحريض عليها</a:t>
            </a:r>
          </a:p>
          <a:p>
            <a:pPr algn="just" rtl="1"/>
            <a:r>
              <a:rPr lang="ar-EG" sz="3600" dirty="0">
                <a:solidFill>
                  <a:schemeClr val="bg1"/>
                </a:solidFill>
                <a:latin typeface="Sakkal Majalla" panose="02000000000000000000" pitchFamily="2" charset="-78"/>
                <a:cs typeface="Sakkal Majalla" panose="02000000000000000000" pitchFamily="2" charset="-78"/>
              </a:rPr>
              <a:t>تأثير على قيد حريتهم</a:t>
            </a:r>
          </a:p>
          <a:p>
            <a:pPr algn="just" rtl="1"/>
            <a:r>
              <a:rPr lang="ar-EG" sz="3600" dirty="0">
                <a:solidFill>
                  <a:schemeClr val="bg1"/>
                </a:solidFill>
                <a:latin typeface="Sakkal Majalla" panose="02000000000000000000" pitchFamily="2" charset="-78"/>
                <a:cs typeface="Sakkal Majalla" panose="02000000000000000000" pitchFamily="2" charset="-78"/>
              </a:rPr>
              <a:t>موافقة كتابية</a:t>
            </a:r>
          </a:p>
          <a:p>
            <a:pPr algn="just" rtl="1"/>
            <a:r>
              <a:rPr lang="ar-EG" sz="3600" dirty="0">
                <a:solidFill>
                  <a:schemeClr val="bg1"/>
                </a:solidFill>
                <a:latin typeface="Sakkal Majalla" panose="02000000000000000000" pitchFamily="2" charset="-78"/>
                <a:cs typeface="Sakkal Majalla" panose="02000000000000000000" pitchFamily="2" charset="-78"/>
              </a:rPr>
              <a:t>عدم تعرضهم للضغط وأخذ موافقة الجهة الرقابية </a:t>
            </a:r>
          </a:p>
          <a:p>
            <a:pPr algn="r" rtl="1"/>
            <a:endParaRPr lang="ar-EG" dirty="0"/>
          </a:p>
          <a:p>
            <a:pPr algn="r" rtl="1"/>
            <a:endParaRPr lang="ar-EG" dirty="0"/>
          </a:p>
        </p:txBody>
      </p:sp>
    </p:spTree>
    <p:extLst>
      <p:ext uri="{BB962C8B-B14F-4D97-AF65-F5344CB8AC3E}">
        <p14:creationId xmlns:p14="http://schemas.microsoft.com/office/powerpoint/2010/main" val="32361847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2A99004-8481-D6CB-6786-CBCFD9889320}"/>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القيم الأخلاقية في حال البحوث الوبائية</a:t>
            </a:r>
          </a:p>
        </p:txBody>
      </p:sp>
      <p:sp>
        <p:nvSpPr>
          <p:cNvPr id="3" name="عنصر نائب للمحتوى 2">
            <a:extLst>
              <a:ext uri="{FF2B5EF4-FFF2-40B4-BE49-F238E27FC236}">
                <a16:creationId xmlns:a16="http://schemas.microsoft.com/office/drawing/2014/main" id="{5C50F62D-1F37-9D32-C7A2-70EDB072B437}"/>
              </a:ext>
            </a:extLst>
          </p:cNvPr>
          <p:cNvSpPr>
            <a:spLocks noGrp="1"/>
          </p:cNvSpPr>
          <p:nvPr>
            <p:ph idx="1"/>
          </p:nvPr>
        </p:nvSpPr>
        <p:spPr>
          <a:xfrm>
            <a:off x="838200" y="1514007"/>
            <a:ext cx="10515600" cy="4662956"/>
          </a:xfrm>
        </p:spPr>
        <p:txBody>
          <a:bodyPr>
            <a:normAutofit lnSpcReduction="10000"/>
          </a:bodyPr>
          <a:lstStyle/>
          <a:p>
            <a:pPr algn="just" rtl="1"/>
            <a:r>
              <a:rPr lang="ar-EG" sz="3200" dirty="0">
                <a:solidFill>
                  <a:schemeClr val="bg1"/>
                </a:solidFill>
                <a:latin typeface="Sakkal Majalla" panose="02000000000000000000" pitchFamily="2" charset="-78"/>
                <a:cs typeface="Sakkal Majalla" panose="02000000000000000000" pitchFamily="2" charset="-78"/>
              </a:rPr>
              <a:t>في حالة الدراسات التي تتطلب مراجعة السجلات والوثائق الصحية والسكانية فإنه ليس من المطلوب الحصول على الموافقة الواعية للأشخاص مادام ذلك لا يشير إلى ما يمكن التعرف عليهم.  </a:t>
            </a:r>
          </a:p>
          <a:p>
            <a:pPr algn="just" rtl="1"/>
            <a:r>
              <a:rPr lang="ar-EG" sz="3200" dirty="0">
                <a:solidFill>
                  <a:schemeClr val="bg1"/>
                </a:solidFill>
                <a:latin typeface="Sakkal Majalla" panose="02000000000000000000" pitchFamily="2" charset="-78"/>
                <a:cs typeface="Sakkal Majalla" panose="02000000000000000000" pitchFamily="2" charset="-78"/>
              </a:rPr>
              <a:t>في البحوث المسحية والتي تتطلب الحصول على المعلومات مباشرةً من المواطنين فإنه من ألضروري أخذ موافقتهم الواعية.</a:t>
            </a:r>
          </a:p>
          <a:p>
            <a:pPr algn="just" rtl="1"/>
            <a:r>
              <a:rPr lang="ar-EG" sz="3200" dirty="0">
                <a:solidFill>
                  <a:schemeClr val="bg1"/>
                </a:solidFill>
                <a:latin typeface="Sakkal Majalla" panose="02000000000000000000" pitchFamily="2" charset="-78"/>
                <a:cs typeface="Sakkal Majalla" panose="02000000000000000000" pitchFamily="2" charset="-78"/>
              </a:rPr>
              <a:t>في البحوث المسحية يجب استحصال موافقة الجهات الرسمية كدوائر الإحصاء والصحة وضمن تعليمات تصدرها.</a:t>
            </a:r>
          </a:p>
          <a:p>
            <a:pPr algn="just" rtl="1"/>
            <a:r>
              <a:rPr lang="ar-EG" sz="3200" dirty="0">
                <a:solidFill>
                  <a:schemeClr val="bg1"/>
                </a:solidFill>
                <a:latin typeface="Sakkal Majalla" panose="02000000000000000000" pitchFamily="2" charset="-78"/>
                <a:cs typeface="Sakkal Majalla" panose="02000000000000000000" pitchFamily="2" charset="-78"/>
              </a:rPr>
              <a:t>موافقة وجهاء المناطق كرؤساء العشائر والقبائل أو مجلس الشعب أو مختار المنطقة ( قادة ألمجتمع ) </a:t>
            </a:r>
          </a:p>
          <a:p>
            <a:pPr algn="just" rtl="1"/>
            <a:r>
              <a:rPr lang="ar-EG" sz="3200" dirty="0">
                <a:solidFill>
                  <a:schemeClr val="bg1"/>
                </a:solidFill>
                <a:latin typeface="Sakkal Majalla" panose="02000000000000000000" pitchFamily="2" charset="-78"/>
                <a:cs typeface="Sakkal Majalla" panose="02000000000000000000" pitchFamily="2" charset="-78"/>
              </a:rPr>
              <a:t>ضمان سرية المعلومات المتحصلة وضمان عدم إساءة استخدامها.  </a:t>
            </a:r>
          </a:p>
          <a:p>
            <a:pPr algn="r" rtl="1"/>
            <a:endParaRPr lang="ar-EG" dirty="0"/>
          </a:p>
          <a:p>
            <a:pPr algn="r" rtl="1"/>
            <a:endParaRPr lang="ar-EG" dirty="0"/>
          </a:p>
          <a:p>
            <a:pPr algn="r" rtl="1"/>
            <a:endParaRPr lang="ar-EG" dirty="0"/>
          </a:p>
        </p:txBody>
      </p:sp>
    </p:spTree>
    <p:extLst>
      <p:ext uri="{BB962C8B-B14F-4D97-AF65-F5344CB8AC3E}">
        <p14:creationId xmlns:p14="http://schemas.microsoft.com/office/powerpoint/2010/main" val="1104370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A2D20296-FF38-5F4C-F560-D4A2C8806B0C}"/>
              </a:ext>
            </a:extLst>
          </p:cNvPr>
          <p:cNvSpPr txBox="1"/>
          <p:nvPr/>
        </p:nvSpPr>
        <p:spPr>
          <a:xfrm>
            <a:off x="2038662" y="2536837"/>
            <a:ext cx="8949128" cy="1323439"/>
          </a:xfrm>
          <a:prstGeom prst="rect">
            <a:avLst/>
          </a:prstGeom>
          <a:noFill/>
        </p:spPr>
        <p:txBody>
          <a:bodyPr wrap="square">
            <a:spAutoFit/>
          </a:bodyPr>
          <a:lstStyle/>
          <a:p>
            <a:pPr algn="ctr"/>
            <a:r>
              <a:rPr lang="ar-EG" sz="4000" dirty="0">
                <a:solidFill>
                  <a:schemeClr val="bg1"/>
                </a:solidFill>
                <a:latin typeface="Sakkal Majalla" panose="02000000000000000000" pitchFamily="2" charset="-78"/>
                <a:cs typeface="Sakkal Majalla" panose="02000000000000000000" pitchFamily="2" charset="-78"/>
              </a:rPr>
              <a:t>الأجواء الأخلاقية في العمل الإداري ودورها في تحقيق أهداف مراكز البحث والدراسات</a:t>
            </a:r>
            <a:endParaRPr lang="ar-EG" sz="4000" dirty="0"/>
          </a:p>
        </p:txBody>
      </p:sp>
    </p:spTree>
    <p:extLst>
      <p:ext uri="{BB962C8B-B14F-4D97-AF65-F5344CB8AC3E}">
        <p14:creationId xmlns:p14="http://schemas.microsoft.com/office/powerpoint/2010/main" val="790848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61A4C9D-2E6B-5F8E-E507-FCF415EAAE35}"/>
              </a:ext>
            </a:extLst>
          </p:cNvPr>
          <p:cNvSpPr>
            <a:spLocks noGrp="1"/>
          </p:cNvSpPr>
          <p:nvPr>
            <p:ph type="title"/>
          </p:nvPr>
        </p:nvSpPr>
        <p:spPr/>
        <p:txBody>
          <a:bodyPr>
            <a:normAutofit fontScale="90000"/>
          </a:bodyPr>
          <a:lstStyle/>
          <a:p>
            <a:pPr algn="r" rtl="1"/>
            <a:br>
              <a:rPr lang="ar-EG" dirty="0">
                <a:solidFill>
                  <a:schemeClr val="bg1"/>
                </a:solidFill>
                <a:latin typeface="Sakkal Majalla" panose="02000000000000000000" pitchFamily="2" charset="-78"/>
                <a:cs typeface="Sakkal Majalla" panose="02000000000000000000" pitchFamily="2" charset="-78"/>
              </a:rPr>
            </a:br>
            <a:r>
              <a:rPr lang="ar-EG" sz="4900" b="1" dirty="0">
                <a:solidFill>
                  <a:schemeClr val="accent5"/>
                </a:solidFill>
                <a:latin typeface="Sakkal Majalla" panose="02000000000000000000" pitchFamily="2" charset="-78"/>
                <a:cs typeface="Sakkal Majalla" panose="02000000000000000000" pitchFamily="2" charset="-78"/>
              </a:rPr>
              <a:t>مفهوم الإدارة </a:t>
            </a:r>
            <a:br>
              <a:rPr lang="ar-EG" dirty="0">
                <a:solidFill>
                  <a:schemeClr val="bg1"/>
                </a:solidFill>
                <a:latin typeface="Sakkal Majalla" panose="02000000000000000000" pitchFamily="2" charset="-78"/>
                <a:cs typeface="Sakkal Majalla" panose="02000000000000000000" pitchFamily="2" charset="-78"/>
              </a:rPr>
            </a:br>
            <a:endParaRPr lang="ar-EG"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C33E83D3-D84A-6A0C-4D5E-4FF329279DDA}"/>
              </a:ext>
            </a:extLst>
          </p:cNvPr>
          <p:cNvGraphicFramePr>
            <a:graphicFrameLocks noGrp="1"/>
          </p:cNvGraphicFramePr>
          <p:nvPr>
            <p:ph idx="1"/>
            <p:extLst>
              <p:ext uri="{D42A27DB-BD31-4B8C-83A1-F6EECF244321}">
                <p14:modId xmlns:p14="http://schemas.microsoft.com/office/powerpoint/2010/main" val="339376661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4900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69D00A54-ABE7-DCAD-DBA7-76AE33AE8425}"/>
              </a:ext>
            </a:extLst>
          </p:cNvPr>
          <p:cNvGraphicFramePr>
            <a:graphicFrameLocks noGrp="1"/>
          </p:cNvGraphicFramePr>
          <p:nvPr>
            <p:ph idx="1"/>
            <p:extLst>
              <p:ext uri="{D42A27DB-BD31-4B8C-83A1-F6EECF244321}">
                <p14:modId xmlns:p14="http://schemas.microsoft.com/office/powerpoint/2010/main" val="2713487207"/>
              </p:ext>
            </p:extLst>
          </p:nvPr>
        </p:nvGraphicFramePr>
        <p:xfrm>
          <a:off x="838200" y="148085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29602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ملاحظات من التعريفات السابقة</a:t>
            </a:r>
          </a:p>
        </p:txBody>
      </p:sp>
      <p:sp>
        <p:nvSpPr>
          <p:cNvPr id="3" name="عنصر نائب للمحتوى 2">
            <a:extLst>
              <a:ext uri="{FF2B5EF4-FFF2-40B4-BE49-F238E27FC236}">
                <a16:creationId xmlns:a16="http://schemas.microsoft.com/office/drawing/2014/main" id="{AFA91E79-368C-807D-E9B6-7881E13AB23F}"/>
              </a:ext>
            </a:extLst>
          </p:cNvPr>
          <p:cNvSpPr>
            <a:spLocks noGrp="1"/>
          </p:cNvSpPr>
          <p:nvPr>
            <p:ph idx="1"/>
          </p:nvPr>
        </p:nvSpPr>
        <p:spPr>
          <a:xfrm>
            <a:off x="838200" y="1394085"/>
            <a:ext cx="10515600" cy="4782878"/>
          </a:xfrm>
        </p:spPr>
        <p:txBody>
          <a:bodyPr>
            <a:noAutofit/>
          </a:bodyPr>
          <a:lstStyle/>
          <a:p>
            <a:pPr algn="just" rtl="1"/>
            <a:r>
              <a:rPr lang="ar-EG" sz="3600" dirty="0">
                <a:solidFill>
                  <a:schemeClr val="bg1"/>
                </a:solidFill>
                <a:latin typeface="Sakkal Majalla" panose="02000000000000000000" pitchFamily="2" charset="-78"/>
                <a:cs typeface="Sakkal Majalla" panose="02000000000000000000" pitchFamily="2" charset="-78"/>
              </a:rPr>
              <a:t>الإدارة تطبق على الجماعة وليس على الفرد </a:t>
            </a:r>
          </a:p>
          <a:p>
            <a:pPr algn="just" rtl="1"/>
            <a:r>
              <a:rPr lang="ar-EG" sz="3600" dirty="0">
                <a:solidFill>
                  <a:schemeClr val="bg1"/>
                </a:solidFill>
                <a:latin typeface="Sakkal Majalla" panose="02000000000000000000" pitchFamily="2" charset="-78"/>
                <a:cs typeface="Sakkal Majalla" panose="02000000000000000000" pitchFamily="2" charset="-78"/>
              </a:rPr>
              <a:t>الهدف ضروري ولازمة من اللوازم الطبيعية للإدارة. </a:t>
            </a:r>
          </a:p>
          <a:p>
            <a:pPr algn="just" rtl="1"/>
            <a:r>
              <a:rPr lang="ar-EG" sz="3600" dirty="0">
                <a:solidFill>
                  <a:schemeClr val="bg1"/>
                </a:solidFill>
                <a:latin typeface="Sakkal Majalla" panose="02000000000000000000" pitchFamily="2" charset="-78"/>
                <a:cs typeface="Sakkal Majalla" panose="02000000000000000000" pitchFamily="2" charset="-78"/>
              </a:rPr>
              <a:t>الإدارة ليست تنفيذا للأعمال ، بل تنفذ بواسطة الآخرين ( حتى المدير الإداري لا يستطيع أن  يعمل بدون دعم الآخرين له). </a:t>
            </a:r>
          </a:p>
          <a:p>
            <a:pPr algn="just" rtl="1"/>
            <a:r>
              <a:rPr lang="ar-EG" sz="3600" dirty="0">
                <a:solidFill>
                  <a:schemeClr val="bg1"/>
                </a:solidFill>
                <a:latin typeface="Sakkal Majalla" panose="02000000000000000000" pitchFamily="2" charset="-78"/>
                <a:cs typeface="Sakkal Majalla" panose="02000000000000000000" pitchFamily="2" charset="-78"/>
              </a:rPr>
              <a:t>الإدارة مسؤولة اجتماعيا عن تحقيق منفعة للمجتمع وذلك عن طريق تحقيق التوازن التام بين مصالح الأفراد . </a:t>
            </a:r>
          </a:p>
          <a:p>
            <a:pPr algn="just" rtl="1"/>
            <a:r>
              <a:rPr lang="ar-EG" sz="3600" dirty="0">
                <a:solidFill>
                  <a:schemeClr val="bg1"/>
                </a:solidFill>
                <a:latin typeface="Sakkal Majalla" panose="02000000000000000000" pitchFamily="2" charset="-78"/>
                <a:cs typeface="Sakkal Majalla" panose="02000000000000000000" pitchFamily="2" charset="-78"/>
              </a:rPr>
              <a:t>الإدارة نشاط ذهني موجه لكافة الجهود الجماعية  معتمدا على أسس ومبادئ علمية بدلا من الارتجال والعشوائية . </a:t>
            </a:r>
          </a:p>
          <a:p>
            <a:pPr lvl="3" algn="r" rtl="1">
              <a:buFont typeface="Wingdings" panose="05000000000000000000" pitchFamily="2" charset="2"/>
              <a:buChar char="Ø"/>
            </a:pPr>
            <a:endParaRPr lang="ar-EG" sz="2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0123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BE0F8D-C97E-BDEC-FB67-0F72AA22EFC9}"/>
              </a:ext>
            </a:extLst>
          </p:cNvPr>
          <p:cNvSpPr>
            <a:spLocks noGrp="1"/>
          </p:cNvSpPr>
          <p:nvPr>
            <p:ph type="title"/>
          </p:nvPr>
        </p:nvSpPr>
        <p:spPr/>
        <p:txBody>
          <a:bodyPr/>
          <a:lstStyle/>
          <a:p>
            <a:pPr algn="ctr" rtl="1"/>
            <a:r>
              <a:rPr lang="ar-EG" b="1" dirty="0">
                <a:solidFill>
                  <a:schemeClr val="accent5"/>
                </a:solidFill>
                <a:latin typeface="Sakkal Majalla" panose="02000000000000000000" pitchFamily="2" charset="-78"/>
                <a:cs typeface="Sakkal Majalla" panose="02000000000000000000" pitchFamily="2" charset="-78"/>
              </a:rPr>
              <a:t>الوظائف الإدارية </a:t>
            </a:r>
          </a:p>
        </p:txBody>
      </p:sp>
      <p:graphicFrame>
        <p:nvGraphicFramePr>
          <p:cNvPr id="4" name="عنصر نائب للمحتوى 3">
            <a:extLst>
              <a:ext uri="{FF2B5EF4-FFF2-40B4-BE49-F238E27FC236}">
                <a16:creationId xmlns:a16="http://schemas.microsoft.com/office/drawing/2014/main" id="{EBAB4A1B-987E-6B4D-BF64-03346268749A}"/>
              </a:ext>
            </a:extLst>
          </p:cNvPr>
          <p:cNvGraphicFramePr>
            <a:graphicFrameLocks noGrp="1"/>
          </p:cNvGraphicFramePr>
          <p:nvPr>
            <p:ph idx="1"/>
            <p:extLst>
              <p:ext uri="{D42A27DB-BD31-4B8C-83A1-F6EECF244321}">
                <p14:modId xmlns:p14="http://schemas.microsoft.com/office/powerpoint/2010/main" val="1441554072"/>
              </p:ext>
            </p:extLst>
          </p:nvPr>
        </p:nvGraphicFramePr>
        <p:xfrm>
          <a:off x="718279" y="1543986"/>
          <a:ext cx="10515600"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7954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27EB6523-4621-3DA0-1D2D-4E53A0D4BDC6}"/>
              </a:ext>
            </a:extLst>
          </p:cNvPr>
          <p:cNvGraphicFramePr>
            <a:graphicFrameLocks noGrp="1"/>
          </p:cNvGraphicFramePr>
          <p:nvPr>
            <p:ph idx="1"/>
            <p:extLst>
              <p:ext uri="{D42A27DB-BD31-4B8C-83A1-F6EECF244321}">
                <p14:modId xmlns:p14="http://schemas.microsoft.com/office/powerpoint/2010/main" val="530035465"/>
              </p:ext>
            </p:extLst>
          </p:nvPr>
        </p:nvGraphicFramePr>
        <p:xfrm>
          <a:off x="655320" y="674558"/>
          <a:ext cx="10881360" cy="5187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7007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585683E-DE8E-3FA5-2120-54847AE83C85}"/>
              </a:ext>
            </a:extLst>
          </p:cNvPr>
          <p:cNvSpPr>
            <a:spLocks noGrp="1"/>
          </p:cNvSpPr>
          <p:nvPr>
            <p:ph idx="1"/>
          </p:nvPr>
        </p:nvSpPr>
        <p:spPr>
          <a:xfrm>
            <a:off x="838200" y="1109271"/>
            <a:ext cx="10515600" cy="5383603"/>
          </a:xfrm>
        </p:spPr>
        <p:txBody>
          <a:bodyPr>
            <a:noAutofit/>
          </a:bodyPr>
          <a:lstStyle/>
          <a:p>
            <a:pPr marL="0" indent="0" algn="just" rtl="1">
              <a:buNone/>
            </a:pPr>
            <a:r>
              <a:rPr lang="ar-EG" sz="4000" b="1" u="sng" dirty="0">
                <a:solidFill>
                  <a:schemeClr val="accent2">
                    <a:lumMod val="60000"/>
                    <a:lumOff val="40000"/>
                  </a:schemeClr>
                </a:solidFill>
                <a:latin typeface="Sakkal Majalla" panose="02000000000000000000" pitchFamily="2" charset="-78"/>
                <a:cs typeface="Sakkal Majalla" panose="02000000000000000000" pitchFamily="2" charset="-78"/>
              </a:rPr>
              <a:t>المدير الإداري </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هو ذلك الفرد الذي ينجز العمل بواسطة الآخرين من مرؤوسيه  لتحقيق النتائج المرجوة للأهداف المخططة . </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 </a:t>
            </a:r>
            <a:r>
              <a:rPr lang="ar-EG" sz="4000" b="1" u="sng" dirty="0">
                <a:solidFill>
                  <a:schemeClr val="accent2">
                    <a:lumMod val="60000"/>
                    <a:lumOff val="40000"/>
                  </a:schemeClr>
                </a:solidFill>
                <a:latin typeface="Sakkal Majalla" panose="02000000000000000000" pitchFamily="2" charset="-78"/>
                <a:cs typeface="Sakkal Majalla" panose="02000000000000000000" pitchFamily="2" charset="-78"/>
              </a:rPr>
              <a:t>القائد الإداري </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ليس كل مدير قائدا وإنما يمكن أن يكون القائد مديرا ، حيث هناك ارتباطا بين القادة والأداء الفعال. </a:t>
            </a:r>
          </a:p>
        </p:txBody>
      </p:sp>
    </p:spTree>
    <p:extLst>
      <p:ext uri="{BB962C8B-B14F-4D97-AF65-F5344CB8AC3E}">
        <p14:creationId xmlns:p14="http://schemas.microsoft.com/office/powerpoint/2010/main" val="2090659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B7ED8E0-26BF-2F8F-4163-AAC995818838}"/>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مهام القائد الإداري </a:t>
            </a:r>
          </a:p>
        </p:txBody>
      </p:sp>
      <p:sp>
        <p:nvSpPr>
          <p:cNvPr id="3" name="عنصر نائب للمحتوى 2">
            <a:extLst>
              <a:ext uri="{FF2B5EF4-FFF2-40B4-BE49-F238E27FC236}">
                <a16:creationId xmlns:a16="http://schemas.microsoft.com/office/drawing/2014/main" id="{508A4702-3C24-52C6-9E76-941BB7F6F28F}"/>
              </a:ext>
            </a:extLst>
          </p:cNvPr>
          <p:cNvSpPr>
            <a:spLocks noGrp="1"/>
          </p:cNvSpPr>
          <p:nvPr>
            <p:ph idx="1"/>
          </p:nvPr>
        </p:nvSpPr>
        <p:spPr/>
        <p:txBody>
          <a:bodyPr>
            <a:normAutofit/>
          </a:bodyPr>
          <a:lstStyle/>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تحديد أهداف العمل الذي يشرف عليه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اقتراح خطوات العمل التي يجب أن تنفذ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رسم السياسات والإجراءات التنفيذية المتعلقة بالأنشطة والأعمال في الإدارة.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السعي بشكل مكثف إلى تشخيص المشكلات للوقوف على أسبابها </a:t>
            </a:r>
          </a:p>
        </p:txBody>
      </p:sp>
    </p:spTree>
    <p:extLst>
      <p:ext uri="{BB962C8B-B14F-4D97-AF65-F5344CB8AC3E}">
        <p14:creationId xmlns:p14="http://schemas.microsoft.com/office/powerpoint/2010/main" val="14875607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46CBA5FB-9FC9-3373-FC6B-FAEDF08EB20E}"/>
              </a:ext>
            </a:extLst>
          </p:cNvPr>
          <p:cNvSpPr>
            <a:spLocks noGrp="1"/>
          </p:cNvSpPr>
          <p:nvPr>
            <p:ph idx="1"/>
          </p:nvPr>
        </p:nvSpPr>
        <p:spPr>
          <a:xfrm>
            <a:off x="838200" y="1244184"/>
            <a:ext cx="10515600" cy="4932779"/>
          </a:xfrm>
        </p:spPr>
        <p:txBody>
          <a:bodyPr/>
          <a:lstStyle/>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وضع الحلول والمقترحات الممكنة للتطبيق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تنظيم العمل والتنسيق بين الإدارة التي يرأسها والإدارات الأخرى لضمان سير العمل بمخططاته المرسومة.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الاهتمام بالرقابة والتقييم على الأنشطة والأفراد للتحقق من مدي مطابقة النتائج المتحققة . </a:t>
            </a:r>
          </a:p>
          <a:p>
            <a:pPr algn="r" rtl="1"/>
            <a:endParaRPr lang="ar-EG" dirty="0"/>
          </a:p>
        </p:txBody>
      </p:sp>
    </p:spTree>
    <p:extLst>
      <p:ext uri="{BB962C8B-B14F-4D97-AF65-F5344CB8AC3E}">
        <p14:creationId xmlns:p14="http://schemas.microsoft.com/office/powerpoint/2010/main" val="11036562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5A1BE83E-3996-610A-B2FE-E2D0F97C58C1}"/>
              </a:ext>
            </a:extLst>
          </p:cNvPr>
          <p:cNvSpPr>
            <a:spLocks noGrp="1"/>
          </p:cNvSpPr>
          <p:nvPr>
            <p:ph idx="1"/>
          </p:nvPr>
        </p:nvSpPr>
        <p:spPr>
          <a:xfrm>
            <a:off x="838200" y="1034321"/>
            <a:ext cx="10515600" cy="5142642"/>
          </a:xfrm>
        </p:spPr>
        <p:txBody>
          <a:bodyPr>
            <a:normAutofit/>
          </a:bodyPr>
          <a:lstStyle/>
          <a:p>
            <a:pPr marL="0" indent="0" algn="ctr" rtl="1">
              <a:buNone/>
            </a:pPr>
            <a:r>
              <a:rPr lang="ar-EG" sz="4000" u="sng" dirty="0">
                <a:solidFill>
                  <a:schemeClr val="accent2">
                    <a:lumMod val="60000"/>
                    <a:lumOff val="40000"/>
                  </a:schemeClr>
                </a:solidFill>
                <a:latin typeface="Sakkal Majalla" panose="02000000000000000000" pitchFamily="2" charset="-78"/>
                <a:cs typeface="Sakkal Majalla" panose="02000000000000000000" pitchFamily="2" charset="-78"/>
              </a:rPr>
              <a:t>القائد الفعال هو الفرد الذي تتواز فيه</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صفات ذاتية قيادية ( موهبة)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خبرة وظيفية عامة في العمل الإشرافي والقيادي.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تكوين شخصي بسمات مميزة ( ملكات خاصة)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مؤهلات تعليمية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طرق وأساليب  ومداخل في إدارة العمل والناس.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قدرات ورغبة تحقق له الأداء المتميز. </a:t>
            </a:r>
          </a:p>
          <a:p>
            <a:pPr marL="0" indent="0" algn="just" rtl="1">
              <a:buNone/>
            </a:pPr>
            <a:endParaRPr lang="ar-EG" sz="40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4063417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A8EA8ED-7A20-CE49-EB4A-14207A630446}"/>
              </a:ext>
            </a:extLst>
          </p:cNvPr>
          <p:cNvSpPr>
            <a:spLocks noGrp="1"/>
          </p:cNvSpPr>
          <p:nvPr>
            <p:ph type="title"/>
          </p:nvPr>
        </p:nvSpPr>
        <p:spPr>
          <a:xfrm>
            <a:off x="1033072" y="2388797"/>
            <a:ext cx="10515600" cy="1325563"/>
          </a:xfrm>
        </p:spPr>
        <p:txBody>
          <a:bodyPr/>
          <a:lstStyle/>
          <a:p>
            <a:pPr algn="ctr" rtl="1"/>
            <a:r>
              <a:rPr lang="ar-EG" dirty="0">
                <a:solidFill>
                  <a:schemeClr val="bg1"/>
                </a:solidFill>
                <a:latin typeface="Sakkal Majalla" panose="02000000000000000000" pitchFamily="2" charset="-78"/>
                <a:cs typeface="Sakkal Majalla" panose="02000000000000000000" pitchFamily="2" charset="-78"/>
              </a:rPr>
              <a:t>المدراء والعاملون والعلاقات الإنسانية </a:t>
            </a:r>
          </a:p>
        </p:txBody>
      </p:sp>
    </p:spTree>
    <p:extLst>
      <p:ext uri="{BB962C8B-B14F-4D97-AF65-F5344CB8AC3E}">
        <p14:creationId xmlns:p14="http://schemas.microsoft.com/office/powerpoint/2010/main" val="2701566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C50C5F6-45C6-F857-050F-0CDBBAEFEE1E}"/>
              </a:ext>
            </a:extLst>
          </p:cNvPr>
          <p:cNvSpPr>
            <a:spLocks noGrp="1"/>
          </p:cNvSpPr>
          <p:nvPr>
            <p:ph type="title"/>
          </p:nvPr>
        </p:nvSpPr>
        <p:spPr/>
        <p:txBody>
          <a:bodyPr/>
          <a:lstStyle/>
          <a:p>
            <a:pPr algn="r" rtl="1"/>
            <a:r>
              <a:rPr lang="ar-EG" b="1" dirty="0">
                <a:solidFill>
                  <a:schemeClr val="accent5"/>
                </a:solidFill>
                <a:latin typeface="Sakkal Majalla" panose="02000000000000000000" pitchFamily="2" charset="-78"/>
                <a:cs typeface="Sakkal Majalla" panose="02000000000000000000" pitchFamily="2" charset="-78"/>
              </a:rPr>
              <a:t>مظاهر العلاقات الإنسانية للمدراء  في العمل الإداري </a:t>
            </a:r>
          </a:p>
        </p:txBody>
      </p:sp>
      <p:sp>
        <p:nvSpPr>
          <p:cNvPr id="3" name="عنصر نائب للمحتوى 2">
            <a:extLst>
              <a:ext uri="{FF2B5EF4-FFF2-40B4-BE49-F238E27FC236}">
                <a16:creationId xmlns:a16="http://schemas.microsoft.com/office/drawing/2014/main" id="{DF0BF287-9D54-E106-3843-7B058FDFFA1E}"/>
              </a:ext>
            </a:extLst>
          </p:cNvPr>
          <p:cNvSpPr>
            <a:spLocks noGrp="1"/>
          </p:cNvSpPr>
          <p:nvPr>
            <p:ph idx="1"/>
          </p:nvPr>
        </p:nvSpPr>
        <p:spPr/>
        <p:txBody>
          <a:bodyPr/>
          <a:lstStyle/>
          <a:p>
            <a:pPr algn="just" rtl="1">
              <a:buFont typeface="Wingdings" panose="05000000000000000000" pitchFamily="2" charset="2"/>
              <a:buChar char="ü"/>
            </a:pPr>
            <a:r>
              <a:rPr lang="ar-EG" dirty="0">
                <a:solidFill>
                  <a:schemeClr val="bg1"/>
                </a:solidFill>
                <a:latin typeface="Sakkal Majalla" panose="02000000000000000000" pitchFamily="2" charset="-78"/>
                <a:cs typeface="Sakkal Majalla" panose="02000000000000000000" pitchFamily="2" charset="-78"/>
              </a:rPr>
              <a:t> </a:t>
            </a:r>
            <a:r>
              <a:rPr lang="ar-EG" sz="4000" dirty="0">
                <a:solidFill>
                  <a:schemeClr val="bg1"/>
                </a:solidFill>
                <a:latin typeface="Sakkal Majalla" panose="02000000000000000000" pitchFamily="2" charset="-78"/>
                <a:cs typeface="Sakkal Majalla" panose="02000000000000000000" pitchFamily="2" charset="-78"/>
              </a:rPr>
              <a:t>مساندة الأفراد العاملين والوقوف بجانبهم في مختلف الأوقات.</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السعي إلى تقديم النصح والمشورة والإرشاد للأفراد وتوجيههم باستمرار .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اتباع نمط الأداء بالمشاركة عند وضع الأهداف والخطط وبرامج العمل وسياساته وتحديد معايير الأداء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الاهتمام الكبير بالأفراد والعلاقات الإنسانية لخلق مناخ صحي مناسب للعمل ينعم به الأفراد  </a:t>
            </a:r>
          </a:p>
          <a:p>
            <a:pPr algn="r" rtl="1"/>
            <a:endParaRPr lang="ar-EG"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803961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85901F3-19F3-637B-0102-838B57185D71}"/>
              </a:ext>
            </a:extLst>
          </p:cNvPr>
          <p:cNvSpPr>
            <a:spLocks noGrp="1"/>
          </p:cNvSpPr>
          <p:nvPr>
            <p:ph type="title"/>
          </p:nvPr>
        </p:nvSpPr>
        <p:spPr>
          <a:xfrm>
            <a:off x="1018082" y="2103437"/>
            <a:ext cx="10515600" cy="1325563"/>
          </a:xfrm>
        </p:spPr>
        <p:txBody>
          <a:bodyPr/>
          <a:lstStyle/>
          <a:p>
            <a:pPr algn="ctr" rtl="1"/>
            <a:r>
              <a:rPr lang="ar-EG" dirty="0">
                <a:solidFill>
                  <a:schemeClr val="bg1"/>
                </a:solidFill>
                <a:latin typeface="Sakkal Majalla" panose="02000000000000000000" pitchFamily="2" charset="-78"/>
                <a:cs typeface="Sakkal Majalla" panose="02000000000000000000" pitchFamily="2" charset="-78"/>
              </a:rPr>
              <a:t>العلاقات الإنسانية في بيئة العمل الإداري</a:t>
            </a:r>
          </a:p>
        </p:txBody>
      </p:sp>
    </p:spTree>
    <p:extLst>
      <p:ext uri="{BB962C8B-B14F-4D97-AF65-F5344CB8AC3E}">
        <p14:creationId xmlns:p14="http://schemas.microsoft.com/office/powerpoint/2010/main" val="13046526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8D780E98-4DB5-9360-3D96-B3ADD02B106C}"/>
              </a:ext>
            </a:extLst>
          </p:cNvPr>
          <p:cNvSpPr>
            <a:spLocks noGrp="1"/>
          </p:cNvSpPr>
          <p:nvPr>
            <p:ph idx="1"/>
          </p:nvPr>
        </p:nvSpPr>
        <p:spPr>
          <a:xfrm>
            <a:off x="943131" y="1214204"/>
            <a:ext cx="10515600" cy="4932778"/>
          </a:xfrm>
        </p:spPr>
        <p:txBody>
          <a:bodyPr>
            <a:normAutofit fontScale="92500"/>
          </a:bodyPr>
          <a:lstStyle/>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تقدير كل فرد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تقدير مواهب الفرد وإمكانياته وخدماته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اعتبار الفرد قيمة عليا في حد ذاته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الاحترام المتبادل بين صاحب العمل أو القائم عليه بين العاملين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الاحترام القائم والمتبادل بين العاملين بعضهم للبعض الآخر</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الاحترام المتبادل بين العاملين في مؤسسة من المؤسسات والمتصلين بهذه المؤسسة والذي يقدم على حسن النية نحو الآخرين وحسن القصد . </a:t>
            </a:r>
          </a:p>
          <a:p>
            <a:pPr algn="just" rtl="1">
              <a:buFont typeface="Wingdings" panose="05000000000000000000" pitchFamily="2" charset="2"/>
              <a:buChar char="ü"/>
            </a:pPr>
            <a:r>
              <a:rPr lang="ar-EG" sz="4000" dirty="0">
                <a:solidFill>
                  <a:schemeClr val="bg1"/>
                </a:solidFill>
                <a:latin typeface="Sakkal Majalla" panose="02000000000000000000" pitchFamily="2" charset="-78"/>
                <a:cs typeface="Sakkal Majalla" panose="02000000000000000000" pitchFamily="2" charset="-78"/>
              </a:rPr>
              <a:t> أن يكون هناك شعور وإيمان عميق بانتماء الفرد إلى الجماعة التي يعمل فيها. </a:t>
            </a:r>
          </a:p>
        </p:txBody>
      </p:sp>
    </p:spTree>
    <p:extLst>
      <p:ext uri="{BB962C8B-B14F-4D97-AF65-F5344CB8AC3E}">
        <p14:creationId xmlns:p14="http://schemas.microsoft.com/office/powerpoint/2010/main" val="2525742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4319</TotalTime>
  <Words>1133</Words>
  <Application>Microsoft Office PowerPoint</Application>
  <PresentationFormat>شاشة عريضة</PresentationFormat>
  <Paragraphs>105</Paragraphs>
  <Slides>23</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23</vt:i4>
      </vt:variant>
    </vt:vector>
  </HeadingPairs>
  <TitlesOfParts>
    <vt:vector size="30" baseType="lpstr">
      <vt:lpstr>Arial</vt:lpstr>
      <vt:lpstr>Calibri</vt:lpstr>
      <vt:lpstr>Calibri Light</vt:lpstr>
      <vt:lpstr>Sakkal Majalla</vt:lpstr>
      <vt:lpstr>Times New Roman</vt:lpstr>
      <vt:lpstr>Wingdings</vt:lpstr>
      <vt:lpstr>Office Theme</vt:lpstr>
      <vt:lpstr>عرض تقديمي في PowerPoint</vt:lpstr>
      <vt:lpstr>عناصر الحلقة النقاشية الخامسة</vt:lpstr>
      <vt:lpstr>الأجواء الأخلاقية في العمل الإداري ودورها في تحقيق أهداف مراكز البحث والدراسات </vt:lpstr>
      <vt:lpstr> أخلاقيات البحث العلمي من منظور ديني </vt:lpstr>
      <vt:lpstr>القيم الأخلاقية في حال البحوث على الأطفال </vt:lpstr>
      <vt:lpstr>القيم الأخلاقية في حال البحوث على الحوامل والمرضعات </vt:lpstr>
      <vt:lpstr>القيم الأخلاقية في حال البحوث على المقيدين حريتهم ( المساجين والأسرى)</vt:lpstr>
      <vt:lpstr>القيم الأخلاقية في حال البحوث الوبائية</vt:lpstr>
      <vt:lpstr>عرض تقديمي في PowerPoint</vt:lpstr>
      <vt:lpstr> مفهوم الإدارة  </vt:lpstr>
      <vt:lpstr>عرض تقديمي في PowerPoint</vt:lpstr>
      <vt:lpstr>ملاحظات من التعريفات السابقة</vt:lpstr>
      <vt:lpstr>الوظائف الإدارية </vt:lpstr>
      <vt:lpstr>عرض تقديمي في PowerPoint</vt:lpstr>
      <vt:lpstr>عرض تقديمي في PowerPoint</vt:lpstr>
      <vt:lpstr>مهام القائد الإداري </vt:lpstr>
      <vt:lpstr>عرض تقديمي في PowerPoint</vt:lpstr>
      <vt:lpstr>عرض تقديمي في PowerPoint</vt:lpstr>
      <vt:lpstr>المدراء والعاملون والعلاقات الإنسانية </vt:lpstr>
      <vt:lpstr>مظاهر العلاقات الإنسانية للمدراء  في العمل الإداري </vt:lpstr>
      <vt:lpstr>العلاقات الإنسانية في بيئة العمل الإداري</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231</cp:revision>
  <dcterms:created xsi:type="dcterms:W3CDTF">2023-04-29T09:08:23Z</dcterms:created>
  <dcterms:modified xsi:type="dcterms:W3CDTF">2023-10-25T09:33:41Z</dcterms:modified>
</cp:coreProperties>
</file>