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D3BE7-4276-BF6B-F2BF-27596055E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F64C5F-5AF8-BD83-EF93-B029AEF62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C015-7060-4A75-A962-B3C85EC5BEED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A4054-4E4A-B9E2-A3C6-EE8AA7060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90CECC-0A09-0316-8739-9896E1F80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E4D19-035E-40AF-BBE6-F8EF5441C9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80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B85355-4120-943B-9941-73BD5899F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DCDF5-716D-F7D0-E333-6A59B0EBC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5A8D85-52C7-D5FB-0254-A64A9025A7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F1C015-7060-4A75-A962-B3C85EC5BEED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4D4D0-FBE5-C45B-61B6-7F92D9D80E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D99E1-BBA1-63A2-F07B-AB58805A3A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DE4D19-035E-40AF-BBE6-F8EF5441C9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25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5339BC-FD06-912D-0690-A35614E46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6B0AE3-5E9B-A9ED-083D-D506E4354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39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ED38E-B2FE-CBD5-ECB4-5F3ED03AA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73324B-88E7-CB91-699A-18AA1368D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8224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E399EC-11DD-A640-8336-6C402651C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17BE5-50D0-4A33-1715-8A9879F5E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5823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171A9-A3CD-A3F2-2D49-18158EA0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and Their Properties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75124-D48B-CB0E-D129-2D377F366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5541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4AE8A-70EC-F98D-12E0-BDDE9C93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19CCC8-EFEB-2BE1-0093-3E19C167C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1742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D075C-E2DF-94B3-18D4-9EDDC1E29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B0827-7202-122D-D5CA-D4513ABCB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938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EC9E2-B9B1-ACD5-290B-02E2CDB80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3A895-B645-89C0-689E-78656CCE3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08895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8D3D51-BDAF-DBD6-7E31-B913FFDDD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Relationships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30DD1-8646-0D28-B78A-7E6BB9D628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34660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19FE6-835D-C1F3-9454-2D3F5ACEB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5FF84-9110-9CDE-FC29-B3CA93A94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9543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FFA5F-20C3-937E-4BAA-D5B3F3D95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B5E7C8-AE59-B30E-D9B6-A658F3770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8857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05085-3785-DEF2-C7D9-23516B73F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C308C3-0F76-18F4-DC94-21AF0388B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6221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AAE59B-DFCC-3A58-F703-D46860F3B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00920-3D1D-D29C-CF2E-10CDF5BDD8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80583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3BB655-7952-5369-4BF1-84CA9868D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4E055-0F71-66CF-960B-BBD109BEC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6799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B6AB9-E3BC-4A6E-5B7F-C4FCFC873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D2F514-1226-6696-13B0-EE3E83BA2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642387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B8671-5F57-6572-E909-D93D82804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9310B6-A4D1-91BD-BFD4-BA9A4DB2B2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8994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B76170-88D3-4E05-93B3-7C141C454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EA3930-F98F-E99B-8B38-A3825DC7E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613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6AF99A-C90B-8840-523C-8B440550F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83055-8D60-621C-EB0B-B45C7F5BC8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72411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589475-E1D6-5A8C-7F67-EA432C5DB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9341F-1CA8-AACF-9236-42B60DACF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4851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B5E5E-A739-20B5-3460-66BBAA028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159E2-F634-9DE0-69B7-8C06F818F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72581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A061E9-EE0B-7C1D-D034-BF32D3BA2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15307-1A4F-2C93-643E-45A758E25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8148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DBAB1-06B4-4D56-59F7-B549C43C5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2A22DA-2289-75D1-16EB-06277EB893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7458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9896BC-0FD0-6BA0-35E5-756827C8A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8F60E-576E-B5ED-FA90-75BC943AFC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0541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1C8D1-8BD7-4467-8097-1AF9461EF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8BE17-65D9-E217-D04B-6781EF31C7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954494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127A9-63F9-387C-B788-B01445932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F828F-1BA3-BD3A-1DB6-CBED5FB1AE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9792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1C8E5-9072-CF11-0106-FD4D30BCD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3024C-C64A-89C6-7F1E-11FB4D610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71081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36721-0FEC-F3F8-D8E3-42AF9BDC6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5C6F4-7A85-6783-A94D-5DE9F4339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92920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F4CAB-9393-5AE8-F00B-4CA6750F4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AA862-E0BA-5A9B-7F04-6ADD8F6D9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1631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217384-8C30-BB2C-2FF4-27DBA3242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Transitive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6989C0-CB4F-7512-A79C-C9DB0B92BB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796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E51ED7-F4A1-2F60-41E5-3363FB2F4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23EFA-2D97-EB1D-1BC7-E112C40BE4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48487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599FB4-D17A-A470-E4EC-B91206FB7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527DFB-223B-31B1-AA84-C6C41C8F09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94593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05ABA-DE7B-5AB3-65E2-C155982B1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131CB-11E2-542F-5610-03CDCF95C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3589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31A57E-7C20-A47E-A73D-E824C706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57D95-BC2A-753E-D74C-C54A55D49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21876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588EBE-476C-9B01-B973-F108BE831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98CC6-9192-F3DD-9A18-081C4B2454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5647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904BD-D839-3381-A96D-EC14638A6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6D88B-83FF-AEE5-A04F-51EDA3F0F6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62332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F2615-BDB4-3B99-D5FF-A865B83DF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 (</a:t>
            </a:r>
            <a:r>
              <a:rPr lang="en-US" i="1"/>
              <a:t>cont.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7CE90-B0C8-BDAE-ED56-77F319DD97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2317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096D2-7943-612B-EC8A-37795E158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Matrices of Relations on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B5775-7F4B-886F-6D33-3EC391484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604954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CF473B-31A2-EABE-6110-BEEB4FE21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a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59DEF-CE79-BE6D-444F-17F6293DE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55054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CFB89-ABAA-111C-ECA5-B144FBB6D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Digraphs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84A676-9249-5764-12F7-75261A97EB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43823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D1702-8E12-1528-BDB0-435BC31A2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Digraphs 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B73E6-DF5E-FE1C-108F-9F25CF3328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37579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1C6D0-B146-73DD-F775-0CEF7AE63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Determining which Properties a Relation has from its Digraph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84B807-AF47-4742-40AC-5D09366113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5159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A6BC8-07D9-E254-1884-BCC315EB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1266B2-AA2C-8C22-5414-984F8B909F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1149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5301B-C76C-5DA4-4970-4A57B74D6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9E5A2-7D8A-FCDC-F4EC-9481C755C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8095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5B5F6B-4659-ECDF-AEAE-8A475A0D2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Equivalence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45546-1FBA-A1FA-BA07-A802B9EC69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74071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B79DB-947D-772C-F0EB-D77CF2FE4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8465A-D47B-9C36-48E9-3A071F6AE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43603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1CF76-C68C-70D8-BBC6-DC5D93D74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Partial Orderings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0A1B2-8AAA-8659-3EA6-AC5C3A676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963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154C08-BCE9-7101-BF6E-BAB489732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BDA77D-7363-F43F-6A65-51934C4D5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7308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D0458-FB46-1087-E5F1-F4904DF27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556C3-63BF-F773-B7E1-976E0DCF9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34786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E61D2-2C7A-8734-1945-CF02D39C4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2FC4A-1C58-C021-1126-2C5C26752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2282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951C9-62CC-DFA8-71A6-A0AB68F8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86056-9F67-60D3-6216-F8421EDB9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516899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5873A-2CE7-C440-D72D-27A347C22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9B7309-EDEB-0E03-3D87-CA5DDD5655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85330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B1A058-3EFC-747E-7A08-3BCB49A59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BEB7D-CE3C-1166-E29F-A7A61911B7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68783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88540-76D6-CDB2-C679-B9D9BD4F0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DFE37-A26E-1FBE-5E95-6BF6B5D00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2056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7BC8D-75D9-2B08-577E-B4A77566F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6D185-AB4B-9B72-3CE5-60A32C0C1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763578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60FEBA-8E33-F44D-7B01-D71F741EA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E7A6CB-C5FA-5D20-84B8-CEAC3BE9F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7197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46442-DA39-AB81-19A1-E0A202572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CAD09-66B4-E7D7-EA1F-A3D6E5D3E0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62810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25EDA-5856-ED12-1256-D8BD65613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00816-2695-C59C-181C-DDAF240004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24970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8DEE4A-1614-E115-F227-87DB5CBA2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DFA2B1-DB2C-D3A9-EA7B-E0C01AE18E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61052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07DBA1-8978-42E7-9A36-0C2A562EB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A74EBC-CFA8-1688-0AE9-C85CB59C59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2926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7A8BD-DB7B-D2D2-8358-61A8E002E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D76DB-676E-A670-BD15-8113851DD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6997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6E52C0-7394-ACB6-7945-8BA22557D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93F08-4A70-3460-E206-6077452BE5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8910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2B82AB-0703-DE6E-1346-FD45A98A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E29F58-D0B0-9701-00BE-9B2DF5448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71789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8BC50A-6843-66CF-5892-898A2BD46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07471-0546-46CF-F5F8-73D29149B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4833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B4F28-2088-17E3-489A-2751680D6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29C46F-3AF1-E271-971D-5E8926016D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88768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33388F-A6A7-4A24-14E1-8A51FB4B3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E0601D-E3AD-1E31-6D6D-BC607B0F5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857395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F10ED-8644-8B6B-4F9C-B3DCCF13B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8DA73-D628-AA4B-FEFC-66ECB516FE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53854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15A02B-2531-E62B-EFDA-A04FF0FF5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A55B0-F267-053D-B945-F2DBD663C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306314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EE88A-88E7-007E-7EA4-9DD0AA86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8A421-6CDE-933C-51D0-ED551EEB5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38684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0618C-7B8F-8649-0CDE-DD7EF057D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A0AB88-1A3B-F3CB-E651-0D2F6DA9D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1044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A50D6E-8766-7AA7-811E-F4E16364F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61B4A-387F-A11E-887A-B10C7864EA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10485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FD71D2-640F-EB1F-48B3-1511F08B1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2B8CDA-FBE3-0F8C-B85F-AEB4DBBFA0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07923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A68A2C-74AD-11AA-CE78-D27EA479E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A87EA4-F683-7061-FE93-A9F3EEE8E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8506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CF0B5-32CB-4F8E-38A8-4955CC27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E065B-670B-0CA7-8900-E52846775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94089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0EA3D7-51F0-DA87-9A33-5A3413FBE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D4ABC-AF8C-AA5F-CE4B-EBD064B51D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85973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52F88F-3DF2-AF24-BA12-4C4D90C9F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80932-91D2-4427-C562-8B6D14A42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8813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71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9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and Their Properties</vt:lpstr>
      <vt:lpstr>Cartesian Product</vt:lpstr>
      <vt:lpstr>Cartesian Product</vt:lpstr>
      <vt:lpstr>Cartesian Product</vt:lpstr>
      <vt:lpstr>Relationships</vt:lpstr>
      <vt:lpstr>Binary Relations</vt:lpstr>
      <vt:lpstr>Binary Relation on a Set</vt:lpstr>
      <vt:lpstr>Quiz</vt:lpstr>
      <vt:lpstr>Quiz</vt:lpstr>
      <vt:lpstr>Quiz</vt:lpstr>
      <vt:lpstr>Quiz</vt:lpstr>
      <vt:lpstr>Reflexive Relations</vt:lpstr>
      <vt:lpstr>Reflexive Relation</vt:lpstr>
      <vt:lpstr>Quiz</vt:lpstr>
      <vt:lpstr>Quiz</vt:lpstr>
      <vt:lpstr>Quiz</vt:lpstr>
      <vt:lpstr>Symmetric Relations</vt:lpstr>
      <vt:lpstr>Symmetric Relation</vt:lpstr>
      <vt:lpstr>Quiz</vt:lpstr>
      <vt:lpstr>Quiz</vt:lpstr>
      <vt:lpstr>Symmetric Relation</vt:lpstr>
      <vt:lpstr>Antisymmetric Relations</vt:lpstr>
      <vt:lpstr>Antisymmetric Relations</vt:lpstr>
      <vt:lpstr>Antisymmetric Relations</vt:lpstr>
      <vt:lpstr>Transitive Relations</vt:lpstr>
      <vt:lpstr>Quiz</vt:lpstr>
      <vt:lpstr>Quiz</vt:lpstr>
      <vt:lpstr>Combining Relations</vt:lpstr>
      <vt:lpstr>Representing Relations</vt:lpstr>
      <vt:lpstr>Representing Relations Using Matrices</vt:lpstr>
      <vt:lpstr>Examples of Representing Relations Using Matrices</vt:lpstr>
      <vt:lpstr>Examples of Representing Relations Using Matrices (cont.)</vt:lpstr>
      <vt:lpstr>Matrices of Relations on Sets</vt:lpstr>
      <vt:lpstr>Example of a Relation on a Set</vt:lpstr>
      <vt:lpstr>Representing Relations Using Digraphs</vt:lpstr>
      <vt:lpstr>Examples of Digraphs Representing Relations</vt:lpstr>
      <vt:lpstr>Determining which Properties a Relation has from its Digraph</vt:lpstr>
      <vt:lpstr> Quiz</vt:lpstr>
      <vt:lpstr>Quiz</vt:lpstr>
      <vt:lpstr>Equivalence Relations</vt:lpstr>
      <vt:lpstr>Divides</vt:lpstr>
      <vt:lpstr>Partial Orderings</vt:lpstr>
      <vt:lpstr>Quiz</vt:lpstr>
      <vt:lpstr>Quiz</vt:lpstr>
      <vt:lpstr>Relations vs Functions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2025-06-09T08:51:23Z</dcterms:created>
  <dcterms:modified xsi:type="dcterms:W3CDTF">2025-06-09T08:51:23Z</dcterms:modified>
</cp:coreProperties>
</file>