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52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59.xml" ContentType="application/vnd.openxmlformats-officedocument.presentationml.slide+xml"/>
  <Override PartName="/ppt/slides/slide58.xml" ContentType="application/vnd.openxmlformats-officedocument.presentationml.slide+xml"/>
  <Override PartName="/ppt/slides/slide57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68.xml" ContentType="application/vnd.openxmlformats-officedocument.presentationml.slide+xml"/>
  <Override PartName="/ppt/slides/slide50.xml" ContentType="application/vnd.openxmlformats-officedocument.presentationml.slide+xml"/>
  <Override PartName="/ppt/slides/slide49.xml" ContentType="application/vnd.openxmlformats-officedocument.presentationml.slide+xml"/>
  <Override PartName="/ppt/slides/slide48.xml" ContentType="application/vnd.openxmlformats-officedocument.presentationml.slide+xml"/>
  <Override PartName="/ppt/slides/slide51.xml" ContentType="application/vnd.openxmlformats-officedocument.presentationml.slide+xml"/>
  <Override PartName="/ppt/slides/slide10.xml" ContentType="application/vnd.openxmlformats-officedocument.presentationml.slide+xml"/>
  <Override PartName="/ppt/slides/slide8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9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2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ppt/tags/tag1.xml" ContentType="application/vnd.openxmlformats-officedocument.presentationml.tag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0"/>
  </p:notesMasterIdLst>
  <p:sldIdLst>
    <p:sldId id="480" r:id="rId2"/>
    <p:sldId id="303" r:id="rId3"/>
    <p:sldId id="313" r:id="rId4"/>
    <p:sldId id="276" r:id="rId5"/>
    <p:sldId id="529" r:id="rId6"/>
    <p:sldId id="530" r:id="rId7"/>
    <p:sldId id="531" r:id="rId8"/>
    <p:sldId id="532" r:id="rId9"/>
    <p:sldId id="533" r:id="rId10"/>
    <p:sldId id="534" r:id="rId11"/>
    <p:sldId id="535" r:id="rId12"/>
    <p:sldId id="536" r:id="rId13"/>
    <p:sldId id="537" r:id="rId14"/>
    <p:sldId id="538" r:id="rId15"/>
    <p:sldId id="539" r:id="rId16"/>
    <p:sldId id="540" r:id="rId17"/>
    <p:sldId id="541" r:id="rId18"/>
    <p:sldId id="542" r:id="rId19"/>
    <p:sldId id="543" r:id="rId20"/>
    <p:sldId id="544" r:id="rId21"/>
    <p:sldId id="545" r:id="rId22"/>
    <p:sldId id="546" r:id="rId23"/>
    <p:sldId id="550" r:id="rId24"/>
    <p:sldId id="551" r:id="rId25"/>
    <p:sldId id="552" r:id="rId26"/>
    <p:sldId id="553" r:id="rId27"/>
    <p:sldId id="554" r:id="rId28"/>
    <p:sldId id="555" r:id="rId29"/>
    <p:sldId id="556" r:id="rId30"/>
    <p:sldId id="569" r:id="rId31"/>
    <p:sldId id="570" r:id="rId32"/>
    <p:sldId id="571" r:id="rId33"/>
    <p:sldId id="572" r:id="rId34"/>
    <p:sldId id="578" r:id="rId35"/>
    <p:sldId id="579" r:id="rId36"/>
    <p:sldId id="580" r:id="rId37"/>
    <p:sldId id="581" r:id="rId38"/>
    <p:sldId id="582" r:id="rId39"/>
    <p:sldId id="583" r:id="rId40"/>
    <p:sldId id="584" r:id="rId41"/>
    <p:sldId id="585" r:id="rId42"/>
    <p:sldId id="566" r:id="rId43"/>
    <p:sldId id="568" r:id="rId44"/>
    <p:sldId id="557" r:id="rId45"/>
    <p:sldId id="558" r:id="rId46"/>
    <p:sldId id="573" r:id="rId47"/>
    <p:sldId id="574" r:id="rId48"/>
    <p:sldId id="577" r:id="rId49"/>
    <p:sldId id="559" r:id="rId50"/>
    <p:sldId id="560" r:id="rId51"/>
    <p:sldId id="561" r:id="rId52"/>
    <p:sldId id="586" r:id="rId53"/>
    <p:sldId id="587" r:id="rId54"/>
    <p:sldId id="588" r:id="rId55"/>
    <p:sldId id="589" r:id="rId56"/>
    <p:sldId id="590" r:id="rId57"/>
    <p:sldId id="562" r:id="rId58"/>
    <p:sldId id="563" r:id="rId59"/>
    <p:sldId id="564" r:id="rId60"/>
    <p:sldId id="591" r:id="rId61"/>
    <p:sldId id="592" r:id="rId62"/>
    <p:sldId id="576" r:id="rId63"/>
    <p:sldId id="525" r:id="rId64"/>
    <p:sldId id="526" r:id="rId65"/>
    <p:sldId id="527" r:id="rId66"/>
    <p:sldId id="528" r:id="rId67"/>
    <p:sldId id="565" r:id="rId68"/>
    <p:sldId id="349" r:id="rId6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50"/>
            <p14:sldId id="551"/>
            <p14:sldId id="552"/>
            <p14:sldId id="553"/>
            <p14:sldId id="554"/>
            <p14:sldId id="555"/>
            <p14:sldId id="556"/>
            <p14:sldId id="569"/>
            <p14:sldId id="570"/>
            <p14:sldId id="571"/>
            <p14:sldId id="572"/>
            <p14:sldId id="578"/>
            <p14:sldId id="579"/>
            <p14:sldId id="580"/>
            <p14:sldId id="581"/>
            <p14:sldId id="582"/>
            <p14:sldId id="583"/>
            <p14:sldId id="584"/>
            <p14:sldId id="585"/>
            <p14:sldId id="566"/>
            <p14:sldId id="568"/>
            <p14:sldId id="557"/>
            <p14:sldId id="558"/>
            <p14:sldId id="573"/>
            <p14:sldId id="574"/>
            <p14:sldId id="577"/>
            <p14:sldId id="559"/>
            <p14:sldId id="560"/>
            <p14:sldId id="561"/>
            <p14:sldId id="586"/>
            <p14:sldId id="587"/>
            <p14:sldId id="588"/>
            <p14:sldId id="589"/>
            <p14:sldId id="590"/>
            <p14:sldId id="562"/>
            <p14:sldId id="563"/>
            <p14:sldId id="564"/>
            <p14:sldId id="591"/>
            <p14:sldId id="592"/>
            <p14:sldId id="576"/>
            <p14:sldId id="525"/>
            <p14:sldId id="526"/>
            <p14:sldId id="527"/>
            <p14:sldId id="528"/>
            <p14:sldId id="56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80" d="100"/>
          <a:sy n="80" d="100"/>
        </p:scale>
        <p:origin x="1758" y="7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32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customXml" Target="../customXml/item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notesMaster" Target="notesMasters/notesMaster1.xml"/><Relationship Id="rId75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customXml" Target="../customXml/item2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Relationship Id="rId6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9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3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90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2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20.wmf"/><Relationship Id="rId4" Type="http://schemas.openxmlformats.org/officeDocument/2006/relationships/oleObject" Target="../embeddings/oleObject3.bin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5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6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4.wmf"/><Relationship Id="rId4" Type="http://schemas.openxmlformats.org/officeDocument/2006/relationships/oleObject" Target="../embeddings/oleObject7.bin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4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5.png"/><Relationship Id="rId5" Type="http://schemas.openxmlformats.org/officeDocument/2006/relationships/image" Target="../media/image20.png"/></Relationships>
</file>

<file path=ppt/slides/_rels/slide48.xml.rels><?xml version="1.0" encoding="UTF-8" standalone="yes"?>
<Relationships xmlns="http://schemas.openxmlformats.org/package/2006/relationships"><Relationship Id="rId7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5.png"/><Relationship Id="rId5" Type="http://schemas.openxmlformats.org/officeDocument/2006/relationships/image" Target="../media/image26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30.wmf"/><Relationship Id="rId4" Type="http://schemas.openxmlformats.org/officeDocument/2006/relationships/oleObject" Target="../embeddings/oleObject8.bin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9.bin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31.wmf"/><Relationship Id="rId4" Type="http://schemas.openxmlformats.org/officeDocument/2006/relationships/oleObject" Target="../embeddings/oleObject10.bin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32.wmf"/><Relationship Id="rId4" Type="http://schemas.openxmlformats.org/officeDocument/2006/relationships/oleObject" Target="../embeddings/oleObject11.bin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image" Target="../media/image3.png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6.wmf"/><Relationship Id="rId5" Type="http://schemas.openxmlformats.org/officeDocument/2006/relationships/oleObject" Target="../embeddings/oleObject12.bin"/><Relationship Id="rId10" Type="http://schemas.openxmlformats.org/officeDocument/2006/relationships/image" Target="../media/image38.wmf"/><Relationship Id="rId4" Type="http://schemas.openxmlformats.org/officeDocument/2006/relationships/image" Target="../media/image35.png"/><Relationship Id="rId9" Type="http://schemas.openxmlformats.org/officeDocument/2006/relationships/oleObject" Target="../embeddings/oleObject14.bin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2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513"/>
    </mc:Choice>
    <mc:Fallback xmlns="">
      <p:transition spd="slow" advTm="43513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70224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2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45"/>
    </mc:Choice>
    <mc:Fallback xmlns="">
      <p:transition spd="slow" advTm="12845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37433" y="2495028"/>
            <a:ext cx="865070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/>
              <a:t>Chapter 1: Introduction To </a:t>
            </a:r>
            <a:r>
              <a:rPr lang="en-US" dirty="0" smtClean="0"/>
              <a:t>Statistics                                         </a:t>
            </a:r>
            <a:r>
              <a:rPr lang="ar-EG" dirty="0"/>
              <a:t>الفصل الأول: مقدمة في </a:t>
            </a:r>
            <a:r>
              <a:rPr lang="ar-EG" dirty="0" smtClean="0"/>
              <a:t>الإحصاء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2: Descriptive </a:t>
            </a:r>
            <a:r>
              <a:rPr lang="en-US" dirty="0" smtClean="0">
                <a:solidFill>
                  <a:srgbClr val="FF0000"/>
                </a:solidFill>
              </a:rPr>
              <a:t>Statistics                                                   </a:t>
            </a:r>
            <a:r>
              <a:rPr lang="ar-EG" dirty="0">
                <a:solidFill>
                  <a:srgbClr val="FF0000"/>
                </a:solidFill>
              </a:rPr>
              <a:t>الفصل الثاني: الإحصاء </a:t>
            </a:r>
            <a:r>
              <a:rPr lang="ar-EG" dirty="0" smtClean="0">
                <a:solidFill>
                  <a:srgbClr val="FF0000"/>
                </a:solidFill>
              </a:rPr>
              <a:t>الوصفي</a:t>
            </a:r>
            <a:r>
              <a:rPr lang="en-US" dirty="0" smtClean="0">
                <a:solidFill>
                  <a:srgbClr val="FF0000"/>
                </a:solidFill>
              </a:rPr>
              <a:t>   </a:t>
            </a:r>
            <a:endParaRPr lang="en-US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3: </a:t>
            </a:r>
            <a:r>
              <a:rPr lang="en-US" dirty="0" smtClean="0"/>
              <a:t>Probability                                           </a:t>
            </a:r>
            <a:r>
              <a:rPr lang="ar-EG" dirty="0"/>
              <a:t>الفصل الثالث: </a:t>
            </a:r>
            <a:r>
              <a:rPr lang="ar-EG" dirty="0" smtClean="0"/>
              <a:t>الاحتمالات                          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4: Discrete Probability Distributions            </a:t>
            </a:r>
            <a:r>
              <a:rPr lang="ar-EG" dirty="0"/>
              <a:t>الفصل الرابع: التوزيعات الاحتمالية </a:t>
            </a:r>
            <a:r>
              <a:rPr lang="ar-EG" dirty="0" smtClean="0"/>
              <a:t>المنفصلة</a:t>
            </a:r>
            <a:r>
              <a:rPr lang="en-US" dirty="0" smtClean="0"/>
              <a:t>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5: Normal Probability Distributions                </a:t>
            </a:r>
            <a:r>
              <a:rPr lang="ar-EG" dirty="0"/>
              <a:t>الفصل الخامس: </a:t>
            </a:r>
            <a:r>
              <a:rPr lang="ar-EG" dirty="0" smtClean="0"/>
              <a:t>التوزيع الاحتمالي الطبيعي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6: Confidence </a:t>
            </a:r>
            <a:r>
              <a:rPr lang="en-US" dirty="0" smtClean="0"/>
              <a:t>Intervals                                                         </a:t>
            </a:r>
            <a:r>
              <a:rPr lang="ar-EG" dirty="0"/>
              <a:t>الفصل السادس: فترات </a:t>
            </a:r>
            <a:r>
              <a:rPr lang="ar-EG" dirty="0" smtClean="0"/>
              <a:t>الثقة</a:t>
            </a:r>
            <a:r>
              <a:rPr lang="en-US" dirty="0" smtClean="0"/>
              <a:t>   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Hypothesis Testing with One </a:t>
            </a:r>
            <a:r>
              <a:rPr lang="en-US" dirty="0" smtClean="0"/>
              <a:t>Sample      </a:t>
            </a:r>
            <a:r>
              <a:rPr lang="ar-EG" dirty="0"/>
              <a:t>الفصل السابع: اختبار الفرضيات </a:t>
            </a:r>
            <a:r>
              <a:rPr lang="ar-EG" dirty="0" smtClean="0"/>
              <a:t>لعينة واحدة</a:t>
            </a:r>
            <a:r>
              <a:rPr lang="en-US" dirty="0" smtClean="0"/>
              <a:t>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Hypothesis Testing with Two </a:t>
            </a:r>
            <a:r>
              <a:rPr lang="en-US" dirty="0" smtClean="0"/>
              <a:t>Samples           </a:t>
            </a:r>
            <a:r>
              <a:rPr lang="ar-EG" dirty="0"/>
              <a:t>الفصل الثامن: اختبار الفرضيات </a:t>
            </a:r>
            <a:r>
              <a:rPr lang="ar-EG" dirty="0" smtClean="0"/>
              <a:t>لعينتين</a:t>
            </a:r>
            <a:r>
              <a:rPr lang="en-US" dirty="0" smtClean="0"/>
              <a:t>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Correlation And </a:t>
            </a:r>
            <a:r>
              <a:rPr lang="en-US" dirty="0" smtClean="0"/>
              <a:t>Regression                                      </a:t>
            </a:r>
            <a:r>
              <a:rPr lang="ar-EG" dirty="0"/>
              <a:t>الفصل التاسع: الارتباط </a:t>
            </a:r>
            <a:r>
              <a:rPr lang="ar-EG" dirty="0" smtClean="0"/>
              <a:t>والانحدار</a:t>
            </a:r>
            <a:endParaRPr lang="en-US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10: Chi-Square Tests and The </a:t>
            </a:r>
            <a:r>
              <a:rPr lang="en-US" i="1" dirty="0" smtClean="0"/>
              <a:t>F</a:t>
            </a:r>
            <a:r>
              <a:rPr lang="en-US" dirty="0" smtClean="0"/>
              <a:t>-Distribution                                                                    </a:t>
            </a:r>
          </a:p>
          <a:p>
            <a:pPr algn="r"/>
            <a:r>
              <a:rPr lang="ar-EG" dirty="0"/>
              <a:t>الفصل العاشر: اختبارات كاي تربيع  </a:t>
            </a:r>
            <a:r>
              <a:rPr lang="ar-EG" dirty="0" smtClean="0"/>
              <a:t>وتوزيع</a:t>
            </a:r>
            <a:r>
              <a:rPr lang="en-US" dirty="0" smtClean="0"/>
              <a:t> </a:t>
            </a:r>
            <a:r>
              <a:rPr lang="ar-EG" dirty="0" smtClean="0"/>
              <a:t> 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dirty="0" smtClean="0"/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9591644"/>
              </p:ext>
            </p:extLst>
          </p:nvPr>
        </p:nvGraphicFramePr>
        <p:xfrm>
          <a:off x="8283985" y="5260624"/>
          <a:ext cx="304464" cy="314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name="Equation" r:id="rId6" imgW="164880" imgH="164880" progId="Equation.DSMT4">
                  <p:embed/>
                </p:oleObj>
              </mc:Choice>
              <mc:Fallback>
                <p:oleObj name="Equation" r:id="rId6" imgW="164880" imgH="16488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283985" y="5260624"/>
                        <a:ext cx="304464" cy="314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112"/>
    </mc:Choice>
    <mc:Fallback xmlns="">
      <p:transition spd="slow" advTm="48112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Descriptive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96697" y="1752794"/>
            <a:ext cx="9666288" cy="34163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Distributions and Their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Graphs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التوزيعات التكرارية وتمثيلها بيانيا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Graphs and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Displays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بعض نماذج التمثيل البياني                               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of Central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Tendency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مقاييس النزعة المركزية                           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مقاييس التشتت                                                   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Position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مقاييس الموقع                                                      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759"/>
    </mc:Choice>
    <mc:Fallback xmlns="">
      <p:transition advTm="36759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27201" y="1019069"/>
            <a:ext cx="71007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Distributions and their Graphs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87472" y="2726031"/>
            <a:ext cx="9666288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Frequency Distributions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التوزيعات التكرارية                                    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Graphs of Frequency Distributions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تمثيل التوزيعات التكرارية بيانيا          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540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94"/>
    </mc:Choice>
    <mc:Fallback xmlns="">
      <p:transition advTm="15094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04623" y="1019069"/>
            <a:ext cx="7123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Distributions and their Graphs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3056" y="1829003"/>
            <a:ext cx="4989478" cy="37856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table that shows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classes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entries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a count of the number of entries in each class. The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a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 is the number of data entries in the class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000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just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Draw the frequency table,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</a:t>
            </a:r>
            <a:endParaRPr lang="ar-EG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items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number of classes </a:t>
            </a: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Range </a:t>
            </a: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Class Width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96967" y="2233307"/>
            <a:ext cx="4989478" cy="28623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التوزيع التكراري </a:t>
            </a: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هو جدول يوضح فئات أو فترات إدخالات البيانات مع حساب عدد الإدخالات في كل فئة. التردد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للفئة هو عدد إدخالات البيانات في الفئة.</a:t>
            </a:r>
          </a:p>
          <a:p>
            <a:pPr algn="r"/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لرسم الجدول التكراري </a:t>
            </a:r>
            <a:r>
              <a:rPr lang="ar-E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حدد العناصر </a:t>
            </a:r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الثلاثة:</a:t>
            </a:r>
          </a:p>
          <a:p>
            <a:pPr algn="r"/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عدد </a:t>
            </a:r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الفئات </a:t>
            </a:r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المدى </a:t>
            </a: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عرض </a:t>
            </a:r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الفئة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679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649"/>
    </mc:Choice>
    <mc:Fallback xmlns="">
      <p:transition advTm="4964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4927" x="517525" y="5326063"/>
          <p14:tracePt t="25481" x="533400" y="5318125"/>
          <p14:tracePt t="25488" x="639763" y="5326063"/>
          <p14:tracePt t="25499" x="792163" y="5334000"/>
          <p14:tracePt t="25515" x="1241425" y="5303838"/>
          <p14:tracePt t="25532" x="1820863" y="5227638"/>
          <p14:tracePt t="25549" x="2155825" y="5173663"/>
          <p14:tracePt t="25565" x="2370138" y="5135563"/>
          <p14:tracePt t="25582" x="2536825" y="5089525"/>
          <p14:tracePt t="25599" x="2620963" y="5059363"/>
          <p14:tracePt t="25615" x="2628900" y="5059363"/>
          <p14:tracePt t="25640" x="2636838" y="5051425"/>
          <p14:tracePt t="25673" x="2636838" y="5037138"/>
          <p14:tracePt t="25680" x="2651125" y="5013325"/>
          <p14:tracePt t="25689" x="2659063" y="4999038"/>
          <p14:tracePt t="25752" x="2667000" y="4991100"/>
          <p14:tracePt t="25761" x="2674938" y="4991100"/>
          <p14:tracePt t="25768" x="2705100" y="4975225"/>
          <p14:tracePt t="25782" x="2759075" y="4968875"/>
          <p14:tracePt t="25799" x="2903538" y="4922838"/>
          <p14:tracePt t="25815" x="2949575" y="4899025"/>
          <p14:tracePt t="25832" x="3001963" y="4860925"/>
          <p14:tracePt t="25890" x="3009900" y="4860925"/>
          <p14:tracePt t="25896" x="3009900" y="4846638"/>
          <p14:tracePt t="25904" x="2979738" y="4838700"/>
          <p14:tracePt t="25915" x="2917825" y="4822825"/>
          <p14:tracePt t="25932" x="2765425" y="4778375"/>
          <p14:tracePt t="25950" x="2606675" y="4746625"/>
          <p14:tracePt t="25965" x="2454275" y="4746625"/>
          <p14:tracePt t="25982" x="2422525" y="4746625"/>
          <p14:tracePt t="26024" x="2446338" y="4746625"/>
          <p14:tracePt t="26032" x="2476500" y="4746625"/>
          <p14:tracePt t="26049" x="2514600" y="4754563"/>
          <p14:tracePt t="26065" x="2536825" y="4754563"/>
          <p14:tracePt t="26640" x="2560638" y="4754563"/>
          <p14:tracePt t="26648" x="2628900" y="4754563"/>
          <p14:tracePt t="26656" x="2705100" y="4778375"/>
          <p14:tracePt t="26666" x="2797175" y="4792663"/>
          <p14:tracePt t="26682" x="3108325" y="4800600"/>
          <p14:tracePt t="26699" x="3444875" y="4808538"/>
          <p14:tracePt t="26716" x="3802063" y="4822825"/>
          <p14:tracePt t="26732" x="4106863" y="4854575"/>
          <p14:tracePt t="26749" x="4321175" y="4854575"/>
          <p14:tracePt t="26766" x="4457700" y="4854575"/>
          <p14:tracePt t="26769" x="4473575" y="4854575"/>
          <p14:tracePt t="26782" x="4479925" y="4854575"/>
          <p14:tracePt t="27056" x="4495800" y="4854575"/>
          <p14:tracePt t="27064" x="4525963" y="4854575"/>
          <p14:tracePt t="27073" x="4572000" y="4838700"/>
          <p14:tracePt t="27082" x="4594225" y="4830763"/>
          <p14:tracePt t="27099" x="4664075" y="4800600"/>
          <p14:tracePt t="27116" x="4762500" y="4784725"/>
          <p14:tracePt t="27133" x="4792663" y="4770438"/>
          <p14:tracePt t="27150" x="4792663" y="4762500"/>
          <p14:tracePt t="27216" x="4808538" y="4740275"/>
          <p14:tracePt t="27224" x="4808538" y="4670425"/>
          <p14:tracePt t="27233" x="4822825" y="4625975"/>
          <p14:tracePt t="27249" x="4822825" y="4610100"/>
          <p14:tracePt t="27266" x="4822825" y="4549775"/>
          <p14:tracePt t="27282" x="4822825" y="4511675"/>
          <p14:tracePt t="27316" x="4822825" y="4503738"/>
          <p14:tracePt t="27448" x="4822825" y="4495800"/>
          <p14:tracePt t="27456" x="4808538" y="4487863"/>
          <p14:tracePt t="28192" x="4792663" y="4487863"/>
          <p14:tracePt t="28200" x="4770438" y="4487863"/>
          <p14:tracePt t="28208" x="4746625" y="4487863"/>
          <p14:tracePt t="28216" x="4732338" y="4487863"/>
          <p14:tracePt t="28233" x="4702175" y="4487863"/>
          <p14:tracePt t="28250" x="4664075" y="4487863"/>
          <p14:tracePt t="28266" x="4594225" y="4487863"/>
          <p14:tracePt t="28283" x="4503738" y="4495800"/>
          <p14:tracePt t="28300" x="4411663" y="4503738"/>
          <p14:tracePt t="28316" x="4313238" y="4503738"/>
          <p14:tracePt t="28333" x="4183063" y="4503738"/>
          <p14:tracePt t="28350" x="4092575" y="4503738"/>
          <p14:tracePt t="28366" x="3962400" y="4503738"/>
          <p14:tracePt t="28383" x="3779838" y="4503738"/>
          <p14:tracePt t="28400" x="3505200" y="4503738"/>
          <p14:tracePt t="28416" x="3336925" y="4503738"/>
          <p14:tracePt t="28433" x="3192463" y="4503738"/>
          <p14:tracePt t="28450" x="3078163" y="4503738"/>
          <p14:tracePt t="28466" x="3025775" y="4503738"/>
          <p14:tracePt t="28483" x="2994025" y="4503738"/>
          <p14:tracePt t="28500" x="2979738" y="4503738"/>
          <p14:tracePt t="28516" x="2949575" y="4503738"/>
          <p14:tracePt t="28533" x="2911475" y="4511675"/>
          <p14:tracePt t="28550" x="2873375" y="4518025"/>
          <p14:tracePt t="28567" x="2773363" y="4533900"/>
          <p14:tracePt t="28583" x="2727325" y="4533900"/>
          <p14:tracePt t="28600" x="2674938" y="4533900"/>
          <p14:tracePt t="28616" x="2613025" y="4549775"/>
          <p14:tracePt t="28633" x="2590800" y="4549775"/>
          <p14:tracePt t="28650" x="2582863" y="4556125"/>
          <p14:tracePt t="28667" x="2568575" y="4564063"/>
          <p14:tracePt t="28683" x="2522538" y="4587875"/>
          <p14:tracePt t="28700" x="2498725" y="4610100"/>
          <p14:tracePt t="28716" x="2460625" y="4648200"/>
          <p14:tracePt t="28733" x="2430463" y="4678363"/>
          <p14:tracePt t="28750" x="2430463" y="4708525"/>
          <p14:tracePt t="28766" x="2416175" y="4762500"/>
          <p14:tracePt t="28771" x="2416175" y="4784725"/>
          <p14:tracePt t="28783" x="2416175" y="4816475"/>
          <p14:tracePt t="28800" x="2430463" y="4937125"/>
          <p14:tracePt t="28816" x="2454275" y="4999038"/>
          <p14:tracePt t="28833" x="2468563" y="5037138"/>
          <p14:tracePt t="28850" x="2484438" y="5051425"/>
          <p14:tracePt t="28868" x="2498725" y="5067300"/>
          <p14:tracePt t="28884" x="2506663" y="5075238"/>
          <p14:tracePt t="28900" x="2506663" y="5083175"/>
          <p14:tracePt t="28917" x="2514600" y="5097463"/>
          <p14:tracePt t="28933" x="2530475" y="5113338"/>
          <p14:tracePt t="28950" x="2544763" y="5127625"/>
          <p14:tracePt t="28984" x="2552700" y="5127625"/>
          <p14:tracePt t="29000" x="2568575" y="5135563"/>
          <p14:tracePt t="29017" x="2598738" y="5143500"/>
          <p14:tracePt t="29033" x="2606675" y="5143500"/>
          <p14:tracePt t="29050" x="2636838" y="5159375"/>
          <p14:tracePt t="29068" x="2705100" y="5173663"/>
          <p14:tracePt t="29083" x="2835275" y="5181600"/>
          <p14:tracePt t="29100" x="3009900" y="5181600"/>
          <p14:tracePt t="29117" x="3170238" y="5181600"/>
          <p14:tracePt t="29133" x="3314700" y="5181600"/>
          <p14:tracePt t="29150" x="3344863" y="5181600"/>
          <p14:tracePt t="29208" x="3322638" y="5181600"/>
          <p14:tracePt t="29217" x="3254375" y="5165725"/>
          <p14:tracePt t="29224" x="3162300" y="5165725"/>
          <p14:tracePt t="29233" x="3063875" y="5165725"/>
          <p14:tracePt t="29250" x="2849563" y="5165725"/>
          <p14:tracePt t="29267" x="2651125" y="5165725"/>
          <p14:tracePt t="29283" x="2574925" y="5165725"/>
          <p14:tracePt t="29301" x="2574925" y="5159375"/>
          <p14:tracePt t="29333" x="2582863" y="5151438"/>
          <p14:tracePt t="29350" x="2789238" y="5135563"/>
          <p14:tracePt t="29367" x="3292475" y="5075238"/>
          <p14:tracePt t="29383" x="3406775" y="5075238"/>
          <p14:tracePt t="29400" x="3475038" y="5059363"/>
          <p14:tracePt t="29434" x="3475038" y="5051425"/>
          <p14:tracePt t="29450" x="3216275" y="5051425"/>
          <p14:tracePt t="29467" x="2773363" y="5051425"/>
          <p14:tracePt t="29483" x="2362200" y="5051425"/>
          <p14:tracePt t="29500" x="2149475" y="5051425"/>
          <p14:tracePt t="29517" x="2125663" y="5059363"/>
          <p14:tracePt t="29533" x="2133600" y="5059363"/>
          <p14:tracePt t="29550" x="2301875" y="5067300"/>
          <p14:tracePt t="29568" x="3001963" y="5067300"/>
          <p14:tracePt t="29583" x="3208338" y="5067300"/>
          <p14:tracePt t="29600" x="3390900" y="5067300"/>
          <p14:tracePt t="29633" x="3230563" y="5089525"/>
          <p14:tracePt t="29650" x="2705100" y="5113338"/>
          <p14:tracePt t="29667" x="2149475" y="5113338"/>
          <p14:tracePt t="29683" x="1912938" y="5135563"/>
          <p14:tracePt t="29700" x="1897063" y="5143500"/>
          <p14:tracePt t="29717" x="1905000" y="5151438"/>
          <p14:tracePt t="29733" x="2141538" y="5151438"/>
          <p14:tracePt t="29750" x="2759075" y="5151438"/>
          <p14:tracePt t="29768" x="3543300" y="5151438"/>
          <p14:tracePt t="29783" x="3589338" y="5151438"/>
          <p14:tracePt t="29800" x="3589338" y="5159375"/>
          <p14:tracePt t="29817" x="3451225" y="5165725"/>
          <p14:tracePt t="29833" x="3040063" y="5165725"/>
          <p14:tracePt t="29850" x="2644775" y="5165725"/>
          <p14:tracePt t="29867" x="2552700" y="5165725"/>
          <p14:tracePt t="29884" x="2544763" y="5165725"/>
          <p14:tracePt t="29900" x="2568575" y="5189538"/>
          <p14:tracePt t="29917" x="2827338" y="5203825"/>
          <p14:tracePt t="29934" x="3360738" y="5203825"/>
          <p14:tracePt t="29950" x="3565525" y="5235575"/>
          <p14:tracePt t="29967" x="3581400" y="5241925"/>
          <p14:tracePt t="29984" x="3543300" y="5241925"/>
          <p14:tracePt t="30000" x="3330575" y="5241925"/>
          <p14:tracePt t="30017" x="3055938" y="5241925"/>
          <p14:tracePt t="30034" x="2941638" y="5241925"/>
          <p14:tracePt t="30080" x="2994025" y="5241925"/>
          <p14:tracePt t="30089" x="3094038" y="5241925"/>
          <p14:tracePt t="30100" x="3208338" y="5241925"/>
          <p14:tracePt t="30117" x="3292475" y="5241925"/>
          <p14:tracePt t="30152" x="3238500" y="5241925"/>
          <p14:tracePt t="30167" x="3132138" y="5241925"/>
          <p14:tracePt t="30184" x="2674938" y="5241925"/>
          <p14:tracePt t="30200" x="2514600" y="5241925"/>
          <p14:tracePt t="30217" x="2492375" y="5241925"/>
          <p14:tracePt t="30250" x="2522538" y="5227638"/>
          <p14:tracePt t="30268" x="2659063" y="5197475"/>
          <p14:tracePt t="30284" x="2713038" y="5197475"/>
          <p14:tracePt t="30321" x="2720975" y="5189538"/>
          <p14:tracePt t="30336" x="2713038" y="5181600"/>
          <p14:tracePt t="30344" x="2682875" y="5173663"/>
          <p14:tracePt t="30353" x="2659063" y="5165725"/>
          <p14:tracePt t="30367" x="2620963" y="5159375"/>
          <p14:tracePt t="30384" x="2590800" y="5151438"/>
          <p14:tracePt t="30400" x="2574925" y="5151438"/>
          <p14:tracePt t="30737" x="2606675" y="5151438"/>
          <p14:tracePt t="30744" x="2644775" y="5151438"/>
          <p14:tracePt t="30753" x="2689225" y="5151438"/>
          <p14:tracePt t="30767" x="2735263" y="5165725"/>
          <p14:tracePt t="30784" x="2941638" y="5181600"/>
          <p14:tracePt t="30801" x="3048000" y="5181600"/>
          <p14:tracePt t="30817" x="3055938" y="5181600"/>
          <p14:tracePt t="30834" x="3055938" y="5189538"/>
          <p14:tracePt t="30880" x="3009900" y="5189538"/>
          <p14:tracePt t="30888" x="2955925" y="5173663"/>
          <p14:tracePt t="30900" x="2933700" y="5173663"/>
          <p14:tracePt t="30917" x="2849563" y="5173663"/>
          <p14:tracePt t="30934" x="2803525" y="5173663"/>
          <p14:tracePt t="30951" x="2797175" y="5173663"/>
          <p14:tracePt t="31280" x="2789238" y="5227638"/>
          <p14:tracePt t="31288" x="2773363" y="5280025"/>
          <p14:tracePt t="31301" x="2743200" y="5364163"/>
          <p14:tracePt t="31317" x="2682875" y="5508625"/>
          <p14:tracePt t="31334" x="2620963" y="5630863"/>
          <p14:tracePt t="31350" x="2598738" y="5699125"/>
          <p14:tracePt t="31367" x="2598738" y="5707063"/>
          <p14:tracePt t="31416" x="2598738" y="5722938"/>
          <p14:tracePt t="31528" x="2582863" y="5715000"/>
          <p14:tracePt t="31536" x="2552700" y="5699125"/>
          <p14:tracePt t="31544" x="2530475" y="5676900"/>
          <p14:tracePt t="31552" x="2514600" y="5661025"/>
          <p14:tracePt t="31567" x="2498725" y="5654675"/>
          <p14:tracePt t="31584" x="2492375" y="5646738"/>
          <p14:tracePt t="31616" x="2498725" y="5638800"/>
          <p14:tracePt t="31625" x="2530475" y="5638800"/>
          <p14:tracePt t="31634" x="2568575" y="5638800"/>
          <p14:tracePt t="31651" x="2705100" y="5622925"/>
          <p14:tracePt t="31668" x="2849563" y="5608638"/>
          <p14:tracePt t="31684" x="2903538" y="5608638"/>
          <p14:tracePt t="31736" x="2873375" y="5600700"/>
          <p14:tracePt t="31744" x="2811463" y="5592763"/>
          <p14:tracePt t="31752" x="2713038" y="5592763"/>
          <p14:tracePt t="31767" x="2560638" y="5592763"/>
          <p14:tracePt t="31784" x="2536825" y="5592763"/>
          <p14:tracePt t="31825" x="2544763" y="5592763"/>
          <p14:tracePt t="31832" x="2582863" y="5592763"/>
          <p14:tracePt t="31841" x="2667000" y="5592763"/>
          <p14:tracePt t="31851" x="2789238" y="5592763"/>
          <p14:tracePt t="31868" x="2971800" y="5592763"/>
          <p14:tracePt t="31884" x="3025775" y="5592763"/>
          <p14:tracePt t="31918" x="3001963" y="5592763"/>
          <p14:tracePt t="31934" x="2873375" y="5592763"/>
          <p14:tracePt t="31951" x="2582863" y="5592763"/>
          <p14:tracePt t="31968" x="2232025" y="5578475"/>
          <p14:tracePt t="31984" x="2209800" y="5570538"/>
          <p14:tracePt t="32018" x="2270125" y="5570538"/>
          <p14:tracePt t="32034" x="2522538" y="5570538"/>
          <p14:tracePt t="32051" x="2911475" y="5570538"/>
          <p14:tracePt t="32068" x="3124200" y="5570538"/>
          <p14:tracePt t="32084" x="3146425" y="5570538"/>
          <p14:tracePt t="32101" x="3132138" y="5562600"/>
          <p14:tracePt t="32118" x="2963863" y="5524500"/>
          <p14:tracePt t="32134" x="2636838" y="5524500"/>
          <p14:tracePt t="32151" x="2247900" y="5524500"/>
          <p14:tracePt t="32168" x="2103438" y="5524500"/>
          <p14:tracePt t="32201" x="2171700" y="5532438"/>
          <p14:tracePt t="32218" x="2400300" y="5532438"/>
          <p14:tracePt t="32234" x="2781300" y="5546725"/>
          <p14:tracePt t="32251" x="3017838" y="5562600"/>
          <p14:tracePt t="32268" x="3086100" y="5578475"/>
          <p14:tracePt t="32301" x="2994025" y="5578475"/>
          <p14:tracePt t="32318" x="2857500" y="5570538"/>
          <p14:tracePt t="32334" x="2743200" y="5570538"/>
          <p14:tracePt t="32351" x="2720975" y="5562600"/>
          <p14:tracePt t="32384" x="2819400" y="5578475"/>
          <p14:tracePt t="32401" x="3055938" y="5578475"/>
          <p14:tracePt t="32418" x="3352800" y="5584825"/>
          <p14:tracePt t="32434" x="3535363" y="5622925"/>
          <p14:tracePt t="32451" x="3559175" y="5622925"/>
          <p14:tracePt t="32484" x="3505200" y="5622925"/>
          <p14:tracePt t="32501" x="3330575" y="5616575"/>
          <p14:tracePt t="32518" x="3146425" y="5592763"/>
          <p14:tracePt t="32535" x="3040063" y="5592763"/>
          <p14:tracePt t="32569" x="3048000" y="5592763"/>
          <p14:tracePt t="32585" x="3146425" y="5592763"/>
          <p14:tracePt t="32601" x="3322638" y="5592763"/>
          <p14:tracePt t="32618" x="3467100" y="5592763"/>
          <p14:tracePt t="32635" x="3489325" y="5592763"/>
          <p14:tracePt t="32669" x="3444875" y="5578475"/>
          <p14:tracePt t="32685" x="3314700" y="5578475"/>
          <p14:tracePt t="32701" x="3146425" y="5578475"/>
          <p14:tracePt t="32718" x="3001963" y="5578475"/>
          <p14:tracePt t="32735" x="2971800" y="5578475"/>
          <p14:tracePt t="32784" x="2987675" y="5578475"/>
          <p14:tracePt t="32792" x="3017838" y="5578475"/>
          <p14:tracePt t="32801" x="3032125" y="5584825"/>
          <p14:tracePt t="32818" x="3078163" y="5584825"/>
          <p14:tracePt t="32864" x="3070225" y="5584825"/>
          <p14:tracePt t="32872" x="3017838" y="5584825"/>
          <p14:tracePt t="32884" x="2955925" y="5584825"/>
          <p14:tracePt t="32901" x="2803525" y="5584825"/>
          <p14:tracePt t="32918" x="2674938" y="5584825"/>
          <p14:tracePt t="32935" x="2620963" y="5584825"/>
          <p14:tracePt t="32969" x="2636838" y="5584825"/>
          <p14:tracePt t="32985" x="2743200" y="5584825"/>
          <p14:tracePt t="33001" x="2911475" y="5584825"/>
          <p14:tracePt t="33018" x="3009900" y="5584825"/>
          <p14:tracePt t="33056" x="2987675" y="5584825"/>
          <p14:tracePt t="33068" x="2925763" y="5584825"/>
          <p14:tracePt t="33085" x="2759075" y="5570538"/>
          <p14:tracePt t="33101" x="2544763" y="5570538"/>
          <p14:tracePt t="33118" x="2362200" y="5570538"/>
          <p14:tracePt t="33135" x="2278063" y="5570538"/>
          <p14:tracePt t="33192" x="2286000" y="5570538"/>
          <p14:tracePt t="33200" x="2301875" y="5570538"/>
          <p14:tracePt t="33440" x="2332038" y="5578475"/>
          <p14:tracePt t="33448" x="2384425" y="5600700"/>
          <p14:tracePt t="33456" x="2468563" y="5616575"/>
          <p14:tracePt t="33468" x="2628900" y="5661025"/>
          <p14:tracePt t="33485" x="3208338" y="5707063"/>
          <p14:tracePt t="33501" x="3856038" y="5768975"/>
          <p14:tracePt t="33518" x="4373563" y="5768975"/>
          <p14:tracePt t="33535" x="4678363" y="5768975"/>
          <p14:tracePt t="33576" x="4670425" y="5768975"/>
          <p14:tracePt t="33585" x="4610100" y="5768975"/>
          <p14:tracePt t="33602" x="4441825" y="5715000"/>
          <p14:tracePt t="33618" x="4327525" y="5676900"/>
          <p14:tracePt t="33635" x="4321175" y="5676900"/>
          <p14:tracePt t="36681" x="4313238" y="5668963"/>
          <p14:tracePt t="36688" x="4313238" y="5661025"/>
          <p14:tracePt t="36696" x="4335463" y="5600700"/>
          <p14:tracePt t="36704" x="4373563" y="5524500"/>
          <p14:tracePt t="36719" x="4381500" y="5508625"/>
          <p14:tracePt t="36736" x="4389438" y="5502275"/>
          <p14:tracePt t="36760" x="4389438" y="5494338"/>
          <p14:tracePt t="37015" x="4389438" y="5486400"/>
          <p14:tracePt t="37039" x="4403725" y="5478463"/>
          <p14:tracePt t="37047" x="4427538" y="5456238"/>
          <p14:tracePt t="37055" x="4473575" y="5440363"/>
          <p14:tracePt t="37069" x="4518025" y="5418138"/>
          <p14:tracePt t="37087" x="4572000" y="5380038"/>
          <p14:tracePt t="37103" x="4640263" y="5356225"/>
          <p14:tracePt t="37119" x="4754563" y="5311775"/>
          <p14:tracePt t="37136" x="4778375" y="5303838"/>
          <p14:tracePt t="37153" x="4792663" y="5303838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6453283" y="938778"/>
            <a:ext cx="3363879" cy="39703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تسرد مجموعة البيانات النموذجية التالية الأسعار (بالدولار) لـ 30 ملاحًا محمولًا يعمل بنظام تحديد المواقع العالمي 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GPS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أنشئ توزيعًا تكراريًا يحتوي على سبع فئات.</a:t>
            </a:r>
          </a:p>
          <a:p>
            <a:pPr algn="r"/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بناء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التوزيع التكراري </a:t>
            </a: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من مجموعة البيانات</a:t>
            </a:r>
            <a:endParaRPr lang="en-US" b="1" dirty="0"/>
          </a:p>
          <a:p>
            <a:pPr algn="r"/>
            <a:endParaRPr lang="en-US" dirty="0" smtClean="0"/>
          </a:p>
          <a:p>
            <a:pPr algn="r"/>
            <a:endParaRPr lang="en-US" dirty="0" smtClean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330080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6749" y="908218"/>
            <a:ext cx="3363879" cy="470898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 sample data set lists the prices (in dollars) of 30 portable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global positioning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 (GPS) navigators. Construct a frequency distribution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that has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seven classes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/>
          </a:p>
          <a:p>
            <a:r>
              <a:rPr lang="en-US" b="1" dirty="0" smtClean="0"/>
              <a:t>Construct </a:t>
            </a:r>
            <a:r>
              <a:rPr lang="en-US" b="1" dirty="0"/>
              <a:t>a Frequency Distribution from a Data Set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2129460"/>
              </p:ext>
            </p:extLst>
          </p:nvPr>
        </p:nvGraphicFramePr>
        <p:xfrm>
          <a:off x="1320095" y="4930838"/>
          <a:ext cx="8128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">
                  <a:extLst>
                    <a:ext uri="{9D8B030D-6E8A-4147-A177-3AD203B41FA5}">
                      <a16:colId xmlns:a16="http://schemas.microsoft.com/office/drawing/2014/main" val="3450635098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977075787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69612748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31479083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157347465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339684333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820390120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834346577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565496196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438794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33778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275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32220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00358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229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231"/>
    </mc:Choice>
    <mc:Fallback xmlns="">
      <p:transition advTm="832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43" x="4816475" y="5303838"/>
          <p14:tracePt t="951" x="4892675" y="5303838"/>
          <p14:tracePt t="960" x="5051425" y="5303838"/>
          <p14:tracePt t="975" x="5813425" y="5173663"/>
          <p14:tracePt t="993" x="6202363" y="5083175"/>
          <p14:tracePt t="1009" x="6210300" y="5006975"/>
          <p14:tracePt t="1026" x="5935663" y="4716463"/>
          <p14:tracePt t="1042" x="5295900" y="4122738"/>
          <p14:tracePt t="1059" x="4686300" y="3619500"/>
          <p14:tracePt t="1076" x="4427538" y="3375025"/>
          <p14:tracePt t="1092" x="4381500" y="3330575"/>
          <p14:tracePt t="1127" x="4381500" y="3314700"/>
          <p14:tracePt t="1143" x="4373563" y="3306763"/>
          <p14:tracePt t="1159" x="4359275" y="3254375"/>
          <p14:tracePt t="4223" x="4435475" y="3246438"/>
          <p14:tracePt t="4231" x="4618038" y="3162300"/>
          <p14:tracePt t="4244" x="4899025" y="3017838"/>
          <p14:tracePt t="4260" x="5287963" y="2811463"/>
          <p14:tracePt t="4807" x="5303838" y="2811463"/>
          <p14:tracePt t="4817" x="5318125" y="2811463"/>
          <p14:tracePt t="4827" x="5326063" y="2811463"/>
          <p14:tracePt t="5159" x="5426075" y="2811463"/>
          <p14:tracePt t="5167" x="5775325" y="2811463"/>
          <p14:tracePt t="5177" x="6156325" y="2765425"/>
          <p14:tracePt t="5194" x="6781800" y="2682875"/>
          <p14:tracePt t="5211" x="7078663" y="2659063"/>
          <p14:tracePt t="5227" x="7246938" y="2620963"/>
          <p14:tracePt t="5244" x="7551738" y="2492375"/>
          <p14:tracePt t="5260" x="8001000" y="2293938"/>
          <p14:tracePt t="5277" x="8297863" y="2217738"/>
          <p14:tracePt t="5294" x="8404225" y="2171700"/>
          <p14:tracePt t="5327" x="8404225" y="2163763"/>
          <p14:tracePt t="5344" x="8404225" y="2095500"/>
          <p14:tracePt t="5360" x="8404225" y="2073275"/>
          <p14:tracePt t="5481" x="8428038" y="2065338"/>
          <p14:tracePt t="5488" x="8504238" y="2073275"/>
          <p14:tracePt t="5495" x="8588375" y="2079625"/>
          <p14:tracePt t="5511" x="8664575" y="2079625"/>
          <p14:tracePt t="5527" x="8893175" y="2079625"/>
          <p14:tracePt t="5544" x="8937625" y="2079625"/>
          <p14:tracePt t="5695" x="8937625" y="2087563"/>
          <p14:tracePt t="5815" x="8969375" y="2087563"/>
          <p14:tracePt t="5823" x="9090025" y="2087563"/>
          <p14:tracePt t="5831" x="9288463" y="2073275"/>
          <p14:tracePt t="5844" x="9525000" y="2041525"/>
          <p14:tracePt t="5861" x="9791700" y="1997075"/>
          <p14:tracePt t="5877" x="9898063" y="1973263"/>
          <p14:tracePt t="5894" x="9944100" y="1958975"/>
          <p14:tracePt t="5911" x="9959975" y="1951038"/>
          <p14:tracePt t="6015" x="9959975" y="1943100"/>
          <p14:tracePt t="6023" x="9974263" y="1943100"/>
          <p14:tracePt t="6031" x="9982200" y="1943100"/>
          <p14:tracePt t="6044" x="9990138" y="1943100"/>
          <p14:tracePt t="6061" x="10028238" y="1951038"/>
          <p14:tracePt t="6077" x="10080625" y="1965325"/>
          <p14:tracePt t="6094" x="10164763" y="2011363"/>
          <p14:tracePt t="6111" x="10279063" y="2087563"/>
          <p14:tracePt t="6127" x="10294938" y="2087563"/>
          <p14:tracePt t="6263" x="10271125" y="2087563"/>
          <p14:tracePt t="6271" x="10210800" y="2087563"/>
          <p14:tracePt t="6279" x="10156825" y="2073275"/>
          <p14:tracePt t="6294" x="10036175" y="2073275"/>
          <p14:tracePt t="6311" x="9364663" y="2079625"/>
          <p14:tracePt t="6327" x="8709025" y="2163763"/>
          <p14:tracePt t="6344" x="7902575" y="2270125"/>
          <p14:tracePt t="6361" x="6994525" y="2408238"/>
          <p14:tracePt t="6378" x="6096000" y="2468563"/>
          <p14:tracePt t="6394" x="5265738" y="2498725"/>
          <p14:tracePt t="6411" x="4525963" y="2498725"/>
          <p14:tracePt t="6427" x="3878263" y="2530475"/>
          <p14:tracePt t="6444" x="3589338" y="2530475"/>
          <p14:tracePt t="6461" x="3398838" y="2492375"/>
          <p14:tracePt t="6477" x="3254375" y="2446338"/>
          <p14:tracePt t="6494" x="3124200" y="2408238"/>
          <p14:tracePt t="6511" x="3001963" y="2400300"/>
          <p14:tracePt t="6527" x="2949575" y="2378075"/>
          <p14:tracePt t="6544" x="2887663" y="2362200"/>
          <p14:tracePt t="6561" x="2765425" y="2362200"/>
          <p14:tracePt t="6577" x="2582863" y="2362200"/>
          <p14:tracePt t="6594" x="2446338" y="2378075"/>
          <p14:tracePt t="6612" x="2354263" y="2384425"/>
          <p14:tracePt t="6627" x="2278063" y="2400300"/>
          <p14:tracePt t="6644" x="2255838" y="2408238"/>
          <p14:tracePt t="6678" x="2255838" y="2438400"/>
          <p14:tracePt t="6694" x="2255838" y="2506663"/>
          <p14:tracePt t="6711" x="2293938" y="2651125"/>
          <p14:tracePt t="6727" x="2308225" y="2727325"/>
          <p14:tracePt t="6744" x="2324100" y="2759075"/>
          <p14:tracePt t="7159" x="2332038" y="2765425"/>
          <p14:tracePt t="17552" x="2346325" y="2765425"/>
          <p14:tracePt t="17559" x="2384425" y="2765425"/>
          <p14:tracePt t="17567" x="2422525" y="2781300"/>
          <p14:tracePt t="17582" x="2438400" y="2789238"/>
          <p14:tracePt t="17598" x="2506663" y="2797175"/>
          <p14:tracePt t="17615" x="2765425" y="2827338"/>
          <p14:tracePt t="17632" x="3001963" y="2865438"/>
          <p14:tracePt t="17648" x="3124200" y="2879725"/>
          <p14:tracePt t="17665" x="3184525" y="2887663"/>
          <p14:tracePt t="17682" x="3192463" y="2895600"/>
          <p14:tracePt t="17767" x="3200400" y="2895600"/>
          <p14:tracePt t="17775" x="3216275" y="2903538"/>
          <p14:tracePt t="17783" x="3238500" y="2911475"/>
          <p14:tracePt t="17799" x="3284538" y="2917825"/>
          <p14:tracePt t="17815" x="3322638" y="2925763"/>
          <p14:tracePt t="17832" x="3352800" y="2925763"/>
          <p14:tracePt t="17848" x="3360738" y="2925763"/>
          <p14:tracePt t="18512" x="3382963" y="2925763"/>
          <p14:tracePt t="18519" x="3413125" y="2925763"/>
          <p14:tracePt t="18532" x="3444875" y="2933700"/>
          <p14:tracePt t="18549" x="3559175" y="2941638"/>
          <p14:tracePt t="18565" x="3749675" y="2941638"/>
          <p14:tracePt t="18582" x="3962400" y="2941638"/>
          <p14:tracePt t="18599" x="4160838" y="2941638"/>
          <p14:tracePt t="18615" x="4244975" y="2941638"/>
          <p14:tracePt t="18632" x="4259263" y="2941638"/>
          <p14:tracePt t="19111" x="4297363" y="2941638"/>
          <p14:tracePt t="19119" x="4343400" y="2941638"/>
          <p14:tracePt t="19132" x="4381500" y="2949575"/>
          <p14:tracePt t="19149" x="4427538" y="2955925"/>
          <p14:tracePt t="19167" x="4754563" y="2955925"/>
          <p14:tracePt t="19182" x="4860925" y="2955925"/>
          <p14:tracePt t="19199" x="5219700" y="2955925"/>
          <p14:tracePt t="19216" x="5440363" y="2955925"/>
          <p14:tracePt t="19232" x="5661025" y="2955925"/>
          <p14:tracePt t="19249" x="5813425" y="2955925"/>
          <p14:tracePt t="19266" x="5897563" y="2955925"/>
          <p14:tracePt t="19282" x="5943600" y="2955925"/>
          <p14:tracePt t="19299" x="5951538" y="2955925"/>
          <p14:tracePt t="19375" x="5959475" y="2955925"/>
          <p14:tracePt t="19384" x="5997575" y="2955925"/>
          <p14:tracePt t="19391" x="6042025" y="2955925"/>
          <p14:tracePt t="19400" x="6080125" y="2955925"/>
          <p14:tracePt t="19417" x="6256338" y="2955925"/>
          <p14:tracePt t="19432" x="6423025" y="2955925"/>
          <p14:tracePt t="19449" x="6607175" y="2955925"/>
          <p14:tracePt t="19466" x="6789738" y="2955925"/>
          <p14:tracePt t="19482" x="6934200" y="2949575"/>
          <p14:tracePt t="19499" x="6972300" y="2933700"/>
          <p14:tracePt t="19516" x="6988175" y="2933700"/>
          <p14:tracePt t="19607" x="6994525" y="2933700"/>
          <p14:tracePt t="19615" x="7026275" y="2933700"/>
          <p14:tracePt t="19623" x="7048500" y="2933700"/>
          <p14:tracePt t="19633" x="7056438" y="2933700"/>
          <p14:tracePt t="19649" x="7070725" y="2933700"/>
          <p14:tracePt t="19703" x="7094538" y="2933700"/>
          <p14:tracePt t="19711" x="7102475" y="2933700"/>
          <p14:tracePt t="19720" x="7108825" y="2933700"/>
          <p14:tracePt t="19733" x="7116763" y="2933700"/>
          <p14:tracePt t="19749" x="7140575" y="2933700"/>
          <p14:tracePt t="19766" x="7246938" y="2925763"/>
          <p14:tracePt t="19782" x="7285038" y="2911475"/>
          <p14:tracePt t="19784" x="7323138" y="2895600"/>
          <p14:tracePt t="19799" x="7399338" y="2865438"/>
          <p14:tracePt t="19816" x="7429500" y="2849563"/>
          <p14:tracePt t="19832" x="7451725" y="2849563"/>
          <p14:tracePt t="19849" x="7497763" y="2819400"/>
          <p14:tracePt t="19866" x="7521575" y="2797175"/>
          <p14:tracePt t="19991" x="7521575" y="2781300"/>
          <p14:tracePt t="19999" x="7521575" y="2735263"/>
          <p14:tracePt t="20007" x="7521575" y="2682875"/>
          <p14:tracePt t="20016" x="7521575" y="2674938"/>
          <p14:tracePt t="20055" x="7521575" y="2659063"/>
          <p14:tracePt t="20063" x="7505700" y="2636838"/>
          <p14:tracePt t="20071" x="7497763" y="2628900"/>
          <p14:tracePt t="20082" x="7497763" y="2620963"/>
          <p14:tracePt t="20111" x="7475538" y="2598738"/>
          <p14:tracePt t="20119" x="7451725" y="2582863"/>
          <p14:tracePt t="20132" x="7421563" y="2568575"/>
          <p14:tracePt t="20149" x="7399338" y="2560638"/>
          <p14:tracePt t="20167" x="7361238" y="2552700"/>
          <p14:tracePt t="20182" x="7323138" y="2544763"/>
          <p14:tracePt t="20216" x="7323138" y="2536825"/>
          <p14:tracePt t="20232" x="7292975" y="2536825"/>
          <p14:tracePt t="20249" x="7254875" y="2530475"/>
          <p14:tracePt t="20266" x="7116763" y="2530475"/>
          <p14:tracePt t="20282" x="6880225" y="2530475"/>
          <p14:tracePt t="20299" x="6613525" y="2530475"/>
          <p14:tracePt t="20316" x="6392863" y="2530475"/>
          <p14:tracePt t="20332" x="6202363" y="2530475"/>
          <p14:tracePt t="20349" x="6065838" y="2522538"/>
          <p14:tracePt t="20366" x="6003925" y="2506663"/>
          <p14:tracePt t="20519" x="5981700" y="2498725"/>
          <p14:tracePt t="20527" x="5965825" y="2498725"/>
          <p14:tracePt t="20536" x="5959475" y="2498725"/>
          <p14:tracePt t="20549" x="5951538" y="2498725"/>
          <p14:tracePt t="20567" x="5883275" y="2498725"/>
          <p14:tracePt t="20583" x="5851525" y="2506663"/>
          <p14:tracePt t="20599" x="5837238" y="2514600"/>
          <p14:tracePt t="20616" x="5837238" y="2522538"/>
          <p14:tracePt t="20649" x="5829300" y="2522538"/>
          <p14:tracePt t="20672" x="5821363" y="2522538"/>
          <p14:tracePt t="20687" x="5807075" y="2522538"/>
          <p14:tracePt t="20699" x="5783263" y="2522538"/>
          <p14:tracePt t="20716" x="5761038" y="2530475"/>
          <p14:tracePt t="20733" x="5737225" y="2536825"/>
          <p14:tracePt t="20855" x="5737225" y="2544763"/>
          <p14:tracePt t="20887" x="5737225" y="2552700"/>
          <p14:tracePt t="20895" x="5737225" y="2574925"/>
          <p14:tracePt t="20903" x="5722938" y="2582863"/>
          <p14:tracePt t="20916" x="5715000" y="2598738"/>
          <p14:tracePt t="20933" x="5699125" y="2613025"/>
          <p14:tracePt t="20950" x="5684838" y="2628900"/>
          <p14:tracePt t="21095" x="5684838" y="2636838"/>
          <p14:tracePt t="21103" x="5684838" y="2659063"/>
          <p14:tracePt t="21116" x="5668963" y="2705100"/>
          <p14:tracePt t="21133" x="5661025" y="2735263"/>
          <p14:tracePt t="21150" x="5654675" y="2773363"/>
          <p14:tracePt t="21166" x="5638800" y="2797175"/>
          <p14:tracePt t="21183" x="5638800" y="2819400"/>
          <p14:tracePt t="21200" x="5638800" y="2827338"/>
          <p14:tracePt t="21216" x="5638800" y="2841625"/>
          <p14:tracePt t="21233" x="5638800" y="2849563"/>
          <p14:tracePt t="21250" x="5638800" y="2865438"/>
          <p14:tracePt t="21283" x="5638800" y="2873375"/>
          <p14:tracePt t="21300" x="5638800" y="2895600"/>
          <p14:tracePt t="21333" x="5638800" y="2911475"/>
          <p14:tracePt t="21350" x="5638800" y="2917825"/>
          <p14:tracePt t="21368" x="5638800" y="2933700"/>
          <p14:tracePt t="21383" x="5638800" y="2941638"/>
          <p14:tracePt t="21440" x="5646738" y="2941638"/>
          <p14:tracePt t="21456" x="5646738" y="2955925"/>
          <p14:tracePt t="21463" x="5654675" y="2963863"/>
          <p14:tracePt t="21559" x="5661025" y="2963863"/>
          <p14:tracePt t="21568" x="5676900" y="2979738"/>
          <p14:tracePt t="21575" x="5692775" y="2979738"/>
          <p14:tracePt t="21583" x="5707063" y="2987675"/>
          <p14:tracePt t="21600" x="5737225" y="2994025"/>
          <p14:tracePt t="21616" x="5768975" y="2994025"/>
          <p14:tracePt t="21633" x="5851525" y="3009900"/>
          <p14:tracePt t="21650" x="5913438" y="3009900"/>
          <p14:tracePt t="21666" x="5959475" y="3017838"/>
          <p14:tracePt t="21683" x="6042025" y="3017838"/>
          <p14:tracePt t="21700" x="6103938" y="3017838"/>
          <p14:tracePt t="21716" x="6164263" y="3017838"/>
          <p14:tracePt t="21733" x="6218238" y="3017838"/>
          <p14:tracePt t="21750" x="6270625" y="3017838"/>
          <p14:tracePt t="21768" x="6384925" y="3017838"/>
          <p14:tracePt t="21783" x="6484938" y="3017838"/>
          <p14:tracePt t="21800" x="6607175" y="3017838"/>
          <p14:tracePt t="21816" x="6735763" y="3017838"/>
          <p14:tracePt t="21833" x="6865938" y="3017838"/>
          <p14:tracePt t="21850" x="6980238" y="3017838"/>
          <p14:tracePt t="21867" x="7064375" y="3017838"/>
          <p14:tracePt t="21883" x="7154863" y="3017838"/>
          <p14:tracePt t="21900" x="7208838" y="3017838"/>
          <p14:tracePt t="21917" x="7246938" y="3017838"/>
          <p14:tracePt t="21933" x="7269163" y="3009900"/>
          <p14:tracePt t="21950" x="7299325" y="3001963"/>
          <p14:tracePt t="21967" x="7353300" y="2987675"/>
          <p14:tracePt t="21983" x="7429500" y="2955925"/>
          <p14:tracePt t="22000" x="7467600" y="2933700"/>
          <p14:tracePt t="22017" x="7475538" y="2933700"/>
          <p14:tracePt t="22050" x="7475538" y="2925763"/>
          <p14:tracePt t="22096" x="7483475" y="2925763"/>
          <p14:tracePt t="22103" x="7513638" y="2879725"/>
          <p14:tracePt t="22117" x="7543800" y="2835275"/>
          <p14:tracePt t="22133" x="7573963" y="2789238"/>
          <p14:tracePt t="22150" x="7612063" y="2735263"/>
          <p14:tracePt t="22167" x="7627938" y="2720975"/>
          <p14:tracePt t="22184" x="7627938" y="2713038"/>
          <p14:tracePt t="22200" x="7627938" y="2659063"/>
          <p14:tracePt t="22217" x="7627938" y="2628900"/>
          <p14:tracePt t="22233" x="7612063" y="2613025"/>
          <p14:tracePt t="22250" x="7589838" y="2598738"/>
          <p14:tracePt t="22267" x="7581900" y="2590800"/>
          <p14:tracePt t="22270" x="7573963" y="2590800"/>
          <p14:tracePt t="22283" x="7559675" y="2582863"/>
          <p14:tracePt t="22300" x="7527925" y="2568575"/>
          <p14:tracePt t="22317" x="7475538" y="2560638"/>
          <p14:tracePt t="22333" x="7407275" y="2536825"/>
          <p14:tracePt t="22350" x="7277100" y="2514600"/>
          <p14:tracePt t="22366" x="7094538" y="2498725"/>
          <p14:tracePt t="22383" x="6964363" y="2492375"/>
          <p14:tracePt t="22400" x="6835775" y="2476500"/>
          <p14:tracePt t="22416" x="6743700" y="2468563"/>
          <p14:tracePt t="22433" x="6689725" y="2460625"/>
          <p14:tracePt t="22450" x="6621463" y="2454275"/>
          <p14:tracePt t="22466" x="6523038" y="2454275"/>
          <p14:tracePt t="22483" x="6408738" y="2454275"/>
          <p14:tracePt t="22499" x="6278563" y="2454275"/>
          <p14:tracePt t="22516" x="6172200" y="2454275"/>
          <p14:tracePt t="22533" x="6103938" y="2454275"/>
          <p14:tracePt t="22550" x="6042025" y="2454275"/>
          <p14:tracePt t="22566" x="5981700" y="2454275"/>
          <p14:tracePt t="22583" x="5973763" y="2454275"/>
          <p14:tracePt t="22600" x="5965825" y="2454275"/>
          <p14:tracePt t="22616" x="5913438" y="2454275"/>
          <p14:tracePt t="22633" x="5875338" y="2454275"/>
          <p14:tracePt t="22650" x="5783263" y="2476500"/>
          <p14:tracePt t="22666" x="5668963" y="2492375"/>
          <p14:tracePt t="22683" x="5562600" y="2522538"/>
          <p14:tracePt t="22700" x="5478463" y="2552700"/>
          <p14:tracePt t="22716" x="5432425" y="2560638"/>
          <p14:tracePt t="22733" x="5426075" y="2560638"/>
          <p14:tracePt t="22806" x="5426075" y="2574925"/>
          <p14:tracePt t="22814" x="5410200" y="2606675"/>
          <p14:tracePt t="22822" x="5402263" y="2628900"/>
          <p14:tracePt t="22833" x="5402263" y="2636838"/>
          <p14:tracePt t="22850" x="5394325" y="2667000"/>
          <p14:tracePt t="22866" x="5387975" y="2689225"/>
          <p14:tracePt t="22883" x="5387975" y="2705100"/>
          <p14:tracePt t="22900" x="5387975" y="2735263"/>
          <p14:tracePt t="22916" x="5387975" y="2773363"/>
          <p14:tracePt t="22933" x="5387975" y="2803525"/>
          <p14:tracePt t="22950" x="5402263" y="2835275"/>
          <p14:tracePt t="22967" x="5418138" y="2865438"/>
          <p14:tracePt t="22983" x="5426075" y="2873375"/>
          <p14:tracePt t="23000" x="5464175" y="2903538"/>
          <p14:tracePt t="23016" x="5508625" y="2917825"/>
          <p14:tracePt t="23033" x="5578475" y="2949575"/>
          <p14:tracePt t="23050" x="5692775" y="2971800"/>
          <p14:tracePt t="23066" x="5807075" y="2979738"/>
          <p14:tracePt t="23083" x="5943600" y="2987675"/>
          <p14:tracePt t="23100" x="6065838" y="2987675"/>
          <p14:tracePt t="23116" x="6172200" y="2987675"/>
          <p14:tracePt t="23133" x="6278563" y="2987675"/>
          <p14:tracePt t="23150" x="6423025" y="2987675"/>
          <p14:tracePt t="23167" x="6530975" y="2987675"/>
          <p14:tracePt t="23183" x="6645275" y="2987675"/>
          <p14:tracePt t="23200" x="6765925" y="2979738"/>
          <p14:tracePt t="23217" x="6926263" y="2955925"/>
          <p14:tracePt t="23233" x="7070725" y="2933700"/>
          <p14:tracePt t="23250" x="7200900" y="2917825"/>
          <p14:tracePt t="23267" x="7285038" y="2911475"/>
          <p14:tracePt t="23283" x="7361238" y="2895600"/>
          <p14:tracePt t="23300" x="7407275" y="2895600"/>
          <p14:tracePt t="23317" x="7407275" y="2887663"/>
          <p14:tracePt t="23366" x="7413625" y="2887663"/>
          <p14:tracePt t="23375" x="7437438" y="2879725"/>
          <p14:tracePt t="23383" x="7505700" y="2865438"/>
          <p14:tracePt t="23400" x="7597775" y="2849563"/>
          <p14:tracePt t="23417" x="7712075" y="2841625"/>
          <p14:tracePt t="23433" x="7864475" y="2841625"/>
          <p14:tracePt t="23450" x="8023225" y="2841625"/>
          <p14:tracePt t="23467" x="8069263" y="2841625"/>
          <p14:tracePt t="23483" x="8077200" y="2841625"/>
          <p14:tracePt t="23526" x="8054975" y="2841625"/>
          <p14:tracePt t="23534" x="8001000" y="2841625"/>
          <p14:tracePt t="23550" x="7940675" y="2841625"/>
          <p14:tracePt t="23567" x="7635875" y="2917825"/>
          <p14:tracePt t="23583" x="7391400" y="2949575"/>
          <p14:tracePt t="23600" x="7094538" y="2949575"/>
          <p14:tracePt t="23617" x="6781800" y="2949575"/>
          <p14:tracePt t="23633" x="6591300" y="2955925"/>
          <p14:tracePt t="23650" x="6384925" y="2955925"/>
          <p14:tracePt t="23667" x="6226175" y="2955925"/>
          <p14:tracePt t="23683" x="6073775" y="2955925"/>
          <p14:tracePt t="23700" x="5943600" y="2949575"/>
          <p14:tracePt t="23717" x="5829300" y="2941638"/>
          <p14:tracePt t="23734" x="5775325" y="2941638"/>
          <p14:tracePt t="23791" x="5791200" y="2941638"/>
          <p14:tracePt t="23798" x="5813425" y="2941638"/>
          <p14:tracePt t="23806" x="5859463" y="2941638"/>
          <p14:tracePt t="23817" x="5921375" y="2949575"/>
          <p14:tracePt t="23834" x="6096000" y="2949575"/>
          <p14:tracePt t="23850" x="6286500" y="2949575"/>
          <p14:tracePt t="23867" x="6484938" y="2949575"/>
          <p14:tracePt t="23884" x="6645275" y="2949575"/>
          <p14:tracePt t="23900" x="6727825" y="2949575"/>
          <p14:tracePt t="23917" x="6751638" y="2949575"/>
          <p14:tracePt t="23983" x="6727825" y="2949575"/>
          <p14:tracePt t="23992" x="6629400" y="2949575"/>
          <p14:tracePt t="24001" x="6492875" y="2949575"/>
          <p14:tracePt t="24017" x="5951538" y="2949575"/>
          <p14:tracePt t="24034" x="5478463" y="2949575"/>
          <p14:tracePt t="24051" x="5227638" y="2949575"/>
          <p14:tracePt t="24067" x="5165725" y="2949575"/>
          <p14:tracePt t="24103" x="5249863" y="2949575"/>
          <p14:tracePt t="24117" x="5372100" y="2949575"/>
          <p14:tracePt t="24134" x="5684838" y="2949575"/>
          <p14:tracePt t="24151" x="6164263" y="2949575"/>
          <p14:tracePt t="24167" x="6416675" y="2949575"/>
          <p14:tracePt t="24184" x="6575425" y="2949575"/>
          <p14:tracePt t="24201" x="6613525" y="2949575"/>
          <p14:tracePt t="24247" x="6613525" y="2933700"/>
          <p14:tracePt t="24255" x="6599238" y="2917825"/>
          <p14:tracePt t="24267" x="6545263" y="2917825"/>
          <p14:tracePt t="24284" x="6346825" y="2911475"/>
          <p14:tracePt t="24301" x="6073775" y="2911475"/>
          <p14:tracePt t="24317" x="5883275" y="2911475"/>
          <p14:tracePt t="24334" x="5859463" y="2911475"/>
          <p14:tracePt t="24368" x="5927725" y="2911475"/>
          <p14:tracePt t="24375" x="6080125" y="2911475"/>
          <p14:tracePt t="24384" x="6264275" y="2911475"/>
          <p14:tracePt t="24400" x="6645275" y="2911475"/>
          <p14:tracePt t="24417" x="6956425" y="2911475"/>
          <p14:tracePt t="24434" x="7086600" y="2911475"/>
          <p14:tracePt t="24471" x="7026275" y="2911475"/>
          <p14:tracePt t="24484" x="6858000" y="2911475"/>
          <p14:tracePt t="24501" x="6302375" y="2911475"/>
          <p14:tracePt t="24517" x="5867400" y="2911475"/>
          <p14:tracePt t="24534" x="5532438" y="2911475"/>
          <p14:tracePt t="24551" x="5418138" y="2911475"/>
          <p14:tracePt t="24591" x="5516563" y="2911475"/>
          <p14:tracePt t="24601" x="5654675" y="2911475"/>
          <p14:tracePt t="24618" x="6011863" y="2911475"/>
          <p14:tracePt t="24634" x="6324600" y="2911475"/>
          <p14:tracePt t="24651" x="6507163" y="2911475"/>
          <p14:tracePt t="24667" x="6523038" y="2911475"/>
          <p14:tracePt t="24701" x="6416675" y="2911475"/>
          <p14:tracePt t="24717" x="6011863" y="2911475"/>
          <p14:tracePt t="24734" x="5540375" y="2911475"/>
          <p14:tracePt t="24751" x="5135563" y="2911475"/>
          <p14:tracePt t="24767" x="5105400" y="2917825"/>
          <p14:tracePt t="24791" x="5113338" y="2925763"/>
          <p14:tracePt t="24801" x="5197475" y="2925763"/>
          <p14:tracePt t="24817" x="5540375" y="2933700"/>
          <p14:tracePt t="24834" x="5973763" y="2933700"/>
          <p14:tracePt t="24851" x="6370638" y="2933700"/>
          <p14:tracePt t="24867" x="6667500" y="2933700"/>
          <p14:tracePt t="24884" x="6743700" y="2933700"/>
          <p14:tracePt t="24919" x="6659563" y="2933700"/>
          <p14:tracePt t="24935" x="6202363" y="2933700"/>
          <p14:tracePt t="24951" x="5684838" y="2933700"/>
          <p14:tracePt t="24967" x="5311775" y="2933700"/>
          <p14:tracePt t="24984" x="5189538" y="2941638"/>
          <p14:tracePt t="25001" x="5181600" y="2941638"/>
          <p14:tracePt t="25017" x="5181600" y="2949575"/>
          <p14:tracePt t="25034" x="5562600" y="2955925"/>
          <p14:tracePt t="25051" x="6308725" y="2955925"/>
          <p14:tracePt t="25067" x="6972300" y="2955925"/>
          <p14:tracePt t="25084" x="7361238" y="2955925"/>
          <p14:tracePt t="25101" x="7467600" y="2955925"/>
          <p14:tracePt t="25134" x="7391400" y="2955925"/>
          <p14:tracePt t="25151" x="6637338" y="2955925"/>
          <p14:tracePt t="25167" x="6370638" y="2955925"/>
          <p14:tracePt t="25184" x="6256338" y="2955925"/>
          <p14:tracePt t="25201" x="6248400" y="2955925"/>
          <p14:tracePt t="25234" x="6294438" y="2955925"/>
          <p14:tracePt t="25251" x="6454775" y="2955925"/>
          <p14:tracePt t="25267" x="6629400" y="2955925"/>
          <p14:tracePt t="25284" x="6765925" y="2955925"/>
          <p14:tracePt t="25301" x="6827838" y="2955925"/>
          <p14:tracePt t="28647" x="6827838" y="2963863"/>
          <p14:tracePt t="28655" x="6827838" y="2971800"/>
          <p14:tracePt t="28669" x="6743700" y="3078163"/>
          <p14:tracePt t="28686" x="6218238" y="3581400"/>
          <p14:tracePt t="28702" x="5745163" y="4000500"/>
          <p14:tracePt t="28719" x="5037138" y="4389438"/>
          <p14:tracePt t="28736" x="4419600" y="4556125"/>
          <p14:tracePt t="28752" x="3802063" y="4640263"/>
          <p14:tracePt t="28769" x="3230563" y="4678363"/>
          <p14:tracePt t="28786" x="2835275" y="4678363"/>
          <p14:tracePt t="28802" x="2552700" y="4656138"/>
          <p14:tracePt t="28819" x="2316163" y="4656138"/>
          <p14:tracePt t="28836" x="2187575" y="4610100"/>
          <p14:tracePt t="28852" x="2179638" y="4594225"/>
          <p14:tracePt t="28895" x="2179638" y="4579938"/>
          <p14:tracePt t="28905" x="2179638" y="4533900"/>
          <p14:tracePt t="28919" x="2209800" y="4403725"/>
          <p14:tracePt t="28936" x="2209800" y="4381500"/>
          <p14:tracePt t="28952" x="2209800" y="4373563"/>
          <p14:tracePt t="28986" x="2209800" y="4321175"/>
          <p14:tracePt t="29003" x="2209800" y="4297363"/>
          <p14:tracePt t="29047" x="2209800" y="4283075"/>
          <p14:tracePt t="29055" x="2209800" y="4244975"/>
          <p14:tracePt t="29069" x="2209800" y="4183063"/>
          <p14:tracePt t="29086" x="2209800" y="4137025"/>
          <p14:tracePt t="29102" x="2201863" y="4114800"/>
          <p14:tracePt t="29119" x="2163763" y="3916363"/>
          <p14:tracePt t="29136" x="2141538" y="3856038"/>
          <p14:tracePt t="29153" x="2117725" y="3817938"/>
          <p14:tracePt t="29169" x="2111375" y="3794125"/>
          <p14:tracePt t="29186" x="2103438" y="3779838"/>
          <p14:tracePt t="29203" x="2095500" y="3771900"/>
          <p14:tracePt t="29220" x="2095500" y="3756025"/>
          <p14:tracePt t="29236" x="2073275" y="3733800"/>
          <p14:tracePt t="29253" x="2073275" y="3717925"/>
          <p14:tracePt t="29639" x="2073275" y="3711575"/>
          <p14:tracePt t="29647" x="2073275" y="3649663"/>
          <p14:tracePt t="29655" x="2073275" y="3619500"/>
          <p14:tracePt t="29687" x="2073275" y="3611563"/>
          <p14:tracePt t="29703" x="2073275" y="3589338"/>
          <p14:tracePt t="29711" x="2073275" y="3551238"/>
          <p14:tracePt t="29720" x="2087563" y="3521075"/>
          <p14:tracePt t="29736" x="2087563" y="3505200"/>
          <p14:tracePt t="29799" x="2087563" y="3497263"/>
          <p14:tracePt t="29815" x="2087563" y="3482975"/>
          <p14:tracePt t="29879" x="2095500" y="3475038"/>
          <p14:tracePt t="29887" x="2111375" y="3451225"/>
          <p14:tracePt t="29895" x="2125663" y="3444875"/>
          <p14:tracePt t="29903" x="2163763" y="3436938"/>
          <p14:tracePt t="29919" x="2232025" y="3413125"/>
          <p14:tracePt t="29936" x="2346325" y="3382963"/>
          <p14:tracePt t="29953" x="2454275" y="3382963"/>
          <p14:tracePt t="29969" x="2544763" y="3382963"/>
          <p14:tracePt t="29986" x="2636838" y="3382963"/>
          <p14:tracePt t="30003" x="2720975" y="3375025"/>
          <p14:tracePt t="30020" x="2803525" y="3368675"/>
          <p14:tracePt t="30036" x="2895600" y="3352800"/>
          <p14:tracePt t="30053" x="2963863" y="3352800"/>
          <p14:tracePt t="30070" x="3070225" y="3352800"/>
          <p14:tracePt t="30086" x="3178175" y="3352800"/>
          <p14:tracePt t="30103" x="3406775" y="3352800"/>
          <p14:tracePt t="30120" x="3589338" y="3352800"/>
          <p14:tracePt t="30136" x="3749675" y="3352800"/>
          <p14:tracePt t="30153" x="3940175" y="3352800"/>
          <p14:tracePt t="30170" x="4060825" y="3352800"/>
          <p14:tracePt t="30186" x="4221163" y="3352800"/>
          <p14:tracePt t="30203" x="4365625" y="3352800"/>
          <p14:tracePt t="30220" x="4495800" y="3352800"/>
          <p14:tracePt t="30236" x="4640263" y="3352800"/>
          <p14:tracePt t="30253" x="4792663" y="3352800"/>
          <p14:tracePt t="30271" x="5067300" y="3352800"/>
          <p14:tracePt t="30287" x="5173663" y="3352800"/>
          <p14:tracePt t="30304" x="5494338" y="3352800"/>
          <p14:tracePt t="30320" x="5768975" y="3352800"/>
          <p14:tracePt t="30336" x="6011863" y="3352800"/>
          <p14:tracePt t="30353" x="6226175" y="3330575"/>
          <p14:tracePt t="30370" x="6446838" y="3306763"/>
          <p14:tracePt t="30386" x="6607175" y="3298825"/>
          <p14:tracePt t="30403" x="6751638" y="3284538"/>
          <p14:tracePt t="30420" x="6850063" y="3276600"/>
          <p14:tracePt t="30436" x="6911975" y="3260725"/>
          <p14:tracePt t="30453" x="6988175" y="3254375"/>
          <p14:tracePt t="30470" x="7086600" y="3230563"/>
          <p14:tracePt t="30487" x="7261225" y="3216275"/>
          <p14:tracePt t="30503" x="7383463" y="3192463"/>
          <p14:tracePt t="30520" x="7543800" y="3170238"/>
          <p14:tracePt t="30536" x="7696200" y="3146425"/>
          <p14:tracePt t="30553" x="7818438" y="3132138"/>
          <p14:tracePt t="30570" x="7978775" y="3132138"/>
          <p14:tracePt t="30587" x="8131175" y="3132138"/>
          <p14:tracePt t="30603" x="8267700" y="3132138"/>
          <p14:tracePt t="30620" x="8428038" y="3132138"/>
          <p14:tracePt t="30636" x="8550275" y="3132138"/>
          <p14:tracePt t="30653" x="8640763" y="3132138"/>
          <p14:tracePt t="30670" x="8732838" y="3132138"/>
          <p14:tracePt t="30687" x="8747125" y="3132138"/>
          <p14:tracePt t="30703" x="8793163" y="3132138"/>
          <p14:tracePt t="30720" x="8885238" y="3146425"/>
          <p14:tracePt t="30736" x="8915400" y="3146425"/>
          <p14:tracePt t="30783" x="8931275" y="3146425"/>
          <p14:tracePt t="30791" x="8953500" y="3154363"/>
          <p14:tracePt t="30803" x="8969375" y="3162300"/>
          <p14:tracePt t="30820" x="8999538" y="3170238"/>
          <p14:tracePt t="30836" x="9083675" y="3192463"/>
          <p14:tracePt t="30853" x="9242425" y="3216275"/>
          <p14:tracePt t="30870" x="9464675" y="3254375"/>
          <p14:tracePt t="30886" x="9517063" y="3260725"/>
          <p14:tracePt t="30903" x="9661525" y="3292475"/>
          <p14:tracePt t="30920" x="9669463" y="3292475"/>
          <p14:tracePt t="30992" x="9677400" y="3322638"/>
          <p14:tracePt t="30999" x="9693275" y="3390900"/>
          <p14:tracePt t="31007" x="9699625" y="3451225"/>
          <p14:tracePt t="31020" x="9707563" y="3527425"/>
          <p14:tracePt t="31037" x="9707563" y="3687763"/>
          <p14:tracePt t="31053" x="9723438" y="3840163"/>
          <p14:tracePt t="31071" x="9745663" y="3978275"/>
          <p14:tracePt t="31086" x="9745663" y="4016375"/>
          <p14:tracePt t="31103" x="9745663" y="4022725"/>
          <p14:tracePt t="31137" x="9745663" y="4030663"/>
          <p14:tracePt t="31153" x="9745663" y="4076700"/>
          <p14:tracePt t="31170" x="9685338" y="4144963"/>
          <p14:tracePt t="31187" x="9571038" y="4221163"/>
          <p14:tracePt t="31203" x="9402763" y="4297363"/>
          <p14:tracePt t="31220" x="9220200" y="4351338"/>
          <p14:tracePt t="31237" x="9045575" y="4397375"/>
          <p14:tracePt t="31253" x="8869363" y="4449763"/>
          <p14:tracePt t="31270" x="8694738" y="4479925"/>
          <p14:tracePt t="31287" x="8351838" y="4564063"/>
          <p14:tracePt t="31305" x="8008938" y="4587875"/>
          <p14:tracePt t="31320" x="7589838" y="4587875"/>
          <p14:tracePt t="31337" x="7094538" y="4587875"/>
          <p14:tracePt t="31353" x="6575425" y="4587875"/>
          <p14:tracePt t="31370" x="6118225" y="4587875"/>
          <p14:tracePt t="31387" x="5745163" y="4587875"/>
          <p14:tracePt t="31403" x="5410200" y="4579938"/>
          <p14:tracePt t="31420" x="4914900" y="4518025"/>
          <p14:tracePt t="31437" x="4435475" y="4457700"/>
          <p14:tracePt t="31453" x="4016375" y="4435475"/>
          <p14:tracePt t="31470" x="3787775" y="4435475"/>
          <p14:tracePt t="31487" x="3597275" y="4435475"/>
          <p14:tracePt t="31503" x="3535363" y="4435475"/>
          <p14:tracePt t="31520" x="3513138" y="4427538"/>
          <p14:tracePt t="31537" x="3482975" y="4419600"/>
          <p14:tracePt t="31553" x="3413125" y="4419600"/>
          <p14:tracePt t="31570" x="3254375" y="4419600"/>
          <p14:tracePt t="31587" x="3040063" y="4419600"/>
          <p14:tracePt t="31603" x="2873375" y="4419600"/>
          <p14:tracePt t="31620" x="2689225" y="4397375"/>
          <p14:tracePt t="31637" x="2574925" y="4381500"/>
          <p14:tracePt t="31653" x="2530475" y="4359275"/>
          <p14:tracePt t="31670" x="2522538" y="4351338"/>
          <p14:tracePt t="31687" x="2506663" y="4335463"/>
          <p14:tracePt t="31703" x="2498725" y="4305300"/>
          <p14:tracePt t="31720" x="2454275" y="4206875"/>
          <p14:tracePt t="31737" x="2378075" y="4114800"/>
          <p14:tracePt t="31753" x="2286000" y="4022725"/>
          <p14:tracePt t="31770" x="2141538" y="3924300"/>
          <p14:tracePt t="31787" x="2041525" y="3878263"/>
          <p14:tracePt t="31805" x="2003425" y="3848100"/>
          <p14:tracePt t="31820" x="1981200" y="3832225"/>
          <p14:tracePt t="31837" x="1973263" y="3817938"/>
          <p14:tracePt t="31854" x="1973263" y="3810000"/>
          <p14:tracePt t="31870" x="1973263" y="3741738"/>
          <p14:tracePt t="31887" x="1973263" y="3641725"/>
          <p14:tracePt t="31904" x="2011363" y="3527425"/>
          <p14:tracePt t="31920" x="2079625" y="3436938"/>
          <p14:tracePt t="31937" x="2163763" y="3352800"/>
          <p14:tracePt t="31954" x="2278063" y="3276600"/>
          <p14:tracePt t="31970" x="2408238" y="3208338"/>
          <p14:tracePt t="31987" x="2560638" y="3146425"/>
          <p14:tracePt t="32004" x="2765425" y="3116263"/>
          <p14:tracePt t="32020" x="3048000" y="3101975"/>
          <p14:tracePt t="32037" x="3382963" y="3101975"/>
          <p14:tracePt t="32054" x="3794125" y="3101975"/>
          <p14:tracePt t="32071" x="4229100" y="3101975"/>
          <p14:tracePt t="32087" x="4876800" y="3101975"/>
          <p14:tracePt t="32104" x="5227638" y="3101975"/>
          <p14:tracePt t="32120" x="5464175" y="3101975"/>
          <p14:tracePt t="32137" x="5676900" y="3101975"/>
          <p14:tracePt t="32154" x="5913438" y="3101975"/>
          <p14:tracePt t="32170" x="6118225" y="3101975"/>
          <p14:tracePt t="32187" x="6370638" y="3101975"/>
          <p14:tracePt t="32204" x="6705600" y="3101975"/>
          <p14:tracePt t="32220" x="7078663" y="3101975"/>
          <p14:tracePt t="32237" x="7451725" y="3101975"/>
          <p14:tracePt t="32254" x="7848600" y="3101975"/>
          <p14:tracePt t="32271" x="8213725" y="3078163"/>
          <p14:tracePt t="32273" x="8397875" y="3078163"/>
          <p14:tracePt t="32287" x="8648700" y="3078163"/>
          <p14:tracePt t="32304" x="8816975" y="3055938"/>
          <p14:tracePt t="32320" x="8961438" y="3055938"/>
          <p14:tracePt t="32337" x="9021763" y="3055938"/>
          <p14:tracePt t="32354" x="9051925" y="3055938"/>
          <p14:tracePt t="32391" x="9075738" y="3055938"/>
          <p14:tracePt t="32404" x="9097963" y="3055938"/>
          <p14:tracePt t="32420" x="9136063" y="3055938"/>
          <p14:tracePt t="32437" x="9242425" y="3055938"/>
          <p14:tracePt t="32454" x="9532938" y="3086100"/>
          <p14:tracePt t="32471" x="9723438" y="3116263"/>
          <p14:tracePt t="32487" x="9898063" y="3162300"/>
          <p14:tracePt t="32504" x="10020300" y="3192463"/>
          <p14:tracePt t="32520" x="10028238" y="3200400"/>
          <p14:tracePt t="32537" x="10036175" y="3200400"/>
          <p14:tracePt t="32583" x="10036175" y="3208338"/>
          <p14:tracePt t="32591" x="10036175" y="3216275"/>
          <p14:tracePt t="32604" x="10036175" y="3284538"/>
          <p14:tracePt t="32620" x="10058400" y="3421063"/>
          <p14:tracePt t="32637" x="10088563" y="3535363"/>
          <p14:tracePt t="32654" x="10112375" y="3641725"/>
          <p14:tracePt t="32671" x="10126663" y="3703638"/>
          <p14:tracePt t="32687" x="10126663" y="3733800"/>
          <p14:tracePt t="32704" x="10126663" y="3787775"/>
          <p14:tracePt t="32720" x="10126663" y="3863975"/>
          <p14:tracePt t="32737" x="10088563" y="3962400"/>
          <p14:tracePt t="32754" x="10058400" y="4046538"/>
          <p14:tracePt t="32770" x="9982200" y="4160838"/>
          <p14:tracePt t="32787" x="9928225" y="4213225"/>
          <p14:tracePt t="32804" x="9837738" y="4267200"/>
          <p14:tracePt t="32821" x="9707563" y="4313238"/>
          <p14:tracePt t="32837" x="9563100" y="4351338"/>
          <p14:tracePt t="32854" x="9250363" y="4389438"/>
          <p14:tracePt t="32871" x="9105900" y="4389438"/>
          <p14:tracePt t="32887" x="8542338" y="4389438"/>
          <p14:tracePt t="32904" x="8085138" y="4389438"/>
          <p14:tracePt t="32921" x="7627938" y="4389438"/>
          <p14:tracePt t="32937" x="7154863" y="4449763"/>
          <p14:tracePt t="32954" x="6637338" y="4511675"/>
          <p14:tracePt t="32971" x="6218238" y="4572000"/>
          <p14:tracePt t="32987" x="5859463" y="4594225"/>
          <p14:tracePt t="33004" x="5502275" y="4648200"/>
          <p14:tracePt t="33021" x="5165725" y="4702175"/>
          <p14:tracePt t="33037" x="4784725" y="4762500"/>
          <p14:tracePt t="33054" x="4373563" y="4822825"/>
          <p14:tracePt t="33071" x="4038600" y="4868863"/>
          <p14:tracePt t="33087" x="3467100" y="4945063"/>
          <p14:tracePt t="33104" x="3140075" y="5037138"/>
          <p14:tracePt t="33121" x="2835275" y="5097463"/>
          <p14:tracePt t="33137" x="2598738" y="5127625"/>
          <p14:tracePt t="33154" x="2400300" y="5127625"/>
          <p14:tracePt t="33171" x="2270125" y="5127625"/>
          <p14:tracePt t="33187" x="2171700" y="5127625"/>
          <p14:tracePt t="33205" x="2057400" y="5127625"/>
          <p14:tracePt t="33221" x="1943100" y="5127625"/>
          <p14:tracePt t="33237" x="1844675" y="5127625"/>
          <p14:tracePt t="33254" x="1760538" y="5127625"/>
          <p14:tracePt t="33271" x="1616075" y="5113338"/>
          <p14:tracePt t="33287" x="1501775" y="5097463"/>
          <p14:tracePt t="33304" x="1409700" y="5083175"/>
          <p14:tracePt t="33321" x="1393825" y="5075238"/>
          <p14:tracePt t="33447" x="1387475" y="5075238"/>
          <p14:tracePt t="33463" x="1387475" y="5083175"/>
          <p14:tracePt t="33479" x="1387475" y="5089525"/>
          <p14:tracePt t="33488" x="1393825" y="5089525"/>
          <p14:tracePt t="33495" x="1401763" y="5097463"/>
          <p14:tracePt t="33959" x="1409700" y="5097463"/>
          <p14:tracePt t="33968" x="1455738" y="5113338"/>
          <p14:tracePt t="33975" x="1485900" y="5121275"/>
          <p14:tracePt t="33988" x="1531938" y="5127625"/>
          <p14:tracePt t="34004" x="1584325" y="5151438"/>
          <p14:tracePt t="34021" x="1722438" y="5159375"/>
          <p14:tracePt t="34038" x="1981200" y="5159375"/>
          <p14:tracePt t="34054" x="2125663" y="5159375"/>
          <p14:tracePt t="34071" x="2370138" y="5165725"/>
          <p14:tracePt t="34088" x="2544763" y="5165725"/>
          <p14:tracePt t="34104" x="2667000" y="5165725"/>
          <p14:tracePt t="34121" x="2773363" y="5165725"/>
          <p14:tracePt t="34138" x="2925763" y="5165725"/>
          <p14:tracePt t="34154" x="3032125" y="5165725"/>
          <p14:tracePt t="34171" x="3154363" y="5165725"/>
          <p14:tracePt t="34188" x="3314700" y="5165725"/>
          <p14:tracePt t="34204" x="3489325" y="5165725"/>
          <p14:tracePt t="34221" x="3673475" y="5165725"/>
          <p14:tracePt t="34238" x="3870325" y="5165725"/>
          <p14:tracePt t="34256" x="4144963" y="5165725"/>
          <p14:tracePt t="34271" x="4267200" y="5165725"/>
          <p14:tracePt t="34287" x="4381500" y="5165725"/>
          <p14:tracePt t="34304" x="4435475" y="5181600"/>
          <p14:tracePt t="34321" x="4473575" y="5197475"/>
          <p14:tracePt t="34366" x="4503738" y="5203825"/>
          <p14:tracePt t="34374" x="4533900" y="5211763"/>
          <p14:tracePt t="34387" x="4587875" y="5227638"/>
          <p14:tracePt t="34404" x="4762500" y="5257800"/>
          <p14:tracePt t="34421" x="4991100" y="5257800"/>
          <p14:tracePt t="34437" x="5189538" y="5257800"/>
          <p14:tracePt t="34454" x="5326063" y="5265738"/>
          <p14:tracePt t="34471" x="5394325" y="5265738"/>
          <p14:tracePt t="34759" x="5402263" y="5265738"/>
          <p14:tracePt t="34767" x="5402263" y="5249863"/>
          <p14:tracePt t="34809" x="5402263" y="5235575"/>
          <p14:tracePt t="34823" x="5402263" y="5227638"/>
          <p14:tracePt t="34831" x="5402263" y="5211763"/>
          <p14:tracePt t="34840" x="5402263" y="5197475"/>
          <p14:tracePt t="34855" x="5410200" y="5189538"/>
          <p14:tracePt t="34871" x="5426075" y="5173663"/>
          <p14:tracePt t="34888" x="5426075" y="5165725"/>
          <p14:tracePt t="34905" x="5426075" y="5159375"/>
          <p14:tracePt t="35639" x="5432425" y="5159375"/>
          <p14:tracePt t="35647" x="5470525" y="5143500"/>
          <p14:tracePt t="35655" x="5554663" y="5121275"/>
          <p14:tracePt t="35672" x="5676900" y="5089525"/>
          <p14:tracePt t="35688" x="5783263" y="5051425"/>
          <p14:tracePt t="35705" x="5927725" y="5021263"/>
          <p14:tracePt t="35722" x="6003925" y="5013325"/>
          <p14:tracePt t="35839" x="6019800" y="5013325"/>
          <p14:tracePt t="35847" x="6035675" y="5013325"/>
          <p14:tracePt t="35855" x="6049963" y="5013325"/>
          <p14:tracePt t="35872" x="6057900" y="5013325"/>
          <p14:tracePt t="35888" x="6073775" y="5013325"/>
          <p14:tracePt t="35906" x="6142038" y="5013325"/>
          <p14:tracePt t="35922" x="6180138" y="5013325"/>
          <p14:tracePt t="35938" x="6226175" y="5013325"/>
          <p14:tracePt t="35955" x="6308725" y="5013325"/>
          <p14:tracePt t="35972" x="6362700" y="5013325"/>
          <p14:tracePt t="35988" x="6430963" y="5013325"/>
          <p14:tracePt t="36005" x="6484938" y="5013325"/>
          <p14:tracePt t="36023" x="6507163" y="5013325"/>
          <p14:tracePt t="36038" x="6515100" y="5021263"/>
          <p14:tracePt t="36055" x="6545263" y="5029200"/>
          <p14:tracePt t="36088" x="6553200" y="5037138"/>
          <p14:tracePt t="36105" x="6561138" y="5037138"/>
          <p14:tracePt t="36151" x="6575425" y="5037138"/>
          <p14:tracePt t="36160" x="6583363" y="5037138"/>
          <p14:tracePt t="36172" x="6599238" y="5045075"/>
          <p14:tracePt t="36188" x="6651625" y="5067300"/>
          <p14:tracePt t="36205" x="6675438" y="5075238"/>
          <p14:tracePt t="36222" x="6797675" y="5083175"/>
          <p14:tracePt t="36238" x="6811963" y="5083175"/>
          <p14:tracePt t="36255" x="6827838" y="5083175"/>
          <p14:tracePt t="36272" x="6835775" y="5089525"/>
          <p14:tracePt t="36390" x="6827838" y="5089525"/>
          <p14:tracePt t="36399" x="6804025" y="5089525"/>
          <p14:tracePt t="36406" x="6797675" y="5089525"/>
          <p14:tracePt t="36422" x="6781800" y="5083175"/>
          <p14:tracePt t="36438" x="6697663" y="5083175"/>
          <p14:tracePt t="36455" x="6637338" y="5083175"/>
          <p14:tracePt t="36472" x="6561138" y="5097463"/>
          <p14:tracePt t="36488" x="6461125" y="5105400"/>
          <p14:tracePt t="36505" x="6370638" y="5105400"/>
          <p14:tracePt t="36522" x="6286500" y="5105400"/>
          <p14:tracePt t="36538" x="6202363" y="5105400"/>
          <p14:tracePt t="36555" x="6142038" y="5105400"/>
          <p14:tracePt t="36572" x="6111875" y="5105400"/>
          <p14:tracePt t="36615" x="6103938" y="5105400"/>
          <p14:tracePt t="36639" x="6088063" y="5105400"/>
          <p14:tracePt t="36655" x="6073775" y="5105400"/>
          <p14:tracePt t="36663" x="6057900" y="5105400"/>
          <p14:tracePt t="36672" x="6035675" y="5097463"/>
          <p14:tracePt t="36688" x="5973763" y="5089525"/>
          <p14:tracePt t="36705" x="5851525" y="5067300"/>
          <p14:tracePt t="36722" x="5722938" y="5051425"/>
          <p14:tracePt t="36738" x="5684838" y="5045075"/>
          <p14:tracePt t="36755" x="5676900" y="5045075"/>
          <p14:tracePt t="36823" x="5684838" y="5045075"/>
          <p14:tracePt t="36832" x="5699125" y="5045075"/>
          <p14:tracePt t="36839" x="5707063" y="5045075"/>
          <p14:tracePt t="36855" x="5753100" y="5045075"/>
          <p14:tracePt t="36872" x="5813425" y="5045075"/>
          <p14:tracePt t="36889" x="5935663" y="5045075"/>
          <p14:tracePt t="36905" x="6065838" y="5029200"/>
          <p14:tracePt t="36922" x="6202363" y="5021263"/>
          <p14:tracePt t="36939" x="6316663" y="5021263"/>
          <p14:tracePt t="36955" x="6400800" y="5021263"/>
          <p14:tracePt t="36972" x="6446838" y="5021263"/>
          <p14:tracePt t="36989" x="6469063" y="5021263"/>
          <p14:tracePt t="37023" x="6507163" y="5013325"/>
          <p14:tracePt t="37038" x="6553200" y="5013325"/>
          <p14:tracePt t="37055" x="6629400" y="4999038"/>
          <p14:tracePt t="37072" x="6689725" y="4999038"/>
          <p14:tracePt t="37089" x="6781800" y="4999038"/>
          <p14:tracePt t="37105" x="6835775" y="4999038"/>
          <p14:tracePt t="37122" x="6888163" y="4999038"/>
          <p14:tracePt t="37139" x="6942138" y="4999038"/>
          <p14:tracePt t="37155" x="6994525" y="4999038"/>
          <p14:tracePt t="37172" x="7070725" y="4999038"/>
          <p14:tracePt t="37189" x="7116763" y="4999038"/>
          <p14:tracePt t="37205" x="7162800" y="4999038"/>
          <p14:tracePt t="37223" x="7200900" y="4991100"/>
          <p14:tracePt t="37255" x="7208838" y="4983163"/>
          <p14:tracePt t="37272" x="7223125" y="4968875"/>
          <p14:tracePt t="37289" x="7239000" y="4930775"/>
          <p14:tracePt t="37305" x="7246938" y="4930775"/>
          <p14:tracePt t="37322" x="7269163" y="4884738"/>
          <p14:tracePt t="37355" x="7269163" y="4876800"/>
          <p14:tracePt t="37383" x="7269163" y="4868863"/>
          <p14:tracePt t="37391" x="7231063" y="4854575"/>
          <p14:tracePt t="37405" x="7154863" y="4838700"/>
          <p14:tracePt t="37423" x="6773863" y="4754563"/>
          <p14:tracePt t="37439" x="6256338" y="4732338"/>
          <p14:tracePt t="37455" x="5692775" y="4732338"/>
          <p14:tracePt t="37472" x="5165725" y="4702175"/>
          <p14:tracePt t="37489" x="4572000" y="4632325"/>
          <p14:tracePt t="37505" x="3932238" y="4549775"/>
          <p14:tracePt t="37522" x="3360738" y="4427538"/>
          <p14:tracePt t="37539" x="2979738" y="4351338"/>
          <p14:tracePt t="37555" x="2811463" y="4297363"/>
          <p14:tracePt t="37572" x="2743200" y="4251325"/>
          <p14:tracePt t="37589" x="2713038" y="4221163"/>
          <p14:tracePt t="37605" x="2705100" y="4213225"/>
          <p14:tracePt t="37622" x="2689225" y="4191000"/>
          <p14:tracePt t="37639" x="2613025" y="4098925"/>
          <p14:tracePt t="37655" x="2544763" y="4038600"/>
          <p14:tracePt t="37672" x="2438400" y="3978275"/>
          <p14:tracePt t="37689" x="2278063" y="3870325"/>
          <p14:tracePt t="37705" x="2141538" y="3779838"/>
          <p14:tracePt t="37723" x="2117725" y="3763963"/>
          <p14:tracePt t="37739" x="2111375" y="3749675"/>
          <p14:tracePt t="37756" x="2111375" y="3695700"/>
          <p14:tracePt t="37772" x="2111375" y="3635375"/>
          <p14:tracePt t="37789" x="2111375" y="3603625"/>
          <p14:tracePt t="37806" x="2111375" y="3589338"/>
          <p14:tracePt t="37822" x="2111375" y="3527425"/>
          <p14:tracePt t="37839" x="2111375" y="3475038"/>
          <p14:tracePt t="37856" x="2103438" y="3459163"/>
          <p14:tracePt t="37872" x="2079625" y="3375025"/>
          <p14:tracePt t="37889" x="2065338" y="3322638"/>
          <p14:tracePt t="37906" x="2065338" y="3298825"/>
          <p14:tracePt t="37922" x="2073275" y="3222625"/>
          <p14:tracePt t="37939" x="2087563" y="3200400"/>
          <p14:tracePt t="37956" x="2117725" y="3162300"/>
          <p14:tracePt t="37972" x="2217738" y="3146425"/>
          <p14:tracePt t="37989" x="2378075" y="3124200"/>
          <p14:tracePt t="38006" x="2582863" y="3124200"/>
          <p14:tracePt t="38022" x="2803525" y="3124200"/>
          <p14:tracePt t="38039" x="3284538" y="3124200"/>
          <p14:tracePt t="38056" x="3551238" y="3132138"/>
          <p14:tracePt t="38072" x="3840163" y="3178175"/>
          <p14:tracePt t="38089" x="4076700" y="3200400"/>
          <p14:tracePt t="38106" x="4373563" y="3246438"/>
          <p14:tracePt t="38122" x="4625975" y="3246438"/>
          <p14:tracePt t="38139" x="4937125" y="3246438"/>
          <p14:tracePt t="38156" x="5265738" y="3246438"/>
          <p14:tracePt t="38172" x="5622925" y="3246438"/>
          <p14:tracePt t="38189" x="5889625" y="3246438"/>
          <p14:tracePt t="38206" x="6370638" y="3246438"/>
          <p14:tracePt t="38222" x="6651625" y="3246438"/>
          <p14:tracePt t="38239" x="6873875" y="3246438"/>
          <p14:tracePt t="38256" x="7064375" y="3246438"/>
          <p14:tracePt t="38272" x="7208838" y="3246438"/>
          <p14:tracePt t="38289" x="7369175" y="3238500"/>
          <p14:tracePt t="38306" x="7513638" y="3216275"/>
          <p14:tracePt t="38322" x="7642225" y="3192463"/>
          <p14:tracePt t="38339" x="7764463" y="3178175"/>
          <p14:tracePt t="38356" x="7848600" y="3154363"/>
          <p14:tracePt t="38372" x="7962900" y="3146425"/>
          <p14:tracePt t="38389" x="8099425" y="3140075"/>
          <p14:tracePt t="38406" x="8221663" y="3140075"/>
          <p14:tracePt t="38423" x="8412163" y="3140075"/>
          <p14:tracePt t="38439" x="8496300" y="3140075"/>
          <p14:tracePt t="38456" x="8518525" y="3140075"/>
          <p14:tracePt t="38472" x="8542338" y="3140075"/>
          <p14:tracePt t="38489" x="8572500" y="3146425"/>
          <p14:tracePt t="38506" x="8626475" y="3184525"/>
          <p14:tracePt t="38522" x="8778875" y="3292475"/>
          <p14:tracePt t="38539" x="8885238" y="3344863"/>
          <p14:tracePt t="38556" x="8915400" y="3352800"/>
          <p14:tracePt t="38623" x="8923338" y="3352800"/>
          <p14:tracePt t="38631" x="8931275" y="3360738"/>
          <p14:tracePt t="38639" x="8953500" y="3368675"/>
          <p14:tracePt t="38656" x="9097963" y="3467100"/>
          <p14:tracePt t="38672" x="9236075" y="3551238"/>
          <p14:tracePt t="38689" x="9258300" y="3565525"/>
          <p14:tracePt t="38706" x="9266238" y="3581400"/>
          <p14:tracePt t="38722" x="9356725" y="3673475"/>
          <p14:tracePt t="38739" x="9394825" y="3733800"/>
          <p14:tracePt t="38756" x="9418638" y="3779838"/>
          <p14:tracePt t="38772" x="9426575" y="3832225"/>
          <p14:tracePt t="38789" x="9440863" y="3870325"/>
          <p14:tracePt t="38806" x="9440863" y="3886200"/>
          <p14:tracePt t="38822" x="9448800" y="3984625"/>
          <p14:tracePt t="38839" x="9448800" y="4038600"/>
          <p14:tracePt t="38856" x="9432925" y="4106863"/>
          <p14:tracePt t="38872" x="9372600" y="4191000"/>
          <p14:tracePt t="38889" x="9274175" y="4237038"/>
          <p14:tracePt t="38906" x="9105900" y="4275138"/>
          <p14:tracePt t="38922" x="8861425" y="4283075"/>
          <p14:tracePt t="38939" x="8435975" y="4297363"/>
          <p14:tracePt t="38956" x="7856538" y="4297363"/>
          <p14:tracePt t="38972" x="7154863" y="4297363"/>
          <p14:tracePt t="38989" x="6438900" y="4297363"/>
          <p14:tracePt t="39006" x="5715000" y="4297363"/>
          <p14:tracePt t="39022" x="4860925" y="4297363"/>
          <p14:tracePt t="39039" x="4487863" y="4297363"/>
          <p14:tracePt t="39056" x="4267200" y="4297363"/>
          <p14:tracePt t="39072" x="4098925" y="4297363"/>
          <p14:tracePt t="39089" x="3946525" y="4297363"/>
          <p14:tracePt t="39106" x="3779838" y="4283075"/>
          <p14:tracePt t="39122" x="3589338" y="4229100"/>
          <p14:tracePt t="39139" x="3406775" y="4168775"/>
          <p14:tracePt t="39156" x="3268663" y="4092575"/>
          <p14:tracePt t="39173" x="3146425" y="4022725"/>
          <p14:tracePt t="39189" x="3040063" y="3940175"/>
          <p14:tracePt t="39206" x="2963863" y="3894138"/>
          <p14:tracePt t="39222" x="2879725" y="3832225"/>
          <p14:tracePt t="39239" x="2835275" y="3802063"/>
          <p14:tracePt t="39256" x="2735263" y="3749675"/>
          <p14:tracePt t="39273" x="2590800" y="3673475"/>
          <p14:tracePt t="39289" x="2468563" y="3597275"/>
          <p14:tracePt t="39306" x="2301875" y="3505200"/>
          <p14:tracePt t="39323" x="2141538" y="3429000"/>
          <p14:tracePt t="39339" x="2011363" y="3360738"/>
          <p14:tracePt t="39356" x="1965325" y="3330575"/>
          <p14:tracePt t="39472" x="1965325" y="3322638"/>
          <p14:tracePt t="39489" x="1965325" y="3306763"/>
          <p14:tracePt t="39503" x="1965325" y="3292475"/>
          <p14:tracePt t="39672" x="1973263" y="3284538"/>
          <p14:tracePt t="39679" x="1989138" y="3284538"/>
          <p14:tracePt t="39690" x="2011363" y="3292475"/>
          <p14:tracePt t="39706" x="2035175" y="3292475"/>
          <p14:tracePt t="39723" x="2057400" y="3306763"/>
          <p14:tracePt t="39872" x="2065338" y="3306763"/>
          <p14:tracePt t="39983" x="2087563" y="3314700"/>
          <p14:tracePt t="39992" x="2141538" y="3322638"/>
          <p14:tracePt t="39999" x="2270125" y="3330575"/>
          <p14:tracePt t="40007" x="2492375" y="3368675"/>
          <p14:tracePt t="40023" x="2743200" y="3368675"/>
          <p14:tracePt t="40041" x="2887663" y="3368675"/>
          <p14:tracePt t="40057" x="2994025" y="3368675"/>
          <p14:tracePt t="40073" x="3009900" y="3368675"/>
          <p14:tracePt t="40151" x="3025775" y="3368675"/>
          <p14:tracePt t="40160" x="3040063" y="3368675"/>
          <p14:tracePt t="40173" x="3078163" y="3368675"/>
          <p14:tracePt t="40190" x="3094038" y="3368675"/>
          <p14:tracePt t="40408" x="3116263" y="3368675"/>
          <p14:tracePt t="40415" x="3154363" y="3368675"/>
          <p14:tracePt t="40423" x="3216275" y="3368675"/>
          <p14:tracePt t="40440" x="3436938" y="3368675"/>
          <p14:tracePt t="40457" x="3627438" y="3368675"/>
          <p14:tracePt t="40473" x="3810000" y="3368675"/>
          <p14:tracePt t="40490" x="3924300" y="3368675"/>
          <p14:tracePt t="40507" x="3940175" y="3368675"/>
          <p14:tracePt t="40839" x="3946525" y="3368675"/>
          <p14:tracePt t="40848" x="3984625" y="3360738"/>
          <p14:tracePt t="40857" x="4068763" y="3360738"/>
          <p14:tracePt t="40874" x="4229100" y="3360738"/>
          <p14:tracePt t="40890" x="4403725" y="3352800"/>
          <p14:tracePt t="40907" x="4602163" y="3352800"/>
          <p14:tracePt t="40924" x="4708525" y="3352800"/>
          <p14:tracePt t="40940" x="4716463" y="3344863"/>
          <p14:tracePt t="41255" x="4724400" y="3344863"/>
          <p14:tracePt t="41265" x="4754563" y="3344863"/>
          <p14:tracePt t="41274" x="4778375" y="3344863"/>
          <p14:tracePt t="41290" x="4899025" y="3344863"/>
          <p14:tracePt t="41307" x="4983163" y="3344863"/>
          <p14:tracePt t="41323" x="5075238" y="3344863"/>
          <p14:tracePt t="41340" x="5143500" y="3344863"/>
          <p14:tracePt t="41357" x="5159375" y="3344863"/>
          <p14:tracePt t="41414" x="5165725" y="3344863"/>
          <p14:tracePt t="41422" x="5173663" y="3344863"/>
          <p14:tracePt t="41438" x="5181600" y="3344863"/>
          <p14:tracePt t="41462" x="5189538" y="3344863"/>
          <p14:tracePt t="41470" x="5197475" y="3344863"/>
          <p14:tracePt t="41479" x="5211763" y="3344863"/>
          <p14:tracePt t="41490" x="5219700" y="3344863"/>
          <p14:tracePt t="41507" x="5241925" y="3344863"/>
          <p14:tracePt t="41523" x="5287963" y="3344863"/>
          <p14:tracePt t="41541" x="5295900" y="3344863"/>
          <p14:tracePt t="41832" x="5318125" y="3344863"/>
          <p14:tracePt t="41839" x="5364163" y="3344863"/>
          <p14:tracePt t="41847" x="5440363" y="3344863"/>
          <p14:tracePt t="41857" x="5516563" y="3360738"/>
          <p14:tracePt t="41874" x="5584825" y="3360738"/>
          <p14:tracePt t="41891" x="5692775" y="3360738"/>
          <p14:tracePt t="41907" x="5715000" y="3360738"/>
          <p14:tracePt t="41983" x="5722938" y="3360738"/>
          <p14:tracePt t="41999" x="5753100" y="3368675"/>
          <p14:tracePt t="42007" x="5775325" y="3368675"/>
          <p14:tracePt t="42015" x="5799138" y="3368675"/>
          <p14:tracePt t="42024" x="5829300" y="3368675"/>
          <p14:tracePt t="42040" x="5883275" y="3368675"/>
          <p14:tracePt t="42057" x="5943600" y="3368675"/>
          <p14:tracePt t="42074" x="5981700" y="3368675"/>
          <p14:tracePt t="42090" x="6003925" y="3368675"/>
          <p14:tracePt t="42107" x="6027738" y="3368675"/>
          <p14:tracePt t="42247" x="6042025" y="3368675"/>
          <p14:tracePt t="42255" x="6065838" y="3368675"/>
          <p14:tracePt t="42263" x="6096000" y="3368675"/>
          <p14:tracePt t="42274" x="6111875" y="3368675"/>
          <p14:tracePt t="42291" x="6142038" y="3368675"/>
          <p14:tracePt t="42307" x="6180138" y="3368675"/>
          <p14:tracePt t="42324" x="6218238" y="3368675"/>
          <p14:tracePt t="42341" x="6226175" y="3368675"/>
          <p14:tracePt t="42357" x="6294438" y="3368675"/>
          <p14:tracePt t="42374" x="6477000" y="3368675"/>
          <p14:tracePt t="42391" x="6637338" y="3368675"/>
          <p14:tracePt t="42407" x="6789738" y="3368675"/>
          <p14:tracePt t="42424" x="6896100" y="3368675"/>
          <p14:tracePt t="42442" x="6911975" y="3368675"/>
          <p14:tracePt t="42457" x="6918325" y="3368675"/>
          <p14:tracePt t="42615" x="6934200" y="3368675"/>
          <p14:tracePt t="42623" x="6956425" y="3360738"/>
          <p14:tracePt t="42639" x="6964363" y="3352800"/>
          <p14:tracePt t="42791" x="6972300" y="3352800"/>
          <p14:tracePt t="42799" x="7002463" y="3352800"/>
          <p14:tracePt t="42808" x="7056438" y="3352800"/>
          <p14:tracePt t="42824" x="7185025" y="3352800"/>
          <p14:tracePt t="42841" x="7323138" y="3352800"/>
          <p14:tracePt t="42858" x="7489825" y="3352800"/>
          <p14:tracePt t="42874" x="7604125" y="3352800"/>
          <p14:tracePt t="42908" x="7620000" y="3352800"/>
          <p14:tracePt t="42967" x="7627938" y="3352800"/>
          <p14:tracePt t="42976" x="7650163" y="3352800"/>
          <p14:tracePt t="42991" x="7658100" y="3352800"/>
          <p14:tracePt t="43017" x="7666038" y="3352800"/>
          <p14:tracePt t="43023" x="7680325" y="3352800"/>
          <p14:tracePt t="43263" x="7742238" y="3352800"/>
          <p14:tracePt t="43272" x="7856538" y="3352800"/>
          <p14:tracePt t="43279" x="7947025" y="3352800"/>
          <p14:tracePt t="43291" x="8039100" y="3352800"/>
          <p14:tracePt t="43308" x="8297863" y="3352800"/>
          <p14:tracePt t="43324" x="8526463" y="3352800"/>
          <p14:tracePt t="43342" x="8640763" y="3352800"/>
          <p14:tracePt t="43358" x="8670925" y="3352800"/>
          <p14:tracePt t="43535" x="8678863" y="3352800"/>
          <p14:tracePt t="43543" x="8709025" y="3352800"/>
          <p14:tracePt t="43558" x="8716963" y="3352800"/>
          <p14:tracePt t="43575" x="8724900" y="3352800"/>
          <p14:tracePt t="43657" x="8740775" y="3352800"/>
          <p14:tracePt t="43663" x="8809038" y="3352800"/>
          <p14:tracePt t="43674" x="8893175" y="3352800"/>
          <p14:tracePt t="43691" x="9045575" y="3330575"/>
          <p14:tracePt t="43708" x="9236075" y="3292475"/>
          <p14:tracePt t="43724" x="9402763" y="3292475"/>
          <p14:tracePt t="43741" x="9486900" y="3292475"/>
          <p14:tracePt t="43758" x="9494838" y="3292475"/>
          <p14:tracePt t="44207" x="9502775" y="3298825"/>
          <p14:tracePt t="44215" x="9555163" y="3467100"/>
          <p14:tracePt t="44225" x="9593263" y="3551238"/>
          <p14:tracePt t="44241" x="9617075" y="3603625"/>
          <p14:tracePt t="44375" x="9617075" y="3611563"/>
          <p14:tracePt t="44392" x="9617075" y="3657600"/>
          <p14:tracePt t="44399" x="9617075" y="3725863"/>
          <p14:tracePt t="44408" x="9617075" y="3749675"/>
          <p14:tracePt t="44425" x="9617075" y="3802063"/>
          <p14:tracePt t="44441" x="9601200" y="3863975"/>
          <p14:tracePt t="44856" x="9593263" y="3878263"/>
          <p14:tracePt t="44863" x="9585325" y="3894138"/>
          <p14:tracePt t="44876" x="9578975" y="3946525"/>
          <p14:tracePt t="44892" x="9563100" y="4016375"/>
          <p14:tracePt t="44908" x="9540875" y="4068763"/>
          <p14:tracePt t="44925" x="9517063" y="4114800"/>
          <p14:tracePt t="44942" x="9509125" y="4130675"/>
          <p14:tracePt t="45071" x="9509125" y="4144963"/>
          <p14:tracePt t="45079" x="9509125" y="4175125"/>
          <p14:tracePt t="45092" x="9509125" y="4183063"/>
          <p14:tracePt t="45108" x="9509125" y="4191000"/>
          <p14:tracePt t="45199" x="9509125" y="4160838"/>
          <p14:tracePt t="45208" x="9509125" y="4098925"/>
          <p14:tracePt t="45215" x="9509125" y="4060825"/>
          <p14:tracePt t="45225" x="9486900" y="4016375"/>
          <p14:tracePt t="45242" x="9471025" y="3902075"/>
          <p14:tracePt t="45259" x="9456738" y="3794125"/>
          <p14:tracePt t="45275" x="9456738" y="3733800"/>
          <p14:tracePt t="45292" x="9456738" y="3665538"/>
          <p14:tracePt t="45308" x="9456738" y="3635375"/>
          <p14:tracePt t="45325" x="9456738" y="3597275"/>
          <p14:tracePt t="45342" x="9456738" y="3589338"/>
          <p14:tracePt t="45464" x="9456738" y="3551238"/>
          <p14:tracePt t="45471" x="9456738" y="3505200"/>
          <p14:tracePt t="45479" x="9456738" y="3482975"/>
          <p14:tracePt t="45495" x="9456738" y="3475038"/>
          <p14:tracePt t="45509" x="9456738" y="3451225"/>
          <p14:tracePt t="45525" x="9456738" y="3398838"/>
          <p14:tracePt t="45542" x="9456738" y="3382963"/>
          <p14:tracePt t="45799" x="9432925" y="3375025"/>
          <p14:tracePt t="45807" x="9388475" y="3360738"/>
          <p14:tracePt t="45815" x="9342438" y="3344863"/>
          <p14:tracePt t="45826" x="9312275" y="3336925"/>
          <p14:tracePt t="45842" x="9105900" y="3322638"/>
          <p14:tracePt t="45859" x="8564563" y="3230563"/>
          <p14:tracePt t="45875" x="7864475" y="3230563"/>
          <p14:tracePt t="45892" x="6934200" y="3230563"/>
          <p14:tracePt t="45909" x="5889625" y="3230563"/>
          <p14:tracePt t="45927" x="4487863" y="3230563"/>
          <p14:tracePt t="45942" x="4137025" y="3230563"/>
          <p14:tracePt t="45960" x="3330575" y="3230563"/>
          <p14:tracePt t="45975" x="3017838" y="3230563"/>
          <p14:tracePt t="45992" x="2781300" y="3230563"/>
          <p14:tracePt t="46009" x="2606675" y="3230563"/>
          <p14:tracePt t="46025" x="2430463" y="3230563"/>
          <p14:tracePt t="46042" x="2193925" y="3230563"/>
          <p14:tracePt t="46059" x="1920875" y="3230563"/>
          <p14:tracePt t="46075" x="1584325" y="3230563"/>
          <p14:tracePt t="46092" x="1211263" y="3230563"/>
          <p14:tracePt t="46109" x="974725" y="3230563"/>
          <p14:tracePt t="46125" x="792163" y="3230563"/>
          <p14:tracePt t="46143" x="715963" y="3230563"/>
          <p14:tracePt t="46199" x="708025" y="3230563"/>
          <p14:tracePt t="46207" x="677863" y="3268663"/>
          <p14:tracePt t="46215" x="647700" y="3344863"/>
          <p14:tracePt t="46225" x="601663" y="3436938"/>
          <p14:tracePt t="46243" x="533400" y="3603625"/>
          <p14:tracePt t="46259" x="449263" y="3825875"/>
          <p14:tracePt t="46276" x="427038" y="4016375"/>
          <p14:tracePt t="46279" x="427038" y="4114800"/>
          <p14:tracePt t="46292" x="427038" y="4206875"/>
          <p14:tracePt t="46309" x="541338" y="4373563"/>
          <p14:tracePt t="46326" x="715963" y="4503738"/>
          <p14:tracePt t="46342" x="1006475" y="4572000"/>
          <p14:tracePt t="46359" x="1584325" y="4602163"/>
          <p14:tracePt t="46376" x="2041525" y="4618038"/>
          <p14:tracePt t="46392" x="2659063" y="4618038"/>
          <p14:tracePt t="46409" x="3368675" y="4618038"/>
          <p14:tracePt t="46426" x="4084638" y="4618038"/>
          <p14:tracePt t="46442" x="4724400" y="4618038"/>
          <p14:tracePt t="46460" x="5387975" y="4618038"/>
          <p14:tracePt t="46476" x="6011863" y="4618038"/>
          <p14:tracePt t="46492" x="6530975" y="4533900"/>
          <p14:tracePt t="46509" x="6911975" y="4479925"/>
          <p14:tracePt t="46526" x="7162800" y="4403725"/>
          <p14:tracePt t="46542" x="7383463" y="4351338"/>
          <p14:tracePt t="46559" x="7718425" y="4289425"/>
          <p14:tracePt t="46576" x="7970838" y="4267200"/>
          <p14:tracePt t="46592" x="8259763" y="4191000"/>
          <p14:tracePt t="46609" x="8496300" y="4130675"/>
          <p14:tracePt t="46626" x="8755063" y="4038600"/>
          <p14:tracePt t="46642" x="8937625" y="3962400"/>
          <p14:tracePt t="46659" x="9105900" y="3894138"/>
          <p14:tracePt t="46676" x="9242425" y="3825875"/>
          <p14:tracePt t="46692" x="9364663" y="3756025"/>
          <p14:tracePt t="46709" x="9448800" y="3695700"/>
          <p14:tracePt t="46726" x="9540875" y="3635375"/>
          <p14:tracePt t="46742" x="9609138" y="3573463"/>
          <p14:tracePt t="46759" x="9685338" y="3459163"/>
          <p14:tracePt t="46776" x="9699625" y="3429000"/>
          <p14:tracePt t="46792" x="9699625" y="3368675"/>
          <p14:tracePt t="46809" x="9647238" y="3246438"/>
          <p14:tracePt t="46826" x="9456738" y="3132138"/>
          <p14:tracePt t="46842" x="9083675" y="2963863"/>
          <p14:tracePt t="46859" x="8564563" y="2789238"/>
          <p14:tracePt t="46876" x="7924800" y="2620963"/>
          <p14:tracePt t="46892" x="7467600" y="2560638"/>
          <p14:tracePt t="46909" x="7070725" y="2498725"/>
          <p14:tracePt t="46926" x="6773863" y="2468563"/>
          <p14:tracePt t="46942" x="6697663" y="2468563"/>
          <p14:tracePt t="46959" x="6430963" y="2460625"/>
          <p14:tracePt t="46976" x="6164263" y="2460625"/>
          <p14:tracePt t="46992" x="5807075" y="2560638"/>
          <p14:tracePt t="47009" x="5410200" y="2667000"/>
          <p14:tracePt t="47026" x="4975225" y="2797175"/>
          <p14:tracePt t="47042" x="4518025" y="2865438"/>
          <p14:tracePt t="47059" x="4046538" y="2933700"/>
          <p14:tracePt t="47076" x="3589338" y="2994025"/>
          <p14:tracePt t="47092" x="3140075" y="3094038"/>
          <p14:tracePt t="47109" x="2827338" y="3178175"/>
          <p14:tracePt t="47126" x="2346325" y="3322638"/>
          <p14:tracePt t="47143" x="2193925" y="3344863"/>
          <p14:tracePt t="47159" x="1592263" y="3436938"/>
          <p14:tracePt t="47176" x="1189038" y="3521075"/>
          <p14:tracePt t="47192" x="914400" y="3611563"/>
          <p14:tracePt t="47209" x="754063" y="3695700"/>
          <p14:tracePt t="47226" x="639763" y="3779838"/>
          <p14:tracePt t="47243" x="571500" y="3894138"/>
          <p14:tracePt t="47259" x="555625" y="4060825"/>
          <p14:tracePt t="47276" x="563563" y="4313238"/>
          <p14:tracePt t="47279" x="655638" y="4511675"/>
          <p14:tracePt t="47293" x="777875" y="4716463"/>
          <p14:tracePt t="47309" x="1173163" y="5121275"/>
          <p14:tracePt t="47326" x="2087563" y="5546725"/>
          <p14:tracePt t="47343" x="2476500" y="5638800"/>
          <p14:tracePt t="47359" x="3725863" y="5692775"/>
          <p14:tracePt t="47376" x="4664075" y="5654675"/>
          <p14:tracePt t="47392" x="5715000" y="5478463"/>
          <p14:tracePt t="47409" x="6765925" y="5173663"/>
          <p14:tracePt t="47426" x="7673975" y="4922838"/>
          <p14:tracePt t="47442" x="8442325" y="4648200"/>
          <p14:tracePt t="47460" x="8893175" y="4389438"/>
          <p14:tracePt t="47476" x="9250363" y="4183063"/>
          <p14:tracePt t="47492" x="9418638" y="4030663"/>
          <p14:tracePt t="47509" x="9464675" y="3902075"/>
          <p14:tracePt t="47526" x="9464675" y="3802063"/>
          <p14:tracePt t="47542" x="9418638" y="3749675"/>
          <p14:tracePt t="47559" x="9326563" y="3695700"/>
          <p14:tracePt t="47576" x="9204325" y="3657600"/>
          <p14:tracePt t="47592" x="9051925" y="3619500"/>
          <p14:tracePt t="47609" x="8640763" y="3482975"/>
          <p14:tracePt t="47626" x="7902575" y="3268663"/>
          <p14:tracePt t="47642" x="7323138" y="3178175"/>
          <p14:tracePt t="47659" x="6926263" y="3116263"/>
          <p14:tracePt t="47676" x="6613525" y="3070225"/>
          <p14:tracePt t="47692" x="6408738" y="3070225"/>
          <p14:tracePt t="47709" x="6286500" y="3070225"/>
          <p14:tracePt t="47726" x="6256338" y="3070225"/>
          <p14:tracePt t="48079" x="6248400" y="3070225"/>
          <p14:tracePt t="48088" x="6126163" y="3040063"/>
          <p14:tracePt t="48095" x="5837238" y="3025775"/>
          <p14:tracePt t="48110" x="5486400" y="3025775"/>
          <p14:tracePt t="48126" x="4860925" y="3025775"/>
          <p14:tracePt t="48143" x="4038600" y="3025775"/>
          <p14:tracePt t="48160" x="3581400" y="3025775"/>
          <p14:tracePt t="48176" x="3284538" y="3025775"/>
          <p14:tracePt t="48193" x="3094038" y="3032125"/>
          <p14:tracePt t="48210" x="2917825" y="3086100"/>
          <p14:tracePt t="48226" x="2720975" y="3170238"/>
          <p14:tracePt t="48243" x="2514600" y="3254375"/>
          <p14:tracePt t="48260" x="2316163" y="3352800"/>
          <p14:tracePt t="48276" x="2171700" y="3475038"/>
          <p14:tracePt t="48279" x="2095500" y="3551238"/>
          <p14:tracePt t="48293" x="2041525" y="3619500"/>
          <p14:tracePt t="48310" x="1943100" y="3749675"/>
          <p14:tracePt t="48326" x="1905000" y="3840163"/>
          <p14:tracePt t="48343" x="1905000" y="3978275"/>
          <p14:tracePt t="48360" x="1997075" y="4098925"/>
          <p14:tracePt t="48376" x="2193925" y="4229100"/>
          <p14:tracePt t="48393" x="2416175" y="4259263"/>
          <p14:tracePt t="48410" x="2544763" y="4259263"/>
          <p14:tracePt t="48426" x="2574925" y="4259263"/>
          <p14:tracePt t="48799" x="2620963" y="4267200"/>
          <p14:tracePt t="48815" x="2636838" y="4267200"/>
          <p14:tracePt t="56911" x="2484438" y="4046538"/>
          <p14:tracePt t="56920" x="2239963" y="3497263"/>
          <p14:tracePt t="56931" x="1958975" y="2949575"/>
          <p14:tracePt t="56946" x="1409700" y="2011363"/>
          <p14:tracePt t="56963" x="1036638" y="1470025"/>
          <p14:tracePt t="56979" x="739775" y="998538"/>
          <p14:tracePt t="56996" x="495300" y="647700"/>
          <p14:tracePt t="57013" x="236538" y="373063"/>
          <p14:tracePt t="58741" x="6134100" y="3771900"/>
          <p14:tracePt t="58750" x="6118225" y="3771900"/>
          <p14:tracePt t="58757" x="6111875" y="3771900"/>
          <p14:tracePt t="72205" x="6126163" y="3711575"/>
          <p14:tracePt t="72213" x="6202363" y="3482975"/>
          <p14:tracePt t="72223" x="6308725" y="3246438"/>
          <p14:tracePt t="72239" x="6469063" y="3017838"/>
          <p14:tracePt t="72255" x="6575425" y="2879725"/>
          <p14:tracePt t="72272" x="6721475" y="2713038"/>
          <p14:tracePt t="72289" x="6873875" y="2568575"/>
          <p14:tracePt t="72305" x="7002463" y="2460625"/>
          <p14:tracePt t="72322" x="7032625" y="2416175"/>
          <p14:tracePt t="72398" x="7018338" y="2408238"/>
          <p14:tracePt t="72405" x="6980238" y="2408238"/>
          <p14:tracePt t="72422" x="6904038" y="2378075"/>
          <p14:tracePt t="72439" x="6827838" y="2354263"/>
          <p14:tracePt t="72455" x="6789738" y="2346325"/>
          <p14:tracePt t="72472" x="6773863" y="2339975"/>
          <p14:tracePt t="72637" x="6835775" y="2339975"/>
          <p14:tracePt t="72645" x="6942138" y="2378075"/>
          <p14:tracePt t="72655" x="7032625" y="2400300"/>
          <p14:tracePt t="72672" x="7140575" y="2438400"/>
          <p14:tracePt t="72688" x="7239000" y="2476500"/>
          <p14:tracePt t="72705" x="7421563" y="2568575"/>
          <p14:tracePt t="72723" x="7589838" y="2674938"/>
          <p14:tracePt t="72738" x="7718425" y="2751138"/>
          <p14:tracePt t="72755" x="7780338" y="2797175"/>
          <p14:tracePt t="72772" x="7794625" y="2803525"/>
          <p14:tracePt t="72805" x="7794625" y="2811463"/>
          <p14:tracePt t="72812" x="7756525" y="2819400"/>
          <p14:tracePt t="72822" x="7666038" y="2857500"/>
          <p14:tracePt t="72838" x="7399338" y="2857500"/>
          <p14:tracePt t="72855" x="7162800" y="2857500"/>
          <p14:tracePt t="72872" x="6956425" y="2879725"/>
          <p14:tracePt t="72888" x="6850063" y="2879725"/>
          <p14:tracePt t="72905" x="6819900" y="2887663"/>
          <p14:tracePt t="72973" x="6896100" y="2895600"/>
          <p14:tracePt t="72981" x="7086600" y="2933700"/>
          <p14:tracePt t="72989" x="7323138" y="2955925"/>
          <p14:tracePt t="73005" x="7688263" y="2987675"/>
          <p14:tracePt t="73022" x="7908925" y="2987675"/>
          <p14:tracePt t="73039" x="8093075" y="2987675"/>
          <p14:tracePt t="73055" x="8161338" y="2979738"/>
          <p14:tracePt t="73089" x="8161338" y="2971800"/>
          <p14:tracePt t="73105" x="8016875" y="2941638"/>
          <p14:tracePt t="73122" x="7543800" y="2857500"/>
          <p14:tracePt t="73139" x="6850063" y="2811463"/>
          <p14:tracePt t="73155" x="6332538" y="2811463"/>
          <p14:tracePt t="73172" x="5813425" y="2811463"/>
          <p14:tracePt t="73189" x="5287963" y="2827338"/>
          <p14:tracePt t="73205" x="5105400" y="2887663"/>
          <p14:tracePt t="73223" x="5037138" y="2903538"/>
          <p14:tracePt t="73269" x="5037138" y="2911475"/>
          <p14:tracePt t="73277" x="5037138" y="2917825"/>
          <p14:tracePt t="73289" x="5051425" y="2955925"/>
          <p14:tracePt t="73305" x="5165725" y="3040063"/>
          <p14:tracePt t="73322" x="5295900" y="3101975"/>
          <p14:tracePt t="73339" x="5516563" y="3154363"/>
          <p14:tracePt t="73341" x="5646738" y="3162300"/>
          <p14:tracePt t="73355" x="5768975" y="3184525"/>
          <p14:tracePt t="73372" x="5997575" y="3184525"/>
          <p14:tracePt t="73389" x="6270625" y="3184525"/>
          <p14:tracePt t="73405" x="6370638" y="3170238"/>
          <p14:tracePt t="73422" x="6378575" y="3154363"/>
          <p14:tracePt t="73455" x="6384925" y="3140075"/>
          <p14:tracePt t="73472" x="6194425" y="3086100"/>
          <p14:tracePt t="73489" x="5722938" y="3025775"/>
          <p14:tracePt t="73505" x="5432425" y="2994025"/>
          <p14:tracePt t="73522" x="5265738" y="2963863"/>
          <p14:tracePt t="73539" x="5219700" y="2963863"/>
          <p14:tracePt t="73597" x="5287963" y="2963863"/>
          <p14:tracePt t="73605" x="5410200" y="2963863"/>
          <p14:tracePt t="73613" x="5622925" y="2963863"/>
          <p14:tracePt t="73623" x="5791200" y="2979738"/>
          <p14:tracePt t="73639" x="6065838" y="2979738"/>
          <p14:tracePt t="73655" x="6278563" y="2979738"/>
          <p14:tracePt t="73672" x="6499225" y="2979738"/>
          <p14:tracePt t="73689" x="6607175" y="2979738"/>
          <p14:tracePt t="73705" x="6629400" y="2979738"/>
          <p14:tracePt t="73739" x="6637338" y="2979738"/>
          <p14:tracePt t="73756" x="6561138" y="2949575"/>
          <p14:tracePt t="73772" x="6340475" y="2941638"/>
          <p14:tracePt t="73789" x="6111875" y="2941638"/>
          <p14:tracePt t="73806" x="6073775" y="2941638"/>
          <p14:tracePt t="73869" x="6088063" y="2949575"/>
          <p14:tracePt t="73877" x="6142038" y="2955925"/>
          <p14:tracePt t="73886" x="6188075" y="2979738"/>
          <p14:tracePt t="73893" x="6194425" y="2979738"/>
          <p14:tracePt t="73906" x="6210300" y="2987675"/>
          <p14:tracePt t="74005" x="6188075" y="2987675"/>
          <p14:tracePt t="74013" x="6118225" y="2971800"/>
          <p14:tracePt t="74023" x="6057900" y="2955925"/>
          <p14:tracePt t="74039" x="5981700" y="2933700"/>
          <p14:tracePt t="74056" x="5943600" y="2917825"/>
          <p14:tracePt t="74073" x="5927725" y="2911475"/>
          <p14:tracePt t="74149" x="5973763" y="2911475"/>
          <p14:tracePt t="74157" x="6049963" y="2925763"/>
          <p14:tracePt t="74165" x="6134100" y="2949575"/>
          <p14:tracePt t="74172" x="6256338" y="2949575"/>
          <p14:tracePt t="74189" x="6613525" y="2955925"/>
          <p14:tracePt t="74206" x="7108825" y="2955925"/>
          <p14:tracePt t="74222" x="7772400" y="2955925"/>
          <p14:tracePt t="74239" x="8389938" y="2955925"/>
          <p14:tracePt t="74256" x="8991600" y="2955925"/>
          <p14:tracePt t="74272" x="9456738" y="2933700"/>
          <p14:tracePt t="74289" x="9944100" y="2841625"/>
          <p14:tracePt t="74306" x="10287000" y="2705100"/>
          <p14:tracePt t="74322" x="10431463" y="2613025"/>
          <p14:tracePt t="74339" x="10493375" y="2492375"/>
          <p14:tracePt t="74341" x="10499725" y="2430463"/>
          <p14:tracePt t="74356" x="10499725" y="2286000"/>
          <p14:tracePt t="74372" x="10423525" y="2117725"/>
          <p14:tracePt t="74389" x="10287000" y="1943100"/>
          <p14:tracePt t="74406" x="10180638" y="1844675"/>
          <p14:tracePt t="74422" x="10126663" y="1798638"/>
          <p14:tracePt t="74439" x="10112375" y="1790700"/>
          <p14:tracePt t="74456" x="10074275" y="1774825"/>
          <p14:tracePt t="74472" x="10042525" y="1774825"/>
          <p14:tracePt t="74489" x="10004425" y="1774825"/>
          <p14:tracePt t="74506" x="9982200" y="1774825"/>
          <p14:tracePt t="74522" x="9974263" y="1774825"/>
          <p14:tracePt t="74539" x="9966325" y="1774825"/>
          <p14:tracePt t="74556" x="9952038" y="1836738"/>
          <p14:tracePt t="74572" x="9990138" y="1858963"/>
          <p14:tracePt t="74589" x="10042525" y="1866900"/>
          <p14:tracePt t="74749" x="10042525" y="1874838"/>
          <p14:tracePt t="74758" x="10042525" y="1882775"/>
          <p14:tracePt t="74765" x="10088563" y="1905000"/>
          <p14:tracePt t="74774" x="10142538" y="1935163"/>
          <p14:tracePt t="74789" x="10309225" y="2065338"/>
          <p14:tracePt t="74806" x="10385425" y="2111375"/>
          <p14:tracePt t="74823" x="10393363" y="2117725"/>
          <p14:tracePt t="74856" x="10363200" y="2193925"/>
          <p14:tracePt t="74873" x="10180638" y="2232025"/>
          <p14:tracePt t="74889" x="9799638" y="2293938"/>
          <p14:tracePt t="74906" x="9426575" y="2293938"/>
          <p14:tracePt t="74923" x="9280525" y="2301875"/>
          <p14:tracePt t="74975" x="9350375" y="2293938"/>
          <p14:tracePt t="74982" x="9471025" y="2278063"/>
          <p14:tracePt t="74991" x="9623425" y="2263775"/>
          <p14:tracePt t="75006" x="9852025" y="2263775"/>
          <p14:tracePt t="75023" x="9875838" y="2263775"/>
          <p14:tracePt t="75061" x="9813925" y="2278063"/>
          <p14:tracePt t="75073" x="9655175" y="2301875"/>
          <p14:tracePt t="75090" x="9159875" y="2378075"/>
          <p14:tracePt t="75106" x="8724900" y="2438400"/>
          <p14:tracePt t="75123" x="8504238" y="2460625"/>
          <p14:tracePt t="75140" x="8397875" y="2476500"/>
          <p14:tracePt t="75156" x="8382000" y="2492375"/>
          <p14:tracePt t="75197" x="8374063" y="2492375"/>
          <p14:tracePt t="75206" x="8328025" y="2522538"/>
          <p14:tracePt t="75213" x="8251825" y="2574925"/>
          <p14:tracePt t="75223" x="8169275" y="2613025"/>
          <p14:tracePt t="75240" x="7832725" y="2727325"/>
          <p14:tracePt t="75256" x="7254875" y="2789238"/>
          <p14:tracePt t="75273" x="6613525" y="2803525"/>
          <p14:tracePt t="75290" x="6049963" y="2803525"/>
          <p14:tracePt t="75306" x="5837238" y="2803525"/>
          <p14:tracePt t="75323" x="5753100" y="2789238"/>
          <p14:tracePt t="75390" x="5761038" y="2789238"/>
          <p14:tracePt t="75397" x="5851525" y="2797175"/>
          <p14:tracePt t="75406" x="5973763" y="2803525"/>
          <p14:tracePt t="75423" x="6202363" y="2835275"/>
          <p14:tracePt t="75440" x="6492875" y="2841625"/>
          <p14:tracePt t="75456" x="6819900" y="2841625"/>
          <p14:tracePt t="75473" x="7140575" y="2841625"/>
          <p14:tracePt t="75491" x="7315200" y="2841625"/>
          <p14:tracePt t="75506" x="7429500" y="2811463"/>
          <p14:tracePt t="75542" x="7429500" y="2781300"/>
          <p14:tracePt t="75556" x="7399338" y="2735263"/>
          <p14:tracePt t="75573" x="7102475" y="2644775"/>
          <p14:tracePt t="75590" x="6865938" y="2552700"/>
          <p14:tracePt t="75606" x="6667500" y="2522538"/>
          <p14:tracePt t="75623" x="6408738" y="2468563"/>
          <p14:tracePt t="75640" x="6142038" y="2454275"/>
          <p14:tracePt t="75656" x="5943600" y="2454275"/>
          <p14:tracePt t="75673" x="5783263" y="2454275"/>
          <p14:tracePt t="75690" x="5684838" y="2454275"/>
          <p14:tracePt t="75707" x="5654675" y="2468563"/>
          <p14:tracePt t="75723" x="5646738" y="2468563"/>
          <p14:tracePt t="75740" x="5638800" y="2492375"/>
          <p14:tracePt t="75756" x="5638800" y="2582863"/>
          <p14:tracePt t="75773" x="5638800" y="2682875"/>
          <p14:tracePt t="75790" x="5638800" y="2743200"/>
          <p14:tracePt t="75807" x="5654675" y="2803525"/>
          <p14:tracePt t="75823" x="5768975" y="2911475"/>
          <p14:tracePt t="75841" x="5965825" y="3001963"/>
          <p14:tracePt t="75856" x="6278563" y="3017838"/>
          <p14:tracePt t="75873" x="6613525" y="3017838"/>
          <p14:tracePt t="75890" x="6911975" y="2955925"/>
          <p14:tracePt t="75907" x="7185025" y="2887663"/>
          <p14:tracePt t="75923" x="7331075" y="2819400"/>
          <p14:tracePt t="75940" x="7383463" y="2765425"/>
          <p14:tracePt t="75957" x="7383463" y="2697163"/>
          <p14:tracePt t="75973" x="7223125" y="2606675"/>
          <p14:tracePt t="75990" x="6858000" y="2498725"/>
          <p14:tracePt t="76007" x="6438900" y="2446338"/>
          <p14:tracePt t="76024" x="6111875" y="2446338"/>
          <p14:tracePt t="76041" x="5905500" y="2446338"/>
          <p14:tracePt t="76057" x="5791200" y="2468563"/>
          <p14:tracePt t="76073" x="5745163" y="2498725"/>
          <p14:tracePt t="76090" x="5730875" y="2530475"/>
          <p14:tracePt t="76107" x="5730875" y="2613025"/>
          <p14:tracePt t="76123" x="5875338" y="2743200"/>
          <p14:tracePt t="76140" x="6256338" y="2925763"/>
          <p14:tracePt t="76157" x="7116763" y="3070225"/>
          <p14:tracePt t="76173" x="7666038" y="3086100"/>
          <p14:tracePt t="76190" x="8183563" y="3078163"/>
          <p14:tracePt t="76207" x="8670925" y="2979738"/>
          <p14:tracePt t="76224" x="8907463" y="2911475"/>
          <p14:tracePt t="76240" x="8961438" y="2873375"/>
          <p14:tracePt t="76273" x="8915400" y="2789238"/>
          <p14:tracePt t="76290" x="8420100" y="2659063"/>
          <p14:tracePt t="76307" x="7589838" y="2522538"/>
          <p14:tracePt t="76323" x="6811963" y="2460625"/>
          <p14:tracePt t="76341" x="5883275" y="2468563"/>
          <p14:tracePt t="76358" x="5546725" y="2568575"/>
          <p14:tracePt t="76373" x="5432425" y="2644775"/>
          <p14:tracePt t="76390" x="5426075" y="2659063"/>
          <p14:tracePt t="76407" x="5426075" y="2682875"/>
          <p14:tracePt t="76423" x="5546725" y="2781300"/>
          <p14:tracePt t="76440" x="5875338" y="2827338"/>
          <p14:tracePt t="76457" x="6492875" y="2895600"/>
          <p14:tracePt t="76473" x="6972300" y="2895600"/>
          <p14:tracePt t="76490" x="7383463" y="2895600"/>
          <p14:tracePt t="76507" x="7704138" y="2895600"/>
          <p14:tracePt t="76523" x="7894638" y="2849563"/>
          <p14:tracePt t="76541" x="7908925" y="2835275"/>
          <p14:tracePt t="76573" x="7658100" y="2765425"/>
          <p14:tracePt t="76590" x="6918325" y="2667000"/>
          <p14:tracePt t="76607" x="6302375" y="2606675"/>
          <p14:tracePt t="76623" x="5927725" y="2613025"/>
          <p14:tracePt t="76640" x="5692775" y="2667000"/>
          <p14:tracePt t="76657" x="5584825" y="2697163"/>
          <p14:tracePt t="76673" x="5562600" y="2713038"/>
          <p14:tracePt t="76717" x="5562600" y="2735263"/>
          <p14:tracePt t="76727" x="5592763" y="2765425"/>
          <p14:tracePt t="76740" x="5630863" y="2803525"/>
          <p14:tracePt t="76757" x="5722938" y="2835275"/>
          <p14:tracePt t="76774" x="5730875" y="2835275"/>
          <p14:tracePt t="77117" x="5730875" y="2841625"/>
          <p14:tracePt t="77125" x="5730875" y="2857500"/>
          <p14:tracePt t="77142" x="5730875" y="2865438"/>
          <p14:tracePt t="77157" x="5730875" y="2879725"/>
          <p14:tracePt t="77997" x="5730875" y="2887663"/>
          <p14:tracePt t="78022" x="5722938" y="2941638"/>
          <p14:tracePt t="78029" x="5699125" y="3009900"/>
          <p14:tracePt t="78041" x="5661025" y="3094038"/>
          <p14:tracePt t="78057" x="5592763" y="3208338"/>
          <p14:tracePt t="78074" x="5524500" y="3314700"/>
          <p14:tracePt t="78091" x="5478463" y="3390900"/>
          <p14:tracePt t="78107" x="5456238" y="3436938"/>
          <p14:tracePt t="78124" x="5448300" y="3444875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of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874165" y="1938478"/>
                <a:ext cx="8590635" cy="384092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>
                    <a:solidFill>
                      <a:schemeClr val="tx1"/>
                    </a:solidFill>
                  </a:rPr>
                  <a:t>Number of classes = 7</a:t>
                </a: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r>
                  <a:rPr lang="en-US" dirty="0" smtClean="0">
                    <a:solidFill>
                      <a:schemeClr val="tx1"/>
                    </a:solidFill>
                  </a:rPr>
                  <a:t>Range = Max – Min = </a:t>
                </a:r>
                <a:r>
                  <a:rPr lang="en-US" dirty="0">
                    <a:solidFill>
                      <a:schemeClr val="tx1"/>
                    </a:solidFill>
                  </a:rPr>
                  <a:t>450 - 59 = 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391</a:t>
                </a: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r>
                  <a:rPr lang="en-US" dirty="0" smtClean="0">
                    <a:solidFill>
                      <a:schemeClr val="tx1"/>
                    </a:solidFill>
                  </a:rPr>
                  <a:t>Class Width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𝑅𝑎𝑛𝑔𝑒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𝑁𝑢𝑚𝑏𝑒𝑟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𝑜𝑓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𝑐𝑙𝑎𝑠𝑠𝑒𝑠</m:t>
                        </m:r>
                      </m:den>
                    </m:f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391</m:t>
                        </m:r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55.86</m:t>
                    </m:r>
                  </m:oMath>
                </a14:m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≅</m:t>
                    </m:r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56</m:t>
                    </m:r>
                  </m:oMath>
                </a14:m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4165" y="1938478"/>
                <a:ext cx="8590635" cy="3840923"/>
              </a:xfrm>
              <a:prstGeom prst="rect">
                <a:avLst/>
              </a:prstGeom>
              <a:blipFill>
                <a:blip r:embed="rId6"/>
                <a:stretch>
                  <a:fillRect l="-567" t="-9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9283828"/>
              </p:ext>
            </p:extLst>
          </p:nvPr>
        </p:nvGraphicFramePr>
        <p:xfrm>
          <a:off x="1940818" y="3783817"/>
          <a:ext cx="8128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">
                  <a:extLst>
                    <a:ext uri="{9D8B030D-6E8A-4147-A177-3AD203B41FA5}">
                      <a16:colId xmlns:a16="http://schemas.microsoft.com/office/drawing/2014/main" val="3450635098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977075787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69612748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31479083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157347465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339684333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820390120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834346577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565496196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438794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33778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275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32220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0035856"/>
                  </a:ext>
                </a:extLst>
              </a:tr>
            </a:tbl>
          </a:graphicData>
        </a:graphic>
      </p:graphicFrame>
      <p:sp>
        <p:nvSpPr>
          <p:cNvPr id="10" name="Oval 9"/>
          <p:cNvSpPr/>
          <p:nvPr/>
        </p:nvSpPr>
        <p:spPr>
          <a:xfrm>
            <a:off x="7573818" y="4147132"/>
            <a:ext cx="775855" cy="370065"/>
          </a:xfrm>
          <a:prstGeom prst="ellipse">
            <a:avLst/>
          </a:prstGeom>
          <a:solidFill>
            <a:schemeClr val="bg1"/>
          </a:solidFill>
          <a:ln w="984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450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5077230" y="4141590"/>
            <a:ext cx="775855" cy="370065"/>
          </a:xfrm>
          <a:prstGeom prst="ellipse">
            <a:avLst/>
          </a:prstGeom>
          <a:solidFill>
            <a:schemeClr val="bg1"/>
          </a:solidFill>
          <a:ln w="984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59</a:t>
            </a:r>
            <a:endParaRPr lang="en-US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319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5407"/>
    </mc:Choice>
    <mc:Fallback xmlns="">
      <p:transition advTm="1554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  <p:extLst mod="1">
    <p:ext uri="{3A86A75C-4F4B-4683-9AE1-C65F6400EC91}">
      <p14:laserTraceLst xmlns:p14="http://schemas.microsoft.com/office/powerpoint/2010/main">
        <p14:tracePtLst>
          <p14:tracePt t="1383" x="5418138" y="3436938"/>
          <p14:tracePt t="1390" x="5326063" y="3352800"/>
          <p14:tracePt t="1398" x="5135563" y="3230563"/>
          <p14:tracePt t="1412" x="4999038" y="3154363"/>
          <p14:tracePt t="1429" x="4533900" y="2949575"/>
          <p14:tracePt t="1445" x="4373563" y="2849563"/>
          <p14:tracePt t="1462" x="3946525" y="2659063"/>
          <p14:tracePt t="1479" x="3741738" y="2544763"/>
          <p14:tracePt t="1495" x="3603625" y="2430463"/>
          <p14:tracePt t="1512" x="3505200" y="2339975"/>
          <p14:tracePt t="1529" x="3451225" y="2270125"/>
          <p14:tracePt t="1546" x="3429000" y="2232025"/>
          <p14:tracePt t="1645" x="3421063" y="2217738"/>
          <p14:tracePt t="1653" x="3413125" y="2217738"/>
          <p14:tracePt t="1662" x="3375025" y="2201863"/>
          <p14:tracePt t="1678" x="3284538" y="2187575"/>
          <p14:tracePt t="1695" x="3238500" y="2171700"/>
          <p14:tracePt t="1712" x="3108325" y="2163763"/>
          <p14:tracePt t="1728" x="2941638" y="2163763"/>
          <p14:tracePt t="1745" x="2803525" y="2201863"/>
          <p14:tracePt t="1762" x="2705100" y="2247900"/>
          <p14:tracePt t="1778" x="2667000" y="2278063"/>
          <p14:tracePt t="1795" x="2636838" y="2293938"/>
          <p14:tracePt t="2358" x="2659063" y="2308225"/>
          <p14:tracePt t="2366" x="2727325" y="2324100"/>
          <p14:tracePt t="2379" x="2841625" y="2346325"/>
          <p14:tracePt t="2396" x="3154363" y="2346325"/>
          <p14:tracePt t="2413" x="3436938" y="2346325"/>
          <p14:tracePt t="2429" x="3635375" y="2324100"/>
          <p14:tracePt t="2446" x="3932238" y="2286000"/>
          <p14:tracePt t="2463" x="4000500" y="2263775"/>
          <p14:tracePt t="2631" x="4016375" y="2263775"/>
          <p14:tracePt t="2638" x="4076700" y="2263775"/>
          <p14:tracePt t="2647" x="4160838" y="2278063"/>
          <p14:tracePt t="2663" x="4381500" y="2278063"/>
          <p14:tracePt t="2679" x="4495800" y="2278063"/>
          <p14:tracePt t="2696" x="4503738" y="2278063"/>
          <p14:tracePt t="2750" x="4419600" y="2270125"/>
          <p14:tracePt t="2758" x="4289425" y="2239963"/>
          <p14:tracePt t="2766" x="4122738" y="2239963"/>
          <p14:tracePt t="2779" x="3894138" y="2239963"/>
          <p14:tracePt t="2796" x="3711575" y="2239963"/>
          <p14:tracePt t="2813" x="3641725" y="2239963"/>
          <p14:tracePt t="2862" x="3679825" y="2255838"/>
          <p14:tracePt t="2871" x="3725863" y="2263775"/>
          <p14:tracePt t="2879" x="3763963" y="2270125"/>
          <p14:tracePt t="2896" x="3840163" y="2270125"/>
          <p14:tracePt t="2958" x="3817938" y="2255838"/>
          <p14:tracePt t="2966" x="3771900" y="2247900"/>
          <p14:tracePt t="2979" x="3741738" y="2247900"/>
          <p14:tracePt t="2996" x="3711575" y="2232025"/>
          <p14:tracePt t="3054" x="3741738" y="2232025"/>
          <p14:tracePt t="3062" x="3787775" y="2232025"/>
          <p14:tracePt t="3071" x="3810000" y="2232025"/>
          <p14:tracePt t="3079" x="3825875" y="2232025"/>
          <p14:tracePt t="3542" x="3848100" y="2239963"/>
          <p14:tracePt t="3550" x="3916363" y="2263775"/>
          <p14:tracePt t="3563" x="3954463" y="2270125"/>
          <p14:tracePt t="3580" x="3978275" y="2278063"/>
          <p14:tracePt t="3613" x="3978275" y="2286000"/>
          <p14:tracePt t="5871" x="3962400" y="2286000"/>
          <p14:tracePt t="5879" x="3932238" y="2308225"/>
          <p14:tracePt t="5886" x="3886200" y="2346325"/>
          <p14:tracePt t="5897" x="3840163" y="2378075"/>
          <p14:tracePt t="5913" x="3673475" y="2438400"/>
          <p14:tracePt t="5930" x="3421063" y="2514600"/>
          <p14:tracePt t="5947" x="3001963" y="2620963"/>
          <p14:tracePt t="5964" x="2613025" y="2727325"/>
          <p14:tracePt t="5980" x="2378075" y="2773363"/>
          <p14:tracePt t="5997" x="2217738" y="2797175"/>
          <p14:tracePt t="6013" x="2057400" y="2811463"/>
          <p14:tracePt t="6030" x="2049463" y="2819400"/>
          <p14:tracePt t="6142" x="2019300" y="2835275"/>
          <p14:tracePt t="6150" x="1981200" y="2857500"/>
          <p14:tracePt t="6164" x="1951038" y="2857500"/>
          <p14:tracePt t="6181" x="1851025" y="2903538"/>
          <p14:tracePt t="6197" x="1774825" y="2955925"/>
          <p14:tracePt t="6214" x="1722438" y="2979738"/>
          <p14:tracePt t="6231" x="1714500" y="2979738"/>
          <p14:tracePt t="6398" x="1714500" y="2994025"/>
          <p14:tracePt t="6406" x="1752600" y="3017838"/>
          <p14:tracePt t="6414" x="1768475" y="3017838"/>
          <p14:tracePt t="6431" x="1806575" y="3017838"/>
          <p14:tracePt t="6447" x="1828800" y="3017838"/>
          <p14:tracePt t="6838" x="1828800" y="3025775"/>
          <p14:tracePt t="6862" x="1836738" y="3025775"/>
          <p14:tracePt t="6871" x="1851025" y="3025775"/>
          <p14:tracePt t="6882" x="1866900" y="3025775"/>
          <p14:tracePt t="6897" x="1874838" y="3025775"/>
          <p14:tracePt t="7734" x="1889125" y="3017838"/>
          <p14:tracePt t="7742" x="1905000" y="2979738"/>
          <p14:tracePt t="7750" x="1965325" y="2903538"/>
          <p14:tracePt t="7764" x="2003425" y="2849563"/>
          <p14:tracePt t="7781" x="2035175" y="2811463"/>
          <p14:tracePt t="7798" x="2087563" y="2759075"/>
          <p14:tracePt t="7815" x="2103438" y="2751138"/>
          <p14:tracePt t="8606" x="2155825" y="2751138"/>
          <p14:tracePt t="8614" x="2225675" y="2751138"/>
          <p14:tracePt t="8622" x="2263775" y="2765425"/>
          <p14:tracePt t="8631" x="2332038" y="2781300"/>
          <p14:tracePt t="8648" x="2416175" y="2789238"/>
          <p14:tracePt t="8665" x="2574925" y="2789238"/>
          <p14:tracePt t="8681" x="2674938" y="2789238"/>
          <p14:tracePt t="8699" x="2689225" y="2789238"/>
          <p14:tracePt t="14583" x="2697163" y="2789238"/>
          <p14:tracePt t="14590" x="2735263" y="2789238"/>
          <p14:tracePt t="14600" x="2773363" y="2849563"/>
          <p14:tracePt t="14618" x="2811463" y="2963863"/>
          <p14:tracePt t="14634" x="2811463" y="2971800"/>
          <p14:tracePt t="14650" x="2819400" y="2994025"/>
          <p14:tracePt t="14667" x="2857500" y="3132138"/>
          <p14:tracePt t="14684" x="2895600" y="3276600"/>
          <p14:tracePt t="14700" x="2933700" y="3413125"/>
          <p14:tracePt t="14717" x="2987675" y="3581400"/>
          <p14:tracePt t="14734" x="3040063" y="3733800"/>
          <p14:tracePt t="14750" x="3055938" y="3779838"/>
          <p14:tracePt t="14784" x="3055938" y="3787775"/>
          <p14:tracePt t="14800" x="3040063" y="3848100"/>
          <p14:tracePt t="14817" x="2933700" y="3932238"/>
          <p14:tracePt t="14834" x="2773363" y="4030663"/>
          <p14:tracePt t="14850" x="2590800" y="4114800"/>
          <p14:tracePt t="14867" x="2422525" y="4183063"/>
          <p14:tracePt t="14884" x="2278063" y="4244975"/>
          <p14:tracePt t="14900" x="2163763" y="4283075"/>
          <p14:tracePt t="14917" x="2111375" y="4305300"/>
          <p14:tracePt t="15006" x="2103438" y="4305300"/>
          <p14:tracePt t="15038" x="2095500" y="4305300"/>
          <p14:tracePt t="15094" x="2079625" y="4289425"/>
          <p14:tracePt t="15102" x="2065338" y="4244975"/>
          <p14:tracePt t="15119" x="2049463" y="4191000"/>
          <p14:tracePt t="15134" x="2049463" y="4183063"/>
          <p14:tracePt t="15150" x="2049463" y="4160838"/>
          <p14:tracePt t="15167" x="2049463" y="4084638"/>
          <p14:tracePt t="15184" x="2049463" y="4068763"/>
          <p14:tracePt t="15201" x="2049463" y="4038600"/>
          <p14:tracePt t="15217" x="2079625" y="4000500"/>
          <p14:tracePt t="15234" x="2103438" y="3962400"/>
          <p14:tracePt t="15251" x="2141538" y="3946525"/>
          <p14:tracePt t="15267" x="2217738" y="3916363"/>
          <p14:tracePt t="15284" x="2362200" y="3894138"/>
          <p14:tracePt t="15301" x="2522538" y="3894138"/>
          <p14:tracePt t="15317" x="2697163" y="3894138"/>
          <p14:tracePt t="15334" x="2994025" y="3894138"/>
          <p14:tracePt t="15351" x="3200400" y="3894138"/>
          <p14:tracePt t="15367" x="3421063" y="3894138"/>
          <p14:tracePt t="15384" x="3641725" y="3894138"/>
          <p14:tracePt t="15401" x="3840163" y="3894138"/>
          <p14:tracePt t="15417" x="4092575" y="3894138"/>
          <p14:tracePt t="15434" x="4305300" y="3894138"/>
          <p14:tracePt t="15451" x="4525963" y="3894138"/>
          <p14:tracePt t="15467" x="4816475" y="3894138"/>
          <p14:tracePt t="15484" x="5173663" y="3894138"/>
          <p14:tracePt t="15501" x="5570538" y="3894138"/>
          <p14:tracePt t="15517" x="5965825" y="3886200"/>
          <p14:tracePt t="15534" x="6591300" y="3886200"/>
          <p14:tracePt t="15551" x="6964363" y="3886200"/>
          <p14:tracePt t="15567" x="7337425" y="3886200"/>
          <p14:tracePt t="15584" x="7612063" y="3886200"/>
          <p14:tracePt t="15601" x="7802563" y="3886200"/>
          <p14:tracePt t="15617" x="7985125" y="3886200"/>
          <p14:tracePt t="15634" x="8153400" y="3886200"/>
          <p14:tracePt t="15651" x="8267700" y="3886200"/>
          <p14:tracePt t="15667" x="8389938" y="3886200"/>
          <p14:tracePt t="15684" x="8542338" y="3886200"/>
          <p14:tracePt t="15701" x="8656638" y="3886200"/>
          <p14:tracePt t="15718" x="8770938" y="3886200"/>
          <p14:tracePt t="15734" x="8953500" y="3886200"/>
          <p14:tracePt t="15751" x="9021763" y="3886200"/>
          <p14:tracePt t="15767" x="9067800" y="3886200"/>
          <p14:tracePt t="15784" x="9083675" y="3886200"/>
          <p14:tracePt t="15801" x="9090025" y="3886200"/>
          <p14:tracePt t="15838" x="9097963" y="3886200"/>
          <p14:tracePt t="15851" x="9151938" y="3932238"/>
          <p14:tracePt t="15867" x="9326563" y="4068763"/>
          <p14:tracePt t="15884" x="9432925" y="4144963"/>
          <p14:tracePt t="15901" x="9555163" y="4229100"/>
          <p14:tracePt t="15917" x="9693275" y="4327525"/>
          <p14:tracePt t="15934" x="9829800" y="4427538"/>
          <p14:tracePt t="15951" x="9883775" y="4487863"/>
          <p14:tracePt t="15967" x="9928225" y="4518025"/>
          <p14:tracePt t="15984" x="9974263" y="4579938"/>
          <p14:tracePt t="16001" x="10012363" y="4640263"/>
          <p14:tracePt t="16017" x="10036175" y="4724400"/>
          <p14:tracePt t="16034" x="10042525" y="4816475"/>
          <p14:tracePt t="16051" x="10042525" y="4899025"/>
          <p14:tracePt t="16068" x="10036175" y="4975225"/>
          <p14:tracePt t="16084" x="9990138" y="5045075"/>
          <p14:tracePt t="16101" x="9845675" y="5165725"/>
          <p14:tracePt t="16119" x="9707563" y="5203825"/>
          <p14:tracePt t="16134" x="9517063" y="5235575"/>
          <p14:tracePt t="16151" x="9274175" y="5241925"/>
          <p14:tracePt t="16168" x="8923338" y="5241925"/>
          <p14:tracePt t="16184" x="8526463" y="5241925"/>
          <p14:tracePt t="16201" x="8191500" y="5241925"/>
          <p14:tracePt t="16218" x="7864475" y="5241925"/>
          <p14:tracePt t="16234" x="7505700" y="5241925"/>
          <p14:tracePt t="16251" x="7154863" y="5241925"/>
          <p14:tracePt t="16267" x="6842125" y="5241925"/>
          <p14:tracePt t="16284" x="6446838" y="5241925"/>
          <p14:tracePt t="16301" x="6027738" y="5241925"/>
          <p14:tracePt t="16318" x="5654675" y="5241925"/>
          <p14:tracePt t="16334" x="5013325" y="5241925"/>
          <p14:tracePt t="16351" x="4594225" y="5241925"/>
          <p14:tracePt t="16368" x="4221163" y="5241925"/>
          <p14:tracePt t="16384" x="3848100" y="5241925"/>
          <p14:tracePt t="16401" x="3513138" y="5241925"/>
          <p14:tracePt t="16418" x="3124200" y="5241925"/>
          <p14:tracePt t="16434" x="2727325" y="5241925"/>
          <p14:tracePt t="16451" x="2416175" y="5241925"/>
          <p14:tracePt t="16468" x="2141538" y="5241925"/>
          <p14:tracePt t="16484" x="1889125" y="5241925"/>
          <p14:tracePt t="16501" x="1706563" y="5227638"/>
          <p14:tracePt t="16519" x="1508125" y="5197475"/>
          <p14:tracePt t="16534" x="1431925" y="5181600"/>
          <p14:tracePt t="16551" x="1417638" y="5173663"/>
          <p14:tracePt t="16568" x="1409700" y="5173663"/>
          <p14:tracePt t="16584" x="1393825" y="5165725"/>
          <p14:tracePt t="16601" x="1363663" y="5151438"/>
          <p14:tracePt t="16618" x="1355725" y="5143500"/>
          <p14:tracePt t="16634" x="1349375" y="5135563"/>
          <p14:tracePt t="17031" x="1363663" y="5127625"/>
          <p14:tracePt t="17039" x="1393825" y="5105400"/>
          <p14:tracePt t="17051" x="1455738" y="5051425"/>
          <p14:tracePt t="17068" x="1562100" y="4930775"/>
          <p14:tracePt t="17085" x="1698625" y="4762500"/>
          <p14:tracePt t="17101" x="1844675" y="4572000"/>
          <p14:tracePt t="17118" x="2133600" y="4206875"/>
          <p14:tracePt t="17135" x="2239963" y="4016375"/>
          <p14:tracePt t="17151" x="2308225" y="3894138"/>
          <p14:tracePt t="17168" x="2370138" y="3763963"/>
          <p14:tracePt t="17185" x="2408238" y="3649663"/>
          <p14:tracePt t="17201" x="2438400" y="3535363"/>
          <p14:tracePt t="17218" x="2476500" y="3429000"/>
          <p14:tracePt t="17235" x="2522538" y="3322638"/>
          <p14:tracePt t="17251" x="2560638" y="3254375"/>
          <p14:tracePt t="17268" x="2574925" y="3222625"/>
          <p14:tracePt t="17759" x="2568575" y="3222625"/>
          <p14:tracePt t="17766" x="2552700" y="3222625"/>
          <p14:tracePt t="18294" x="2544763" y="3200400"/>
          <p14:tracePt t="18350" x="2544763" y="3192463"/>
          <p14:tracePt t="18463" x="2544763" y="3184525"/>
          <p14:tracePt t="18504" x="2574925" y="3154363"/>
          <p14:tracePt t="18510" x="2644775" y="3101975"/>
          <p14:tracePt t="18519" x="2781300" y="2987675"/>
          <p14:tracePt t="18535" x="3170238" y="2735263"/>
          <p14:tracePt t="18552" x="3619500" y="2544763"/>
          <p14:tracePt t="18568" x="4152900" y="2308225"/>
          <p14:tracePt t="18585" x="4465638" y="2179638"/>
          <p14:tracePt t="18602" x="4686300" y="2087563"/>
          <p14:tracePt t="18618" x="4868863" y="1989138"/>
          <p14:tracePt t="18635" x="4968875" y="1920875"/>
          <p14:tracePt t="18652" x="4968875" y="1912938"/>
          <p14:tracePt t="19559" x="4937125" y="1965325"/>
          <p14:tracePt t="19566" x="4846638" y="2041525"/>
          <p14:tracePt t="19575" x="4708525" y="2179638"/>
          <p14:tracePt t="19585" x="4556125" y="2308225"/>
          <p14:tracePt t="19602" x="3970338" y="2781300"/>
          <p14:tracePt t="19619" x="3344863" y="3246438"/>
          <p14:tracePt t="19636" x="2759075" y="3665538"/>
          <p14:tracePt t="19652" x="2270125" y="4038600"/>
          <p14:tracePt t="19653" x="1989138" y="4221163"/>
          <p14:tracePt t="19669" x="1722438" y="4373563"/>
          <p14:tracePt t="19685" x="1265238" y="4602163"/>
          <p14:tracePt t="19702" x="960438" y="4648200"/>
          <p14:tracePt t="19719" x="914400" y="4648200"/>
          <p14:tracePt t="19862" x="914400" y="4656138"/>
          <p14:tracePt t="19870" x="898525" y="4740275"/>
          <p14:tracePt t="19878" x="800100" y="5021263"/>
          <p14:tracePt t="19887" x="587375" y="5524500"/>
          <p14:tracePt t="19902" x="212725" y="6384925"/>
          <p14:tracePt t="19919" x="190500" y="6545263"/>
          <p14:tracePt t="19974" x="258763" y="6523038"/>
          <p14:tracePt t="19982" x="381000" y="6400800"/>
          <p14:tracePt t="19990" x="511175" y="6248400"/>
          <p14:tracePt t="20002" x="639763" y="6080125"/>
          <p14:tracePt t="20019" x="822325" y="5775325"/>
          <p14:tracePt t="20036" x="1044575" y="5464175"/>
          <p14:tracePt t="20052" x="1249363" y="5219700"/>
          <p14:tracePt t="20070" x="1417638" y="4975225"/>
          <p14:tracePt t="20086" x="1485900" y="4876800"/>
          <p14:tracePt t="20102" x="1501775" y="4846638"/>
          <p14:tracePt t="20119" x="1508125" y="4846638"/>
          <p14:tracePt t="20382" x="1516063" y="4838700"/>
          <p14:tracePt t="20390" x="1516063" y="4822825"/>
          <p14:tracePt t="20402" x="1531938" y="4792663"/>
          <p14:tracePt t="20419" x="1546225" y="4778375"/>
          <p14:tracePt t="20454" x="1554163" y="4754563"/>
          <p14:tracePt t="20463" x="1584325" y="4648200"/>
          <p14:tracePt t="20471" x="1646238" y="4533900"/>
          <p14:tracePt t="20486" x="1692275" y="4373563"/>
          <p14:tracePt t="20502" x="1692275" y="4305300"/>
          <p14:tracePt t="20519" x="1692275" y="4229100"/>
          <p14:tracePt t="20537" x="1714500" y="4175125"/>
          <p14:tracePt t="20552" x="1714500" y="4168775"/>
          <p14:tracePt t="20912" x="1722438" y="4168775"/>
          <p14:tracePt t="20919" x="1736725" y="4168775"/>
          <p14:tracePt t="20926" x="1744663" y="4168775"/>
          <p14:tracePt t="20936" x="1760538" y="4168775"/>
          <p14:tracePt t="20953" x="1768475" y="4160838"/>
          <p14:tracePt t="21086" x="1774825" y="4152900"/>
          <p14:tracePt t="21094" x="1812925" y="4098925"/>
          <p14:tracePt t="21103" x="1866900" y="4060825"/>
          <p14:tracePt t="21119" x="1897063" y="4046538"/>
          <p14:tracePt t="21136" x="1927225" y="4030663"/>
          <p14:tracePt t="21153" x="1958975" y="4022725"/>
          <p14:tracePt t="21169" x="1958975" y="4016375"/>
          <p14:tracePt t="21223" x="1973263" y="4016375"/>
          <p14:tracePt t="21230" x="1981200" y="4016375"/>
          <p14:tracePt t="21238" x="1997075" y="4016375"/>
          <p14:tracePt t="21252" x="2003425" y="4016375"/>
          <p14:tracePt t="21269" x="2035175" y="4016375"/>
          <p14:tracePt t="21286" x="2187575" y="4016375"/>
          <p14:tracePt t="21302" x="2232025" y="4016375"/>
          <p14:tracePt t="21319" x="2286000" y="4016375"/>
          <p14:tracePt t="21336" x="2316163" y="4016375"/>
          <p14:tracePt t="22294" x="2324100" y="4016375"/>
          <p14:tracePt t="22302" x="2346325" y="4060825"/>
          <p14:tracePt t="22310" x="2362200" y="4144963"/>
          <p14:tracePt t="22320" x="2378075" y="4183063"/>
          <p14:tracePt t="22336" x="2384425" y="4198938"/>
          <p14:tracePt t="22456" x="2384425" y="4183063"/>
          <p14:tracePt t="22518" x="2384425" y="4160838"/>
          <p14:tracePt t="22526" x="2384425" y="4152900"/>
          <p14:tracePt t="22537" x="2384425" y="4144963"/>
          <p14:tracePt t="22558" x="2384425" y="4137025"/>
          <p14:tracePt t="22570" x="2384425" y="4130675"/>
          <p14:tracePt t="22586" x="2384425" y="4098925"/>
          <p14:tracePt t="22603" x="2384425" y="4084638"/>
          <p14:tracePt t="22620" x="2384425" y="4076700"/>
          <p14:tracePt t="22636" x="2384425" y="4022725"/>
          <p14:tracePt t="23551" x="2400300" y="4022725"/>
          <p14:tracePt t="23559" x="2430463" y="4022725"/>
          <p14:tracePt t="23570" x="2476500" y="4030663"/>
          <p14:tracePt t="23587" x="2620963" y="4054475"/>
          <p14:tracePt t="23604" x="2849563" y="4054475"/>
          <p14:tracePt t="23620" x="3063875" y="4054475"/>
          <p14:tracePt t="23637" x="3306763" y="4054475"/>
          <p14:tracePt t="23654" x="3352800" y="4054475"/>
          <p14:tracePt t="24207" x="3368675" y="4054475"/>
          <p14:tracePt t="24223" x="3390900" y="4054475"/>
          <p14:tracePt t="24230" x="3429000" y="4054475"/>
          <p14:tracePt t="24239" x="3489325" y="4054475"/>
          <p14:tracePt t="24254" x="3603625" y="4046538"/>
          <p14:tracePt t="24271" x="3695700" y="4046538"/>
          <p14:tracePt t="24287" x="3810000" y="4022725"/>
          <p14:tracePt t="24304" x="3886200" y="4016375"/>
          <p14:tracePt t="24321" x="3902075" y="4016375"/>
          <p14:tracePt t="24463" x="3908425" y="4016375"/>
          <p14:tracePt t="24470" x="3924300" y="4016375"/>
          <p14:tracePt t="24478" x="3940175" y="4016375"/>
          <p14:tracePt t="24487" x="3970338" y="4016375"/>
          <p14:tracePt t="24504" x="4098925" y="4000500"/>
          <p14:tracePt t="24520" x="4191000" y="4000500"/>
          <p14:tracePt t="24537" x="4335463" y="4000500"/>
          <p14:tracePt t="24554" x="4397375" y="4000500"/>
          <p14:tracePt t="24831" x="4411663" y="4000500"/>
          <p14:tracePt t="24839" x="4435475" y="4000500"/>
          <p14:tracePt t="24847" x="4457700" y="4000500"/>
          <p14:tracePt t="24854" x="4479925" y="4000500"/>
          <p14:tracePt t="24870" x="4572000" y="4000500"/>
          <p14:tracePt t="24887" x="4664075" y="4000500"/>
          <p14:tracePt t="24904" x="4784725" y="4000500"/>
          <p14:tracePt t="24920" x="4876800" y="4000500"/>
          <p14:tracePt t="24937" x="4884738" y="4000500"/>
          <p14:tracePt t="25118" x="4899025" y="4000500"/>
          <p14:tracePt t="25127" x="4906963" y="4000500"/>
          <p14:tracePt t="25137" x="4914900" y="4008438"/>
          <p14:tracePt t="25154" x="4922838" y="4008438"/>
          <p14:tracePt t="25814" x="4937125" y="4016375"/>
          <p14:tracePt t="25822" x="4968875" y="4030663"/>
          <p14:tracePt t="25831" x="4999038" y="4030663"/>
          <p14:tracePt t="25838" x="5021263" y="4038600"/>
          <p14:tracePt t="25854" x="5059363" y="4054475"/>
          <p14:tracePt t="25871" x="5105400" y="4054475"/>
          <p14:tracePt t="25888" x="5257800" y="4098925"/>
          <p14:tracePt t="25904" x="5326063" y="4106863"/>
          <p14:tracePt t="25921" x="5334000" y="4106863"/>
          <p14:tracePt t="26046" x="5341938" y="4106863"/>
          <p14:tracePt t="26054" x="5364163" y="4098925"/>
          <p14:tracePt t="26062" x="5410200" y="4068763"/>
          <p14:tracePt t="26071" x="5432425" y="4060825"/>
          <p14:tracePt t="26088" x="5486400" y="4054475"/>
          <p14:tracePt t="26104" x="5608638" y="4016375"/>
          <p14:tracePt t="26121" x="5699125" y="4008438"/>
          <p14:tracePt t="26138" x="5783263" y="3978275"/>
          <p14:tracePt t="26154" x="5791200" y="3978275"/>
          <p14:tracePt t="26807" x="5799138" y="3978275"/>
          <p14:tracePt t="26814" x="5845175" y="3984625"/>
          <p14:tracePt t="26823" x="5875338" y="4000500"/>
          <p14:tracePt t="26838" x="6003925" y="4046538"/>
          <p14:tracePt t="26855" x="6180138" y="4076700"/>
          <p14:tracePt t="26871" x="6240463" y="4084638"/>
          <p14:tracePt t="26888" x="6324600" y="4092575"/>
          <p14:tracePt t="26905" x="6430963" y="4092575"/>
          <p14:tracePt t="26921" x="6484938" y="4092575"/>
          <p14:tracePt t="27134" x="6484938" y="4084638"/>
          <p14:tracePt t="27214" x="6484938" y="4076700"/>
          <p14:tracePt t="27222" x="6484938" y="4060825"/>
          <p14:tracePt t="27230" x="6484938" y="4046538"/>
          <p14:tracePt t="28726" x="6499225" y="4046538"/>
          <p14:tracePt t="28734" x="6523038" y="4046538"/>
          <p14:tracePt t="28742" x="6545263" y="4046538"/>
          <p14:tracePt t="28756" x="6569075" y="4046538"/>
          <p14:tracePt t="28772" x="6705600" y="4046538"/>
          <p14:tracePt t="28789" x="6811963" y="4046538"/>
          <p14:tracePt t="28805" x="6865938" y="4046538"/>
          <p14:tracePt t="28822" x="7026275" y="4046538"/>
          <p14:tracePt t="28840" x="7048500" y="4046538"/>
          <p14:tracePt t="28856" x="7056438" y="4046538"/>
          <p14:tracePt t="28910" x="7064375" y="4046538"/>
          <p14:tracePt t="28926" x="7070725" y="4046538"/>
          <p14:tracePt t="28950" x="7086600" y="4046538"/>
          <p14:tracePt t="28958" x="7094538" y="4046538"/>
          <p14:tracePt t="28972" x="7108825" y="4046538"/>
          <p14:tracePt t="28990" x="7140575" y="4046538"/>
          <p14:tracePt t="29006" x="7146925" y="4046538"/>
          <p14:tracePt t="29022" x="7223125" y="4046538"/>
          <p14:tracePt t="29039" x="7277100" y="4046538"/>
          <p14:tracePt t="29056" x="7353300" y="4038600"/>
          <p14:tracePt t="29073" x="7361238" y="4038600"/>
          <p14:tracePt t="30014" x="7375525" y="4038600"/>
          <p14:tracePt t="30022" x="7383463" y="4038600"/>
          <p14:tracePt t="30030" x="7399338" y="4038600"/>
          <p14:tracePt t="30039" x="7437438" y="4030663"/>
          <p14:tracePt t="30056" x="7521575" y="4030663"/>
          <p14:tracePt t="30074" x="7604125" y="4030663"/>
          <p14:tracePt t="30089" x="7680325" y="4030663"/>
          <p14:tracePt t="30106" x="7810500" y="4022725"/>
          <p14:tracePt t="30123" x="7878763" y="4016375"/>
          <p14:tracePt t="30139" x="7886700" y="4016375"/>
          <p14:tracePt t="30262" x="7894638" y="4016375"/>
          <p14:tracePt t="30270" x="7902575" y="4016375"/>
          <p14:tracePt t="30278" x="7916863" y="4016375"/>
          <p14:tracePt t="30289" x="7940675" y="4016375"/>
          <p14:tracePt t="30306" x="7954963" y="4016375"/>
          <p14:tracePt t="30323" x="8077200" y="4016375"/>
          <p14:tracePt t="30339" x="8123238" y="4016375"/>
          <p14:tracePt t="30356" x="8175625" y="4008438"/>
          <p14:tracePt t="30373" x="8213725" y="4000500"/>
          <p14:tracePt t="30839" x="8221663" y="4000500"/>
          <p14:tracePt t="30848" x="8251825" y="4000500"/>
          <p14:tracePt t="30856" x="8289925" y="4000500"/>
          <p14:tracePt t="30873" x="8442325" y="4000500"/>
          <p14:tracePt t="30890" x="8564563" y="4000500"/>
          <p14:tracePt t="30906" x="8740775" y="4000500"/>
          <p14:tracePt t="30923" x="8899525" y="4000500"/>
          <p14:tracePt t="30940" x="8991600" y="4000500"/>
          <p14:tracePt t="30956" x="9037638" y="4000500"/>
          <p14:tracePt t="31142" x="9051925" y="4000500"/>
          <p14:tracePt t="31150" x="9059863" y="4000500"/>
          <p14:tracePt t="31334" x="9075738" y="4000500"/>
          <p14:tracePt t="31342" x="9105900" y="4000500"/>
          <p14:tracePt t="31356" x="9136063" y="4008438"/>
          <p14:tracePt t="31373" x="9280525" y="4008438"/>
          <p14:tracePt t="31390" x="9502775" y="4008438"/>
          <p14:tracePt t="31406" x="9693275" y="4008438"/>
          <p14:tracePt t="31423" x="9813925" y="4008438"/>
          <p14:tracePt t="31440" x="9859963" y="4008438"/>
          <p14:tracePt t="31638" x="9875838" y="4008438"/>
          <p14:tracePt t="31646" x="9883775" y="4008438"/>
          <p14:tracePt t="31678" x="9898063" y="4008438"/>
          <p14:tracePt t="31694" x="9906000" y="4008438"/>
          <p14:tracePt t="31910" x="9898063" y="4008438"/>
          <p14:tracePt t="31918" x="9875838" y="4008438"/>
          <p14:tracePt t="31926" x="9845675" y="4008438"/>
          <p14:tracePt t="31940" x="9807575" y="4000500"/>
          <p14:tracePt t="31957" x="9609138" y="4000500"/>
          <p14:tracePt t="31975" x="8953500" y="4016375"/>
          <p14:tracePt t="31990" x="8313738" y="4016375"/>
          <p14:tracePt t="32007" x="7589838" y="4016375"/>
          <p14:tracePt t="32023" x="6850063" y="4016375"/>
          <p14:tracePt t="32040" x="6126163" y="4016375"/>
          <p14:tracePt t="32057" x="5584825" y="4022725"/>
          <p14:tracePt t="32073" x="5227638" y="4068763"/>
          <p14:tracePt t="32090" x="4999038" y="4106863"/>
          <p14:tracePt t="32107" x="4846638" y="4122738"/>
          <p14:tracePt t="32123" x="4708525" y="4144963"/>
          <p14:tracePt t="32140" x="4602163" y="4152900"/>
          <p14:tracePt t="32157" x="4397375" y="4183063"/>
          <p14:tracePt t="32173" x="4313238" y="4191000"/>
          <p14:tracePt t="32190" x="4068763" y="4229100"/>
          <p14:tracePt t="32207" x="3924300" y="4244975"/>
          <p14:tracePt t="32223" x="3794125" y="4251325"/>
          <p14:tracePt t="32240" x="3649663" y="4251325"/>
          <p14:tracePt t="32257" x="3521075" y="4251325"/>
          <p14:tracePt t="32273" x="3421063" y="4267200"/>
          <p14:tracePt t="32290" x="3344863" y="4275138"/>
          <p14:tracePt t="32307" x="3254375" y="4275138"/>
          <p14:tracePt t="32323" x="3192463" y="4275138"/>
          <p14:tracePt t="32340" x="3140075" y="4283075"/>
          <p14:tracePt t="32358" x="3048000" y="4283075"/>
          <p14:tracePt t="32373" x="3025775" y="4283075"/>
          <p14:tracePt t="32390" x="2949575" y="4283075"/>
          <p14:tracePt t="32407" x="2887663" y="4297363"/>
          <p14:tracePt t="32424" x="2819400" y="4313238"/>
          <p14:tracePt t="32441" x="2720975" y="4321175"/>
          <p14:tracePt t="32457" x="2598738" y="4351338"/>
          <p14:tracePt t="32474" x="2498725" y="4359275"/>
          <p14:tracePt t="32491" x="2408238" y="4373563"/>
          <p14:tracePt t="32507" x="2346325" y="4381500"/>
          <p14:tracePt t="32524" x="2332038" y="4381500"/>
          <p14:tracePt t="32910" x="2354263" y="4381500"/>
          <p14:tracePt t="32918" x="2384425" y="4381500"/>
          <p14:tracePt t="32926" x="2392363" y="4381500"/>
          <p14:tracePt t="32940" x="2416175" y="4381500"/>
          <p14:tracePt t="33030" x="2438400" y="4381500"/>
          <p14:tracePt t="33038" x="2468563" y="4381500"/>
          <p14:tracePt t="33046" x="2498725" y="4381500"/>
          <p14:tracePt t="33057" x="2530475" y="4381500"/>
          <p14:tracePt t="33074" x="2574925" y="4381500"/>
          <p14:tracePt t="33090" x="2628900" y="4381500"/>
          <p14:tracePt t="33107" x="2674938" y="4381500"/>
          <p14:tracePt t="33124" x="2682875" y="4381500"/>
          <p14:tracePt t="33198" x="2689225" y="4381500"/>
          <p14:tracePt t="33206" x="2713038" y="4381500"/>
          <p14:tracePt t="33214" x="2735263" y="4381500"/>
          <p14:tracePt t="33224" x="2765425" y="4381500"/>
          <p14:tracePt t="33240" x="2841625" y="4381500"/>
          <p14:tracePt t="33257" x="2925763" y="4381500"/>
          <p14:tracePt t="33274" x="2971800" y="4381500"/>
          <p14:tracePt t="33290" x="3017838" y="4381500"/>
          <p14:tracePt t="33307" x="3025775" y="4381500"/>
          <p14:tracePt t="33534" x="3001963" y="4381500"/>
          <p14:tracePt t="33543" x="2971800" y="4381500"/>
          <p14:tracePt t="33557" x="2933700" y="4381500"/>
          <p14:tracePt t="33574" x="2819400" y="4381500"/>
          <p14:tracePt t="33591" x="2705100" y="4389438"/>
          <p14:tracePt t="33607" x="2568575" y="4389438"/>
          <p14:tracePt t="33624" x="2476500" y="4389438"/>
          <p14:tracePt t="33641" x="2430463" y="4389438"/>
          <p14:tracePt t="33657" x="2416175" y="4389438"/>
          <p14:tracePt t="33750" x="2408238" y="4389438"/>
          <p14:tracePt t="33766" x="2400300" y="4389438"/>
          <p14:tracePt t="33774" x="2392363" y="4389438"/>
          <p14:tracePt t="33782" x="2378075" y="4403725"/>
          <p14:tracePt t="33798" x="2362200" y="4403725"/>
          <p14:tracePt t="33807" x="2354263" y="4411663"/>
          <p14:tracePt t="33824" x="2332038" y="4411663"/>
          <p14:tracePt t="33841" x="2316163" y="4411663"/>
          <p14:tracePt t="33858" x="2308225" y="4419600"/>
          <p14:tracePt t="34014" x="2308225" y="4427538"/>
          <p14:tracePt t="34022" x="2324100" y="4427538"/>
          <p14:tracePt t="34030" x="2332038" y="4427538"/>
          <p14:tracePt t="34041" x="2346325" y="4427538"/>
          <p14:tracePt t="34057" x="2384425" y="4427538"/>
          <p14:tracePt t="34074" x="2438400" y="4427538"/>
          <p14:tracePt t="34091" x="2492375" y="4427538"/>
          <p14:tracePt t="34107" x="2522538" y="4427538"/>
          <p14:tracePt t="34124" x="2530475" y="4427538"/>
          <p14:tracePt t="34175" x="2544763" y="4427538"/>
          <p14:tracePt t="34182" x="2560638" y="4427538"/>
          <p14:tracePt t="34191" x="2590800" y="4427538"/>
          <p14:tracePt t="34208" x="2644775" y="4427538"/>
          <p14:tracePt t="34224" x="2697163" y="4427538"/>
          <p14:tracePt t="34241" x="2781300" y="4427538"/>
          <p14:tracePt t="34258" x="2841625" y="4427538"/>
          <p14:tracePt t="34275" x="2873375" y="4427538"/>
          <p14:tracePt t="34292" x="2879725" y="4427538"/>
          <p14:tracePt t="34358" x="2887663" y="4427538"/>
          <p14:tracePt t="34367" x="2911475" y="4427538"/>
          <p14:tracePt t="34375" x="2941638" y="4427538"/>
          <p14:tracePt t="34391" x="3040063" y="4427538"/>
          <p14:tracePt t="34408" x="3116263" y="4427538"/>
          <p14:tracePt t="34424" x="3192463" y="4427538"/>
          <p14:tracePt t="34441" x="3230563" y="4427538"/>
          <p14:tracePt t="34458" x="3238500" y="4427538"/>
          <p14:tracePt t="34774" x="3246438" y="4427538"/>
          <p14:tracePt t="34782" x="3254375" y="4427538"/>
          <p14:tracePt t="34791" x="3268663" y="4427538"/>
          <p14:tracePt t="34808" x="3330575" y="4427538"/>
          <p14:tracePt t="34824" x="3382963" y="4427538"/>
          <p14:tracePt t="34841" x="3444875" y="4427538"/>
          <p14:tracePt t="34858" x="3505200" y="4427538"/>
          <p14:tracePt t="34874" x="3521075" y="4427538"/>
          <p14:tracePt t="34966" x="3527425" y="4427538"/>
          <p14:tracePt t="34974" x="3551238" y="4427538"/>
          <p14:tracePt t="34982" x="3559175" y="4427538"/>
          <p14:tracePt t="34991" x="3597275" y="4427538"/>
          <p14:tracePt t="35008" x="3679825" y="4427538"/>
          <p14:tracePt t="35024" x="3763963" y="4427538"/>
          <p14:tracePt t="35041" x="3832225" y="4427538"/>
          <p14:tracePt t="35058" x="3916363" y="4427538"/>
          <p14:tracePt t="35074" x="3954463" y="4427538"/>
          <p14:tracePt t="35091" x="3978275" y="4427538"/>
          <p14:tracePt t="35108" x="3984625" y="4427538"/>
          <p14:tracePt t="35190" x="4000500" y="4427538"/>
          <p14:tracePt t="35199" x="4008438" y="4427538"/>
          <p14:tracePt t="35214" x="4030663" y="4427538"/>
          <p14:tracePt t="35225" x="4060825" y="4427538"/>
          <p14:tracePt t="35241" x="4084638" y="4427538"/>
          <p14:tracePt t="35258" x="4092575" y="4427538"/>
          <p14:tracePt t="35606" x="4106863" y="4427538"/>
          <p14:tracePt t="35614" x="4130675" y="4435475"/>
          <p14:tracePt t="35625" x="4137025" y="4435475"/>
          <p14:tracePt t="35641" x="4206875" y="4435475"/>
          <p14:tracePt t="35658" x="4305300" y="4435475"/>
          <p14:tracePt t="35675" x="4389438" y="4435475"/>
          <p14:tracePt t="35691" x="4449763" y="4435475"/>
          <p14:tracePt t="35708" x="4473575" y="4435475"/>
          <p14:tracePt t="35800" x="4495800" y="4441825"/>
          <p14:tracePt t="35806" x="4518025" y="4441825"/>
          <p14:tracePt t="35815" x="4549775" y="4449763"/>
          <p14:tracePt t="35825" x="4594225" y="4449763"/>
          <p14:tracePt t="35841" x="4648200" y="4449763"/>
          <p14:tracePt t="35858" x="4708525" y="4449763"/>
          <p14:tracePt t="35875" x="4746625" y="4449763"/>
          <p14:tracePt t="35891" x="4762500" y="4449763"/>
          <p14:tracePt t="36334" x="4770438" y="4449763"/>
          <p14:tracePt t="36342" x="4784725" y="4457700"/>
          <p14:tracePt t="36351" x="4792663" y="4457700"/>
          <p14:tracePt t="36359" x="4800600" y="4457700"/>
          <p14:tracePt t="36375" x="4846638" y="4457700"/>
          <p14:tracePt t="36392" x="4937125" y="4457700"/>
          <p14:tracePt t="36408" x="5013325" y="4457700"/>
          <p14:tracePt t="36425" x="5067300" y="4457700"/>
          <p14:tracePt t="36442" x="5075238" y="4457700"/>
          <p14:tracePt t="36495" x="5083175" y="4457700"/>
          <p14:tracePt t="36502" x="5097463" y="4457700"/>
          <p14:tracePt t="36510" x="5143500" y="4457700"/>
          <p14:tracePt t="36526" x="5249863" y="4457700"/>
          <p14:tracePt t="36542" x="5303838" y="4457700"/>
          <p14:tracePt t="36558" x="5470525" y="4457700"/>
          <p14:tracePt t="36575" x="5502275" y="4449763"/>
          <p14:tracePt t="36630" x="5508625" y="4449763"/>
          <p14:tracePt t="40016" x="5516563" y="4449763"/>
          <p14:tracePt t="40023" x="5524500" y="4449763"/>
          <p14:tracePt t="40030" x="5532438" y="4449763"/>
          <p14:tracePt t="40062" x="5540375" y="4449763"/>
          <p14:tracePt t="40070" x="5546725" y="4449763"/>
          <p14:tracePt t="40078" x="5562600" y="4449763"/>
          <p14:tracePt t="40093" x="5584825" y="4449763"/>
          <p14:tracePt t="40110" x="5616575" y="4441825"/>
          <p14:tracePt t="40126" x="5622925" y="4441825"/>
          <p14:tracePt t="40218" x="5638800" y="4441825"/>
          <p14:tracePt t="40230" x="5661025" y="4435475"/>
          <p14:tracePt t="40238" x="5668963" y="4435475"/>
          <p14:tracePt t="40246" x="5692775" y="4427538"/>
          <p14:tracePt t="40260" x="5707063" y="4427538"/>
          <p14:tracePt t="40276" x="5745163" y="4427538"/>
          <p14:tracePt t="40293" x="5753100" y="4427538"/>
          <p14:tracePt t="40446" x="5768975" y="4427538"/>
          <p14:tracePt t="40462" x="5783263" y="4419600"/>
          <p14:tracePt t="40470" x="5799138" y="4419600"/>
          <p14:tracePt t="40478" x="5821363" y="4419600"/>
          <p14:tracePt t="40493" x="5837238" y="4411663"/>
          <p14:tracePt t="40510" x="5913438" y="4403725"/>
          <p14:tracePt t="40526" x="5951538" y="4403725"/>
          <p14:tracePt t="40543" x="5989638" y="4403725"/>
          <p14:tracePt t="40560" x="5997575" y="4403725"/>
          <p14:tracePt t="40646" x="6003925" y="4403725"/>
          <p14:tracePt t="40654" x="6011863" y="4403725"/>
          <p14:tracePt t="40743" x="6019800" y="4403725"/>
          <p14:tracePt t="40758" x="6027738" y="4403725"/>
          <p14:tracePt t="40766" x="6049963" y="4403725"/>
          <p14:tracePt t="40777" x="6073775" y="4403725"/>
          <p14:tracePt t="40793" x="6111875" y="4403725"/>
          <p14:tracePt t="40810" x="6172200" y="4403725"/>
          <p14:tracePt t="40826" x="6232525" y="4403725"/>
          <p14:tracePt t="40843" x="6294438" y="4411663"/>
          <p14:tracePt t="40860" x="6324600" y="4411663"/>
          <p14:tracePt t="40876" x="6340475" y="4411663"/>
          <p14:tracePt t="40893" x="6346825" y="4411663"/>
          <p14:tracePt t="41023" x="6370638" y="4427538"/>
          <p14:tracePt t="41031" x="6378575" y="4427538"/>
          <p14:tracePt t="41043" x="6392863" y="4427538"/>
          <p14:tracePt t="41060" x="6454775" y="4427538"/>
          <p14:tracePt t="41076" x="6515100" y="4427538"/>
          <p14:tracePt t="41093" x="6599238" y="4427538"/>
          <p14:tracePt t="41110" x="6689725" y="4427538"/>
          <p14:tracePt t="41127" x="6705600" y="4427538"/>
          <p14:tracePt t="41263" x="6721475" y="4427538"/>
          <p14:tracePt t="41270" x="6735763" y="4435475"/>
          <p14:tracePt t="41278" x="6765925" y="4435475"/>
          <p14:tracePt t="41293" x="6811963" y="4435475"/>
          <p14:tracePt t="41310" x="6896100" y="4435475"/>
          <p14:tracePt t="41327" x="6994525" y="4435475"/>
          <p14:tracePt t="41343" x="7048500" y="4435475"/>
          <p14:tracePt t="41360" x="7056438" y="4435475"/>
          <p14:tracePt t="41377" x="7064375" y="4435475"/>
          <p14:tracePt t="41446" x="7086600" y="4435475"/>
          <p14:tracePt t="41454" x="7094538" y="4435475"/>
          <p14:tracePt t="41462" x="7140575" y="4435475"/>
          <p14:tracePt t="41478" x="7231063" y="4435475"/>
          <p14:tracePt t="41494" x="7292975" y="4435475"/>
          <p14:tracePt t="41510" x="7497763" y="4435475"/>
          <p14:tracePt t="41527" x="7597775" y="4435475"/>
          <p14:tracePt t="41544" x="7658100" y="4435475"/>
          <p14:tracePt t="41560" x="7666038" y="4435475"/>
          <p14:tracePt t="41663" x="7680325" y="4441825"/>
          <p14:tracePt t="41678" x="7696200" y="4441825"/>
          <p14:tracePt t="41686" x="7704138" y="4441825"/>
          <p14:tracePt t="41695" x="7712075" y="4441825"/>
          <p14:tracePt t="41710" x="7742238" y="4441825"/>
          <p14:tracePt t="41727" x="7772400" y="4441825"/>
          <p14:tracePt t="41744" x="7794625" y="4441825"/>
          <p14:tracePt t="41760" x="7832725" y="4441825"/>
          <p14:tracePt t="41777" x="7864475" y="4441825"/>
          <p14:tracePt t="41794" x="7902575" y="4441825"/>
          <p14:tracePt t="41810" x="7947025" y="4449763"/>
          <p14:tracePt t="41827" x="7985125" y="4449763"/>
          <p14:tracePt t="41844" x="8039100" y="4449763"/>
          <p14:tracePt t="41860" x="8069263" y="4449763"/>
          <p14:tracePt t="41877" x="8107363" y="4449763"/>
          <p14:tracePt t="41894" x="8145463" y="4449763"/>
          <p14:tracePt t="41927" x="8153400" y="4449763"/>
          <p14:tracePt t="41944" x="8161338" y="4457700"/>
          <p14:tracePt t="41960" x="8175625" y="4465638"/>
          <p14:tracePt t="41977" x="8237538" y="4465638"/>
          <p14:tracePt t="41994" x="8289925" y="4465638"/>
          <p14:tracePt t="42010" x="8351838" y="4465638"/>
          <p14:tracePt t="42027" x="8420100" y="4465638"/>
          <p14:tracePt t="42044" x="8450263" y="4465638"/>
          <p14:tracePt t="42061" x="8496300" y="4465638"/>
          <p14:tracePt t="42077" x="8512175" y="4465638"/>
          <p14:tracePt t="42094" x="8518525" y="4465638"/>
          <p14:tracePt t="42166" x="8526463" y="4465638"/>
          <p14:tracePt t="42174" x="8534400" y="4465638"/>
          <p14:tracePt t="42182" x="8564563" y="4465638"/>
          <p14:tracePt t="42194" x="8588375" y="4465638"/>
          <p14:tracePt t="42210" x="8640763" y="4465638"/>
          <p14:tracePt t="42227" x="8716963" y="4465638"/>
          <p14:tracePt t="42230" x="8778875" y="4465638"/>
          <p14:tracePt t="42244" x="8809038" y="4465638"/>
          <p14:tracePt t="42260" x="8855075" y="4457700"/>
          <p14:tracePt t="42277" x="8893175" y="4449763"/>
          <p14:tracePt t="42294" x="8899525" y="4449763"/>
          <p14:tracePt t="42319" x="8907463" y="4449763"/>
          <p14:tracePt t="42327" x="8915400" y="4449763"/>
          <p14:tracePt t="42344" x="8953500" y="4449763"/>
          <p14:tracePt t="42360" x="9029700" y="4449763"/>
          <p14:tracePt t="42377" x="9128125" y="4449763"/>
          <p14:tracePt t="42394" x="9250363" y="4449763"/>
          <p14:tracePt t="42411" x="9350375" y="4449763"/>
          <p14:tracePt t="42427" x="9402763" y="4449763"/>
          <p14:tracePt t="42444" x="9432925" y="4449763"/>
          <p14:tracePt t="42534" x="9440863" y="4449763"/>
          <p14:tracePt t="42543" x="9456738" y="4449763"/>
          <p14:tracePt t="42550" x="9502775" y="4449763"/>
          <p14:tracePt t="42561" x="9540875" y="4449763"/>
          <p14:tracePt t="42577" x="9623425" y="4449763"/>
          <p14:tracePt t="42594" x="9745663" y="4449763"/>
          <p14:tracePt t="42611" x="9859963" y="4449763"/>
          <p14:tracePt t="42628" x="9928225" y="4449763"/>
          <p14:tracePt t="42644" x="9959975" y="4449763"/>
          <p14:tracePt t="42726" x="9952038" y="4441825"/>
          <p14:tracePt t="42734" x="9898063" y="4441825"/>
          <p14:tracePt t="42744" x="9807575" y="4441825"/>
          <p14:tracePt t="42761" x="9578975" y="4465638"/>
          <p14:tracePt t="42777" x="9136063" y="4473575"/>
          <p14:tracePt t="42794" x="8435975" y="4473575"/>
          <p14:tracePt t="42811" x="7527925" y="4473575"/>
          <p14:tracePt t="42827" x="6461125" y="4473575"/>
          <p14:tracePt t="42845" x="5578475" y="4473575"/>
          <p14:tracePt t="42861" x="4708525" y="4473575"/>
          <p14:tracePt t="42877" x="3924300" y="4473575"/>
          <p14:tracePt t="42894" x="2911475" y="4473575"/>
          <p14:tracePt t="42911" x="2392363" y="4473575"/>
          <p14:tracePt t="42927" x="2057400" y="4525963"/>
          <p14:tracePt t="42944" x="1836738" y="4579938"/>
          <p14:tracePt t="42961" x="1714500" y="4618038"/>
          <p14:tracePt t="42977" x="1660525" y="4625975"/>
          <p14:tracePt t="42994" x="1638300" y="4632325"/>
          <p14:tracePt t="43038" x="1638300" y="4640263"/>
          <p14:tracePt t="43054" x="1630363" y="4648200"/>
          <p14:tracePt t="43063" x="1608138" y="4664075"/>
          <p14:tracePt t="43077" x="1600200" y="4678363"/>
          <p14:tracePt t="43094" x="1546225" y="4708525"/>
          <p14:tracePt t="43111" x="1516063" y="4724400"/>
          <p14:tracePt t="43174" x="1508125" y="4732338"/>
          <p14:tracePt t="43182" x="1508125" y="4740275"/>
          <p14:tracePt t="43194" x="1508125" y="4746625"/>
          <p14:tracePt t="43211" x="1524000" y="4784725"/>
          <p14:tracePt t="43227" x="1539875" y="4808538"/>
          <p14:tracePt t="43244" x="1584325" y="4822825"/>
          <p14:tracePt t="43247" x="1616075" y="4830763"/>
          <p14:tracePt t="43262" x="1760538" y="4846638"/>
          <p14:tracePt t="43277" x="1828800" y="4846638"/>
          <p14:tracePt t="43294" x="1981200" y="4846638"/>
          <p14:tracePt t="43311" x="2035175" y="4846638"/>
          <p14:tracePt t="43328" x="2041525" y="4846638"/>
          <p14:tracePt t="44118" x="2057400" y="4846638"/>
          <p14:tracePt t="44126" x="2079625" y="4846638"/>
          <p14:tracePt t="44136" x="2103438" y="4846638"/>
          <p14:tracePt t="44144" x="2133600" y="4846638"/>
          <p14:tracePt t="44161" x="2247900" y="4846638"/>
          <p14:tracePt t="44178" x="2270125" y="4846638"/>
          <p14:tracePt t="44239" x="2278063" y="4838700"/>
          <p14:tracePt t="44246" x="2301875" y="4830763"/>
          <p14:tracePt t="44254" x="2362200" y="4822825"/>
          <p14:tracePt t="44263" x="2430463" y="4808538"/>
          <p14:tracePt t="44278" x="2536825" y="4792663"/>
          <p14:tracePt t="44294" x="2636838" y="4784725"/>
          <p14:tracePt t="44311" x="2727325" y="4784725"/>
          <p14:tracePt t="44328" x="2773363" y="4784725"/>
          <p14:tracePt t="44344" x="2781300" y="4784725"/>
          <p14:tracePt t="44390" x="2789238" y="4784725"/>
          <p14:tracePt t="44398" x="2797175" y="4784725"/>
          <p14:tracePt t="44411" x="2811463" y="4784725"/>
          <p14:tracePt t="44428" x="2895600" y="4784725"/>
          <p14:tracePt t="44444" x="3001963" y="4784725"/>
          <p14:tracePt t="44461" x="3108325" y="4784725"/>
          <p14:tracePt t="44478" x="3200400" y="4784725"/>
          <p14:tracePt t="44494" x="3208338" y="4784725"/>
          <p14:tracePt t="44600" x="3216275" y="4784725"/>
          <p14:tracePt t="44606" x="3276600" y="4784725"/>
          <p14:tracePt t="44614" x="3336925" y="4784725"/>
          <p14:tracePt t="44628" x="3368675" y="4784725"/>
          <p14:tracePt t="44645" x="3382963" y="4784725"/>
          <p14:tracePt t="45046" x="3390900" y="4784725"/>
          <p14:tracePt t="45063" x="3398838" y="4784725"/>
          <p14:tracePt t="45078" x="3413125" y="4784725"/>
          <p14:tracePt t="45166" x="3421063" y="4792663"/>
          <p14:tracePt t="45174" x="3429000" y="4792663"/>
          <p14:tracePt t="45182" x="3444875" y="4792663"/>
          <p14:tracePt t="45195" x="3459163" y="4792663"/>
          <p14:tracePt t="45212" x="3521075" y="4800600"/>
          <p14:tracePt t="45230" x="3665538" y="4800600"/>
          <p14:tracePt t="45246" x="3771900" y="4800600"/>
          <p14:tracePt t="45262" x="3863975" y="4800600"/>
          <p14:tracePt t="45278" x="3902075" y="4800600"/>
          <p14:tracePt t="45295" x="3932238" y="4800600"/>
          <p14:tracePt t="45312" x="3962400" y="4800600"/>
          <p14:tracePt t="45328" x="3970338" y="4800600"/>
          <p14:tracePt t="45362" x="4016375" y="4800600"/>
          <p14:tracePt t="45378" x="4152900" y="4808538"/>
          <p14:tracePt t="45395" x="4244975" y="4808538"/>
          <p14:tracePt t="45412" x="4397375" y="4808538"/>
          <p14:tracePt t="45430" x="4549775" y="4808538"/>
          <p14:tracePt t="45445" x="4579938" y="4822825"/>
          <p14:tracePt t="45462" x="4625975" y="4822825"/>
          <p14:tracePt t="45478" x="4632325" y="4822825"/>
          <p14:tracePt t="45495" x="4648200" y="4822825"/>
          <p14:tracePt t="45512" x="4670425" y="4822825"/>
          <p14:tracePt t="45528" x="4754563" y="4830763"/>
          <p14:tracePt t="45545" x="4854575" y="4830763"/>
          <p14:tracePt t="45562" x="4991100" y="4830763"/>
          <p14:tracePt t="45578" x="5127625" y="4830763"/>
          <p14:tracePt t="45595" x="5235575" y="4830763"/>
          <p14:tracePt t="45612" x="5280025" y="4830763"/>
          <p14:tracePt t="45628" x="5311775" y="4830763"/>
          <p14:tracePt t="45662" x="5318125" y="4830763"/>
          <p14:tracePt t="45678" x="5372100" y="4838700"/>
          <p14:tracePt t="45695" x="5486400" y="4854575"/>
          <p14:tracePt t="45712" x="5622925" y="4854575"/>
          <p14:tracePt t="45729" x="5783263" y="4854575"/>
          <p14:tracePt t="45745" x="5951538" y="4854575"/>
          <p14:tracePt t="45762" x="6057900" y="4854575"/>
          <p14:tracePt t="45778" x="6149975" y="4854575"/>
          <p14:tracePt t="45795" x="6172200" y="4854575"/>
          <p14:tracePt t="45878" x="6194425" y="4854575"/>
          <p14:tracePt t="45888" x="6226175" y="4854575"/>
          <p14:tracePt t="45895" x="6286500" y="4854575"/>
          <p14:tracePt t="45912" x="6362700" y="4854575"/>
          <p14:tracePt t="45929" x="6477000" y="4854575"/>
          <p14:tracePt t="45945" x="6637338" y="4854575"/>
          <p14:tracePt t="45962" x="6735763" y="4854575"/>
          <p14:tracePt t="45978" x="6797675" y="4854575"/>
          <p14:tracePt t="45995" x="6827838" y="4854575"/>
          <p14:tracePt t="46038" x="6835775" y="4854575"/>
          <p14:tracePt t="46070" x="6858000" y="4854575"/>
          <p14:tracePt t="46078" x="6888163" y="4854575"/>
          <p14:tracePt t="46087" x="6926263" y="4854575"/>
          <p14:tracePt t="46095" x="6950075" y="4854575"/>
          <p14:tracePt t="46112" x="7002463" y="4854575"/>
          <p14:tracePt t="46130" x="7102475" y="4854575"/>
          <p14:tracePt t="46145" x="7208838" y="4854575"/>
          <p14:tracePt t="46162" x="7269163" y="4854575"/>
          <p14:tracePt t="46179" x="7361238" y="4854575"/>
          <p14:tracePt t="46195" x="7407275" y="4854575"/>
          <p14:tracePt t="46212" x="7445375" y="4854575"/>
          <p14:tracePt t="46229" x="7513638" y="4854575"/>
          <p14:tracePt t="46245" x="7658100" y="4860925"/>
          <p14:tracePt t="46248" x="7742238" y="4860925"/>
          <p14:tracePt t="46262" x="7924800" y="4868863"/>
          <p14:tracePt t="46279" x="8123238" y="4868863"/>
          <p14:tracePt t="46295" x="8389938" y="4868863"/>
          <p14:tracePt t="46312" x="8618538" y="4868863"/>
          <p14:tracePt t="46329" x="8801100" y="4868863"/>
          <p14:tracePt t="46345" x="8983663" y="4868863"/>
          <p14:tracePt t="46362" x="9144000" y="4868863"/>
          <p14:tracePt t="46379" x="9296400" y="4868863"/>
          <p14:tracePt t="46395" x="9456738" y="4868863"/>
          <p14:tracePt t="46412" x="9617075" y="4868863"/>
          <p14:tracePt t="46430" x="9859963" y="4868863"/>
          <p14:tracePt t="46445" x="9921875" y="4868863"/>
          <p14:tracePt t="46462" x="10058400" y="4868863"/>
          <p14:tracePt t="46479" x="10088563" y="4868863"/>
          <p14:tracePt t="46495" x="10096500" y="4868863"/>
          <p14:tracePt t="46566" x="10104438" y="4868863"/>
          <p14:tracePt t="46575" x="10112375" y="4868863"/>
          <p14:tracePt t="46640" x="10096500" y="4868863"/>
          <p14:tracePt t="46647" x="10004425" y="4854575"/>
          <p14:tracePt t="46655" x="9807575" y="4808538"/>
          <p14:tracePt t="46663" x="9494838" y="4778375"/>
          <p14:tracePt t="46679" x="8847138" y="4740275"/>
          <p14:tracePt t="46695" x="8016875" y="4740275"/>
          <p14:tracePt t="46712" x="7154863" y="4740275"/>
          <p14:tracePt t="46729" x="6430963" y="4740275"/>
          <p14:tracePt t="46745" x="5951538" y="4740275"/>
          <p14:tracePt t="46762" x="5578475" y="4694238"/>
          <p14:tracePt t="46779" x="5311775" y="4625975"/>
          <p14:tracePt t="46795" x="5189538" y="4587875"/>
          <p14:tracePt t="46812" x="5159375" y="4579938"/>
          <p14:tracePt t="46829" x="5143500" y="4572000"/>
          <p14:tracePt t="46903" x="5143500" y="4556125"/>
          <p14:tracePt t="46910" x="5143500" y="4541838"/>
          <p14:tracePt t="46918" x="5151438" y="4533900"/>
          <p14:tracePt t="46929" x="5159375" y="4525963"/>
          <p14:tracePt t="46945" x="5197475" y="4503738"/>
          <p14:tracePt t="46962" x="5227638" y="4473575"/>
          <p14:tracePt t="46979" x="5257800" y="4457700"/>
          <p14:tracePt t="46995" x="5280025" y="4441825"/>
          <p14:tracePt t="47012" x="5326063" y="4419600"/>
          <p14:tracePt t="47029" x="5372100" y="4411663"/>
          <p14:tracePt t="47045" x="5432425" y="4389438"/>
          <p14:tracePt t="47062" x="5478463" y="4389438"/>
          <p14:tracePt t="47079" x="5508625" y="4389438"/>
          <p14:tracePt t="47095" x="5540375" y="4389438"/>
          <p14:tracePt t="47191" x="5546725" y="4381500"/>
          <p14:tracePt t="47199" x="5546725" y="4373563"/>
          <p14:tracePt t="47212" x="5554663" y="4365625"/>
          <p14:tracePt t="47230" x="5562600" y="4343400"/>
          <p14:tracePt t="47246" x="5562600" y="4327525"/>
          <p14:tracePt t="47278" x="5562600" y="4321175"/>
          <p14:tracePt t="47287" x="5562600" y="4313238"/>
          <p14:tracePt t="47296" x="5554663" y="4297363"/>
          <p14:tracePt t="47312" x="5540375" y="4283075"/>
          <p14:tracePt t="47329" x="5508625" y="4275138"/>
          <p14:tracePt t="47346" x="5464175" y="4259263"/>
          <p14:tracePt t="47362" x="5426075" y="4259263"/>
          <p14:tracePt t="47379" x="5380038" y="4237038"/>
          <p14:tracePt t="47396" x="5356225" y="4237038"/>
          <p14:tracePt t="47412" x="5341938" y="4237038"/>
          <p14:tracePt t="47429" x="5334000" y="4237038"/>
          <p14:tracePt t="47454" x="5318125" y="4237038"/>
          <p14:tracePt t="47463" x="5311775" y="4237038"/>
          <p14:tracePt t="47479" x="5295900" y="4237038"/>
          <p14:tracePt t="47496" x="5235575" y="4251325"/>
          <p14:tracePt t="47512" x="5189538" y="4289425"/>
          <p14:tracePt t="47529" x="5159375" y="4321175"/>
          <p14:tracePt t="47546" x="5135563" y="4351338"/>
          <p14:tracePt t="47562" x="5135563" y="4359275"/>
          <p14:tracePt t="47579" x="5135563" y="4381500"/>
          <p14:tracePt t="47596" x="5143500" y="4419600"/>
          <p14:tracePt t="47612" x="5181600" y="4457700"/>
          <p14:tracePt t="47629" x="5219700" y="4479925"/>
          <p14:tracePt t="47646" x="5372100" y="4518025"/>
          <p14:tracePt t="47662" x="5456238" y="4518025"/>
          <p14:tracePt t="47679" x="5540375" y="4511675"/>
          <p14:tracePt t="47696" x="5622925" y="4473575"/>
          <p14:tracePt t="47712" x="5646738" y="4457700"/>
          <p14:tracePt t="47729" x="5646738" y="4449763"/>
          <p14:tracePt t="47747" x="5654675" y="4441825"/>
          <p14:tracePt t="47750" x="5654675" y="4427538"/>
          <p14:tracePt t="47762" x="5654675" y="4419600"/>
          <p14:tracePt t="47779" x="5654675" y="4397375"/>
          <p14:tracePt t="47796" x="5646738" y="4365625"/>
          <p14:tracePt t="47813" x="5622925" y="4335463"/>
          <p14:tracePt t="47829" x="5584825" y="4305300"/>
          <p14:tracePt t="47846" x="5502275" y="4283075"/>
          <p14:tracePt t="47863" x="5364163" y="4237038"/>
          <p14:tracePt t="47879" x="5318125" y="4237038"/>
          <p14:tracePt t="47896" x="5311775" y="4237038"/>
          <p14:tracePt t="47966" x="5303838" y="4237038"/>
          <p14:tracePt t="47974" x="5303838" y="4259263"/>
          <p14:tracePt t="47982" x="5287963" y="4297363"/>
          <p14:tracePt t="47996" x="5280025" y="4335463"/>
          <p14:tracePt t="48013" x="5273675" y="4389438"/>
          <p14:tracePt t="48029" x="5257800" y="4441825"/>
          <p14:tracePt t="48046" x="5265738" y="4487863"/>
          <p14:tracePt t="48064" x="5341938" y="4556125"/>
          <p14:tracePt t="48079" x="5387975" y="4564063"/>
          <p14:tracePt t="48096" x="5448300" y="4564063"/>
          <p14:tracePt t="48113" x="5516563" y="4564063"/>
          <p14:tracePt t="48129" x="5584825" y="4556125"/>
          <p14:tracePt t="48146" x="5616575" y="4525963"/>
          <p14:tracePt t="48163" x="5616575" y="4495800"/>
          <p14:tracePt t="48179" x="5616575" y="4465638"/>
          <p14:tracePt t="48196" x="5600700" y="4419600"/>
          <p14:tracePt t="48213" x="5584825" y="4403725"/>
          <p14:tracePt t="49335" x="5562600" y="4403725"/>
          <p14:tracePt t="49342" x="5540375" y="4397375"/>
          <p14:tracePt t="49350" x="5540375" y="4389438"/>
          <p14:tracePt t="49363" x="5532438" y="4389438"/>
          <p14:tracePt t="49380" x="5508625" y="4389438"/>
          <p14:tracePt t="49396" x="5478463" y="4381500"/>
          <p14:tracePt t="49413" x="5448300" y="4373563"/>
          <p14:tracePt t="49430" x="5341938" y="4365625"/>
          <p14:tracePt t="49446" x="5135563" y="4381500"/>
          <p14:tracePt t="49463" x="4922838" y="4403725"/>
          <p14:tracePt t="49480" x="4702175" y="4427538"/>
          <p14:tracePt t="49496" x="4419600" y="4427538"/>
          <p14:tracePt t="49513" x="4175125" y="4427538"/>
          <p14:tracePt t="49530" x="3984625" y="4427538"/>
          <p14:tracePt t="49547" x="3802063" y="4427538"/>
          <p14:tracePt t="49563" x="3673475" y="4397375"/>
          <p14:tracePt t="49580" x="3573463" y="4381500"/>
          <p14:tracePt t="49597" x="3459163" y="4343400"/>
          <p14:tracePt t="49613" x="3390900" y="4327525"/>
          <p14:tracePt t="49630" x="3330575" y="4297363"/>
          <p14:tracePt t="49647" x="3238500" y="4267200"/>
          <p14:tracePt t="49663" x="3140075" y="4221163"/>
          <p14:tracePt t="49680" x="3063875" y="4191000"/>
          <p14:tracePt t="49697" x="3025775" y="4183063"/>
          <p14:tracePt t="49713" x="3001963" y="4175125"/>
          <p14:tracePt t="49730" x="2971800" y="4168775"/>
          <p14:tracePt t="49747" x="2925763" y="4152900"/>
          <p14:tracePt t="49763" x="2873375" y="4130675"/>
          <p14:tracePt t="49766" x="2857500" y="4130675"/>
          <p14:tracePt t="49780" x="2835275" y="4122738"/>
          <p14:tracePt t="49797" x="2713038" y="4098925"/>
          <p14:tracePt t="49813" x="2613025" y="4092575"/>
          <p14:tracePt t="49830" x="2506663" y="4084638"/>
          <p14:tracePt t="49847" x="2400300" y="4068763"/>
          <p14:tracePt t="49863" x="2370138" y="4060825"/>
          <p14:tracePt t="49880" x="2362200" y="4060825"/>
          <p14:tracePt t="49952" x="2354263" y="4060825"/>
          <p14:tracePt t="49959" x="2346325" y="4054475"/>
          <p14:tracePt t="49966" x="2324100" y="4054475"/>
          <p14:tracePt t="49980" x="2308225" y="4054475"/>
          <p14:tracePt t="49996" x="2286000" y="4038600"/>
          <p14:tracePt t="50013" x="2255838" y="4030663"/>
          <p14:tracePt t="50030" x="2117725" y="3992563"/>
          <p14:tracePt t="50046" x="2103438" y="3984625"/>
          <p14:tracePt t="50414" x="2111375" y="3984625"/>
          <p14:tracePt t="50422" x="2133600" y="3984625"/>
          <p14:tracePt t="50431" x="2141538" y="3984625"/>
          <p14:tracePt t="50447" x="2179638" y="3984625"/>
          <p14:tracePt t="50463" x="2232025" y="3984625"/>
          <p14:tracePt t="50480" x="2263775" y="3984625"/>
          <p14:tracePt t="50566" x="2278063" y="3984625"/>
          <p14:tracePt t="50574" x="2308225" y="3992563"/>
          <p14:tracePt t="50582" x="2354263" y="4000500"/>
          <p14:tracePt t="50597" x="2446338" y="4000500"/>
          <p14:tracePt t="50614" x="2460625" y="4000500"/>
          <p14:tracePt t="50630" x="2552700" y="4000500"/>
          <p14:tracePt t="50647" x="2574925" y="4008438"/>
          <p14:tracePt t="50823" x="2590800" y="4008438"/>
          <p14:tracePt t="50830" x="2598738" y="4008438"/>
          <p14:tracePt t="50838" x="2628900" y="4008438"/>
          <p14:tracePt t="50847" x="2651125" y="4008438"/>
          <p14:tracePt t="50863" x="2720975" y="4008438"/>
          <p14:tracePt t="50880" x="2797175" y="4008438"/>
          <p14:tracePt t="50897" x="2849563" y="4008438"/>
          <p14:tracePt t="51038" x="2865438" y="4008438"/>
          <p14:tracePt t="51047" x="2873375" y="4008438"/>
          <p14:tracePt t="51054" x="2917825" y="4008438"/>
          <p14:tracePt t="51064" x="2987675" y="4008438"/>
          <p14:tracePt t="51080" x="3055938" y="4008438"/>
          <p14:tracePt t="51097" x="3162300" y="4008438"/>
          <p14:tracePt t="51113" x="3246438" y="4008438"/>
          <p14:tracePt t="51130" x="3276600" y="4008438"/>
          <p14:tracePt t="51214" x="3284538" y="4008438"/>
          <p14:tracePt t="51222" x="3298825" y="4008438"/>
          <p14:tracePt t="51230" x="3314700" y="4008438"/>
          <p14:tracePt t="51247" x="3398838" y="4008438"/>
          <p14:tracePt t="51264" x="3467100" y="4008438"/>
          <p14:tracePt t="51280" x="3543300" y="4008438"/>
          <p14:tracePt t="51297" x="3597275" y="4008438"/>
          <p14:tracePt t="51314" x="3603625" y="4008438"/>
          <p14:tracePt t="51398" x="3619500" y="4008438"/>
          <p14:tracePt t="51406" x="3657600" y="4008438"/>
          <p14:tracePt t="51414" x="3711575" y="4008438"/>
          <p14:tracePt t="51430" x="3802063" y="4008438"/>
          <p14:tracePt t="51447" x="3902075" y="4008438"/>
          <p14:tracePt t="51464" x="4030663" y="4008438"/>
          <p14:tracePt t="51480" x="4092575" y="4008438"/>
          <p14:tracePt t="51497" x="4106863" y="4008438"/>
          <p14:tracePt t="51514" x="4114800" y="4008438"/>
          <p14:tracePt t="51582" x="4137025" y="4008438"/>
          <p14:tracePt t="51590" x="4160838" y="4008438"/>
          <p14:tracePt t="51599" x="4191000" y="4008438"/>
          <p14:tracePt t="51614" x="4313238" y="4008438"/>
          <p14:tracePt t="51630" x="4389438" y="4008438"/>
          <p14:tracePt t="51648" x="4511675" y="4038600"/>
          <p14:tracePt t="51664" x="4564063" y="4038600"/>
          <p14:tracePt t="51680" x="4587875" y="4038600"/>
          <p14:tracePt t="51734" x="4594225" y="4038600"/>
          <p14:tracePt t="51750" x="4610100" y="4038600"/>
          <p14:tracePt t="51758" x="4625975" y="4038600"/>
          <p14:tracePt t="51766" x="4648200" y="4038600"/>
          <p14:tracePt t="51780" x="4702175" y="4038600"/>
          <p14:tracePt t="51797" x="4792663" y="4054475"/>
          <p14:tracePt t="51814" x="4899025" y="4054475"/>
          <p14:tracePt t="51830" x="4999038" y="4068763"/>
          <p14:tracePt t="51847" x="5013325" y="4068763"/>
          <p14:tracePt t="51950" x="5029200" y="4076700"/>
          <p14:tracePt t="51958" x="5045075" y="4076700"/>
          <p14:tracePt t="51966" x="5083175" y="4076700"/>
          <p14:tracePt t="51981" x="5135563" y="4084638"/>
          <p14:tracePt t="51998" x="5257800" y="4098925"/>
          <p14:tracePt t="52014" x="5364163" y="4098925"/>
          <p14:tracePt t="52031" x="5470525" y="4098925"/>
          <p14:tracePt t="52047" x="5502275" y="4098925"/>
          <p14:tracePt t="52064" x="5532438" y="4098925"/>
          <p14:tracePt t="52238" x="5524500" y="4098925"/>
          <p14:tracePt t="52246" x="5456238" y="4098925"/>
          <p14:tracePt t="52254" x="5372100" y="4098925"/>
          <p14:tracePt t="52264" x="5295900" y="4098925"/>
          <p14:tracePt t="52281" x="5143500" y="4098925"/>
          <p14:tracePt t="52297" x="5037138" y="4098925"/>
          <p14:tracePt t="52314" x="4968875" y="4098925"/>
          <p14:tracePt t="52331" x="4930775" y="4098925"/>
          <p14:tracePt t="52348" x="4906963" y="4092575"/>
          <p14:tracePt t="52364" x="4899025" y="4092575"/>
          <p14:tracePt t="52381" x="4884738" y="4084638"/>
          <p14:tracePt t="52397" x="4854575" y="4076700"/>
          <p14:tracePt t="52414" x="4838700" y="4068763"/>
          <p14:tracePt t="52503" x="4830763" y="4068763"/>
          <p14:tracePt t="52511" x="4816475" y="4068763"/>
          <p14:tracePt t="52527" x="4808538" y="4068763"/>
          <p14:tracePt t="52544" x="4792663" y="4068763"/>
          <p14:tracePt t="52550" x="4778375" y="4054475"/>
          <p14:tracePt t="52564" x="4754563" y="4054475"/>
          <p14:tracePt t="52581" x="4740275" y="4046538"/>
          <p14:tracePt t="52671" x="4732338" y="4038600"/>
          <p14:tracePt t="52678" x="4716463" y="4038600"/>
          <p14:tracePt t="52686" x="4702175" y="4038600"/>
          <p14:tracePt t="52698" x="4702175" y="4030663"/>
          <p14:tracePt t="53367" x="4702175" y="4022725"/>
          <p14:tracePt t="53374" x="4708525" y="4022725"/>
          <p14:tracePt t="53383" x="4732338" y="4022725"/>
          <p14:tracePt t="53398" x="4800600" y="4022725"/>
          <p14:tracePt t="53415" x="4914900" y="4022725"/>
          <p14:tracePt t="53431" x="4991100" y="4022725"/>
          <p14:tracePt t="53448" x="5045075" y="4022725"/>
          <p14:tracePt t="53465" x="5075238" y="4022725"/>
          <p14:tracePt t="53481" x="5083175" y="4022725"/>
          <p14:tracePt t="53527" x="5089525" y="4022725"/>
          <p14:tracePt t="53534" x="5121275" y="4022725"/>
          <p14:tracePt t="53548" x="5181600" y="4022725"/>
          <p14:tracePt t="53566" x="5334000" y="4022725"/>
          <p14:tracePt t="53581" x="5387975" y="4022725"/>
          <p14:tracePt t="53598" x="5508625" y="4022725"/>
          <p14:tracePt t="53615" x="5540375" y="4022725"/>
          <p14:tracePt t="53694" x="5546725" y="4022725"/>
          <p14:tracePt t="53702" x="5578475" y="4022725"/>
          <p14:tracePt t="53715" x="5638800" y="4022725"/>
          <p14:tracePt t="53731" x="5761038" y="4022725"/>
          <p14:tracePt t="53748" x="5875338" y="4022725"/>
          <p14:tracePt t="53765" x="6080125" y="4022725"/>
          <p14:tracePt t="53782" x="6202363" y="4022725"/>
          <p14:tracePt t="53784" x="6248400" y="4022725"/>
          <p14:tracePt t="53798" x="6332538" y="4022725"/>
          <p14:tracePt t="53815" x="6354763" y="4022725"/>
          <p14:tracePt t="53878" x="6362700" y="4022725"/>
          <p14:tracePt t="53886" x="6392863" y="4022725"/>
          <p14:tracePt t="53898" x="6416675" y="4022725"/>
          <p14:tracePt t="53915" x="6515100" y="4022725"/>
          <p14:tracePt t="53931" x="6613525" y="4022725"/>
          <p14:tracePt t="53948" x="6727825" y="4030663"/>
          <p14:tracePt t="53967" x="6858000" y="4046538"/>
          <p14:tracePt t="53982" x="6888163" y="4060825"/>
          <p14:tracePt t="53998" x="6934200" y="4060825"/>
          <p14:tracePt t="54015" x="6950075" y="4060825"/>
          <p14:tracePt t="54102" x="6964363" y="4060825"/>
          <p14:tracePt t="54111" x="6988175" y="4068763"/>
          <p14:tracePt t="54118" x="7018338" y="4068763"/>
          <p14:tracePt t="54132" x="7078663" y="4068763"/>
          <p14:tracePt t="54148" x="7154863" y="4076700"/>
          <p14:tracePt t="54165" x="7277100" y="4076700"/>
          <p14:tracePt t="54181" x="7407275" y="4076700"/>
          <p14:tracePt t="54198" x="7497763" y="4076700"/>
          <p14:tracePt t="54215" x="7573963" y="4076700"/>
          <p14:tracePt t="54231" x="7597775" y="4076700"/>
          <p14:tracePt t="54265" x="7620000" y="4076700"/>
          <p14:tracePt t="54281" x="7718425" y="4076700"/>
          <p14:tracePt t="54298" x="7848600" y="4076700"/>
          <p14:tracePt t="54315" x="8061325" y="4076700"/>
          <p14:tracePt t="54331" x="8297863" y="4076700"/>
          <p14:tracePt t="54348" x="8488363" y="4076700"/>
          <p14:tracePt t="54365" x="8716963" y="4076700"/>
          <p14:tracePt t="54381" x="8809038" y="4076700"/>
          <p14:tracePt t="54398" x="8839200" y="4076700"/>
          <p14:tracePt t="54415" x="8855075" y="4076700"/>
          <p14:tracePt t="54454" x="8861425" y="4076700"/>
          <p14:tracePt t="54465" x="8893175" y="4076700"/>
          <p14:tracePt t="54481" x="8975725" y="4076700"/>
          <p14:tracePt t="54498" x="9075738" y="4068763"/>
          <p14:tracePt t="54515" x="9242425" y="4046538"/>
          <p14:tracePt t="54531" x="9380538" y="4022725"/>
          <p14:tracePt t="54548" x="9471025" y="4000500"/>
          <p14:tracePt t="54565" x="9571038" y="3978275"/>
          <p14:tracePt t="54581" x="9609138" y="3978275"/>
          <p14:tracePt t="54598" x="9639300" y="3970338"/>
          <p14:tracePt t="54615" x="9685338" y="3970338"/>
          <p14:tracePt t="54631" x="9723438" y="3962400"/>
          <p14:tracePt t="54648" x="9745663" y="3954463"/>
          <p14:tracePt t="54665" x="9753600" y="3954463"/>
          <p14:tracePt t="54726" x="9745663" y="3954463"/>
          <p14:tracePt t="54734" x="9707563" y="3954463"/>
          <p14:tracePt t="54742" x="9623425" y="3978275"/>
          <p14:tracePt t="54750" x="9517063" y="4008438"/>
          <p14:tracePt t="54765" x="9312275" y="4054475"/>
          <p14:tracePt t="54781" x="8207375" y="4206875"/>
          <p14:tracePt t="54798" x="7116763" y="4237038"/>
          <p14:tracePt t="54815" x="5775325" y="4237038"/>
          <p14:tracePt t="54831" x="4465638" y="4237038"/>
          <p14:tracePt t="54848" x="3268663" y="4365625"/>
          <p14:tracePt t="54865" x="2530475" y="4465638"/>
          <p14:tracePt t="54881" x="2193925" y="4511675"/>
          <p14:tracePt t="54898" x="2111375" y="4518025"/>
          <p14:tracePt t="54960" x="2095500" y="4518025"/>
          <p14:tracePt t="54967" x="2065338" y="4518025"/>
          <p14:tracePt t="54982" x="2019300" y="4518025"/>
          <p14:tracePt t="54998" x="1989138" y="4518025"/>
          <p14:tracePt t="55015" x="1935163" y="4518025"/>
          <p14:tracePt t="55032" x="1897063" y="4518025"/>
          <p14:tracePt t="55049" x="1882775" y="4518025"/>
          <p14:tracePt t="55065" x="1866900" y="4518025"/>
          <p14:tracePt t="55082" x="1858963" y="4518025"/>
          <p14:tracePt t="55099" x="1851025" y="4518025"/>
          <p14:tracePt t="55115" x="1820863" y="4518025"/>
          <p14:tracePt t="55132" x="1798638" y="4518025"/>
          <p14:tracePt t="55149" x="1774825" y="4533900"/>
          <p14:tracePt t="55165" x="1744663" y="4533900"/>
          <p14:tracePt t="55182" x="1722438" y="4533900"/>
          <p14:tracePt t="55294" x="1730375" y="4533900"/>
          <p14:tracePt t="55302" x="1736725" y="4533900"/>
          <p14:tracePt t="55311" x="1760538" y="4533900"/>
          <p14:tracePt t="55318" x="1774825" y="4525963"/>
          <p14:tracePt t="55332" x="1790700" y="4518025"/>
          <p14:tracePt t="55349" x="1812925" y="4511675"/>
          <p14:tracePt t="55365" x="1844675" y="4503738"/>
          <p14:tracePt t="55382" x="1858963" y="4503738"/>
          <p14:tracePt t="55399" x="1866900" y="4503738"/>
          <p14:tracePt t="55415" x="1905000" y="4503738"/>
          <p14:tracePt t="55432" x="1951038" y="4503738"/>
          <p14:tracePt t="55449" x="2003425" y="4503738"/>
          <p14:tracePt t="55467" x="2057400" y="4495800"/>
          <p14:tracePt t="55482" x="2095500" y="4495800"/>
          <p14:tracePt t="55499" x="2111375" y="4495800"/>
          <p14:tracePt t="55515" x="2149475" y="4495800"/>
          <p14:tracePt t="55532" x="2201863" y="4495800"/>
          <p14:tracePt t="55549" x="2270125" y="4495800"/>
          <p14:tracePt t="55565" x="2339975" y="4495800"/>
          <p14:tracePt t="55582" x="2484438" y="4495800"/>
          <p14:tracePt t="55599" x="2552700" y="4495800"/>
          <p14:tracePt t="55615" x="2590800" y="4495800"/>
          <p14:tracePt t="55632" x="2606675" y="4495800"/>
          <p14:tracePt t="55649" x="2613025" y="4495800"/>
          <p14:tracePt t="55665" x="2659063" y="4495800"/>
          <p14:tracePt t="55682" x="2751138" y="4495800"/>
          <p14:tracePt t="55698" x="2865438" y="4495800"/>
          <p14:tracePt t="55715" x="3017838" y="4495800"/>
          <p14:tracePt t="55732" x="3178175" y="4495800"/>
          <p14:tracePt t="55749" x="3298825" y="4495800"/>
          <p14:tracePt t="55765" x="3421063" y="4495800"/>
          <p14:tracePt t="55782" x="3513138" y="4495800"/>
          <p14:tracePt t="55799" x="3535363" y="4495800"/>
          <p14:tracePt t="55854" x="3543300" y="4479925"/>
          <p14:tracePt t="55863" x="3505200" y="4441825"/>
          <p14:tracePt t="55871" x="3475038" y="4435475"/>
          <p14:tracePt t="55882" x="3467100" y="4435475"/>
          <p14:tracePt t="56270" x="3475038" y="4435475"/>
          <p14:tracePt t="56281" x="3505200" y="4435475"/>
          <p14:tracePt t="56290" x="3527425" y="4449763"/>
          <p14:tracePt t="56299" x="3535363" y="4457700"/>
          <p14:tracePt t="56316" x="3551238" y="4457700"/>
          <p14:tracePt t="56332" x="3581400" y="4457700"/>
          <p14:tracePt t="56350" x="3733800" y="4479925"/>
          <p14:tracePt t="56366" x="3763963" y="4479925"/>
          <p14:tracePt t="56382" x="3825875" y="4479925"/>
          <p14:tracePt t="56399" x="3924300" y="4487863"/>
          <p14:tracePt t="56416" x="3970338" y="4487863"/>
          <p14:tracePt t="56432" x="4016375" y="4487863"/>
          <p14:tracePt t="56449" x="4054475" y="4487863"/>
          <p14:tracePt t="56466" x="4084638" y="4487863"/>
          <p14:tracePt t="56482" x="4137025" y="4487863"/>
          <p14:tracePt t="56499" x="4237038" y="4487863"/>
          <p14:tracePt t="56516" x="4351338" y="4487863"/>
          <p14:tracePt t="56532" x="4449763" y="4487863"/>
          <p14:tracePt t="56549" x="4556125" y="4487863"/>
          <p14:tracePt t="56566" x="4640263" y="4487863"/>
          <p14:tracePt t="56582" x="4686300" y="4487863"/>
          <p14:tracePt t="56599" x="4724400" y="4487863"/>
          <p14:tracePt t="56616" x="4746625" y="4487863"/>
          <p14:tracePt t="56632" x="4800600" y="4487863"/>
          <p14:tracePt t="56649" x="4884738" y="4487863"/>
          <p14:tracePt t="56666" x="4983163" y="4487863"/>
          <p14:tracePt t="56682" x="5097463" y="4487863"/>
          <p14:tracePt t="56699" x="5197475" y="4487863"/>
          <p14:tracePt t="56716" x="5303838" y="4487863"/>
          <p14:tracePt t="56732" x="5372100" y="4487863"/>
          <p14:tracePt t="56749" x="5410200" y="4487863"/>
          <p14:tracePt t="56766" x="5456238" y="4487863"/>
          <p14:tracePt t="56782" x="5486400" y="4487863"/>
          <p14:tracePt t="56799" x="5532438" y="4487863"/>
          <p14:tracePt t="56816" x="5608638" y="4487863"/>
          <p14:tracePt t="56832" x="5684838" y="4487863"/>
          <p14:tracePt t="56849" x="5799138" y="4487863"/>
          <p14:tracePt t="56866" x="5905500" y="4487863"/>
          <p14:tracePt t="56883" x="6027738" y="4487863"/>
          <p14:tracePt t="56899" x="6134100" y="4487863"/>
          <p14:tracePt t="56916" x="6240463" y="4487863"/>
          <p14:tracePt t="56933" x="6354763" y="4487863"/>
          <p14:tracePt t="56949" x="6446838" y="4487863"/>
          <p14:tracePt t="56966" x="6561138" y="4487863"/>
          <p14:tracePt t="56983" x="6659563" y="4487863"/>
          <p14:tracePt t="56999" x="6743700" y="4487863"/>
          <p14:tracePt t="57016" x="6835775" y="4487863"/>
          <p14:tracePt t="57033" x="6942138" y="4487863"/>
          <p14:tracePt t="57049" x="7026275" y="4487863"/>
          <p14:tracePt t="57066" x="7086600" y="4487863"/>
          <p14:tracePt t="57083" x="7140575" y="4487863"/>
          <p14:tracePt t="57099" x="7192963" y="4487863"/>
          <p14:tracePt t="57116" x="7239000" y="4487863"/>
          <p14:tracePt t="57133" x="7299325" y="4487863"/>
          <p14:tracePt t="57149" x="7407275" y="4487863"/>
          <p14:tracePt t="57166" x="7535863" y="4487863"/>
          <p14:tracePt t="57183" x="7642225" y="4487863"/>
          <p14:tracePt t="57199" x="7704138" y="4487863"/>
          <p14:tracePt t="57216" x="7750175" y="4487863"/>
          <p14:tracePt t="57233" x="7810500" y="4479925"/>
          <p14:tracePt t="57249" x="7870825" y="4479925"/>
          <p14:tracePt t="57266" x="7940675" y="4479925"/>
          <p14:tracePt t="57283" x="8023225" y="4479925"/>
          <p14:tracePt t="57286" x="8054975" y="4479925"/>
          <p14:tracePt t="57299" x="8085138" y="4479925"/>
          <p14:tracePt t="57316" x="8131175" y="4479925"/>
          <p14:tracePt t="57333" x="8175625" y="4479925"/>
          <p14:tracePt t="57349" x="8213725" y="4473575"/>
          <p14:tracePt t="57367" x="8229600" y="4473575"/>
          <p14:tracePt t="57543" x="8237538" y="4473575"/>
          <p14:tracePt t="57551" x="8221663" y="4457700"/>
          <p14:tracePt t="57559" x="8207375" y="4457700"/>
          <p14:tracePt t="57567" x="8191500" y="4457700"/>
          <p14:tracePt t="57583" x="8175625" y="4457700"/>
          <p14:tracePt t="57599" x="8153400" y="4457700"/>
          <p14:tracePt t="57616" x="8145463" y="4449763"/>
          <p14:tracePt t="59551" x="8137525" y="4449763"/>
          <p14:tracePt t="59558" x="8107363" y="4449763"/>
          <p14:tracePt t="59568" x="8069263" y="4449763"/>
          <p14:tracePt t="59584" x="8008938" y="4427538"/>
          <p14:tracePt t="59600" x="7673975" y="4373563"/>
          <p14:tracePt t="59617" x="7331075" y="4351338"/>
          <p14:tracePt t="59634" x="7102475" y="4351338"/>
          <p14:tracePt t="59650" x="6880225" y="4351338"/>
          <p14:tracePt t="59667" x="6727825" y="4321175"/>
          <p14:tracePt t="59684" x="6697663" y="4321175"/>
          <p14:tracePt t="59700" x="6697663" y="4313238"/>
          <p14:tracePt t="59735" x="6689725" y="4313238"/>
          <p14:tracePt t="59742" x="6683375" y="4297363"/>
          <p14:tracePt t="59751" x="6667500" y="4297363"/>
          <p14:tracePt t="59767" x="6621463" y="4283075"/>
          <p14:tracePt t="59784" x="6553200" y="4251325"/>
          <p14:tracePt t="59800" x="6430963" y="4191000"/>
          <p14:tracePt t="59817" x="6354763" y="4160838"/>
          <p14:tracePt t="59834" x="6332538" y="4152900"/>
          <p14:tracePt t="59850" x="6324600" y="4144963"/>
          <p14:tracePt t="59867" x="6248400" y="4114800"/>
          <p14:tracePt t="59884" x="6232525" y="4106863"/>
          <p14:tracePt t="59910" x="6226175" y="4098925"/>
          <p14:tracePt t="59919" x="6202363" y="4092575"/>
          <p14:tracePt t="59934" x="6188075" y="4092575"/>
          <p14:tracePt t="59950" x="6156325" y="4084638"/>
          <p14:tracePt t="59967" x="6096000" y="4084638"/>
          <p14:tracePt t="59984" x="5965825" y="4060825"/>
          <p14:tracePt t="60000" x="5913438" y="4060825"/>
          <p14:tracePt t="60034" x="5897563" y="4060825"/>
          <p14:tracePt t="60078" x="5897563" y="4076700"/>
          <p14:tracePt t="60086" x="5897563" y="4084638"/>
          <p14:tracePt t="60100" x="5897563" y="4098925"/>
          <p14:tracePt t="60118" x="5897563" y="4137025"/>
          <p14:tracePt t="60134" x="5897563" y="4160838"/>
          <p14:tracePt t="60150" x="5913438" y="4198938"/>
          <p14:tracePt t="60167" x="5913438" y="4213225"/>
          <p14:tracePt t="60200" x="5921375" y="4221163"/>
          <p14:tracePt t="60217" x="5921375" y="4237038"/>
          <p14:tracePt t="60234" x="5935663" y="4244975"/>
          <p14:tracePt t="63535" x="5913438" y="4237038"/>
          <p14:tracePt t="63542" x="5761038" y="4198938"/>
          <p14:tracePt t="63552" x="5554663" y="4137025"/>
          <p14:tracePt t="63568" x="5121275" y="4008438"/>
          <p14:tracePt t="63585" x="4983163" y="3970338"/>
          <p14:tracePt t="63602" x="4975225" y="3962400"/>
          <p14:tracePt t="63636" x="4975225" y="3954463"/>
          <p14:tracePt t="63652" x="4960938" y="3733800"/>
          <p14:tracePt t="63668" x="4960938" y="3505200"/>
          <p14:tracePt t="63685" x="4960938" y="3475038"/>
          <p14:tracePt t="63701" x="4945063" y="3451225"/>
          <p14:tracePt t="63718" x="4899025" y="3246438"/>
          <p14:tracePt t="63735" x="4784725" y="3040063"/>
          <p14:tracePt t="63752" x="4678363" y="2925763"/>
          <p14:tracePt t="63768" x="4602163" y="2835275"/>
          <p14:tracePt t="63785" x="4556125" y="2789238"/>
          <p14:tracePt t="63802" x="4518025" y="2773363"/>
          <p14:tracePt t="63818" x="4465638" y="2697163"/>
          <p14:tracePt t="63822" x="4435475" y="2636838"/>
          <p14:tracePt t="63835" x="4419600" y="2598738"/>
          <p14:tracePt t="63852" x="4389438" y="2536825"/>
          <p14:tracePt t="63868" x="4381500" y="2492375"/>
          <p14:tracePt t="63885" x="4365625" y="2468563"/>
          <p14:tracePt t="63902" x="4351338" y="2460625"/>
          <p14:tracePt t="64079" x="4373563" y="2460625"/>
          <p14:tracePt t="64086" x="4397375" y="2460625"/>
          <p14:tracePt t="64094" x="4411663" y="2460625"/>
          <p14:tracePt t="64103" x="4435475" y="2476500"/>
          <p14:tracePt t="64118" x="4518025" y="2544763"/>
          <p14:tracePt t="64135" x="4740275" y="2865438"/>
          <p14:tracePt t="64152" x="4884738" y="3055938"/>
          <p14:tracePt t="64168" x="5159375" y="3368675"/>
          <p14:tracePt t="64185" x="5432425" y="3611563"/>
          <p14:tracePt t="64203" x="5684838" y="3779838"/>
          <p14:tracePt t="64219" x="5859463" y="3894138"/>
          <p14:tracePt t="64235" x="6049963" y="3970338"/>
          <p14:tracePt t="64252" x="6226175" y="4030663"/>
          <p14:tracePt t="64269" x="6332538" y="4068763"/>
          <p14:tracePt t="64285" x="6362700" y="4076700"/>
          <p14:tracePt t="64350" x="6362700" y="4092575"/>
          <p14:tracePt t="64358" x="6362700" y="4152900"/>
          <p14:tracePt t="64369" x="6362700" y="4229100"/>
          <p14:tracePt t="64385" x="6370638" y="4373563"/>
          <p14:tracePt t="64402" x="6370638" y="4541838"/>
          <p14:tracePt t="64419" x="6370638" y="4656138"/>
          <p14:tracePt t="64435" x="6370638" y="4694238"/>
          <p14:tracePt t="64452" x="6378575" y="4702175"/>
          <p14:tracePt t="64486" x="6384925" y="4702175"/>
          <p14:tracePt t="64502" x="6469063" y="4702175"/>
          <p14:tracePt t="64519" x="6477000" y="4702175"/>
          <p14:tracePt t="64558" x="6484938" y="4702175"/>
          <p14:tracePt t="64569" x="6484938" y="4678363"/>
          <p14:tracePt t="64586" x="6416675" y="4525963"/>
          <p14:tracePt t="64602" x="6294438" y="4419600"/>
          <p14:tracePt t="64619" x="6164263" y="4359275"/>
          <p14:tracePt t="64635" x="5943600" y="4267200"/>
          <p14:tracePt t="64652" x="5737225" y="4244975"/>
          <p14:tracePt t="64668" x="5578475" y="4244975"/>
          <p14:tracePt t="64685" x="5516563" y="4244975"/>
          <p14:tracePt t="64726" x="5508625" y="4251325"/>
          <p14:tracePt t="64735" x="5502275" y="4267200"/>
          <p14:tracePt t="64752" x="5456238" y="4297363"/>
          <p14:tracePt t="64769" x="5380038" y="4313238"/>
          <p14:tracePt t="64786" x="5326063" y="4313238"/>
          <p14:tracePt t="64802" x="5318125" y="4313238"/>
          <p14:tracePt t="64819" x="5311775" y="4313238"/>
          <p14:tracePt t="64846" x="5303838" y="4313238"/>
          <p14:tracePt t="64855" x="5295900" y="4305300"/>
          <p14:tracePt t="64870" x="5295900" y="4275138"/>
          <p14:tracePt t="64903" x="5295900" y="4267200"/>
          <p14:tracePt t="64919" x="5303838" y="4244975"/>
          <p14:tracePt t="64950" x="5303838" y="4237038"/>
          <p14:tracePt t="65071" x="5318125" y="4237038"/>
          <p14:tracePt t="65078" x="5341938" y="4251325"/>
          <p14:tracePt t="65087" x="5364163" y="4267200"/>
          <p14:tracePt t="65102" x="5456238" y="4397375"/>
          <p14:tracePt t="65119" x="5540375" y="4473575"/>
          <p14:tracePt t="65136" x="5622925" y="4511675"/>
          <p14:tracePt t="65152" x="5668963" y="4533900"/>
          <p14:tracePt t="65223" x="5668963" y="4525963"/>
          <p14:tracePt t="65231" x="5661025" y="4487863"/>
          <p14:tracePt t="65238" x="5630863" y="4441825"/>
          <p14:tracePt t="65252" x="5608638" y="4427538"/>
          <p14:tracePt t="65269" x="5600700" y="4419600"/>
          <p14:tracePt t="65695" x="5592763" y="4411663"/>
          <p14:tracePt t="65702" x="5578475" y="4389438"/>
          <p14:tracePt t="65711" x="5494338" y="4191000"/>
          <p14:tracePt t="65719" x="5387975" y="3978275"/>
          <p14:tracePt t="65736" x="5219700" y="3749675"/>
          <p14:tracePt t="65752" x="5135563" y="3627438"/>
          <p14:tracePt t="65769" x="5089525" y="3521075"/>
          <p14:tracePt t="65786" x="5067300" y="3436938"/>
          <p14:tracePt t="65802" x="5067300" y="3360738"/>
          <p14:tracePt t="65819" x="5067300" y="3344863"/>
          <p14:tracePt t="65836" x="5067300" y="3336925"/>
          <p14:tracePt t="65852" x="5089525" y="3222625"/>
          <p14:tracePt t="65869" x="5105400" y="3200400"/>
          <p14:tracePt t="65894" x="5105400" y="3192463"/>
          <p14:tracePt t="65903" x="5105400" y="3170238"/>
          <p14:tracePt t="65919" x="5105400" y="3094038"/>
          <p14:tracePt t="65936" x="5105400" y="3078163"/>
          <p14:tracePt t="65953" x="5105400" y="3009900"/>
          <p14:tracePt t="65969" x="5097463" y="2987675"/>
          <p14:tracePt t="66030" x="5097463" y="2971800"/>
          <p14:tracePt t="66039" x="5097463" y="2941638"/>
          <p14:tracePt t="66053" x="5121275" y="2895600"/>
          <p14:tracePt t="66069" x="5173663" y="2873375"/>
          <p14:tracePt t="66086" x="5311775" y="2789238"/>
          <p14:tracePt t="66103" x="5394325" y="2751138"/>
          <p14:tracePt t="66119" x="5402263" y="2751138"/>
          <p14:tracePt t="66175" x="5410200" y="2743200"/>
          <p14:tracePt t="66190" x="5394325" y="2743200"/>
          <p14:tracePt t="66199" x="5372100" y="2735263"/>
          <p14:tracePt t="66206" x="5334000" y="2720975"/>
          <p14:tracePt t="66219" x="5303838" y="2720975"/>
          <p14:tracePt t="66236" x="5241925" y="2697163"/>
          <p14:tracePt t="66253" x="5203825" y="2697163"/>
          <p14:tracePt t="66269" x="5181600" y="2689225"/>
          <p14:tracePt t="66286" x="5165725" y="2689225"/>
          <p14:tracePt t="66326" x="5173663" y="2689225"/>
          <p14:tracePt t="66334" x="5189538" y="2697163"/>
          <p14:tracePt t="66343" x="5219700" y="2697163"/>
          <p14:tracePt t="66353" x="5287963" y="2727325"/>
          <p14:tracePt t="66369" x="5410200" y="2759075"/>
          <p14:tracePt t="66386" x="5516563" y="2781300"/>
          <p14:tracePt t="66403" x="5562600" y="2797175"/>
          <p14:tracePt t="66454" x="5546725" y="2797175"/>
          <p14:tracePt t="66462" x="5478463" y="2789238"/>
          <p14:tracePt t="66471" x="5410200" y="2773363"/>
          <p14:tracePt t="66486" x="5265738" y="2751138"/>
          <p14:tracePt t="66503" x="5045075" y="2765425"/>
          <p14:tracePt t="66519" x="4906963" y="2811463"/>
          <p14:tracePt t="66536" x="4899025" y="2811463"/>
          <p14:tracePt t="66553" x="4906963" y="2835275"/>
          <p14:tracePt t="66569" x="4999038" y="2857500"/>
          <p14:tracePt t="66586" x="5135563" y="2895600"/>
          <p14:tracePt t="66603" x="5265738" y="2933700"/>
          <p14:tracePt t="66619" x="5410200" y="2955925"/>
          <p14:tracePt t="66636" x="5464175" y="2955925"/>
          <p14:tracePt t="66663" x="5448300" y="2955925"/>
          <p14:tracePt t="66671" x="5410200" y="2955925"/>
          <p14:tracePt t="66686" x="5280025" y="2933700"/>
          <p14:tracePt t="66703" x="5173663" y="2903538"/>
          <p14:tracePt t="66719" x="5127625" y="2895600"/>
          <p14:tracePt t="66736" x="5121275" y="2895600"/>
          <p14:tracePt t="67143" x="5113338" y="2895600"/>
          <p14:tracePt t="67150" x="5083175" y="2887663"/>
          <p14:tracePt t="67158" x="5045075" y="2865438"/>
          <p14:tracePt t="67170" x="5037138" y="2865438"/>
          <p14:tracePt t="67186" x="5013325" y="2857500"/>
          <p14:tracePt t="67203" x="4968875" y="2849563"/>
          <p14:tracePt t="67220" x="4884738" y="2849563"/>
          <p14:tracePt t="67236" x="4822825" y="2849563"/>
          <p14:tracePt t="67254" x="4762500" y="2849563"/>
          <p14:tracePt t="67270" x="4732338" y="2849563"/>
          <p14:tracePt t="67286" x="4724400" y="2849563"/>
          <p14:tracePt t="67374" x="4708525" y="2841625"/>
          <p14:tracePt t="67390" x="4686300" y="2841625"/>
          <p14:tracePt t="67399" x="4686300" y="2835275"/>
          <p14:tracePt t="67407" x="4678363" y="2835275"/>
          <p14:tracePt t="67420" x="4664075" y="2835275"/>
          <p14:tracePt t="67436" x="4632325" y="2819400"/>
          <p14:tracePt t="67453" x="4594225" y="2797175"/>
          <p14:tracePt t="67470" x="4564063" y="2781300"/>
          <p14:tracePt t="67574" x="4579938" y="2797175"/>
          <p14:tracePt t="67583" x="4632325" y="2811463"/>
          <p14:tracePt t="67590" x="4686300" y="2827338"/>
          <p14:tracePt t="67603" x="4740275" y="2835275"/>
          <p14:tracePt t="67620" x="4868863" y="2873375"/>
          <p14:tracePt t="67636" x="4953000" y="2887663"/>
          <p14:tracePt t="67653" x="5083175" y="2887663"/>
          <p14:tracePt t="67670" x="5127625" y="2879725"/>
          <p14:tracePt t="67686" x="5135563" y="2879725"/>
          <p14:tracePt t="67703" x="5135563" y="2873375"/>
          <p14:tracePt t="67720" x="5135563" y="2841625"/>
          <p14:tracePt t="67737" x="5135563" y="2835275"/>
          <p14:tracePt t="67753" x="5143500" y="2819400"/>
          <p14:tracePt t="67770" x="5181600" y="2743200"/>
          <p14:tracePt t="67787" x="5203825" y="2720975"/>
          <p14:tracePt t="67804" x="5257800" y="2667000"/>
          <p14:tracePt t="67820" x="5280025" y="2644775"/>
          <p14:tracePt t="67886" x="5280025" y="2636838"/>
          <p14:tracePt t="67894" x="5280025" y="2620963"/>
          <p14:tracePt t="67903" x="5280025" y="2590800"/>
          <p14:tracePt t="67920" x="5280025" y="2574925"/>
          <p14:tracePt t="67937" x="5280025" y="2514600"/>
          <p14:tracePt t="67953" x="5241925" y="2476500"/>
          <p14:tracePt t="67970" x="5203825" y="2460625"/>
          <p14:tracePt t="67987" x="5151438" y="2438400"/>
          <p14:tracePt t="68003" x="5121275" y="2430463"/>
          <p14:tracePt t="68020" x="5089525" y="2422525"/>
          <p14:tracePt t="68037" x="5059363" y="2416175"/>
          <p14:tracePt t="68054" x="5013325" y="2416175"/>
          <p14:tracePt t="68070" x="4983163" y="2408238"/>
          <p14:tracePt t="68087" x="4975225" y="2408238"/>
          <p14:tracePt t="68103" x="4960938" y="2408238"/>
          <p14:tracePt t="68120" x="4884738" y="2430463"/>
          <p14:tracePt t="68137" x="4778375" y="2492375"/>
          <p14:tracePt t="68153" x="4694238" y="2568575"/>
          <p14:tracePt t="68170" x="4648200" y="2651125"/>
          <p14:tracePt t="68187" x="4625975" y="2727325"/>
          <p14:tracePt t="68203" x="4625975" y="2781300"/>
          <p14:tracePt t="68220" x="4632325" y="2849563"/>
          <p14:tracePt t="68237" x="4694238" y="2933700"/>
          <p14:tracePt t="68253" x="4822825" y="3001963"/>
          <p14:tracePt t="68270" x="5165725" y="3086100"/>
          <p14:tracePt t="68287" x="5349875" y="3101975"/>
          <p14:tracePt t="68303" x="5516563" y="3101975"/>
          <p14:tracePt t="68320" x="5668963" y="3101975"/>
          <p14:tracePt t="68337" x="5799138" y="3063875"/>
          <p14:tracePt t="68353" x="5859463" y="3001963"/>
          <p14:tracePt t="68370" x="5875338" y="2949575"/>
          <p14:tracePt t="68387" x="5875338" y="2857500"/>
          <p14:tracePt t="68403" x="5851525" y="2759075"/>
          <p14:tracePt t="68420" x="5799138" y="2659063"/>
          <p14:tracePt t="68437" x="5699125" y="2536825"/>
          <p14:tracePt t="68453" x="5668963" y="2522538"/>
          <p14:tracePt t="68470" x="5478463" y="2430463"/>
          <p14:tracePt t="68487" x="5402263" y="2416175"/>
          <p14:tracePt t="68503" x="5387975" y="2408238"/>
          <p14:tracePt t="68521" x="5372100" y="2408238"/>
          <p14:tracePt t="68537" x="5356225" y="2408238"/>
          <p14:tracePt t="68553" x="5326063" y="2408238"/>
          <p14:tracePt t="68570" x="5203825" y="2438400"/>
          <p14:tracePt t="68587" x="5113338" y="2506663"/>
          <p14:tracePt t="68603" x="4999038" y="2590800"/>
          <p14:tracePt t="68620" x="4899025" y="2705100"/>
          <p14:tracePt t="68638" x="4860925" y="2873375"/>
          <p14:tracePt t="68653" x="4860925" y="2933700"/>
          <p14:tracePt t="68670" x="4991100" y="3086100"/>
          <p14:tracePt t="68687" x="5151438" y="3154363"/>
          <p14:tracePt t="68704" x="5364163" y="3162300"/>
          <p14:tracePt t="68720" x="5570538" y="3162300"/>
          <p14:tracePt t="68737" x="5722938" y="3162300"/>
          <p14:tracePt t="68754" x="5783263" y="3101975"/>
          <p14:tracePt t="68770" x="5799138" y="3055938"/>
          <p14:tracePt t="68787" x="5799138" y="2971800"/>
          <p14:tracePt t="68804" x="5715000" y="2857500"/>
          <p14:tracePt t="68820" x="5600700" y="2759075"/>
          <p14:tracePt t="68839" x="5394325" y="2644775"/>
          <p14:tracePt t="68854" x="5280025" y="2613025"/>
          <p14:tracePt t="68870" x="5249863" y="2613025"/>
          <p14:tracePt t="68887" x="5241925" y="2613025"/>
          <p14:tracePt t="68920" x="5219700" y="2628900"/>
          <p14:tracePt t="68937" x="5189538" y="2697163"/>
          <p14:tracePt t="68954" x="5173663" y="2789238"/>
          <p14:tracePt t="68970" x="5121275" y="2887663"/>
          <p14:tracePt t="68987" x="5097463" y="2987675"/>
          <p14:tracePt t="69004" x="5083175" y="3078163"/>
          <p14:tracePt t="69020" x="5083175" y="3124200"/>
          <p14:tracePt t="69037" x="5083175" y="3146425"/>
          <p14:tracePt t="69054" x="5105400" y="3178175"/>
          <p14:tracePt t="69070" x="5121275" y="3178175"/>
          <p14:tracePt t="69087" x="5135563" y="3178175"/>
          <p14:tracePt t="69104" x="5211763" y="3140075"/>
          <p14:tracePt t="69120" x="5241925" y="3094038"/>
          <p14:tracePt t="69137" x="5257800" y="3025775"/>
          <p14:tracePt t="69155" x="5265738" y="2979738"/>
          <p14:tracePt t="69170" x="5265738" y="2955925"/>
          <p14:tracePt t="69187" x="5241925" y="2903538"/>
          <p14:tracePt t="69204" x="5211763" y="2887663"/>
          <p14:tracePt t="69222" x="5159375" y="2873375"/>
          <p14:tracePt t="69237" x="5135563" y="2865438"/>
          <p14:tracePt t="69254" x="5127625" y="2865438"/>
          <p14:tracePt t="69270" x="5113338" y="2865438"/>
          <p14:tracePt t="69287" x="5021263" y="2865438"/>
          <p14:tracePt t="69304" x="4922838" y="2917825"/>
          <p14:tracePt t="69320" x="4816475" y="2987675"/>
          <p14:tracePt t="69337" x="4664075" y="3070225"/>
          <p14:tracePt t="69354" x="4533900" y="3116263"/>
          <p14:tracePt t="69371" x="4465638" y="3140075"/>
          <p14:tracePt t="69387" x="4449763" y="3146425"/>
          <p14:tracePt t="69438" x="4441825" y="3140075"/>
          <p14:tracePt t="69446" x="4435475" y="3132138"/>
          <p14:tracePt t="69455" x="4427538" y="3116263"/>
          <p14:tracePt t="69471" x="4397375" y="3078163"/>
          <p14:tracePt t="69487" x="4373563" y="3032125"/>
          <p14:tracePt t="69504" x="4373563" y="3025775"/>
          <p14:tracePt t="69520" x="4373563" y="2979738"/>
          <p14:tracePt t="69537" x="4533900" y="2963863"/>
          <p14:tracePt t="69554" x="4838700" y="2955925"/>
          <p14:tracePt t="69571" x="5219700" y="2955925"/>
          <p14:tracePt t="69587" x="5387975" y="2955925"/>
          <p14:tracePt t="69604" x="5402263" y="2955925"/>
          <p14:tracePt t="69638" x="5356225" y="2949575"/>
          <p14:tracePt t="69646" x="5257800" y="2933700"/>
          <p14:tracePt t="69655" x="5121275" y="2933700"/>
          <p14:tracePt t="69671" x="4808538" y="2933700"/>
          <p14:tracePt t="69687" x="4473575" y="2933700"/>
          <p14:tracePt t="69704" x="4267200" y="2933700"/>
          <p14:tracePt t="69721" x="4198938" y="2933700"/>
          <p14:tracePt t="69758" x="4229100" y="2933700"/>
          <p14:tracePt t="69771" x="4297363" y="2933700"/>
          <p14:tracePt t="69788" x="4579938" y="2933700"/>
          <p14:tracePt t="69804" x="5021263" y="2955925"/>
          <p14:tracePt t="69821" x="5235575" y="2955925"/>
          <p14:tracePt t="69837" x="5311775" y="2955925"/>
          <p14:tracePt t="69870" x="5249863" y="2955925"/>
          <p14:tracePt t="69878" x="5165725" y="2933700"/>
          <p14:tracePt t="69888" x="4999038" y="2933700"/>
          <p14:tracePt t="69904" x="4564063" y="2917825"/>
          <p14:tracePt t="69921" x="4229100" y="2917825"/>
          <p14:tracePt t="69937" x="4175125" y="2917825"/>
          <p14:tracePt t="69954" x="4175125" y="2933700"/>
          <p14:tracePt t="69971" x="4297363" y="2971800"/>
          <p14:tracePt t="69987" x="4618038" y="3025775"/>
          <p14:tracePt t="70004" x="5257800" y="3025775"/>
          <p14:tracePt t="70021" x="5807075" y="3048000"/>
          <p14:tracePt t="70037" x="5981700" y="3048000"/>
          <p14:tracePt t="70054" x="5997575" y="3048000"/>
          <p14:tracePt t="70071" x="5989638" y="3048000"/>
          <p14:tracePt t="70087" x="5883275" y="3025775"/>
          <p14:tracePt t="70104" x="5775325" y="2994025"/>
          <p14:tracePt t="70121" x="5584825" y="2994025"/>
          <p14:tracePt t="70137" x="5524500" y="2987675"/>
          <p14:tracePt t="70154" x="5516563" y="2987675"/>
          <p14:tracePt t="86303" x="5502275" y="2979738"/>
          <p14:tracePt t="86310" x="5440363" y="2963863"/>
          <p14:tracePt t="86319" x="5364163" y="2941638"/>
          <p14:tracePt t="86327" x="5280025" y="2933700"/>
          <p14:tracePt t="86343" x="5097463" y="2933700"/>
          <p14:tracePt t="86360" x="4702175" y="3086100"/>
          <p14:tracePt t="86376" x="4251325" y="3208338"/>
          <p14:tracePt t="86393" x="3649663" y="3360738"/>
          <p14:tracePt t="86410" x="3032125" y="3535363"/>
          <p14:tracePt t="86426" x="2530475" y="3635375"/>
          <p14:tracePt t="86443" x="2155825" y="3679825"/>
          <p14:tracePt t="86460" x="1874838" y="3725863"/>
          <p14:tracePt t="86477" x="1806575" y="3725863"/>
          <p14:tracePt t="86590" x="1806575" y="3627438"/>
          <p14:tracePt t="86598" x="1744663" y="3451225"/>
          <p14:tracePt t="86610" x="1692275" y="3268663"/>
          <p14:tracePt t="86627" x="1539875" y="3001963"/>
          <p14:tracePt t="86643" x="1477963" y="2887663"/>
          <p14:tracePt t="86660" x="1463675" y="2865438"/>
          <p14:tracePt t="86678" x="1463675" y="2841625"/>
          <p14:tracePt t="86694" x="1463675" y="2797175"/>
          <p14:tracePt t="86710" x="1463675" y="2759075"/>
          <p14:tracePt t="87150" x="1493838" y="2773363"/>
          <p14:tracePt t="87159" x="1584325" y="2803525"/>
          <p14:tracePt t="87166" x="1638300" y="2841625"/>
          <p14:tracePt t="87177" x="1730375" y="2979738"/>
          <p14:tracePt t="87194" x="1820863" y="3260725"/>
          <p14:tracePt t="87210" x="1866900" y="3344863"/>
          <p14:tracePt t="87227" x="1905000" y="3398838"/>
          <p14:tracePt t="87244" x="1920875" y="3413125"/>
          <p14:tracePt t="87260" x="1981200" y="3451225"/>
          <p14:tracePt t="87278" x="2011363" y="3459163"/>
          <p14:tracePt t="87294" x="2019300" y="3459163"/>
          <p14:tracePt t="87414" x="2035175" y="3467100"/>
          <p14:tracePt t="87423" x="2065338" y="3475038"/>
          <p14:tracePt t="87430" x="2117725" y="3505200"/>
          <p14:tracePt t="87444" x="2217738" y="3559175"/>
          <p14:tracePt t="87460" x="2362200" y="3619500"/>
          <p14:tracePt t="87477" x="2392363" y="3635375"/>
          <p14:tracePt t="87839" x="2392363" y="3627438"/>
          <p14:tracePt t="87846" x="2384425" y="3627438"/>
          <p14:tracePt t="87888" x="2378075" y="3611563"/>
          <p14:tracePt t="87896" x="2370138" y="3565525"/>
          <p14:tracePt t="87902" x="2362200" y="3521075"/>
          <p14:tracePt t="87911" x="2354263" y="3489325"/>
          <p14:tracePt t="87927" x="2346325" y="3429000"/>
          <p14:tracePt t="87944" x="2316163" y="3368675"/>
          <p14:tracePt t="87961" x="2301875" y="3314700"/>
          <p14:tracePt t="87977" x="2270125" y="3292475"/>
          <p14:tracePt t="87994" x="2255838" y="3284538"/>
          <p14:tracePt t="88207" x="2263775" y="3284538"/>
          <p14:tracePt t="88455" x="2293938" y="3284538"/>
          <p14:tracePt t="88462" x="2332038" y="3306763"/>
          <p14:tracePt t="88471" x="2378075" y="3336925"/>
          <p14:tracePt t="88479" x="2422525" y="3398838"/>
          <p14:tracePt t="88494" x="2492375" y="3444875"/>
          <p14:tracePt t="88511" x="2544763" y="3467100"/>
          <p14:tracePt t="88527" x="2590800" y="3467100"/>
          <p14:tracePt t="88544" x="2674938" y="3467100"/>
          <p14:tracePt t="88561" x="2697163" y="3459163"/>
          <p14:tracePt t="88594" x="2727325" y="3360738"/>
          <p14:tracePt t="88612" x="2751138" y="3292475"/>
          <p14:tracePt t="88628" x="2751138" y="3284538"/>
          <p14:tracePt t="88644" x="2797175" y="3222625"/>
          <p14:tracePt t="88661" x="2841625" y="3154363"/>
          <p14:tracePt t="88718" x="2873375" y="3154363"/>
          <p14:tracePt t="88726" x="2895600" y="3154363"/>
          <p14:tracePt t="88734" x="2933700" y="3154363"/>
          <p14:tracePt t="88744" x="2963863" y="3154363"/>
          <p14:tracePt t="88761" x="3070225" y="3178175"/>
          <p14:tracePt t="88778" x="3170238" y="3208338"/>
          <p14:tracePt t="88794" x="3306763" y="3246438"/>
          <p14:tracePt t="88811" x="3375025" y="3284538"/>
          <p14:tracePt t="88878" x="3382963" y="3284538"/>
          <p14:tracePt t="88911" x="3398838" y="3284538"/>
          <p14:tracePt t="88919" x="3467100" y="3260725"/>
          <p14:tracePt t="88928" x="3521075" y="3238500"/>
          <p14:tracePt t="88944" x="3619500" y="3216275"/>
          <p14:tracePt t="88961" x="3703638" y="3184525"/>
          <p14:tracePt t="88978" x="3749675" y="3184525"/>
          <p14:tracePt t="88994" x="3756025" y="3184525"/>
          <p14:tracePt t="89028" x="3763963" y="3184525"/>
          <p14:tracePt t="89103" x="3771900" y="3184525"/>
          <p14:tracePt t="89118" x="3787775" y="3184525"/>
          <p14:tracePt t="89126" x="3802063" y="3184525"/>
          <p14:tracePt t="89359" x="3810000" y="3184525"/>
          <p14:tracePt t="89366" x="3817938" y="3184525"/>
          <p14:tracePt t="89382" x="3825875" y="3184525"/>
          <p14:tracePt t="89394" x="3832225" y="3184525"/>
          <p14:tracePt t="89411" x="3916363" y="3184525"/>
          <p14:tracePt t="89428" x="3984625" y="3184525"/>
          <p14:tracePt t="89445" x="4054475" y="3178175"/>
          <p14:tracePt t="89461" x="4152900" y="3154363"/>
          <p14:tracePt t="89478" x="4198938" y="3146425"/>
          <p14:tracePt t="89535" x="4206875" y="3140075"/>
          <p14:tracePt t="89800" x="4206875" y="3146425"/>
          <p14:tracePt t="89808" x="4198938" y="3216275"/>
          <p14:tracePt t="89818" x="4175125" y="3260725"/>
          <p14:tracePt t="89828" x="4144963" y="3306763"/>
          <p14:tracePt t="89845" x="4106863" y="3336925"/>
          <p14:tracePt t="89863" x="3962400" y="3413125"/>
          <p14:tracePt t="89878" x="3856038" y="3444875"/>
          <p14:tracePt t="89895" x="3779838" y="3451225"/>
          <p14:tracePt t="89911" x="3717925" y="3459163"/>
          <p14:tracePt t="89928" x="3687763" y="3475038"/>
          <p14:tracePt t="89983" x="3679825" y="3482975"/>
          <p14:tracePt t="89990" x="3665538" y="3489325"/>
          <p14:tracePt t="89998" x="3657600" y="3505200"/>
          <p14:tracePt t="90011" x="3641725" y="3527425"/>
          <p14:tracePt t="90028" x="3627438" y="3559175"/>
          <p14:tracePt t="90045" x="3611563" y="3573463"/>
          <p14:tracePt t="90062" x="3603625" y="3589338"/>
          <p14:tracePt t="90078" x="3603625" y="3603625"/>
          <p14:tracePt t="90206" x="3597275" y="3589338"/>
          <p14:tracePt t="90222" x="3589338" y="3581400"/>
          <p14:tracePt t="90246" x="3589338" y="3573463"/>
          <p14:tracePt t="90255" x="3581400" y="3559175"/>
          <p14:tracePt t="90438" x="3589338" y="3551238"/>
          <p14:tracePt t="90446" x="3619500" y="3551238"/>
          <p14:tracePt t="90455" x="3673475" y="3551238"/>
          <p14:tracePt t="90463" x="3733800" y="3551238"/>
          <p14:tracePt t="90478" x="3810000" y="3551238"/>
          <p14:tracePt t="90496" x="3902075" y="3535363"/>
          <p14:tracePt t="90512" x="3978275" y="3521075"/>
          <p14:tracePt t="90575" x="3984625" y="3521075"/>
          <p14:tracePt t="90591" x="3970338" y="3505200"/>
          <p14:tracePt t="90598" x="3940175" y="3505200"/>
          <p14:tracePt t="90612" x="3908425" y="3497263"/>
          <p14:tracePt t="90628" x="3848100" y="3497263"/>
          <p14:tracePt t="90645" x="3741738" y="3497263"/>
          <p14:tracePt t="90662" x="3635375" y="3513138"/>
          <p14:tracePt t="90678" x="3565525" y="3543300"/>
          <p14:tracePt t="90695" x="3559175" y="3551238"/>
          <p14:tracePt t="90728" x="3559175" y="3559175"/>
          <p14:tracePt t="90745" x="3573463" y="3581400"/>
          <p14:tracePt t="90762" x="3611563" y="3597275"/>
          <p14:tracePt t="90778" x="3649663" y="3603625"/>
          <p14:tracePt t="91038" x="3673475" y="3611563"/>
          <p14:tracePt t="91046" x="3703638" y="3619500"/>
          <p14:tracePt t="91054" x="3725863" y="3627438"/>
          <p14:tracePt t="91063" x="3779838" y="3627438"/>
          <p14:tracePt t="91078" x="3932238" y="3627438"/>
          <p14:tracePt t="91095" x="4000500" y="3627438"/>
          <p14:tracePt t="91311" x="4046538" y="3635375"/>
          <p14:tracePt t="91319" x="4152900" y="3635375"/>
          <p14:tracePt t="91328" x="4251325" y="3635375"/>
          <p14:tracePt t="91345" x="4457700" y="3635375"/>
          <p14:tracePt t="91362" x="4670425" y="3611563"/>
          <p14:tracePt t="91379" x="4868863" y="3581400"/>
          <p14:tracePt t="91395" x="4983163" y="3565525"/>
          <p14:tracePt t="91478" x="4991100" y="3559175"/>
          <p14:tracePt t="91662" x="4960938" y="3559175"/>
          <p14:tracePt t="91670" x="4914900" y="3543300"/>
          <p14:tracePt t="91679" x="4860925" y="3535363"/>
          <p14:tracePt t="91696" x="4724400" y="3535363"/>
          <p14:tracePt t="91712" x="4618038" y="3535363"/>
          <p14:tracePt t="91729" x="4564063" y="3535363"/>
          <p14:tracePt t="92207" x="4556125" y="3521075"/>
          <p14:tracePt t="92214" x="4549775" y="3482975"/>
          <p14:tracePt t="92222" x="4549775" y="3451225"/>
          <p14:tracePt t="92230" x="4549775" y="3429000"/>
          <p14:tracePt t="92245" x="4549775" y="3421063"/>
          <p14:tracePt t="92262" x="4572000" y="3360738"/>
          <p14:tracePt t="92279" x="4648200" y="3284538"/>
          <p14:tracePt t="92295" x="4716463" y="3246438"/>
          <p14:tracePt t="92312" x="4846638" y="3192463"/>
          <p14:tracePt t="92329" x="4953000" y="3162300"/>
          <p14:tracePt t="92345" x="5075238" y="3132138"/>
          <p14:tracePt t="92362" x="5181600" y="3108325"/>
          <p14:tracePt t="92379" x="5265738" y="3078163"/>
          <p14:tracePt t="92395" x="5311775" y="3055938"/>
          <p14:tracePt t="92446" x="5311775" y="3025775"/>
          <p14:tracePt t="92454" x="5311775" y="2979738"/>
          <p14:tracePt t="92462" x="5287963" y="2949575"/>
          <p14:tracePt t="92479" x="5219700" y="2911475"/>
          <p14:tracePt t="92495" x="5075238" y="2819400"/>
          <p14:tracePt t="92512" x="4846638" y="2735263"/>
          <p14:tracePt t="92529" x="4664075" y="2713038"/>
          <p14:tracePt t="92545" x="4457700" y="2705100"/>
          <p14:tracePt t="92562" x="4313238" y="2705100"/>
          <p14:tracePt t="92579" x="4297363" y="2713038"/>
          <p14:tracePt t="92596" x="4297363" y="2720975"/>
          <p14:tracePt t="92612" x="4397375" y="2751138"/>
          <p14:tracePt t="92629" x="4632325" y="2819400"/>
          <p14:tracePt t="92645" x="5135563" y="2879725"/>
          <p14:tracePt t="92662" x="5448300" y="2887663"/>
          <p14:tracePt t="92679" x="5562600" y="2887663"/>
          <p14:tracePt t="92695" x="5646738" y="2873375"/>
          <p14:tracePt t="92729" x="5646738" y="2849563"/>
          <p14:tracePt t="92745" x="5554663" y="2827338"/>
          <p14:tracePt t="92762" x="5394325" y="2781300"/>
          <p14:tracePt t="92779" x="5241925" y="2765425"/>
          <p14:tracePt t="92795" x="5181600" y="2759075"/>
          <p14:tracePt t="92829" x="5241925" y="2773363"/>
          <p14:tracePt t="92845" x="5341938" y="2789238"/>
          <p14:tracePt t="92862" x="5448300" y="2797175"/>
          <p14:tracePt t="92879" x="5532438" y="2797175"/>
          <p14:tracePt t="92918" x="5502275" y="2797175"/>
          <p14:tracePt t="92929" x="5426075" y="2781300"/>
          <p14:tracePt t="92945" x="5303838" y="2743200"/>
          <p14:tracePt t="92962" x="5121275" y="2743200"/>
          <p14:tracePt t="92979" x="5067300" y="2743200"/>
          <p14:tracePt t="93012" x="5089525" y="2759075"/>
          <p14:tracePt t="93029" x="5189538" y="2773363"/>
          <p14:tracePt t="93045" x="5287963" y="2789238"/>
          <p14:tracePt t="93062" x="5295900" y="2789238"/>
          <p14:tracePt t="93096" x="5257800" y="2789238"/>
          <p14:tracePt t="93112" x="5097463" y="2781300"/>
          <p14:tracePt t="93129" x="4953000" y="2803525"/>
          <p14:tracePt t="93146" x="4945063" y="2811463"/>
          <p14:tracePt t="93162" x="4953000" y="2835275"/>
          <p14:tracePt t="93179" x="5097463" y="2865438"/>
          <p14:tracePt t="93196" x="5372100" y="2873375"/>
          <p14:tracePt t="93212" x="5889625" y="2873375"/>
          <p14:tracePt t="93229" x="6088063" y="2879725"/>
          <p14:tracePt t="93262" x="6019800" y="2865438"/>
          <p14:tracePt t="93279" x="5859463" y="2841625"/>
          <p14:tracePt t="93296" x="5646738" y="2841625"/>
          <p14:tracePt t="93312" x="5608638" y="2841625"/>
          <p14:tracePt t="93346" x="5622925" y="2841625"/>
          <p14:tracePt t="93362" x="5745163" y="2841625"/>
          <p14:tracePt t="93379" x="5927725" y="2841625"/>
          <p14:tracePt t="93396" x="5935663" y="2841625"/>
          <p14:tracePt t="93429" x="5913438" y="2841625"/>
          <p14:tracePt t="93446" x="5684838" y="2819400"/>
          <p14:tracePt t="93463" x="5630863" y="2819400"/>
          <p14:tracePt t="93496" x="5654675" y="2819400"/>
          <p14:tracePt t="93513" x="5768975" y="2835275"/>
          <p14:tracePt t="93529" x="5921375" y="2835275"/>
          <p14:tracePt t="93546" x="5951538" y="2835275"/>
          <p14:tracePt t="93579" x="5851525" y="2835275"/>
          <p14:tracePt t="93596" x="5630863" y="2857500"/>
          <p14:tracePt t="93613" x="5448300" y="2857500"/>
          <p14:tracePt t="93629" x="5394325" y="2865438"/>
          <p14:tracePt t="93671" x="5426075" y="2865438"/>
          <p14:tracePt t="93679" x="5502275" y="2887663"/>
          <p14:tracePt t="93696" x="5608638" y="2887663"/>
          <p14:tracePt t="93713" x="5616575" y="2887663"/>
          <p14:tracePt t="93746" x="5608638" y="2887663"/>
          <p14:tracePt t="93763" x="5540375" y="2879725"/>
          <p14:tracePt t="93779" x="5532438" y="2873375"/>
          <p14:tracePt t="93815" x="5578475" y="2873375"/>
          <p14:tracePt t="93822" x="5622925" y="2895600"/>
          <p14:tracePt t="93831" x="5692775" y="2903538"/>
          <p14:tracePt t="93846" x="5897563" y="2911475"/>
          <p14:tracePt t="93863" x="6019800" y="2941638"/>
          <p14:tracePt t="93896" x="5959475" y="2941638"/>
          <p14:tracePt t="93913" x="5807075" y="2941638"/>
          <p14:tracePt t="93930" x="5540375" y="2941638"/>
          <p14:tracePt t="93946" x="5273675" y="2933700"/>
          <p14:tracePt t="93963" x="5189538" y="2933700"/>
          <p14:tracePt t="93998" x="5227638" y="2933700"/>
          <p14:tracePt t="94014" x="5410200" y="2933700"/>
          <p14:tracePt t="94030" x="5532438" y="2933700"/>
          <p14:tracePt t="94046" x="5616575" y="2933700"/>
          <p14:tracePt t="94087" x="5570538" y="2925763"/>
          <p14:tracePt t="94096" x="5516563" y="2917825"/>
          <p14:tracePt t="94113" x="5448300" y="2895600"/>
          <p14:tracePt t="94130" x="5440363" y="2895600"/>
          <p14:tracePt t="94264" x="5432425" y="2895600"/>
          <p14:tracePt t="94270" x="5410200" y="2887663"/>
          <p14:tracePt t="94280" x="5364163" y="2879725"/>
          <p14:tracePt t="94296" x="5326063" y="2865438"/>
          <p14:tracePt t="94313" x="5311775" y="2865438"/>
          <p14:tracePt t="94330" x="5303838" y="2865438"/>
          <p14:tracePt t="94374" x="5326063" y="2865438"/>
          <p14:tracePt t="94382" x="5349875" y="2865438"/>
          <p14:tracePt t="94396" x="5364163" y="2865438"/>
          <p14:tracePt t="94413" x="5372100" y="2865438"/>
          <p14:tracePt t="94446" x="5349875" y="2865438"/>
          <p14:tracePt t="94454" x="5318125" y="2865438"/>
          <p14:tracePt t="94463" x="5273675" y="2857500"/>
          <p14:tracePt t="94479" x="5211763" y="2841625"/>
          <p14:tracePt t="94496" x="5143500" y="2835275"/>
          <p14:tracePt t="94513" x="5127625" y="2835275"/>
          <p14:tracePt t="94566" x="5159375" y="2835275"/>
          <p14:tracePt t="94574" x="5211763" y="2835275"/>
          <p14:tracePt t="94582" x="5241925" y="2835275"/>
          <p14:tracePt t="94596" x="5249863" y="2835275"/>
          <p14:tracePt t="94613" x="5265738" y="2835275"/>
          <p14:tracePt t="94638" x="5257800" y="2835275"/>
          <p14:tracePt t="94646" x="5211763" y="2827338"/>
          <p14:tracePt t="94663" x="5127625" y="2811463"/>
          <p14:tracePt t="94679" x="5059363" y="2811463"/>
          <p14:tracePt t="94696" x="5037138" y="2811463"/>
          <p14:tracePt t="94742" x="5045075" y="2811463"/>
          <p14:tracePt t="94750" x="5067300" y="2811463"/>
          <p14:tracePt t="94763" x="5097463" y="2811463"/>
          <p14:tracePt t="94779" x="5143500" y="2827338"/>
          <p14:tracePt t="94796" x="5151438" y="2827338"/>
          <p14:tracePt t="94854" x="5143500" y="2827338"/>
          <p14:tracePt t="94862" x="5105400" y="2827338"/>
          <p14:tracePt t="94870" x="5097463" y="2827338"/>
          <p14:tracePt t="94880" x="5083175" y="2827338"/>
          <p14:tracePt t="94896" x="5075238" y="2827338"/>
          <p14:tracePt t="94913" x="5051425" y="2827338"/>
          <p14:tracePt t="95158" x="5051425" y="2835275"/>
          <p14:tracePt t="95168" x="5051425" y="2857500"/>
          <p14:tracePt t="95180" x="5051425" y="2887663"/>
          <p14:tracePt t="95197" x="5067300" y="2963863"/>
          <p14:tracePt t="95214" x="5105400" y="3048000"/>
          <p14:tracePt t="95230" x="5127625" y="3070225"/>
          <p14:tracePt t="95247" x="5135563" y="3078163"/>
          <p14:tracePt t="95263" x="5143500" y="3078163"/>
          <p14:tracePt t="95280" x="5143500" y="3086100"/>
          <p14:tracePt t="95495" x="5143500" y="3116263"/>
          <p14:tracePt t="95502" x="5143500" y="3140075"/>
          <p14:tracePt t="95513" x="5143500" y="3162300"/>
          <p14:tracePt t="95530" x="5143500" y="3184525"/>
          <p14:tracePt t="95911" x="5173663" y="3184525"/>
          <p14:tracePt t="95918" x="5211763" y="3178175"/>
          <p14:tracePt t="95930" x="5235575" y="3162300"/>
          <p14:tracePt t="95947" x="5303838" y="3154363"/>
          <p14:tracePt t="95963" x="5334000" y="3146425"/>
          <p14:tracePt t="96270" x="5349875" y="3146425"/>
          <p14:tracePt t="96279" x="5356225" y="3146425"/>
          <p14:tracePt t="96830" x="5364163" y="3146425"/>
          <p14:tracePt t="96838" x="5364163" y="3170238"/>
          <p14:tracePt t="96847" x="5364163" y="3230563"/>
          <p14:tracePt t="96864" x="5364163" y="3298825"/>
          <p14:tracePt t="96880" x="5364163" y="3406775"/>
          <p14:tracePt t="96897" x="5364163" y="3475038"/>
          <p14:tracePt t="96914" x="5364163" y="3559175"/>
          <p14:tracePt t="96930" x="5341938" y="3641725"/>
          <p14:tracePt t="96947" x="5341938" y="3665538"/>
          <p14:tracePt t="96964" x="5341938" y="3673475"/>
          <p14:tracePt t="97078" x="5341938" y="3665538"/>
          <p14:tracePt t="97103" x="5341938" y="3657600"/>
          <p14:tracePt t="97111" x="5341938" y="3641725"/>
          <p14:tracePt t="97118" x="5334000" y="3619500"/>
          <p14:tracePt t="97131" x="5318125" y="3611563"/>
          <p14:tracePt t="97147" x="5311775" y="3573463"/>
          <p14:tracePt t="97164" x="5287963" y="3521075"/>
          <p14:tracePt t="97180" x="5265738" y="3489325"/>
          <p14:tracePt t="97197" x="5219700" y="3459163"/>
          <p14:tracePt t="97214" x="5105400" y="3421063"/>
          <p14:tracePt t="97231" x="4960938" y="3398838"/>
          <p14:tracePt t="97247" x="4838700" y="3398838"/>
          <p14:tracePt t="97264" x="4770438" y="3406775"/>
          <p14:tracePt t="97281" x="4708525" y="3451225"/>
          <p14:tracePt t="97297" x="4678363" y="3475038"/>
          <p14:tracePt t="97331" x="4670425" y="3475038"/>
          <p14:tracePt t="97382" x="4664075" y="3475038"/>
          <p14:tracePt t="97391" x="4648200" y="3467100"/>
          <p14:tracePt t="97399" x="4632325" y="3451225"/>
          <p14:tracePt t="97415" x="4602163" y="3398838"/>
          <p14:tracePt t="97431" x="4572000" y="3360738"/>
          <p14:tracePt t="97447" x="4556125" y="3314700"/>
          <p14:tracePt t="97464" x="4525963" y="3260725"/>
          <p14:tracePt t="97481" x="4525963" y="3254375"/>
          <p14:tracePt t="97497" x="4518025" y="3192463"/>
          <p14:tracePt t="97514" x="4495800" y="3070225"/>
          <p14:tracePt t="97531" x="4473575" y="2987675"/>
          <p14:tracePt t="97547" x="4411663" y="2841625"/>
          <p14:tracePt t="97564" x="4321175" y="2705100"/>
          <p14:tracePt t="97582" x="4175125" y="2582863"/>
          <p14:tracePt t="97597" x="4137025" y="2552700"/>
          <p14:tracePt t="97615" x="4098925" y="2522538"/>
          <p14:tracePt t="97631" x="4092575" y="2492375"/>
          <p14:tracePt t="97648" x="4084638" y="2484438"/>
          <p14:tracePt t="97664" x="4076700" y="2422525"/>
          <p14:tracePt t="97681" x="4068763" y="2346325"/>
          <p14:tracePt t="97698" x="4054475" y="2316163"/>
          <p14:tracePt t="97714" x="4016375" y="2217738"/>
          <p14:tracePt t="97731" x="4000500" y="2171700"/>
          <p14:tracePt t="97748" x="3984625" y="2163763"/>
          <p14:tracePt t="97764" x="3962400" y="2125663"/>
          <p14:tracePt t="97782" x="3946525" y="2103438"/>
          <p14:tracePt t="98054" x="3946525" y="2149475"/>
          <p14:tracePt t="98062" x="3946525" y="2225675"/>
          <p14:tracePt t="98070" x="3962400" y="2324100"/>
          <p14:tracePt t="98081" x="3992563" y="2416175"/>
          <p14:tracePt t="98097" x="4092575" y="2651125"/>
          <p14:tracePt t="98115" x="4198938" y="2849563"/>
          <p14:tracePt t="98131" x="4313238" y="3040063"/>
          <p14:tracePt t="98147" x="4457700" y="3192463"/>
          <p14:tracePt t="98164" x="4618038" y="3322638"/>
          <p14:tracePt t="98181" x="4754563" y="3398838"/>
          <p14:tracePt t="98197" x="4906963" y="3444875"/>
          <p14:tracePt t="98214" x="4945063" y="3444875"/>
          <p14:tracePt t="98231" x="4960938" y="3444875"/>
          <p14:tracePt t="98278" x="4983163" y="3421063"/>
          <p14:tracePt t="98286" x="4999038" y="3390900"/>
          <p14:tracePt t="98297" x="5013325" y="3375025"/>
          <p14:tracePt t="98315" x="5021263" y="3368675"/>
          <p14:tracePt t="98331" x="5045075" y="3360738"/>
          <p14:tracePt t="98348" x="5083175" y="3352800"/>
          <p14:tracePt t="98364" x="5105400" y="3352800"/>
          <p14:tracePt t="98381" x="5121275" y="3352800"/>
          <p14:tracePt t="98398" x="5127625" y="3352800"/>
          <p14:tracePt t="98430" x="5135563" y="3360738"/>
          <p14:tracePt t="98446" x="5135563" y="3368675"/>
          <p14:tracePt t="98454" x="5143500" y="3398838"/>
          <p14:tracePt t="98464" x="5151438" y="3421063"/>
          <p14:tracePt t="98481" x="5151438" y="3429000"/>
          <p14:tracePt t="98498" x="5159375" y="3451225"/>
          <p14:tracePt t="98514" x="5165725" y="3467100"/>
          <p14:tracePt t="98531" x="5173663" y="3482975"/>
          <p14:tracePt t="98654" x="5173663" y="3475038"/>
          <p14:tracePt t="98686" x="5173663" y="3467100"/>
          <p14:tracePt t="98832" x="5181600" y="3467100"/>
          <p14:tracePt t="98838" x="5189538" y="3475038"/>
          <p14:tracePt t="98848" x="5203825" y="3475038"/>
          <p14:tracePt t="98865" x="5211763" y="3513138"/>
          <p14:tracePt t="98881" x="5227638" y="3535363"/>
          <p14:tracePt t="98898" x="5235575" y="3551238"/>
          <p14:tracePt t="99015" x="5241925" y="3527425"/>
          <p14:tracePt t="99023" x="5241925" y="3521075"/>
          <p14:tracePt t="99054" x="5241925" y="3497263"/>
          <p14:tracePt t="99062" x="5241925" y="3482975"/>
          <p14:tracePt t="99086" x="5241925" y="3475038"/>
          <p14:tracePt t="99614" x="5241925" y="3467100"/>
          <p14:tracePt t="99623" x="5235575" y="3444875"/>
          <p14:tracePt t="99631" x="5189538" y="3436938"/>
          <p14:tracePt t="99648" x="4983163" y="3352800"/>
          <p14:tracePt t="99665" x="4403725" y="3192463"/>
          <p14:tracePt t="99682" x="3649663" y="2979738"/>
          <p14:tracePt t="99698" x="2849563" y="2811463"/>
          <p14:tracePt t="99715" x="2225675" y="2689225"/>
          <p14:tracePt t="99732" x="1912938" y="2644775"/>
          <p14:tracePt t="99748" x="1768475" y="2628900"/>
          <p14:tracePt t="99765" x="1752600" y="2613025"/>
          <p14:tracePt t="99815" x="1768475" y="2613025"/>
          <p14:tracePt t="100223" x="1774825" y="2620963"/>
          <p14:tracePt t="100230" x="1790700" y="2620963"/>
          <p14:tracePt t="100240" x="1812925" y="2620963"/>
          <p14:tracePt t="100248" x="1836738" y="2636838"/>
          <p14:tracePt t="100265" x="1866900" y="2644775"/>
          <p14:tracePt t="100334" x="1889125" y="2651125"/>
          <p14:tracePt t="100343" x="1935163" y="2667000"/>
          <p14:tracePt t="100350" x="1951038" y="2674938"/>
          <p14:tracePt t="100365" x="1981200" y="2674938"/>
          <p14:tracePt t="100382" x="2095500" y="2705100"/>
          <p14:tracePt t="100399" x="2293938" y="2743200"/>
          <p14:tracePt t="100416" x="2468563" y="2765425"/>
          <p14:tracePt t="100433" x="2620963" y="2797175"/>
          <p14:tracePt t="100449" x="2735263" y="2797175"/>
          <p14:tracePt t="100465" x="2773363" y="2797175"/>
          <p14:tracePt t="100998" x="2773363" y="2803525"/>
          <p14:tracePt t="101006" x="2789238" y="2887663"/>
          <p14:tracePt t="101015" x="2955925" y="3108325"/>
          <p14:tracePt t="101032" x="3276600" y="3551238"/>
          <p14:tracePt t="101049" x="3459163" y="3817938"/>
          <p14:tracePt t="101065" x="3673475" y="4098925"/>
          <p14:tracePt t="101082" x="3863975" y="4327525"/>
          <p14:tracePt t="101099" x="3954463" y="4435475"/>
          <p14:tracePt t="101115" x="3978275" y="4465638"/>
          <p14:tracePt t="101150" x="3978275" y="4479925"/>
          <p14:tracePt t="101159" x="3940175" y="4525963"/>
          <p14:tracePt t="101167" x="3863975" y="4564063"/>
          <p14:tracePt t="101182" x="3657600" y="4625975"/>
          <p14:tracePt t="101199" x="3459163" y="4648200"/>
          <p14:tracePt t="101216" x="3260725" y="4670425"/>
          <p14:tracePt t="101232" x="3086100" y="4670425"/>
          <p14:tracePt t="101249" x="2933700" y="4670425"/>
          <p14:tracePt t="101266" x="2827338" y="4670425"/>
          <p14:tracePt t="101282" x="2743200" y="4670425"/>
          <p14:tracePt t="101299" x="2659063" y="4670425"/>
          <p14:tracePt t="101316" x="2598738" y="4678363"/>
          <p14:tracePt t="101332" x="2560638" y="4686300"/>
          <p14:tracePt t="101349" x="2514600" y="4694238"/>
          <p14:tracePt t="101398" x="2484438" y="4656138"/>
          <p14:tracePt t="101407" x="2454275" y="4602163"/>
          <p14:tracePt t="101416" x="2422525" y="4518025"/>
          <p14:tracePt t="101432" x="2346325" y="4351338"/>
          <p14:tracePt t="101449" x="2270125" y="4191000"/>
          <p14:tracePt t="101466" x="2171700" y="4060825"/>
          <p14:tracePt t="101482" x="2073275" y="3940175"/>
          <p14:tracePt t="101499" x="1989138" y="3863975"/>
          <p14:tracePt t="101516" x="1951038" y="3832225"/>
          <p14:tracePt t="101614" x="1951038" y="3817938"/>
          <p14:tracePt t="101622" x="1958975" y="3802063"/>
          <p14:tracePt t="101632" x="1981200" y="3787775"/>
          <p14:tracePt t="101649" x="2049463" y="3771900"/>
          <p14:tracePt t="101666" x="2201863" y="3741738"/>
          <p14:tracePt t="101682" x="2430463" y="3733800"/>
          <p14:tracePt t="101699" x="2751138" y="3733800"/>
          <p14:tracePt t="101716" x="3101975" y="3733800"/>
          <p14:tracePt t="101732" x="3513138" y="3733800"/>
          <p14:tracePt t="101749" x="3894138" y="3733800"/>
          <p14:tracePt t="101766" x="4511675" y="3771900"/>
          <p14:tracePt t="101782" x="4922838" y="3817938"/>
          <p14:tracePt t="101799" x="5257800" y="3817938"/>
          <p14:tracePt t="101816" x="5524500" y="3817938"/>
          <p14:tracePt t="101832" x="5799138" y="3817938"/>
          <p14:tracePt t="101849" x="6073775" y="3817938"/>
          <p14:tracePt t="101866" x="6384925" y="3817938"/>
          <p14:tracePt t="101882" x="6637338" y="3787775"/>
          <p14:tracePt t="101899" x="6926263" y="3749675"/>
          <p14:tracePt t="101916" x="7285038" y="3695700"/>
          <p14:tracePt t="101932" x="7642225" y="3635375"/>
          <p14:tracePt t="101950" x="7902575" y="3611563"/>
          <p14:tracePt t="101952" x="8054975" y="3589338"/>
          <p14:tracePt t="101966" x="8366125" y="3543300"/>
          <p14:tracePt t="101982" x="8602663" y="3513138"/>
          <p14:tracePt t="101999" x="8763000" y="3482975"/>
          <p14:tracePt t="102015" x="8893175" y="3467100"/>
          <p14:tracePt t="102032" x="8983663" y="3451225"/>
          <p14:tracePt t="102049" x="9013825" y="3451225"/>
          <p14:tracePt t="102065" x="9045575" y="3451225"/>
          <p14:tracePt t="102082" x="9059863" y="3451225"/>
          <p14:tracePt t="102099" x="9083675" y="3451225"/>
          <p14:tracePt t="102115" x="9159875" y="3467100"/>
          <p14:tracePt t="102134" x="9532938" y="3513138"/>
          <p14:tracePt t="102149" x="9661525" y="3521075"/>
          <p14:tracePt t="102166" x="10074275" y="3559175"/>
          <p14:tracePt t="102183" x="10347325" y="3603625"/>
          <p14:tracePt t="102199" x="10515600" y="3627438"/>
          <p14:tracePt t="102216" x="10607675" y="3641725"/>
          <p14:tracePt t="102233" x="10614025" y="3649663"/>
          <p14:tracePt t="102278" x="10614025" y="3673475"/>
          <p14:tracePt t="102286" x="10614025" y="3741738"/>
          <p14:tracePt t="102299" x="10614025" y="3810000"/>
          <p14:tracePt t="102316" x="10614025" y="3946525"/>
          <p14:tracePt t="102333" x="10614025" y="4160838"/>
          <p14:tracePt t="102349" x="10621963" y="4373563"/>
          <p14:tracePt t="102366" x="10668000" y="4664075"/>
          <p14:tracePt t="102383" x="10683875" y="4800600"/>
          <p14:tracePt t="102399" x="10683875" y="4876800"/>
          <p14:tracePt t="102416" x="10683875" y="4914900"/>
          <p14:tracePt t="102433" x="10683875" y="4960938"/>
          <p14:tracePt t="102449" x="10675938" y="4991100"/>
          <p14:tracePt t="102466" x="10607675" y="5059363"/>
          <p14:tracePt t="102483" x="10507663" y="5121275"/>
          <p14:tracePt t="102499" x="10340975" y="5189538"/>
          <p14:tracePt t="102516" x="10134600" y="5257800"/>
          <p14:tracePt t="102533" x="9928225" y="5318125"/>
          <p14:tracePt t="102549" x="9693275" y="5380038"/>
          <p14:tracePt t="102566" x="9410700" y="5448300"/>
          <p14:tracePt t="102583" x="9204325" y="5470525"/>
          <p14:tracePt t="102599" x="8999538" y="5494338"/>
          <p14:tracePt t="102616" x="8763000" y="5494338"/>
          <p14:tracePt t="102634" x="8389938" y="5494338"/>
          <p14:tracePt t="102649" x="7916863" y="5494338"/>
          <p14:tracePt t="102666" x="7246938" y="5470525"/>
          <p14:tracePt t="102683" x="6523038" y="5387975"/>
          <p14:tracePt t="102699" x="5813425" y="5341938"/>
          <p14:tracePt t="102716" x="5235575" y="5341938"/>
          <p14:tracePt t="102733" x="4800600" y="5341938"/>
          <p14:tracePt t="102749" x="4313238" y="5318125"/>
          <p14:tracePt t="102766" x="3611563" y="5257800"/>
          <p14:tracePt t="102783" x="3178175" y="5197475"/>
          <p14:tracePt t="102799" x="2835275" y="5173663"/>
          <p14:tracePt t="102816" x="2560638" y="5173663"/>
          <p14:tracePt t="102833" x="2332038" y="5173663"/>
          <p14:tracePt t="102849" x="2141538" y="5173663"/>
          <p14:tracePt t="102866" x="2019300" y="5173663"/>
          <p14:tracePt t="102883" x="1920875" y="5173663"/>
          <p14:tracePt t="102899" x="1844675" y="5151438"/>
          <p14:tracePt t="102916" x="1790700" y="5127625"/>
          <p14:tracePt t="102933" x="1706563" y="5045075"/>
          <p14:tracePt t="102949" x="1676400" y="4999038"/>
          <p14:tracePt t="102952" x="1654175" y="4960938"/>
          <p14:tracePt t="102966" x="1608138" y="4846638"/>
          <p14:tracePt t="102983" x="1577975" y="4746625"/>
          <p14:tracePt t="103000" x="1546225" y="4648200"/>
          <p14:tracePt t="103016" x="1524000" y="4549775"/>
          <p14:tracePt t="103033" x="1501775" y="4457700"/>
          <p14:tracePt t="103050" x="1485900" y="4381500"/>
          <p14:tracePt t="103066" x="1485900" y="4327525"/>
          <p14:tracePt t="103083" x="1485900" y="4244975"/>
          <p14:tracePt t="103100" x="1485900" y="4168775"/>
          <p14:tracePt t="103116" x="1493838" y="4114800"/>
          <p14:tracePt t="103133" x="1562100" y="4008438"/>
          <p14:tracePt t="103150" x="1570038" y="3984625"/>
          <p14:tracePt t="103166" x="1660525" y="3894138"/>
          <p14:tracePt t="103183" x="1744663" y="3856038"/>
          <p14:tracePt t="103200" x="1858963" y="3794125"/>
          <p14:tracePt t="103216" x="1997075" y="3771900"/>
          <p14:tracePt t="103233" x="2149475" y="3756025"/>
          <p14:tracePt t="103250" x="2308225" y="3756025"/>
          <p14:tracePt t="103266" x="2492375" y="3756025"/>
          <p14:tracePt t="103283" x="2697163" y="3756025"/>
          <p14:tracePt t="103300" x="2941638" y="3756025"/>
          <p14:tracePt t="103316" x="3216275" y="3756025"/>
          <p14:tracePt t="103334" x="3756025" y="3756025"/>
          <p14:tracePt t="103350" x="4175125" y="3756025"/>
          <p14:tracePt t="103366" x="4632325" y="3756025"/>
          <p14:tracePt t="103383" x="5013325" y="3787775"/>
          <p14:tracePt t="103400" x="5464175" y="3810000"/>
          <p14:tracePt t="103416" x="5837238" y="3810000"/>
          <p14:tracePt t="103433" x="6188075" y="3810000"/>
          <p14:tracePt t="103450" x="6561138" y="3810000"/>
          <p14:tracePt t="103466" x="6942138" y="3810000"/>
          <p14:tracePt t="103483" x="7292975" y="3810000"/>
          <p14:tracePt t="103500" x="7734300" y="3817938"/>
          <p14:tracePt t="103516" x="8131175" y="3817938"/>
          <p14:tracePt t="103534" x="8747125" y="3817938"/>
          <p14:tracePt t="103550" x="9059863" y="3817938"/>
          <p14:tracePt t="103566" x="9440863" y="3817938"/>
          <p14:tracePt t="103583" x="9707563" y="3817938"/>
          <p14:tracePt t="103600" x="9921875" y="3817938"/>
          <p14:tracePt t="103616" x="10088563" y="3817938"/>
          <p14:tracePt t="103633" x="10256838" y="3840163"/>
          <p14:tracePt t="103650" x="10363200" y="3848100"/>
          <p14:tracePt t="103666" x="10423525" y="3863975"/>
          <p14:tracePt t="103683" x="10477500" y="3886200"/>
          <p14:tracePt t="103700" x="10660063" y="3908425"/>
          <p14:tracePt t="103716" x="10744200" y="3932238"/>
          <p14:tracePt t="103733" x="10804525" y="3940175"/>
          <p14:tracePt t="103750" x="11041063" y="3984625"/>
          <p14:tracePt t="103766" x="11056938" y="3992563"/>
          <p14:tracePt t="103783" x="11064875" y="3992563"/>
          <p14:tracePt t="103800" x="11079163" y="4022725"/>
          <p14:tracePt t="103816" x="11125200" y="4191000"/>
          <p14:tracePt t="103833" x="11133138" y="4327525"/>
          <p14:tracePt t="103850" x="11133138" y="4479925"/>
          <p14:tracePt t="103866" x="11064875" y="4610100"/>
          <p14:tracePt t="103883" x="10942638" y="4732338"/>
          <p14:tracePt t="103900" x="10690225" y="4846638"/>
          <p14:tracePt t="103916" x="10347325" y="4922838"/>
          <p14:tracePt t="103933" x="9952038" y="5045075"/>
          <p14:tracePt t="103951" x="9525000" y="5089525"/>
          <p14:tracePt t="103967" x="9312275" y="5127625"/>
          <p14:tracePt t="103983" x="9113838" y="5165725"/>
          <p14:tracePt t="104000" x="8961438" y="5181600"/>
          <p14:tracePt t="104017" x="8785225" y="5197475"/>
          <p14:tracePt t="104033" x="8610600" y="5197475"/>
          <p14:tracePt t="104050" x="8420100" y="5197475"/>
          <p14:tracePt t="104067" x="8237538" y="5197475"/>
          <p14:tracePt t="104083" x="7993063" y="5197475"/>
          <p14:tracePt t="104100" x="7635875" y="5197475"/>
          <p14:tracePt t="104117" x="7246938" y="5173663"/>
          <p14:tracePt t="104133" x="6835775" y="5121275"/>
          <p14:tracePt t="104150" x="6096000" y="5006975"/>
          <p14:tracePt t="104167" x="5584825" y="4945063"/>
          <p14:tracePt t="104183" x="5127625" y="4892675"/>
          <p14:tracePt t="104200" x="4694238" y="4830763"/>
          <p14:tracePt t="104217" x="4213225" y="4754563"/>
          <p14:tracePt t="104233" x="3802063" y="4708525"/>
          <p14:tracePt t="104250" x="3429000" y="4656138"/>
          <p14:tracePt t="104267" x="3055938" y="4618038"/>
          <p14:tracePt t="104283" x="2727325" y="4572000"/>
          <p14:tracePt t="104300" x="2476500" y="4549775"/>
          <p14:tracePt t="104317" x="2278063" y="4518025"/>
          <p14:tracePt t="104333" x="2079625" y="4487863"/>
          <p14:tracePt t="104350" x="1828800" y="4411663"/>
          <p14:tracePt t="104367" x="1722438" y="4365625"/>
          <p14:tracePt t="104384" x="1592263" y="4305300"/>
          <p14:tracePt t="104400" x="1501775" y="4275138"/>
          <p14:tracePt t="104417" x="1447800" y="4244975"/>
          <p14:tracePt t="104433" x="1371600" y="4213225"/>
          <p14:tracePt t="104450" x="1317625" y="4183063"/>
          <p14:tracePt t="104467" x="1295400" y="4183063"/>
          <p14:tracePt t="104483" x="1295400" y="4175125"/>
          <p14:tracePt t="104566" x="1279525" y="4168775"/>
          <p14:tracePt t="104574" x="1273175" y="4137025"/>
          <p14:tracePt t="104584" x="1273175" y="4114800"/>
          <p14:tracePt t="104600" x="1265238" y="4098925"/>
          <p14:tracePt t="104617" x="1265238" y="4060825"/>
          <p14:tracePt t="104633" x="1265238" y="3992563"/>
          <p14:tracePt t="104650" x="1265238" y="3984625"/>
          <p14:tracePt t="104667" x="1273175" y="3962400"/>
          <p14:tracePt t="104684" x="1279525" y="3940175"/>
          <p14:tracePt t="105336" x="1317625" y="3940175"/>
          <p14:tracePt t="105342" x="1363663" y="3962400"/>
          <p14:tracePt t="105351" x="1409700" y="3978275"/>
          <p14:tracePt t="105367" x="1531938" y="4068763"/>
          <p14:tracePt t="105384" x="1692275" y="4191000"/>
          <p14:tracePt t="105400" x="1874838" y="4275138"/>
          <p14:tracePt t="105417" x="1965325" y="4313238"/>
          <p14:tracePt t="105434" x="1997075" y="4321175"/>
          <p14:tracePt t="105451" x="2003425" y="4327525"/>
          <p14:tracePt t="106678" x="2019300" y="4327525"/>
          <p14:tracePt t="106686" x="2073275" y="4327525"/>
          <p14:tracePt t="106701" x="2171700" y="4275138"/>
          <p14:tracePt t="106718" x="2324100" y="4152900"/>
          <p14:tracePt t="106734" x="2606675" y="3954463"/>
          <p14:tracePt t="106751" x="2887663" y="3711575"/>
          <p14:tracePt t="106768" x="3192463" y="3451225"/>
          <p14:tracePt t="106784" x="3429000" y="3246438"/>
          <p14:tracePt t="106801" x="3535363" y="3116263"/>
          <p14:tracePt t="106818" x="3603625" y="3009900"/>
          <p14:tracePt t="106834" x="3627438" y="2963863"/>
          <p14:tracePt t="106870" x="3627438" y="2955925"/>
          <p14:tracePt t="106910" x="3641725" y="2933700"/>
          <p14:tracePt t="106919" x="3673475" y="2895600"/>
          <p14:tracePt t="106926" x="3733800" y="2865438"/>
          <p14:tracePt t="106935" x="3787775" y="2849563"/>
          <p14:tracePt t="106951" x="3932238" y="2797175"/>
          <p14:tracePt t="106968" x="4098925" y="2751138"/>
          <p14:tracePt t="106984" x="4259263" y="2705100"/>
          <p14:tracePt t="107001" x="4359275" y="2682875"/>
          <p14:tracePt t="107018" x="4373563" y="2674938"/>
          <p14:tracePt t="107086" x="4381500" y="2674938"/>
          <p14:tracePt t="107094" x="4397375" y="2674938"/>
          <p14:tracePt t="107103" x="4427538" y="2682875"/>
          <p14:tracePt t="107118" x="4487863" y="2689225"/>
          <p14:tracePt t="107134" x="4549775" y="2713038"/>
          <p14:tracePt t="107151" x="4648200" y="2743200"/>
          <p14:tracePt t="107168" x="4937125" y="2789238"/>
          <p14:tracePt t="107184" x="5051425" y="2803525"/>
          <p14:tracePt t="107201" x="5097463" y="2803525"/>
          <p14:tracePt t="107218" x="5265738" y="2803525"/>
          <p14:tracePt t="107234" x="5418138" y="2835275"/>
          <p14:tracePt t="107251" x="5432425" y="2835275"/>
          <p14:tracePt t="107798" x="5402263" y="2835275"/>
          <p14:tracePt t="107806" x="5380038" y="2827338"/>
          <p14:tracePt t="107818" x="5364163" y="2819400"/>
          <p14:tracePt t="107834" x="5349875" y="2819400"/>
          <p14:tracePt t="107852" x="5326063" y="2811463"/>
          <p14:tracePt t="107868" x="5280025" y="2797175"/>
          <p14:tracePt t="107884" x="5257800" y="2797175"/>
          <p14:tracePt t="107901" x="5211763" y="2797175"/>
          <p14:tracePt t="107918" x="5173663" y="2797175"/>
          <p14:tracePt t="107934" x="5159375" y="2797175"/>
          <p14:tracePt t="107951" x="5151438" y="2797175"/>
          <p14:tracePt t="108006" x="5151438" y="2803525"/>
          <p14:tracePt t="108022" x="5151438" y="2811463"/>
          <p14:tracePt t="108030" x="5151438" y="2827338"/>
          <p14:tracePt t="108078" x="5151438" y="2835275"/>
          <p14:tracePt t="108126" x="5151438" y="2841625"/>
          <p14:tracePt t="108142" x="5151438" y="2849563"/>
          <p14:tracePt t="108150" x="5151438" y="2857500"/>
          <p14:tracePt t="108167" x="5151438" y="2865438"/>
          <p14:tracePt t="108182" x="5151438" y="2873375"/>
          <p14:tracePt t="108190" x="5151438" y="2879725"/>
          <p14:tracePt t="108206" x="5151438" y="2887663"/>
          <p14:tracePt t="108230" x="5151438" y="2895600"/>
          <p14:tracePt t="110766" x="5151438" y="2903538"/>
          <p14:tracePt t="110774" x="5121275" y="2949575"/>
          <p14:tracePt t="110786" x="5089525" y="3001963"/>
          <p14:tracePt t="110802" x="5021263" y="3070225"/>
          <p14:tracePt t="110819" x="4914900" y="3140075"/>
          <p14:tracePt t="110836" x="4816475" y="3192463"/>
          <p14:tracePt t="110852" x="4746625" y="3238500"/>
          <p14:tracePt t="110870" x="4702175" y="3268663"/>
          <p14:tracePt t="110886" x="4702175" y="3276600"/>
          <p14:tracePt t="110902" x="4702175" y="3284538"/>
          <p14:tracePt t="110919" x="4686300" y="3322638"/>
          <p14:tracePt t="110936" x="4678363" y="3368675"/>
          <p14:tracePt t="110952" x="4664075" y="3436938"/>
          <p14:tracePt t="110969" x="4640263" y="3513138"/>
          <p14:tracePt t="110986" x="4618038" y="3589338"/>
          <p14:tracePt t="111002" x="4602163" y="3649663"/>
          <p14:tracePt t="111019" x="4579938" y="3703638"/>
          <p14:tracePt t="111036" x="4572000" y="3733800"/>
          <p14:tracePt t="111052" x="4564063" y="3741738"/>
          <p14:tracePt t="111086" x="4564063" y="3756025"/>
          <p14:tracePt t="111103" x="4541838" y="3763963"/>
          <p14:tracePt t="111119" x="4533900" y="3763963"/>
          <p14:tracePt t="111136" x="4503738" y="3763963"/>
          <p14:tracePt t="111152" x="4441825" y="3763963"/>
          <p14:tracePt t="111169" x="4321175" y="3756025"/>
          <p14:tracePt t="111186" x="4191000" y="3749675"/>
          <p14:tracePt t="111203" x="4084638" y="3725863"/>
          <p14:tracePt t="111219" x="4022725" y="3717925"/>
          <p14:tracePt t="111236" x="4000500" y="3703638"/>
          <p14:tracePt t="111343" x="3992563" y="3695700"/>
          <p14:tracePt t="111350" x="3992563" y="3657600"/>
          <p14:tracePt t="111358" x="4000500" y="3635375"/>
          <p14:tracePt t="111369" x="4008438" y="3619500"/>
          <p14:tracePt t="111386" x="4008438" y="3603625"/>
          <p14:tracePt t="111403" x="4022725" y="3581400"/>
          <p14:tracePt t="111436" x="4022725" y="3559175"/>
          <p14:tracePt t="111453" x="4000500" y="3543300"/>
          <p14:tracePt t="111469" x="3962400" y="3527425"/>
          <p14:tracePt t="111486" x="3908425" y="3521075"/>
          <p14:tracePt t="111503" x="3817938" y="3521075"/>
          <p14:tracePt t="111519" x="3794125" y="3521075"/>
          <p14:tracePt t="111583" x="3794125" y="3497263"/>
          <p14:tracePt t="111590" x="3794125" y="3459163"/>
          <p14:tracePt t="111603" x="3794125" y="3398838"/>
          <p14:tracePt t="111619" x="3794125" y="3284538"/>
          <p14:tracePt t="111636" x="3794125" y="3132138"/>
          <p14:tracePt t="111653" x="3794125" y="3001963"/>
          <p14:tracePt t="111669" x="3749675" y="2873375"/>
          <p14:tracePt t="111686" x="3703638" y="2743200"/>
          <p14:tracePt t="111703" x="3665538" y="2667000"/>
          <p14:tracePt t="111719" x="3627438" y="2582863"/>
          <p14:tracePt t="111736" x="3597275" y="2484438"/>
          <p14:tracePt t="111753" x="3559175" y="2408238"/>
          <p14:tracePt t="111769" x="3527425" y="2332038"/>
          <p14:tracePt t="111786" x="3513138" y="2308225"/>
          <p14:tracePt t="111803" x="3497263" y="2293938"/>
          <p14:tracePt t="111819" x="3482975" y="2286000"/>
          <p14:tracePt t="111837" x="3475038" y="2286000"/>
          <p14:tracePt t="111863" x="3459163" y="2286000"/>
          <p14:tracePt t="111878" x="3451225" y="2278063"/>
          <p14:tracePt t="111903" x="3444875" y="2270125"/>
          <p14:tracePt t="111910" x="3429000" y="2270125"/>
          <p14:tracePt t="111919" x="3421063" y="2263775"/>
          <p14:tracePt t="111936" x="3413125" y="2255838"/>
          <p14:tracePt t="111953" x="3398838" y="2239963"/>
          <p14:tracePt t="111969" x="3390900" y="2225675"/>
          <p14:tracePt t="112003" x="3382963" y="2217738"/>
          <p14:tracePt t="112019" x="3375025" y="2209800"/>
          <p14:tracePt t="112036" x="3375025" y="2193925"/>
          <p14:tracePt t="112053" x="3375025" y="2187575"/>
          <p14:tracePt t="112086" x="3375025" y="2171700"/>
          <p14:tracePt t="112120" x="3375025" y="2163763"/>
          <p14:tracePt t="112223" x="3382963" y="2171700"/>
          <p14:tracePt t="112238" x="3398838" y="2179638"/>
          <p14:tracePt t="112246" x="3429000" y="2193925"/>
          <p14:tracePt t="112254" x="3444875" y="2193925"/>
          <p14:tracePt t="112271" x="3521075" y="2209800"/>
          <p14:tracePt t="112286" x="3573463" y="2232025"/>
          <p14:tracePt t="112303" x="3597275" y="2232025"/>
          <p14:tracePt t="112320" x="3603625" y="2232025"/>
          <p14:tracePt t="112455" x="3603625" y="2239963"/>
          <p14:tracePt t="112471" x="3603625" y="2247900"/>
          <p14:tracePt t="112479" x="3627438" y="2301875"/>
          <p14:tracePt t="112486" x="3665538" y="2416175"/>
          <p14:tracePt t="112503" x="3717925" y="2620963"/>
          <p14:tracePt t="112520" x="3756025" y="2873375"/>
          <p14:tracePt t="112536" x="3817938" y="3154363"/>
          <p14:tracePt t="112553" x="3870325" y="3398838"/>
          <p14:tracePt t="112570" x="3924300" y="3551238"/>
          <p14:tracePt t="112586" x="3954463" y="3641725"/>
          <p14:tracePt t="112603" x="3978275" y="3717925"/>
          <p14:tracePt t="112620" x="3984625" y="3741738"/>
          <p14:tracePt t="112636" x="4000500" y="3749675"/>
          <p14:tracePt t="112653" x="4008438" y="3749675"/>
          <p14:tracePt t="112670" x="4030663" y="3749675"/>
          <p14:tracePt t="112686" x="4046538" y="3749675"/>
          <p14:tracePt t="112703" x="4098925" y="3749675"/>
          <p14:tracePt t="112720" x="4213225" y="3725863"/>
          <p14:tracePt t="112736" x="4335463" y="3695700"/>
          <p14:tracePt t="112753" x="4441825" y="3665538"/>
          <p14:tracePt t="112771" x="4495800" y="3657600"/>
          <p14:tracePt t="112786" x="4503738" y="3657600"/>
          <p14:tracePt t="112863" x="4511675" y="3649663"/>
          <p14:tracePt t="112870" x="4511675" y="3635375"/>
          <p14:tracePt t="112879" x="4511675" y="3603625"/>
          <p14:tracePt t="112886" x="4511675" y="3597275"/>
          <p14:tracePt t="112910" x="4511675" y="3551238"/>
          <p14:tracePt t="112920" x="4511675" y="3513138"/>
          <p14:tracePt t="112936" x="4525963" y="3451225"/>
          <p14:tracePt t="112953" x="4594225" y="3390900"/>
          <p14:tracePt t="112970" x="4746625" y="3306763"/>
          <p14:tracePt t="112987" x="4914900" y="3238500"/>
          <p14:tracePt t="112990" x="4999038" y="3192463"/>
          <p14:tracePt t="113003" x="5097463" y="3178175"/>
          <p14:tracePt t="113020" x="5257800" y="3124200"/>
          <p14:tracePt t="113037" x="5341938" y="3094038"/>
          <p14:tracePt t="113053" x="5364163" y="3078163"/>
          <p14:tracePt t="113223" x="5372100" y="3086100"/>
          <p14:tracePt t="113231" x="5394325" y="3162300"/>
          <p14:tracePt t="113238" x="5432425" y="3292475"/>
          <p14:tracePt t="113253" x="5456238" y="3413125"/>
          <p14:tracePt t="113270" x="5578475" y="3817938"/>
          <p14:tracePt t="113287" x="5638800" y="3962400"/>
          <p14:tracePt t="113303" x="5676900" y="4022725"/>
          <p14:tracePt t="113320" x="5684838" y="4022725"/>
          <p14:tracePt t="113337" x="5692775" y="4022725"/>
          <p14:tracePt t="113353" x="5761038" y="4016375"/>
          <p14:tracePt t="113370" x="5845175" y="3946525"/>
          <p14:tracePt t="113387" x="5921375" y="3848100"/>
          <p14:tracePt t="113403" x="6011863" y="3725863"/>
          <p14:tracePt t="113420" x="6118225" y="3619500"/>
          <p14:tracePt t="113437" x="6188075" y="3573463"/>
          <p14:tracePt t="113453" x="6218238" y="3543300"/>
          <p14:tracePt t="113631" x="6218238" y="3535363"/>
          <p14:tracePt t="113638" x="6218238" y="3521075"/>
          <p14:tracePt t="113647" x="6188075" y="3482975"/>
          <p14:tracePt t="113655" x="6172200" y="3482975"/>
          <p14:tracePt t="113670" x="6096000" y="3444875"/>
          <p14:tracePt t="113686" x="5997575" y="3406775"/>
          <p14:tracePt t="113703" x="5965825" y="3398838"/>
          <p14:tracePt t="113720" x="5943600" y="3390900"/>
          <p14:tracePt t="113855" x="5935663" y="3382963"/>
          <p14:tracePt t="113871" x="5927725" y="3382963"/>
          <p14:tracePt t="113887" x="5921375" y="3382963"/>
          <p14:tracePt t="113903" x="5913438" y="3382963"/>
          <p14:tracePt t="114231" x="5913438" y="3390900"/>
          <p14:tracePt t="114238" x="5921375" y="3390900"/>
          <p14:tracePt t="114247" x="5943600" y="3398838"/>
          <p14:tracePt t="114271" x="5951538" y="3406775"/>
          <p14:tracePt t="114294" x="5959475" y="3406775"/>
          <p14:tracePt t="114302" x="5965825" y="3406775"/>
          <p14:tracePt t="114526" x="5973763" y="3406775"/>
          <p14:tracePt t="114535" x="5989638" y="3406775"/>
          <p14:tracePt t="114542" x="5997575" y="3406775"/>
          <p14:tracePt t="114554" x="6003925" y="3406775"/>
          <p14:tracePt t="114570" x="6011863" y="3406775"/>
          <p14:tracePt t="114587" x="6019800" y="3406775"/>
          <p14:tracePt t="114967" x="6019800" y="3390900"/>
          <p14:tracePt t="114975" x="6019800" y="3368675"/>
          <p14:tracePt t="114987" x="6027738" y="3360738"/>
          <p14:tracePt t="115004" x="6035675" y="3352800"/>
          <p14:tracePt t="115021" x="6042025" y="3322638"/>
          <p14:tracePt t="115037" x="6042025" y="3314700"/>
          <p14:tracePt t="115198" x="6049963" y="3314700"/>
          <p14:tracePt t="115206" x="6065838" y="3314700"/>
          <p14:tracePt t="115215" x="6065838" y="3322638"/>
          <p14:tracePt t="115223" x="6088063" y="3322638"/>
          <p14:tracePt t="115237" x="6103938" y="3330575"/>
          <p14:tracePt t="115254" x="6202363" y="3382963"/>
          <p14:tracePt t="115271" x="6248400" y="3398838"/>
          <p14:tracePt t="115287" x="6256338" y="3398838"/>
          <p14:tracePt t="115392" x="6270625" y="3398838"/>
          <p14:tracePt t="115774" x="6278563" y="3382963"/>
          <p14:tracePt t="115782" x="6316663" y="3375025"/>
          <p14:tracePt t="115790" x="6362700" y="3360738"/>
          <p14:tracePt t="115804" x="6408738" y="3344863"/>
          <p14:tracePt t="115821" x="6523038" y="3330575"/>
          <p14:tracePt t="115837" x="6689725" y="3284538"/>
          <p14:tracePt t="115854" x="6721475" y="3268663"/>
          <p14:tracePt t="115983" x="6727825" y="3268663"/>
          <p14:tracePt t="115990" x="6735763" y="3268663"/>
          <p14:tracePt t="116004" x="6743700" y="3276600"/>
          <p14:tracePt t="116038" x="6759575" y="3276600"/>
          <p14:tracePt t="116047" x="6765925" y="3284538"/>
          <p14:tracePt t="116055" x="6773863" y="3292475"/>
          <p14:tracePt t="116071" x="6781800" y="3292475"/>
          <p14:tracePt t="116207" x="6743700" y="3292475"/>
          <p14:tracePt t="116215" x="6689725" y="3276600"/>
          <p14:tracePt t="116223" x="6621463" y="3268663"/>
          <p14:tracePt t="116238" x="6461125" y="3254375"/>
          <p14:tracePt t="116254" x="6278563" y="3260725"/>
          <p14:tracePt t="116271" x="6103938" y="3298825"/>
          <p14:tracePt t="116288" x="5989638" y="3306763"/>
          <p14:tracePt t="116304" x="5935663" y="3314700"/>
          <p14:tracePt t="116438" x="5927725" y="3314700"/>
          <p14:tracePt t="116446" x="5921375" y="3314700"/>
          <p14:tracePt t="116455" x="5913438" y="3314700"/>
          <p14:tracePt t="116471" x="5897563" y="3314700"/>
          <p14:tracePt t="116488" x="5859463" y="3336925"/>
          <p14:tracePt t="116504" x="5829300" y="3360738"/>
          <p14:tracePt t="116521" x="5807075" y="3368675"/>
          <p14:tracePt t="116538" x="5799138" y="3368675"/>
          <p14:tracePt t="116695" x="5799138" y="3375025"/>
          <p14:tracePt t="116702" x="5807075" y="3375025"/>
          <p14:tracePt t="116710" x="5889625" y="3375025"/>
          <p14:tracePt t="116721" x="5973763" y="3368675"/>
          <p14:tracePt t="116738" x="6202363" y="3336925"/>
          <p14:tracePt t="116754" x="6469063" y="3298825"/>
          <p14:tracePt t="116771" x="6689725" y="3268663"/>
          <p14:tracePt t="116788" x="6819900" y="3246438"/>
          <p14:tracePt t="116821" x="6827838" y="3238500"/>
          <p14:tracePt t="116862" x="6811963" y="3238500"/>
          <p14:tracePt t="116870" x="6789738" y="3238500"/>
          <p14:tracePt t="116878" x="6751638" y="3238500"/>
          <p14:tracePt t="116888" x="6659563" y="3246438"/>
          <p14:tracePt t="116904" x="6446838" y="3276600"/>
          <p14:tracePt t="116921" x="6118225" y="3314700"/>
          <p14:tracePt t="116938" x="5807075" y="3314700"/>
          <p14:tracePt t="116954" x="5616575" y="3314700"/>
          <p14:tracePt t="116971" x="5562600" y="3314700"/>
          <p14:tracePt t="117014" x="5638800" y="3306763"/>
          <p14:tracePt t="117022" x="5737225" y="3298825"/>
          <p14:tracePt t="117038" x="5959475" y="3298825"/>
          <p14:tracePt t="117054" x="6164263" y="3298825"/>
          <p14:tracePt t="117071" x="6302375" y="3298825"/>
          <p14:tracePt t="117088" x="6384925" y="3298825"/>
          <p14:tracePt t="117104" x="6392863" y="3298825"/>
          <p14:tracePt t="117158" x="6400800" y="3298825"/>
          <p14:tracePt t="117174" x="6416675" y="3298825"/>
          <p14:tracePt t="117181" x="6438900" y="3298825"/>
          <p14:tracePt t="117189" x="6454775" y="3306763"/>
          <p14:tracePt t="117204" x="6469063" y="3306763"/>
          <p14:tracePt t="117221" x="6583363" y="3314700"/>
          <p14:tracePt t="117238" x="6789738" y="3344863"/>
          <p14:tracePt t="117254" x="6911975" y="3344863"/>
          <p14:tracePt t="117271" x="6980238" y="3344863"/>
          <p14:tracePt t="117289" x="6988175" y="3344863"/>
          <p14:tracePt t="117334" x="6994525" y="3344863"/>
          <p14:tracePt t="117350" x="6994525" y="3336925"/>
          <p14:tracePt t="117358" x="6988175" y="3322638"/>
          <p14:tracePt t="117371" x="6988175" y="3306763"/>
          <p14:tracePt t="117388" x="6972300" y="3260725"/>
          <p14:tracePt t="117405" x="6942138" y="3208338"/>
          <p14:tracePt t="117421" x="6904038" y="3146425"/>
          <p14:tracePt t="117438" x="6835775" y="3086100"/>
          <p14:tracePt t="117455" x="6765925" y="3048000"/>
          <p14:tracePt t="117471" x="6735763" y="3040063"/>
          <p14:tracePt t="117488" x="6689725" y="3025775"/>
          <p14:tracePt t="117505" x="6667500" y="3025775"/>
          <p14:tracePt t="117521" x="6629400" y="3025775"/>
          <p14:tracePt t="117538" x="6469063" y="3070225"/>
          <p14:tracePt t="117555" x="6286500" y="3184525"/>
          <p14:tracePt t="117571" x="6142038" y="3298825"/>
          <p14:tracePt t="117588" x="6027738" y="3406775"/>
          <p14:tracePt t="117605" x="6003925" y="3482975"/>
          <p14:tracePt t="117621" x="6011863" y="3551238"/>
          <p14:tracePt t="117638" x="6142038" y="3581400"/>
          <p14:tracePt t="117655" x="6446838" y="3603625"/>
          <p14:tracePt t="117671" x="6819900" y="3603625"/>
          <p14:tracePt t="117688" x="7078663" y="3603625"/>
          <p14:tracePt t="117705" x="7285038" y="3527425"/>
          <p14:tracePt t="117721" x="7375525" y="3467100"/>
          <p14:tracePt t="117738" x="7391400" y="3390900"/>
          <p14:tracePt t="117755" x="7375525" y="3314700"/>
          <p14:tracePt t="117771" x="7239000" y="3200400"/>
          <p14:tracePt t="117788" x="7040563" y="3140075"/>
          <p14:tracePt t="117805" x="6621463" y="3078163"/>
          <p14:tracePt t="117821" x="6484938" y="3078163"/>
          <p14:tracePt t="117838" x="6384925" y="3108325"/>
          <p14:tracePt t="117855" x="6332538" y="3140075"/>
          <p14:tracePt t="117871" x="6332538" y="3178175"/>
          <p14:tracePt t="117888" x="6332538" y="3208338"/>
          <p14:tracePt t="117905" x="6362700" y="3230563"/>
          <p14:tracePt t="117921" x="6400800" y="3238500"/>
          <p14:tracePt t="117938" x="6423025" y="3238500"/>
          <p14:tracePt t="117955" x="6461125" y="3238500"/>
          <p14:tracePt t="117971" x="6507163" y="3230563"/>
          <p14:tracePt t="117988" x="6515100" y="3230563"/>
          <p14:tracePt t="118005" x="6507163" y="3184525"/>
          <p14:tracePt t="118022" x="6492875" y="3178175"/>
          <p14:tracePt t="118038" x="6477000" y="3178175"/>
          <p14:tracePt t="118055" x="6469063" y="3178175"/>
          <p14:tracePt t="139143" x="6545263" y="3268663"/>
          <p14:tracePt t="139151" x="6607175" y="3344863"/>
          <p14:tracePt t="139163" x="6651625" y="3382963"/>
          <p14:tracePt t="139179" x="6705600" y="3398838"/>
          <p14:tracePt t="139196" x="6735763" y="3413125"/>
          <p14:tracePt t="139212" x="6773863" y="3429000"/>
          <p14:tracePt t="139384" x="6773863" y="3421063"/>
          <p14:tracePt t="139391" x="6759575" y="3413125"/>
          <p14:tracePt t="139398" x="6743700" y="3406775"/>
          <p14:tracePt t="139414" x="6721475" y="3390900"/>
          <p14:tracePt t="139430" x="6697663" y="3390900"/>
          <p14:tracePt t="139446" x="6645275" y="3352800"/>
          <p14:tracePt t="139463" x="6613525" y="3336925"/>
          <p14:tracePt t="139480" x="6583363" y="3330575"/>
          <p14:tracePt t="139496" x="6561138" y="3322638"/>
          <p14:tracePt t="149894" x="6553200" y="3330575"/>
          <p14:tracePt t="149902" x="6553200" y="3382963"/>
          <p14:tracePt t="149916" x="6553200" y="3444875"/>
          <p14:tracePt t="149933" x="6545263" y="3475038"/>
          <p14:tracePt t="149966" x="6523038" y="3505200"/>
          <p14:tracePt t="149983" x="6515100" y="3521075"/>
          <p14:tracePt t="150000" x="6507163" y="3527425"/>
          <p14:tracePt t="150033" x="6499225" y="3527425"/>
          <p14:tracePt t="150050" x="6492875" y="3535363"/>
          <p14:tracePt t="150084" x="6469063" y="3535363"/>
          <p14:tracePt t="150100" x="6454775" y="3543300"/>
          <p14:tracePt t="150117" x="6423025" y="3551238"/>
          <p14:tracePt t="150134" x="6408738" y="3559175"/>
          <p14:tracePt t="150136" x="6408738" y="3565525"/>
          <p14:tracePt t="150150" x="6392863" y="3573463"/>
          <p14:tracePt t="150167" x="6384925" y="3581400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75645" y="1019069"/>
            <a:ext cx="75522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Distributions and their Graphs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4938" t="34891" r="6822" b="23954"/>
          <a:stretch/>
        </p:blipFill>
        <p:spPr>
          <a:xfrm>
            <a:off x="1098481" y="2472265"/>
            <a:ext cx="9750141" cy="3307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82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8345"/>
    </mc:Choice>
    <mc:Fallback xmlns="">
      <p:transition advTm="27834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75" x="6408738" y="3581400"/>
          <p14:tracePt t="1984" x="6811963" y="3535363"/>
          <p14:tracePt t="1996" x="7407275" y="3368675"/>
          <p14:tracePt t="2013" x="8724900" y="3200400"/>
          <p14:tracePt t="2029" x="9707563" y="3200400"/>
          <p14:tracePt t="2047" x="9669463" y="3200400"/>
          <p14:tracePt t="2063" x="9402763" y="3170238"/>
          <p14:tracePt t="2079" x="7124700" y="3170238"/>
          <p14:tracePt t="2096" x="5089525" y="3178175"/>
          <p14:tracePt t="2113" x="3298825" y="3406775"/>
          <p14:tracePt t="2130" x="2225675" y="3451225"/>
          <p14:tracePt t="2146" x="1768475" y="3451225"/>
          <p14:tracePt t="2163" x="1684338" y="3451225"/>
          <p14:tracePt t="2179" x="1692275" y="3444875"/>
          <p14:tracePt t="2196" x="2003425" y="3222625"/>
          <p14:tracePt t="2213" x="2841625" y="2933700"/>
          <p14:tracePt t="2229" x="3940175" y="2705100"/>
          <p14:tracePt t="2247" x="5508625" y="2544763"/>
          <p14:tracePt t="2263" x="5875338" y="2544763"/>
          <p14:tracePt t="2279" x="6324600" y="2598738"/>
          <p14:tracePt t="2296" x="6346825" y="2682875"/>
          <p14:tracePt t="2313" x="6003925" y="2955925"/>
          <p14:tracePt t="2331" x="4884738" y="3368675"/>
          <p14:tracePt t="2346" x="3413125" y="3641725"/>
          <p14:tracePt t="2363" x="1943100" y="3794125"/>
          <p14:tracePt t="2379" x="952500" y="3794125"/>
          <p14:tracePt t="2396" x="541338" y="3771900"/>
          <p14:tracePt t="2413" x="495300" y="3733800"/>
          <p14:tracePt t="2429" x="609600" y="3619500"/>
          <p14:tracePt t="2447" x="1616075" y="3398838"/>
          <p14:tracePt t="2463" x="2400300" y="3382963"/>
          <p14:tracePt t="2479" x="3017838" y="3513138"/>
          <p14:tracePt t="2496" x="3238500" y="3687763"/>
          <p14:tracePt t="2513" x="3246438" y="3870325"/>
          <p14:tracePt t="2529" x="3086100" y="4114800"/>
          <p14:tracePt t="2546" x="2598738" y="4313238"/>
          <p14:tracePt t="2563" x="2027238" y="4381500"/>
          <p14:tracePt t="2579" x="1684338" y="4381500"/>
          <p14:tracePt t="2596" x="1600200" y="4327525"/>
          <p14:tracePt t="2613" x="1592263" y="4221163"/>
          <p14:tracePt t="2631" x="1714500" y="3902075"/>
          <p14:tracePt t="2646" x="1820863" y="3787775"/>
          <p14:tracePt t="2663" x="2087563" y="3657600"/>
          <p14:tracePt t="2679" x="2149475" y="3657600"/>
          <p14:tracePt t="2696" x="2155825" y="3665538"/>
          <p14:tracePt t="2713" x="2155825" y="3848100"/>
          <p14:tracePt t="2729" x="2065338" y="4000500"/>
          <p14:tracePt t="2746" x="1943100" y="4076700"/>
          <p14:tracePt t="2763" x="1874838" y="4098925"/>
          <p14:tracePt t="2799" x="1866900" y="4092575"/>
          <p14:tracePt t="2813" x="1866900" y="4022725"/>
          <p14:tracePt t="2831" x="2027238" y="3825875"/>
          <p14:tracePt t="2846" x="2079625" y="3787775"/>
          <p14:tracePt t="2863" x="2087563" y="3779838"/>
          <p14:tracePt t="3160" x="2095500" y="3779838"/>
          <p14:tracePt t="3175" x="2103438" y="3779838"/>
          <p14:tracePt t="3183" x="2141538" y="3779838"/>
          <p14:tracePt t="3196" x="2225675" y="3802063"/>
          <p14:tracePt t="3213" x="2408238" y="3840163"/>
          <p14:tracePt t="3230" x="2628900" y="3840163"/>
          <p14:tracePt t="3247" x="3048000" y="3878263"/>
          <p14:tracePt t="3263" x="3551238" y="3886200"/>
          <p14:tracePt t="3280" x="4152900" y="3902075"/>
          <p14:tracePt t="3296" x="4625975" y="3902075"/>
          <p14:tracePt t="3313" x="4960938" y="3902075"/>
          <p14:tracePt t="3330" x="5105400" y="3902075"/>
          <p14:tracePt t="3346" x="5113338" y="3902075"/>
          <p14:tracePt t="3904" x="5121275" y="3916363"/>
          <p14:tracePt t="3913" x="5059363" y="4030663"/>
          <p14:tracePt t="3920" x="4906963" y="4221163"/>
          <p14:tracePt t="3930" x="4694238" y="4381500"/>
          <p14:tracePt t="3947" x="3978275" y="4694238"/>
          <p14:tracePt t="3963" x="3086100" y="4860925"/>
          <p14:tracePt t="3980" x="2187575" y="4922838"/>
          <p14:tracePt t="3997" x="1425575" y="4922838"/>
          <p14:tracePt t="4013" x="1074738" y="4906963"/>
          <p14:tracePt t="4030" x="1020763" y="4868863"/>
          <p14:tracePt t="4048" x="1020763" y="4846638"/>
          <p14:tracePt t="4063" x="1120775" y="4648200"/>
          <p14:tracePt t="4080" x="1279525" y="4495800"/>
          <p14:tracePt t="4097" x="1485900" y="4397375"/>
          <p14:tracePt t="4113" x="1722438" y="4267200"/>
          <p14:tracePt t="4130" x="1858963" y="4183063"/>
          <p14:tracePt t="4147" x="1889125" y="4168775"/>
          <p14:tracePt t="4184" x="1889125" y="4160838"/>
          <p14:tracePt t="4197" x="1889125" y="4152900"/>
          <p14:tracePt t="4213" x="1760538" y="4114800"/>
          <p14:tracePt t="4231" x="1584325" y="4060825"/>
          <p14:tracePt t="4247" x="1531938" y="4046538"/>
          <p14:tracePt t="4368" x="1524000" y="4038600"/>
          <p14:tracePt t="4391" x="1539875" y="3992563"/>
          <p14:tracePt t="4399" x="1562100" y="3932238"/>
          <p14:tracePt t="4408" x="1584325" y="3894138"/>
          <p14:tracePt t="5079" x="1630363" y="3848100"/>
          <p14:tracePt t="5087" x="1760538" y="3756025"/>
          <p14:tracePt t="5097" x="1858963" y="3703638"/>
          <p14:tracePt t="5114" x="1951038" y="3635375"/>
          <p14:tracePt t="5130" x="2049463" y="3581400"/>
          <p14:tracePt t="5147" x="2117725" y="3535363"/>
          <p14:tracePt t="5180" x="2125663" y="3527425"/>
          <p14:tracePt t="5249" x="2133600" y="3527425"/>
          <p14:tracePt t="5255" x="2149475" y="3535363"/>
          <p14:tracePt t="5264" x="2155825" y="3535363"/>
          <p14:tracePt t="5280" x="2171700" y="3543300"/>
          <p14:tracePt t="5297" x="2217738" y="3635375"/>
          <p14:tracePt t="5314" x="2247900" y="3711575"/>
          <p14:tracePt t="5330" x="2270125" y="3733800"/>
          <p14:tracePt t="5416" x="2270125" y="3717925"/>
          <p14:tracePt t="5423" x="2263775" y="3711575"/>
          <p14:tracePt t="5439" x="2263775" y="3695700"/>
          <p14:tracePt t="5752" x="2263775" y="3703638"/>
          <p14:tracePt t="5758" x="2263775" y="3711575"/>
          <p14:tracePt t="5766" x="2263775" y="3717925"/>
          <p14:tracePt t="5814" x="2270125" y="3725863"/>
          <p14:tracePt t="6039" x="2278063" y="3725863"/>
          <p14:tracePt t="6048" x="2286000" y="3717925"/>
          <p14:tracePt t="6056" x="2308225" y="3673475"/>
          <p14:tracePt t="6064" x="2316163" y="3665538"/>
          <p14:tracePt t="6089" x="2324100" y="3657600"/>
          <p14:tracePt t="6231" x="2316163" y="3657600"/>
          <p14:tracePt t="7288" x="2316163" y="3649663"/>
          <p14:tracePt t="7407" x="2308225" y="3649663"/>
          <p14:tracePt t="7423" x="2301875" y="3649663"/>
          <p14:tracePt t="7455" x="2293938" y="3649663"/>
          <p14:tracePt t="9447" x="2286000" y="3649663"/>
          <p14:tracePt t="9488" x="2278063" y="3641725"/>
          <p14:tracePt t="9544" x="2270125" y="3641725"/>
          <p14:tracePt t="9576" x="2263775" y="3641725"/>
          <p14:tracePt t="9600" x="2255838" y="3641725"/>
          <p14:tracePt t="9608" x="2255838" y="3635375"/>
          <p14:tracePt t="9655" x="2247900" y="3627438"/>
          <p14:tracePt t="28257" x="2255838" y="3627438"/>
          <p14:tracePt t="28264" x="2278063" y="3635375"/>
          <p14:tracePt t="28272" x="2301875" y="3641725"/>
          <p14:tracePt t="28289" x="2354263" y="3657600"/>
          <p14:tracePt t="28306" x="2370138" y="3665538"/>
          <p14:tracePt t="28322" x="2378075" y="3665538"/>
          <p14:tracePt t="28340" x="2378075" y="3779838"/>
          <p14:tracePt t="28355" x="2392363" y="3832225"/>
          <p14:tracePt t="28695" x="2378075" y="3832225"/>
          <p14:tracePt t="28705" x="2362200" y="3825875"/>
          <p14:tracePt t="28728" x="2354263" y="3825875"/>
          <p14:tracePt t="28736" x="2346325" y="3810000"/>
          <p14:tracePt t="28743" x="2332038" y="3741738"/>
          <p14:tracePt t="28756" x="2324100" y="3649663"/>
          <p14:tracePt t="28773" x="2293938" y="3527425"/>
          <p14:tracePt t="28789" x="2255838" y="3368675"/>
          <p14:tracePt t="28806" x="2225675" y="3230563"/>
          <p14:tracePt t="28823" x="2193925" y="3116263"/>
          <p14:tracePt t="28839" x="2187575" y="3094038"/>
          <p14:tracePt t="28929" x="2187575" y="3116263"/>
          <p14:tracePt t="28936" x="2187575" y="3170238"/>
          <p14:tracePt t="28943" x="2187575" y="3208338"/>
          <p14:tracePt t="28956" x="2187575" y="3268663"/>
          <p14:tracePt t="28972" x="2187575" y="3352800"/>
          <p14:tracePt t="28989" x="2187575" y="3421063"/>
          <p14:tracePt t="29006" x="2193925" y="3497263"/>
          <p14:tracePt t="29022" x="2209800" y="3551238"/>
          <p14:tracePt t="29039" x="2217738" y="3559175"/>
          <p14:tracePt t="29095" x="2201863" y="3559175"/>
          <p14:tracePt t="29119" x="2187575" y="3565525"/>
          <p14:tracePt t="29127" x="2187575" y="3573463"/>
          <p14:tracePt t="29139" x="2171700" y="3589338"/>
          <p14:tracePt t="29156" x="2171700" y="3603625"/>
          <p14:tracePt t="29172" x="2171700" y="3611563"/>
          <p14:tracePt t="29191" x="2171700" y="3619500"/>
          <p14:tracePt t="29207" x="2171700" y="3635375"/>
          <p14:tracePt t="29223" x="2171700" y="3641725"/>
          <p14:tracePt t="29239" x="2171700" y="3673475"/>
          <p14:tracePt t="29256" x="2179638" y="3695700"/>
          <p14:tracePt t="29319" x="2187575" y="3695700"/>
          <p14:tracePt t="29329" x="2201863" y="3695700"/>
          <p14:tracePt t="29339" x="2217738" y="3695700"/>
          <p14:tracePt t="29356" x="2239963" y="3695700"/>
          <p14:tracePt t="29373" x="2247900" y="3695700"/>
          <p14:tracePt t="29560" x="2255838" y="3687763"/>
          <p14:tracePt t="29568" x="2263775" y="3679825"/>
          <p14:tracePt t="29711" x="2263775" y="3673475"/>
          <p14:tracePt t="29720" x="2263775" y="3665538"/>
          <p14:tracePt t="29727" x="2255838" y="3665538"/>
          <p14:tracePt t="29739" x="2247900" y="3665538"/>
          <p14:tracePt t="29756" x="2239963" y="3665538"/>
          <p14:tracePt t="29773" x="2232025" y="3665538"/>
          <p14:tracePt t="29789" x="2225675" y="3657600"/>
          <p14:tracePt t="29824" x="2209800" y="3649663"/>
          <p14:tracePt t="29863" x="2201863" y="3649663"/>
          <p14:tracePt t="29872" x="2193925" y="3649663"/>
          <p14:tracePt t="29879" x="2179638" y="3641725"/>
          <p14:tracePt t="29889" x="2171700" y="3641725"/>
          <p14:tracePt t="29906" x="2149475" y="3641725"/>
          <p14:tracePt t="29923" x="2117725" y="3635375"/>
          <p14:tracePt t="30160" x="2125663" y="3635375"/>
          <p14:tracePt t="30168" x="2133600" y="3635375"/>
          <p14:tracePt t="30183" x="2141538" y="3635375"/>
          <p14:tracePt t="31264" x="2155825" y="3635375"/>
          <p14:tracePt t="31303" x="2163763" y="3635375"/>
          <p14:tracePt t="31353" x="2163763" y="3641725"/>
          <p14:tracePt t="31359" x="2171700" y="3657600"/>
          <p14:tracePt t="31368" x="2171700" y="3673475"/>
          <p14:tracePt t="31384" x="2179638" y="3679825"/>
          <p14:tracePt t="31392" x="2179638" y="3687763"/>
          <p14:tracePt t="31479" x="2179638" y="3695700"/>
          <p14:tracePt t="31487" x="2179638" y="3711575"/>
          <p14:tracePt t="31496" x="2179638" y="3717925"/>
          <p14:tracePt t="31507" x="2179638" y="3725863"/>
          <p14:tracePt t="31523" x="2179638" y="3756025"/>
          <p14:tracePt t="31541" x="2187575" y="3779838"/>
          <p14:tracePt t="31557" x="2187575" y="3787775"/>
          <p14:tracePt t="31573" x="2187575" y="3810000"/>
          <p14:tracePt t="31591" x="2187575" y="3817938"/>
          <p14:tracePt t="31607" x="2187575" y="3825875"/>
          <p14:tracePt t="31623" x="2187575" y="3840163"/>
          <p14:tracePt t="31640" x="2187575" y="3848100"/>
          <p14:tracePt t="31657" x="2187575" y="3863975"/>
          <p14:tracePt t="31673" x="2193925" y="3870325"/>
          <p14:tracePt t="31759" x="2193925" y="3878263"/>
          <p14:tracePt t="32921" x="2193925" y="3886200"/>
          <p14:tracePt t="34712" x="2193925" y="3894138"/>
          <p14:tracePt t="34727" x="2193925" y="3902075"/>
          <p14:tracePt t="34752" x="2193925" y="3916363"/>
          <p14:tracePt t="34759" x="2193925" y="3924300"/>
          <p14:tracePt t="34776" x="2193925" y="3932238"/>
          <p14:tracePt t="34791" x="2193925" y="3940175"/>
          <p14:tracePt t="34808" x="2193925" y="3946525"/>
          <p14:tracePt t="34857" x="2193925" y="3954463"/>
          <p14:tracePt t="34864" x="2193925" y="3962400"/>
          <p14:tracePt t="34880" x="2193925" y="3970338"/>
          <p14:tracePt t="34903" x="2193925" y="3978275"/>
          <p14:tracePt t="34927" x="2193925" y="3984625"/>
          <p14:tracePt t="34936" x="2193925" y="3992563"/>
          <p14:tracePt t="34959" x="2193925" y="4008438"/>
          <p14:tracePt t="34968" x="2193925" y="4016375"/>
          <p14:tracePt t="34983" x="2193925" y="4022725"/>
          <p14:tracePt t="34992" x="2193925" y="4030663"/>
          <p14:tracePt t="35008" x="2193925" y="4038600"/>
          <p14:tracePt t="35047" x="2193925" y="4046538"/>
          <p14:tracePt t="35080" x="2193925" y="4054475"/>
          <p14:tracePt t="35097" x="2193925" y="4060825"/>
          <p14:tracePt t="35111" x="2193925" y="4068763"/>
          <p14:tracePt t="35120" x="2193925" y="4076700"/>
          <p14:tracePt t="35135" x="2193925" y="4092575"/>
          <p14:tracePt t="35143" x="2193925" y="4098925"/>
          <p14:tracePt t="35160" x="2193925" y="4106863"/>
          <p14:tracePt t="35175" x="2193925" y="4114800"/>
          <p14:tracePt t="36007" x="2193925" y="4106863"/>
          <p14:tracePt t="36033" x="2193925" y="4098925"/>
          <p14:tracePt t="36040" x="2201863" y="4084638"/>
          <p14:tracePt t="36079" x="2201863" y="4076700"/>
          <p14:tracePt t="37039" x="2201863" y="4084638"/>
          <p14:tracePt t="37055" x="2201863" y="4092575"/>
          <p14:tracePt t="37063" x="2201863" y="4098925"/>
          <p14:tracePt t="37079" x="2201863" y="4106863"/>
          <p14:tracePt t="37143" x="2201863" y="4114800"/>
          <p14:tracePt t="37161" x="2201863" y="4122738"/>
          <p14:tracePt t="37175" x="2201863" y="4130675"/>
          <p14:tracePt t="37207" x="2201863" y="4137025"/>
          <p14:tracePt t="37216" x="2201863" y="4144963"/>
          <p14:tracePt t="37232" x="2201863" y="4152900"/>
          <p14:tracePt t="37242" x="2201863" y="4160838"/>
          <p14:tracePt t="37259" x="2201863" y="4168775"/>
          <p14:tracePt t="37275" x="2201863" y="4183063"/>
          <p14:tracePt t="37292" x="2201863" y="4191000"/>
          <p14:tracePt t="37325" x="2201863" y="4198938"/>
          <p14:tracePt t="37342" x="2209800" y="4206875"/>
          <p14:tracePt t="37359" x="2209800" y="4221163"/>
          <p14:tracePt t="37376" x="2209800" y="4229100"/>
          <p14:tracePt t="37392" x="2209800" y="4244975"/>
          <p14:tracePt t="37409" x="2209800" y="4251325"/>
          <p14:tracePt t="37442" x="2209800" y="4259263"/>
          <p14:tracePt t="37459" x="2209800" y="4267200"/>
          <p14:tracePt t="37476" x="2209800" y="4275138"/>
          <p14:tracePt t="37503" x="2209800" y="4283075"/>
          <p14:tracePt t="37576" x="2209800" y="4297363"/>
          <p14:tracePt t="37599" x="2209800" y="4305300"/>
          <p14:tracePt t="37640" x="2209800" y="4321175"/>
          <p14:tracePt t="38383" x="2201863" y="4313238"/>
          <p14:tracePt t="39159" x="2201863" y="4305300"/>
          <p14:tracePt t="39432" x="2193925" y="4305300"/>
          <p14:tracePt t="39632" x="2193925" y="4321175"/>
          <p14:tracePt t="39656" x="2193925" y="4327525"/>
          <p14:tracePt t="39679" x="2193925" y="4343400"/>
          <p14:tracePt t="39695" x="2193925" y="4351338"/>
          <p14:tracePt t="39719" x="2193925" y="4365625"/>
          <p14:tracePt t="39743" x="2193925" y="4373563"/>
          <p14:tracePt t="39760" x="2193925" y="4389438"/>
          <p14:tracePt t="39784" x="2193925" y="4397375"/>
          <p14:tracePt t="39799" x="2193925" y="4403725"/>
          <p14:tracePt t="39815" x="2193925" y="4411663"/>
          <p14:tracePt t="39831" x="2193925" y="4419600"/>
          <p14:tracePt t="39840" x="2193925" y="4427538"/>
          <p14:tracePt t="39856" x="2193925" y="4435475"/>
          <p14:tracePt t="39872" x="2193925" y="4441825"/>
          <p14:tracePt t="39903" x="2193925" y="4449763"/>
          <p14:tracePt t="39911" x="2193925" y="4457700"/>
          <p14:tracePt t="39920" x="2193925" y="4465638"/>
          <p14:tracePt t="40016" x="2193925" y="4473575"/>
          <p14:tracePt t="40055" x="2193925" y="4479925"/>
          <p14:tracePt t="40135" x="2193925" y="4487863"/>
          <p14:tracePt t="40823" x="2193925" y="4495800"/>
          <p14:tracePt t="41976" x="2193925" y="4503738"/>
          <p14:tracePt t="41992" x="2193925" y="4511675"/>
          <p14:tracePt t="42000" x="2193925" y="4518025"/>
          <p14:tracePt t="42015" x="2193925" y="4525963"/>
          <p14:tracePt t="42055" x="2193925" y="4533900"/>
          <p14:tracePt t="42063" x="2193925" y="4549775"/>
          <p14:tracePt t="42071" x="2193925" y="4556125"/>
          <p14:tracePt t="42079" x="2193925" y="4572000"/>
          <p14:tracePt t="42095" x="2193925" y="4579938"/>
          <p14:tracePt t="42119" x="2193925" y="4587875"/>
          <p14:tracePt t="42151" x="2193925" y="4594225"/>
          <p14:tracePt t="42167" x="2193925" y="4602163"/>
          <p14:tracePt t="42184" x="2193925" y="4610100"/>
          <p14:tracePt t="42199" x="2193925" y="4618038"/>
          <p14:tracePt t="42223" x="2193925" y="4625975"/>
          <p14:tracePt t="42287" x="2193925" y="4632325"/>
          <p14:tracePt t="42303" x="2193925" y="4640263"/>
          <p14:tracePt t="42320" x="2193925" y="4648200"/>
          <p14:tracePt t="42328" x="2193925" y="4656138"/>
          <p14:tracePt t="42336" x="2193925" y="4664075"/>
          <p14:tracePt t="42344" x="2193925" y="4670425"/>
          <p14:tracePt t="42361" x="2193925" y="4678363"/>
          <p14:tracePt t="42415" x="2193925" y="4686300"/>
          <p14:tracePt t="42431" x="2193925" y="4694238"/>
          <p14:tracePt t="42439" x="2193925" y="4702175"/>
          <p14:tracePt t="42447" x="2193925" y="4708525"/>
          <p14:tracePt t="42463" x="2193925" y="4716463"/>
          <p14:tracePt t="42477" x="2193925" y="4732338"/>
          <p14:tracePt t="42494" x="2201863" y="4740275"/>
          <p14:tracePt t="42510" x="2201863" y="4746625"/>
          <p14:tracePt t="43239" x="2201863" y="4740275"/>
          <p14:tracePt t="43287" x="2193925" y="4740275"/>
          <p14:tracePt t="43351" x="2193925" y="4732338"/>
          <p14:tracePt t="44865" x="2193925" y="4740275"/>
          <p14:tracePt t="45431" x="2193925" y="4746625"/>
          <p14:tracePt t="45447" x="2193925" y="4754563"/>
          <p14:tracePt t="45456" x="2193925" y="4762500"/>
          <p14:tracePt t="45463" x="2193925" y="4770438"/>
          <p14:tracePt t="45478" x="2193925" y="4778375"/>
          <p14:tracePt t="45496" x="2201863" y="4808538"/>
          <p14:tracePt t="45559" x="2201863" y="4822825"/>
          <p14:tracePt t="45575" x="2201863" y="4830763"/>
          <p14:tracePt t="45599" x="2209800" y="4846638"/>
          <p14:tracePt t="45608" x="2209800" y="4854575"/>
          <p14:tracePt t="45623" x="2217738" y="4854575"/>
          <p14:tracePt t="45631" x="2217738" y="4868863"/>
          <p14:tracePt t="45647" x="2217738" y="4876800"/>
          <p14:tracePt t="45743" x="2217738" y="4892675"/>
          <p14:tracePt t="45751" x="2217738" y="4899025"/>
          <p14:tracePt t="45776" x="2217738" y="4914900"/>
          <p14:tracePt t="45791" x="2225675" y="4922838"/>
          <p14:tracePt t="45799" x="2225675" y="4937125"/>
          <p14:tracePt t="45823" x="2225675" y="4945063"/>
          <p14:tracePt t="45847" x="2225675" y="4960938"/>
          <p14:tracePt t="45863" x="2225675" y="4968875"/>
          <p14:tracePt t="46520" x="2225675" y="4983163"/>
          <p14:tracePt t="46632" x="2225675" y="4991100"/>
          <p14:tracePt t="47087" x="2217738" y="4983163"/>
          <p14:tracePt t="47208" x="2209800" y="4983163"/>
          <p14:tracePt t="48504" x="2209800" y="4975225"/>
          <p14:tracePt t="53736" x="2217738" y="4968875"/>
          <p14:tracePt t="53744" x="2225675" y="4914900"/>
          <p14:tracePt t="53751" x="2232025" y="4860925"/>
          <p14:tracePt t="53765" x="2232025" y="4816475"/>
          <p14:tracePt t="53782" x="2263775" y="4708525"/>
          <p14:tracePt t="53798" x="2270125" y="4587875"/>
          <p14:tracePt t="53815" x="2293938" y="4373563"/>
          <p14:tracePt t="53832" x="2308225" y="4229100"/>
          <p14:tracePt t="53848" x="2308225" y="4092575"/>
          <p14:tracePt t="53866" x="2308225" y="3992563"/>
          <p14:tracePt t="53882" x="2308225" y="3902075"/>
          <p14:tracePt t="53898" x="2308225" y="3840163"/>
          <p14:tracePt t="53915" x="2308225" y="3771900"/>
          <p14:tracePt t="53932" x="2308225" y="3711575"/>
          <p14:tracePt t="53948" x="2308225" y="3657600"/>
          <p14:tracePt t="53951" x="2308225" y="3649663"/>
          <p14:tracePt t="53965" x="2308225" y="3635375"/>
          <p14:tracePt t="53982" x="2308225" y="3619500"/>
          <p14:tracePt t="53998" x="2308225" y="3603625"/>
          <p14:tracePt t="54015" x="2308225" y="3573463"/>
          <p14:tracePt t="54032" x="2316163" y="3543300"/>
          <p14:tracePt t="54048" x="2324100" y="3521075"/>
          <p14:tracePt t="54065" x="2324100" y="3489325"/>
          <p14:tracePt t="54168" x="2332038" y="3482975"/>
          <p14:tracePt t="54192" x="2332038" y="3489325"/>
          <p14:tracePt t="54200" x="2332038" y="3505200"/>
          <p14:tracePt t="54208" x="2354263" y="3535363"/>
          <p14:tracePt t="54216" x="2362200" y="3559175"/>
          <p14:tracePt t="54232" x="2362200" y="3581400"/>
          <p14:tracePt t="54248" x="2370138" y="3597275"/>
          <p14:tracePt t="54265" x="2370138" y="3603625"/>
          <p14:tracePt t="54282" x="2370138" y="3619500"/>
          <p14:tracePt t="54299" x="2378075" y="3627438"/>
          <p14:tracePt t="54369" x="2378075" y="3635375"/>
          <p14:tracePt t="54383" x="2378075" y="3641725"/>
          <p14:tracePt t="54400" x="2378075" y="3649663"/>
          <p14:tracePt t="54416" x="2384425" y="3657600"/>
          <p14:tracePt t="54463" x="2384425" y="3665538"/>
          <p14:tracePt t="54471" x="2392363" y="3673475"/>
          <p14:tracePt t="54482" x="2400300" y="3673475"/>
          <p14:tracePt t="54500" x="2408238" y="3679825"/>
          <p14:tracePt t="54680" x="2408238" y="3687763"/>
          <p14:tracePt t="54687" x="2408238" y="3695700"/>
          <p14:tracePt t="54698" x="2408238" y="3725863"/>
          <p14:tracePt t="54715" x="2408238" y="3832225"/>
          <p14:tracePt t="54732" x="2384425" y="4016375"/>
          <p14:tracePt t="54749" x="2354263" y="4229100"/>
          <p14:tracePt t="54765" x="2324100" y="4441825"/>
          <p14:tracePt t="54782" x="2270125" y="4740275"/>
          <p14:tracePt t="54799" x="2270125" y="4808538"/>
          <p14:tracePt t="54816" x="2270125" y="4960938"/>
          <p14:tracePt t="54832" x="2270125" y="5029200"/>
          <p14:tracePt t="54849" x="2270125" y="5045075"/>
          <p14:tracePt t="54865" x="2270125" y="5051425"/>
          <p14:tracePt t="54882" x="2278063" y="5059363"/>
          <p14:tracePt t="54967" x="2278063" y="5051425"/>
          <p14:tracePt t="54976" x="2278063" y="5045075"/>
          <p14:tracePt t="54999" x="2278063" y="5029200"/>
          <p14:tracePt t="55007" x="2278063" y="5013325"/>
          <p14:tracePt t="55023" x="2278063" y="5006975"/>
          <p14:tracePt t="55280" x="2278063" y="4999038"/>
          <p14:tracePt t="55295" x="2278063" y="4991100"/>
          <p14:tracePt t="55303" x="2278063" y="4975225"/>
          <p14:tracePt t="55315" x="2270125" y="4968875"/>
          <p14:tracePt t="55332" x="2270125" y="4960938"/>
          <p14:tracePt t="55349" x="2263775" y="4953000"/>
          <p14:tracePt t="55808" x="2263775" y="4945063"/>
          <p14:tracePt t="56000" x="2255838" y="4930775"/>
          <p14:tracePt t="56288" x="2247900" y="4930775"/>
          <p14:tracePt t="56328" x="2239963" y="4930775"/>
          <p14:tracePt t="56335" x="2232025" y="4930775"/>
          <p14:tracePt t="56351" x="2217738" y="4922838"/>
          <p14:tracePt t="56393" x="2201863" y="4914900"/>
          <p14:tracePt t="56399" x="2187575" y="4914900"/>
          <p14:tracePt t="56407" x="2163763" y="4892675"/>
          <p14:tracePt t="62048" x="2201863" y="4983163"/>
          <p14:tracePt t="62056" x="2217738" y="5037138"/>
          <p14:tracePt t="62068" x="2217738" y="5059363"/>
          <p14:tracePt t="62085" x="2232025" y="5113338"/>
          <p14:tracePt t="62101" x="2247900" y="5189538"/>
          <p14:tracePt t="62118" x="2263775" y="5235575"/>
          <p14:tracePt t="62135" x="2270125" y="5249863"/>
          <p14:tracePt t="64631" x="2270125" y="5173663"/>
          <p14:tracePt t="64639" x="2270125" y="5143500"/>
          <p14:tracePt t="64736" x="2263775" y="5143500"/>
          <p14:tracePt t="64744" x="2239963" y="5135563"/>
          <p14:tracePt t="64752" x="2225675" y="5135563"/>
          <p14:tracePt t="64769" x="2217738" y="5135563"/>
          <p14:tracePt t="64786" x="2209800" y="5135563"/>
          <p14:tracePt t="64815" x="2209800" y="5127625"/>
          <p14:tracePt t="65344" x="2201863" y="5143500"/>
          <p14:tracePt t="65352" x="2187575" y="5227638"/>
          <p14:tracePt t="65360" x="2171700" y="5257800"/>
          <p14:tracePt t="65369" x="2171700" y="5265738"/>
          <p14:tracePt t="65386" x="2171700" y="5273675"/>
          <p14:tracePt t="66624" x="2163763" y="5273675"/>
          <p14:tracePt t="66631" x="2155825" y="5273675"/>
          <p14:tracePt t="66639" x="2141538" y="5273675"/>
          <p14:tracePt t="66791" x="2141538" y="5265738"/>
          <p14:tracePt t="66799" x="2141538" y="5249863"/>
          <p14:tracePt t="66807" x="2171700" y="5203825"/>
          <p14:tracePt t="66820" x="2201863" y="5165725"/>
          <p14:tracePt t="66836" x="2232025" y="5127625"/>
          <p14:tracePt t="66853" x="2278063" y="5067300"/>
          <p14:tracePt t="66870" x="2301875" y="5045075"/>
          <p14:tracePt t="66903" x="2301875" y="5037138"/>
          <p14:tracePt t="67039" x="2316163" y="5013325"/>
          <p14:tracePt t="67048" x="2324100" y="4991100"/>
          <p14:tracePt t="67072" x="2324100" y="4983163"/>
          <p14:tracePt t="67151" x="2332038" y="4983163"/>
          <p14:tracePt t="67216" x="2339975" y="4983163"/>
          <p14:tracePt t="67223" x="2346325" y="4983163"/>
          <p14:tracePt t="67233" x="2370138" y="4983163"/>
          <p14:tracePt t="67239" x="2378075" y="4983163"/>
          <p14:tracePt t="67253" x="2408238" y="4983163"/>
          <p14:tracePt t="67271" x="2460625" y="4999038"/>
          <p14:tracePt t="67286" x="2484438" y="5006975"/>
          <p14:tracePt t="67303" x="2498725" y="5013325"/>
          <p14:tracePt t="67359" x="2506663" y="5013325"/>
          <p14:tracePt t="67384" x="2514600" y="4999038"/>
          <p14:tracePt t="67391" x="2506663" y="4953000"/>
          <p14:tracePt t="67403" x="2506663" y="4930775"/>
          <p14:tracePt t="67420" x="2498725" y="4868863"/>
          <p14:tracePt t="67437" x="2476500" y="4770438"/>
          <p14:tracePt t="67453" x="2468563" y="4686300"/>
          <p14:tracePt t="67472" x="2454275" y="4549775"/>
          <p14:tracePt t="67487" x="2454275" y="4511675"/>
          <p14:tracePt t="67503" x="2454275" y="4359275"/>
          <p14:tracePt t="67520" x="2454275" y="4283075"/>
          <p14:tracePt t="67537" x="2454275" y="4237038"/>
          <p14:tracePt t="67553" x="2454275" y="4175125"/>
          <p14:tracePt t="67570" x="2454275" y="4160838"/>
          <p14:tracePt t="67607" x="2454275" y="4144963"/>
          <p14:tracePt t="67620" x="2454275" y="4098925"/>
          <p14:tracePt t="67637" x="2454275" y="4054475"/>
          <p14:tracePt t="67680" x="2454275" y="4046538"/>
          <p14:tracePt t="67704" x="2454275" y="4022725"/>
          <p14:tracePt t="67711" x="2454275" y="3978275"/>
          <p14:tracePt t="67720" x="2438400" y="3940175"/>
          <p14:tracePt t="67737" x="2422525" y="3878263"/>
          <p14:tracePt t="67753" x="2392363" y="3810000"/>
          <p14:tracePt t="67770" x="2378075" y="3763963"/>
          <p14:tracePt t="67787" x="2370138" y="3756025"/>
          <p14:tracePt t="67864" x="2370138" y="3749675"/>
          <p14:tracePt t="67912" x="2370138" y="3741738"/>
          <p14:tracePt t="67919" x="2346325" y="3711575"/>
          <p14:tracePt t="67927" x="2339975" y="3687763"/>
          <p14:tracePt t="67937" x="2316163" y="3673475"/>
          <p14:tracePt t="67953" x="2278063" y="3627438"/>
          <p14:tracePt t="67970" x="2239963" y="3603625"/>
          <p14:tracePt t="67987" x="2232025" y="3603625"/>
          <p14:tracePt t="68003" x="2232025" y="3597275"/>
          <p14:tracePt t="68232" x="2247900" y="3597275"/>
          <p14:tracePt t="68239" x="2270125" y="3603625"/>
          <p14:tracePt t="68247" x="2286000" y="3603625"/>
          <p14:tracePt t="68255" x="2301875" y="3603625"/>
          <p14:tracePt t="68270" x="2308225" y="3603625"/>
          <p14:tracePt t="68287" x="2316163" y="3611563"/>
          <p14:tracePt t="68384" x="2324100" y="3611563"/>
          <p14:tracePt t="68823" x="2324100" y="3619500"/>
          <p14:tracePt t="68832" x="2324100" y="3627438"/>
          <p14:tracePt t="68839" x="2324100" y="3679825"/>
          <p14:tracePt t="68854" x="2316163" y="3817938"/>
          <p14:tracePt t="68871" x="2316163" y="4122738"/>
          <p14:tracePt t="68888" x="2316163" y="4313238"/>
          <p14:tracePt t="68904" x="2354263" y="4487863"/>
          <p14:tracePt t="68920" x="2416175" y="4656138"/>
          <p14:tracePt t="68937" x="2460625" y="4778375"/>
          <p14:tracePt t="68954" x="2468563" y="4838700"/>
          <p14:tracePt t="68970" x="2484438" y="4876800"/>
          <p14:tracePt t="68987" x="2492375" y="4899025"/>
          <p14:tracePt t="69004" x="2498725" y="4922838"/>
          <p14:tracePt t="69008" x="2498725" y="4930775"/>
          <p14:tracePt t="69020" x="2498725" y="4945063"/>
          <p14:tracePt t="69037" x="2498725" y="4960938"/>
          <p14:tracePt t="69054" x="2514600" y="4975225"/>
          <p14:tracePt t="69071" x="2514600" y="4983163"/>
          <p14:tracePt t="69087" x="2514600" y="4999038"/>
          <p14:tracePt t="69104" x="2514600" y="5006975"/>
          <p14:tracePt t="69121" x="2514600" y="5021263"/>
          <p14:tracePt t="69176" x="2522538" y="5021263"/>
          <p14:tracePt t="69271" x="2530475" y="5021263"/>
          <p14:tracePt t="69280" x="2544763" y="5006975"/>
          <p14:tracePt t="69288" x="2560638" y="4991100"/>
          <p14:tracePt t="69647" x="2574925" y="4983163"/>
          <p14:tracePt t="69657" x="2590800" y="4983163"/>
          <p14:tracePt t="69681" x="2598738" y="4983163"/>
          <p14:tracePt t="69687" x="2620963" y="4983163"/>
          <p14:tracePt t="69696" x="2636838" y="4983163"/>
          <p14:tracePt t="69704" x="2651125" y="4983163"/>
          <p14:tracePt t="69721" x="2667000" y="4983163"/>
          <p14:tracePt t="70631" x="2667000" y="4930775"/>
          <p14:tracePt t="70639" x="2606675" y="4822825"/>
          <p14:tracePt t="70648" x="2552700" y="4740275"/>
          <p14:tracePt t="70656" x="2484438" y="4625975"/>
          <p14:tracePt t="70671" x="2324100" y="4365625"/>
          <p14:tracePt t="70688" x="2193925" y="4106863"/>
          <p14:tracePt t="70704" x="2103438" y="3902075"/>
          <p14:tracePt t="70721" x="2079625" y="3794125"/>
          <p14:tracePt t="70738" x="2079625" y="3703638"/>
          <p14:tracePt t="70754" x="2079625" y="3679825"/>
          <p14:tracePt t="70872" x="2079625" y="3673475"/>
          <p14:tracePt t="70888" x="2087563" y="3673475"/>
          <p14:tracePt t="70911" x="2095500" y="3673475"/>
          <p14:tracePt t="70920" x="2103438" y="3673475"/>
          <p14:tracePt t="70927" x="2117725" y="3673475"/>
          <p14:tracePt t="70938" x="2149475" y="3673475"/>
          <p14:tracePt t="70955" x="2163763" y="3673475"/>
          <p14:tracePt t="70971" x="2247900" y="3649663"/>
          <p14:tracePt t="70988" x="2255838" y="3649663"/>
          <p14:tracePt t="71039" x="2270125" y="3649663"/>
          <p14:tracePt t="71047" x="2286000" y="3649663"/>
          <p14:tracePt t="71056" x="2308225" y="3649663"/>
          <p14:tracePt t="71071" x="2346325" y="3649663"/>
          <p14:tracePt t="71088" x="2400300" y="3649663"/>
          <p14:tracePt t="71105" x="2476500" y="3649663"/>
          <p14:tracePt t="71121" x="2484438" y="3649663"/>
          <p14:tracePt t="71304" x="2498725" y="3649663"/>
          <p14:tracePt t="71312" x="2514600" y="3649663"/>
          <p14:tracePt t="71321" x="2522538" y="3649663"/>
          <p14:tracePt t="71840" x="2514600" y="3649663"/>
          <p14:tracePt t="71855" x="2506663" y="3649663"/>
          <p14:tracePt t="71872" x="2492375" y="3649663"/>
          <p14:tracePt t="72008" x="2476500" y="3657600"/>
          <p14:tracePt t="72016" x="2454275" y="3711575"/>
          <p14:tracePt t="72023" x="2430463" y="3763963"/>
          <p14:tracePt t="72039" x="2416175" y="3779838"/>
          <p14:tracePt t="72055" x="2354263" y="3870325"/>
          <p14:tracePt t="72072" x="2339975" y="3886200"/>
          <p14:tracePt t="72392" x="2332038" y="3886200"/>
          <p14:tracePt t="72400" x="2316163" y="3886200"/>
          <p14:tracePt t="73095" x="2339975" y="3856038"/>
          <p14:tracePt t="73104" x="2354263" y="3840163"/>
          <p14:tracePt t="73120" x="2362200" y="3832225"/>
          <p14:tracePt t="73127" x="2370138" y="3817938"/>
          <p14:tracePt t="73139" x="2400300" y="3771900"/>
          <p14:tracePt t="73232" x="2408238" y="3733800"/>
          <p14:tracePt t="73240" x="2422525" y="3711575"/>
          <p14:tracePt t="73264" x="2422525" y="3703638"/>
          <p14:tracePt t="73272" x="2430463" y="3679825"/>
          <p14:tracePt t="73280" x="2438400" y="3673475"/>
          <p14:tracePt t="73375" x="2438400" y="3657600"/>
          <p14:tracePt t="73384" x="2430463" y="3657600"/>
          <p14:tracePt t="73393" x="2416175" y="3657600"/>
          <p14:tracePt t="73405" x="2400300" y="3657600"/>
          <p14:tracePt t="73422" x="2378075" y="3649663"/>
          <p14:tracePt t="73439" x="2370138" y="3649663"/>
          <p14:tracePt t="73455" x="2362200" y="3649663"/>
          <p14:tracePt t="73584" x="2354263" y="3649663"/>
          <p14:tracePt t="73599" x="2339975" y="3641725"/>
          <p14:tracePt t="73696" x="2324100" y="3635375"/>
          <p14:tracePt t="73704" x="2308225" y="3635375"/>
          <p14:tracePt t="73712" x="2301875" y="3627438"/>
          <p14:tracePt t="74272" x="2308225" y="3627438"/>
          <p14:tracePt t="74280" x="2324100" y="3627438"/>
          <p14:tracePt t="74431" x="2346325" y="3627438"/>
          <p14:tracePt t="74440" x="2362200" y="3635375"/>
          <p14:tracePt t="74513" x="2370138" y="3635375"/>
          <p14:tracePt t="74535" x="2392363" y="3635375"/>
          <p14:tracePt t="74543" x="2408238" y="3635375"/>
          <p14:tracePt t="74552" x="2416175" y="3635375"/>
          <p14:tracePt t="74559" x="2446338" y="3635375"/>
          <p14:tracePt t="74573" x="2468563" y="3635375"/>
          <p14:tracePt t="74589" x="2476500" y="3635375"/>
          <p14:tracePt t="74607" x="2484438" y="3635375"/>
          <p14:tracePt t="74816" x="2498725" y="3635375"/>
          <p14:tracePt t="74824" x="2514600" y="3635375"/>
          <p14:tracePt t="74832" x="2536825" y="3635375"/>
          <p14:tracePt t="74840" x="2544763" y="3635375"/>
          <p14:tracePt t="74856" x="2560638" y="3635375"/>
          <p14:tracePt t="74873" x="2568575" y="3641725"/>
          <p14:tracePt t="75199" x="2544763" y="3641725"/>
          <p14:tracePt t="75208" x="2514600" y="3641725"/>
          <p14:tracePt t="75216" x="2498725" y="3641725"/>
          <p14:tracePt t="75224" x="2476500" y="3641725"/>
          <p14:tracePt t="75239" x="2446338" y="3635375"/>
          <p14:tracePt t="75256" x="2438400" y="3635375"/>
          <p14:tracePt t="75336" x="2430463" y="3635375"/>
          <p14:tracePt t="75343" x="2422525" y="3635375"/>
          <p14:tracePt t="75351" x="2400300" y="3679825"/>
          <p14:tracePt t="75359" x="2384425" y="3695700"/>
          <p14:tracePt t="75373" x="2384425" y="3703638"/>
          <p14:tracePt t="75390" x="2354263" y="3756025"/>
          <p14:tracePt t="75406" x="2332038" y="3779838"/>
          <p14:tracePt t="75423" x="2316163" y="3794125"/>
          <p14:tracePt t="75440" x="2316163" y="3802063"/>
          <p14:tracePt t="75456" x="2301875" y="3832225"/>
          <p14:tracePt t="75473" x="2286000" y="3848100"/>
          <p14:tracePt t="75490" x="2278063" y="3863975"/>
          <p14:tracePt t="75616" x="2270125" y="3870325"/>
          <p14:tracePt t="75687" x="2270125" y="3886200"/>
          <p14:tracePt t="75984" x="2270125" y="3878263"/>
          <p14:tracePt t="75991" x="2270125" y="3870325"/>
          <p14:tracePt t="76001" x="2301875" y="3832225"/>
          <p14:tracePt t="76008" x="2308225" y="3817938"/>
          <p14:tracePt t="76065" x="2316163" y="3810000"/>
          <p14:tracePt t="76072" x="2324100" y="3802063"/>
          <p14:tracePt t="76079" x="2339975" y="3779838"/>
          <p14:tracePt t="76090" x="2346325" y="3763963"/>
          <p14:tracePt t="76106" x="2362200" y="3749675"/>
          <p14:tracePt t="76123" x="2392363" y="3733800"/>
          <p14:tracePt t="76183" x="2400300" y="3725863"/>
          <p14:tracePt t="76319" x="2408238" y="3725863"/>
          <p14:tracePt t="76327" x="2430463" y="3717925"/>
          <p14:tracePt t="76335" x="2430463" y="3711575"/>
          <p14:tracePt t="76344" x="2438400" y="3711575"/>
          <p14:tracePt t="76488" x="2430463" y="3711575"/>
          <p14:tracePt t="76496" x="2422525" y="3711575"/>
          <p14:tracePt t="76506" x="2408238" y="3711575"/>
          <p14:tracePt t="76523" x="2370138" y="3741738"/>
          <p14:tracePt t="76540" x="2362200" y="3741738"/>
          <p14:tracePt t="76557" x="2346325" y="3763963"/>
          <p14:tracePt t="76573" x="2324100" y="3787775"/>
          <p14:tracePt t="76590" x="2308225" y="3840163"/>
          <p14:tracePt t="76607" x="2286000" y="3870325"/>
          <p14:tracePt t="76623" x="2286000" y="3902075"/>
          <p14:tracePt t="76640" x="2286000" y="3908425"/>
          <p14:tracePt t="76657" x="2286000" y="3916363"/>
          <p14:tracePt t="76720" x="2278063" y="3916363"/>
          <p14:tracePt t="76728" x="2270125" y="3916363"/>
          <p14:tracePt t="76740" x="2263775" y="3916363"/>
          <p14:tracePt t="76759" x="2255838" y="3916363"/>
          <p14:tracePt t="77264" x="2263775" y="3916363"/>
          <p14:tracePt t="77272" x="2293938" y="3916363"/>
          <p14:tracePt t="77280" x="2339975" y="3916363"/>
          <p14:tracePt t="77290" x="2378075" y="3916363"/>
          <p14:tracePt t="77307" x="2476500" y="3902075"/>
          <p14:tracePt t="77324" x="2522538" y="3902075"/>
          <p14:tracePt t="77340" x="2530475" y="3902075"/>
          <p14:tracePt t="77479" x="2536825" y="3902075"/>
          <p14:tracePt t="77488" x="2544763" y="3902075"/>
          <p14:tracePt t="77567" x="2552700" y="3902075"/>
          <p14:tracePt t="77575" x="2560638" y="3902075"/>
          <p14:tracePt t="77864" x="2568575" y="3902075"/>
          <p14:tracePt t="78064" x="2574925" y="3902075"/>
          <p14:tracePt t="78071" x="2582863" y="3902075"/>
          <p14:tracePt t="78087" x="2606675" y="3902075"/>
          <p14:tracePt t="78096" x="2628900" y="3886200"/>
          <p14:tracePt t="78107" x="2636838" y="3886200"/>
          <p14:tracePt t="78592" x="2628900" y="3886200"/>
          <p14:tracePt t="78599" x="2620963" y="3886200"/>
          <p14:tracePt t="78608" x="2613025" y="3886200"/>
          <p14:tracePt t="78624" x="2590800" y="3878263"/>
          <p14:tracePt t="78641" x="2582863" y="3878263"/>
          <p14:tracePt t="78657" x="2560638" y="3878263"/>
          <p14:tracePt t="78674" x="2522538" y="3878263"/>
          <p14:tracePt t="78691" x="2492375" y="3902075"/>
          <p14:tracePt t="78707" x="2460625" y="3924300"/>
          <p14:tracePt t="78724" x="2422525" y="3954463"/>
          <p14:tracePt t="78741" x="2392363" y="3970338"/>
          <p14:tracePt t="78757" x="2384425" y="3970338"/>
          <p14:tracePt t="78774" x="2378075" y="3978275"/>
          <p14:tracePt t="78791" x="2370138" y="3978275"/>
          <p14:tracePt t="78832" x="2362200" y="3978275"/>
          <p14:tracePt t="78839" x="2354263" y="3992563"/>
          <p14:tracePt t="78847" x="2346325" y="3992563"/>
          <p14:tracePt t="78858" x="2339975" y="4000500"/>
          <p14:tracePt t="78874" x="2324100" y="4022725"/>
          <p14:tracePt t="78891" x="2308225" y="4038600"/>
          <p14:tracePt t="78907" x="2301875" y="4054475"/>
          <p14:tracePt t="78951" x="2293938" y="4054475"/>
          <p14:tracePt t="79000" x="2293938" y="4060825"/>
          <p14:tracePt t="79064" x="2293938" y="4068763"/>
          <p14:tracePt t="79088" x="2293938" y="4076700"/>
          <p14:tracePt t="79096" x="2308225" y="4076700"/>
          <p14:tracePt t="79107" x="2324100" y="4076700"/>
          <p14:tracePt t="79126" x="2384425" y="4076700"/>
          <p14:tracePt t="79141" x="2476500" y="4076700"/>
          <p14:tracePt t="79157" x="2568575" y="4076700"/>
          <p14:tracePt t="79175" x="2682875" y="4076700"/>
          <p14:tracePt t="79383" x="2689225" y="4076700"/>
          <p14:tracePt t="79399" x="2682875" y="4068763"/>
          <p14:tracePt t="79408" x="2659063" y="4068763"/>
          <p14:tracePt t="79415" x="2644775" y="4060825"/>
          <p14:tracePt t="79424" x="2636838" y="4054475"/>
          <p14:tracePt t="79441" x="2628900" y="4038600"/>
          <p14:tracePt t="79457" x="2628900" y="4016375"/>
          <p14:tracePt t="79474" x="2613025" y="3962400"/>
          <p14:tracePt t="79507" x="2613025" y="3908425"/>
          <p14:tracePt t="79584" x="2613025" y="3902075"/>
          <p14:tracePt t="79679" x="2598738" y="3902075"/>
          <p14:tracePt t="79687" x="2590800" y="3902075"/>
          <p14:tracePt t="79695" x="2582863" y="3902075"/>
          <p14:tracePt t="79708" x="2574925" y="3902075"/>
          <p14:tracePt t="79724" x="2560638" y="3902075"/>
          <p14:tracePt t="79741" x="2492375" y="3940175"/>
          <p14:tracePt t="79758" x="2454275" y="3978275"/>
          <p14:tracePt t="79775" x="2430463" y="4008438"/>
          <p14:tracePt t="79863" x="2430463" y="4022725"/>
          <p14:tracePt t="79936" x="2460625" y="4000500"/>
          <p14:tracePt t="79943" x="2492375" y="3962400"/>
          <p14:tracePt t="79952" x="2560638" y="3908425"/>
          <p14:tracePt t="79959" x="2598738" y="3870325"/>
          <p14:tracePt t="79975" x="2644775" y="3832225"/>
          <p14:tracePt t="79991" x="2705100" y="3779838"/>
          <p14:tracePt t="80232" x="2697163" y="3779838"/>
          <p14:tracePt t="80239" x="2644775" y="3802063"/>
          <p14:tracePt t="80248" x="2606675" y="3840163"/>
          <p14:tracePt t="80258" x="2544763" y="3870325"/>
          <p14:tracePt t="80275" x="2468563" y="3916363"/>
          <p14:tracePt t="80291" x="2384425" y="3946525"/>
          <p14:tracePt t="80308" x="2370138" y="3954463"/>
          <p14:tracePt t="80423" x="2362200" y="3962400"/>
          <p14:tracePt t="80432" x="2354263" y="3970338"/>
          <p14:tracePt t="80441" x="2339975" y="3984625"/>
          <p14:tracePt t="80458" x="2339975" y="4008438"/>
          <p14:tracePt t="80475" x="2316163" y="4022725"/>
          <p14:tracePt t="80491" x="2316163" y="4046538"/>
          <p14:tracePt t="80508" x="2308225" y="4054475"/>
          <p14:tracePt t="80616" x="2308225" y="4060825"/>
          <p14:tracePt t="80648" x="2308225" y="4076700"/>
          <p14:tracePt t="80664" x="2308225" y="4084638"/>
          <p14:tracePt t="80681" x="2308225" y="4092575"/>
          <p14:tracePt t="81215" x="2308225" y="4098925"/>
          <p14:tracePt t="81224" x="2316163" y="4098925"/>
          <p14:tracePt t="81232" x="2324100" y="4106863"/>
          <p14:tracePt t="81248" x="2332038" y="4114800"/>
          <p14:tracePt t="81264" x="2339975" y="4122738"/>
          <p14:tracePt t="81287" x="2346325" y="4122738"/>
          <p14:tracePt t="81295" x="2362200" y="4122738"/>
          <p14:tracePt t="81308" x="2392363" y="4137025"/>
          <p14:tracePt t="81325" x="2430463" y="4137025"/>
          <p14:tracePt t="81342" x="2492375" y="4137025"/>
          <p14:tracePt t="81359" x="2544763" y="4137025"/>
          <p14:tracePt t="81375" x="2582863" y="4114800"/>
          <p14:tracePt t="81408" x="2590800" y="4106863"/>
          <p14:tracePt t="81425" x="2606675" y="4092575"/>
          <p14:tracePt t="81441" x="2620963" y="4084638"/>
          <p14:tracePt t="81458" x="2628900" y="4084638"/>
          <p14:tracePt t="81475" x="2628900" y="4076700"/>
          <p14:tracePt t="81508" x="2636838" y="4068763"/>
          <p14:tracePt t="81525" x="2644775" y="4068763"/>
          <p14:tracePt t="81542" x="2667000" y="4068763"/>
          <p14:tracePt t="81545" x="2682875" y="4068763"/>
          <p14:tracePt t="81559" x="2697163" y="4068763"/>
          <p14:tracePt t="81864" x="2689225" y="4068763"/>
          <p14:tracePt t="82112" x="2682875" y="4068763"/>
          <p14:tracePt t="82496" x="2667000" y="4068763"/>
          <p14:tracePt t="82504" x="2644775" y="4076700"/>
          <p14:tracePt t="82511" x="2628900" y="4092575"/>
          <p14:tracePt t="82525" x="2598738" y="4122738"/>
          <p14:tracePt t="82542" x="2568575" y="4160838"/>
          <p14:tracePt t="82545" x="2552700" y="4168775"/>
          <p14:tracePt t="82559" x="2544763" y="4175125"/>
          <p14:tracePt t="82576" x="2544763" y="4183063"/>
          <p14:tracePt t="82592" x="2536825" y="4191000"/>
          <p14:tracePt t="82609" x="2536825" y="4206875"/>
          <p14:tracePt t="82626" x="2506663" y="4221163"/>
          <p14:tracePt t="82642" x="2468563" y="4229100"/>
          <p14:tracePt t="82659" x="2446338" y="4229100"/>
          <p14:tracePt t="82676" x="2422525" y="4237038"/>
          <p14:tracePt t="82736" x="2422525" y="4244975"/>
          <p14:tracePt t="82744" x="2416175" y="4244975"/>
          <p14:tracePt t="82752" x="2416175" y="4251325"/>
          <p14:tracePt t="82759" x="2408238" y="4259263"/>
          <p14:tracePt t="82776" x="2400300" y="4267200"/>
          <p14:tracePt t="82792" x="2378075" y="4267200"/>
          <p14:tracePt t="82809" x="2370138" y="4275138"/>
          <p14:tracePt t="82842" x="2354263" y="4283075"/>
          <p14:tracePt t="83360" x="2346325" y="4289425"/>
          <p14:tracePt t="83367" x="2346325" y="4305300"/>
          <p14:tracePt t="83376" x="2346325" y="4313238"/>
          <p14:tracePt t="83392" x="2339975" y="4359275"/>
          <p14:tracePt t="83409" x="2324100" y="4397375"/>
          <p14:tracePt t="83426" x="2316163" y="4403725"/>
          <p14:tracePt t="83443" x="2316163" y="4419600"/>
          <p14:tracePt t="83459" x="2316163" y="4427538"/>
          <p14:tracePt t="83476" x="2316163" y="4441825"/>
          <p14:tracePt t="83492" x="2316163" y="4465638"/>
          <p14:tracePt t="83509" x="2316163" y="4495800"/>
          <p14:tracePt t="83526" x="2316163" y="4533900"/>
          <p14:tracePt t="83542" x="2316163" y="4556125"/>
          <p14:tracePt t="83547" x="2316163" y="4572000"/>
          <p14:tracePt t="83559" x="2316163" y="4625975"/>
          <p14:tracePt t="83576" x="2293938" y="4694238"/>
          <p14:tracePt t="83593" x="2293938" y="4732338"/>
          <p14:tracePt t="83609" x="2293938" y="4778375"/>
          <p14:tracePt t="83626" x="2293938" y="4822825"/>
          <p14:tracePt t="83643" x="2293938" y="4854575"/>
          <p14:tracePt t="83660" x="2293938" y="4868863"/>
          <p14:tracePt t="83808" x="2293938" y="4876800"/>
          <p14:tracePt t="83816" x="2293938" y="4884738"/>
          <p14:tracePt t="83826" x="2293938" y="4899025"/>
          <p14:tracePt t="83843" x="2293938" y="4906963"/>
          <p14:tracePt t="83859" x="2293938" y="4922838"/>
          <p14:tracePt t="83876" x="2293938" y="4930775"/>
          <p14:tracePt t="83893" x="2293938" y="4937125"/>
          <p14:tracePt t="83926" x="2293938" y="4945063"/>
          <p14:tracePt t="84009" x="2293938" y="4937125"/>
          <p14:tracePt t="84016" x="2308225" y="4930775"/>
          <p14:tracePt t="84026" x="2308225" y="4922838"/>
          <p14:tracePt t="84043" x="2324100" y="4892675"/>
          <p14:tracePt t="84059" x="2339975" y="4884738"/>
          <p14:tracePt t="84076" x="2354263" y="4876800"/>
          <p14:tracePt t="84093" x="2384425" y="4838700"/>
          <p14:tracePt t="84109" x="2392363" y="4822825"/>
          <p14:tracePt t="84127" x="2438400" y="4770438"/>
          <p14:tracePt t="84143" x="2454275" y="4762500"/>
          <p14:tracePt t="84159" x="2468563" y="4740275"/>
          <p14:tracePt t="84176" x="2476500" y="4732338"/>
          <p14:tracePt t="84193" x="2484438" y="4724400"/>
          <p14:tracePt t="84209" x="2492375" y="4708525"/>
          <p14:tracePt t="84226" x="2506663" y="4678363"/>
          <p14:tracePt t="84243" x="2514600" y="4656138"/>
          <p14:tracePt t="84259" x="2522538" y="4625975"/>
          <p14:tracePt t="84276" x="2536825" y="4602163"/>
          <p14:tracePt t="84293" x="2544763" y="4587875"/>
          <p14:tracePt t="84309" x="2544763" y="4579938"/>
          <p14:tracePt t="84326" x="2552700" y="4556125"/>
          <p14:tracePt t="84343" x="2552700" y="4533900"/>
          <p14:tracePt t="84359" x="2560638" y="4511675"/>
          <p14:tracePt t="84376" x="2568575" y="4473575"/>
          <p14:tracePt t="84393" x="2568575" y="4411663"/>
          <p14:tracePt t="84409" x="2568575" y="4343400"/>
          <p14:tracePt t="84426" x="2568575" y="4283075"/>
          <p14:tracePt t="84443" x="2568575" y="4213225"/>
          <p14:tracePt t="84460" x="2568575" y="4152900"/>
          <p14:tracePt t="84476" x="2568575" y="4098925"/>
          <p14:tracePt t="84493" x="2568575" y="4046538"/>
          <p14:tracePt t="84509" x="2568575" y="4000500"/>
          <p14:tracePt t="84526" x="2568575" y="3978275"/>
          <p14:tracePt t="84544" x="2568575" y="3940175"/>
          <p14:tracePt t="84560" x="2568575" y="3908425"/>
          <p14:tracePt t="84576" x="2568575" y="3870325"/>
          <p14:tracePt t="84593" x="2568575" y="3848100"/>
          <p14:tracePt t="84610" x="2568575" y="3817938"/>
          <p14:tracePt t="84626" x="2560638" y="3779838"/>
          <p14:tracePt t="84643" x="2560638" y="3763963"/>
          <p14:tracePt t="84660" x="2560638" y="3749675"/>
          <p14:tracePt t="84676" x="2552700" y="3725863"/>
          <p14:tracePt t="84693" x="2552700" y="3717925"/>
          <p14:tracePt t="84711" x="2552700" y="3703638"/>
          <p14:tracePt t="84726" x="2552700" y="3687763"/>
          <p14:tracePt t="84743" x="2552700" y="3673475"/>
          <p14:tracePt t="84760" x="2552700" y="3649663"/>
          <p14:tracePt t="84776" x="2544763" y="3641725"/>
          <p14:tracePt t="85272" x="2536825" y="3641725"/>
          <p14:tracePt t="85288" x="2530475" y="3641725"/>
          <p14:tracePt t="85295" x="2514600" y="3641725"/>
          <p14:tracePt t="85312" x="2506663" y="3635375"/>
          <p14:tracePt t="85328" x="2492375" y="3627438"/>
          <p14:tracePt t="85343" x="2484438" y="3627438"/>
          <p14:tracePt t="85351" x="2484438" y="3619500"/>
          <p14:tracePt t="85360" x="2468563" y="3619500"/>
          <p14:tracePt t="85376" x="2460625" y="3619500"/>
          <p14:tracePt t="85393" x="2446338" y="3619500"/>
          <p14:tracePt t="85410" x="2438400" y="3619500"/>
          <p14:tracePt t="85427" x="2430463" y="3619500"/>
          <p14:tracePt t="85443" x="2346325" y="3619500"/>
          <p14:tracePt t="85460" x="2293938" y="3619500"/>
          <p14:tracePt t="85477" x="2278063" y="3619500"/>
          <p14:tracePt t="85493" x="2239963" y="3627438"/>
          <p14:tracePt t="85615" x="2255838" y="3635375"/>
          <p14:tracePt t="85624" x="2293938" y="3635375"/>
          <p14:tracePt t="85631" x="2339975" y="3635375"/>
          <p14:tracePt t="85643" x="2416175" y="3635375"/>
          <p14:tracePt t="85660" x="2560638" y="3635375"/>
          <p14:tracePt t="85676" x="2682875" y="3635375"/>
          <p14:tracePt t="85693" x="2705100" y="3635375"/>
          <p14:tracePt t="85710" x="2713038" y="3635375"/>
          <p14:tracePt t="85792" x="2682875" y="3635375"/>
          <p14:tracePt t="85799" x="2636838" y="3635375"/>
          <p14:tracePt t="85810" x="2606675" y="3635375"/>
          <p14:tracePt t="85827" x="2460625" y="3635375"/>
          <p14:tracePt t="85843" x="2301875" y="3657600"/>
          <p14:tracePt t="85860" x="2232025" y="3657600"/>
          <p14:tracePt t="85911" x="2239963" y="3635375"/>
          <p14:tracePt t="85920" x="2263775" y="3627438"/>
          <p14:tracePt t="85928" x="2278063" y="3619500"/>
          <p14:tracePt t="85943" x="2324100" y="3589338"/>
          <p14:tracePt t="85960" x="2339975" y="3573463"/>
          <p14:tracePt t="85977" x="2346325" y="3573463"/>
          <p14:tracePt t="86056" x="2346325" y="3565525"/>
          <p14:tracePt t="86063" x="2346325" y="3551238"/>
          <p14:tracePt t="86088" x="2346325" y="3535363"/>
          <p14:tracePt t="86095" x="2346325" y="3521075"/>
          <p14:tracePt t="86112" x="2346325" y="3505200"/>
          <p14:tracePt t="86120" x="2346325" y="3489325"/>
          <p14:tracePt t="86128" x="2354263" y="3459163"/>
          <p14:tracePt t="86152" x="2354263" y="3436938"/>
          <p14:tracePt t="86160" x="2354263" y="3413125"/>
          <p14:tracePt t="86264" x="2354263" y="3429000"/>
          <p14:tracePt t="86272" x="2354263" y="3482975"/>
          <p14:tracePt t="86279" x="2346325" y="3559175"/>
          <p14:tracePt t="86294" x="2339975" y="3641725"/>
          <p14:tracePt t="86310" x="2301875" y="3870325"/>
          <p14:tracePt t="86327" x="2239963" y="4321175"/>
          <p14:tracePt t="86344" x="2232025" y="4556125"/>
          <p14:tracePt t="86360" x="2232025" y="4778375"/>
          <p14:tracePt t="86377" x="2232025" y="4960938"/>
          <p14:tracePt t="86394" x="2232025" y="5113338"/>
          <p14:tracePt t="86410" x="2232025" y="5227638"/>
          <p14:tracePt t="86427" x="2232025" y="5287963"/>
          <p14:tracePt t="86445" x="2232025" y="5311775"/>
          <p14:tracePt t="86487" x="2247900" y="5295900"/>
          <p14:tracePt t="86495" x="2301875" y="5143500"/>
          <p14:tracePt t="86510" x="2332038" y="5021263"/>
          <p14:tracePt t="86527" x="2430463" y="4365625"/>
          <p14:tracePt t="86544" x="2476500" y="3916363"/>
          <p14:tracePt t="86560" x="2476500" y="3543300"/>
          <p14:tracePt t="86577" x="2476500" y="3314700"/>
          <p14:tracePt t="86594" x="2476500" y="3216275"/>
          <p14:tracePt t="86610" x="2476500" y="3200400"/>
          <p14:tracePt t="86687" x="2476500" y="3208338"/>
          <p14:tracePt t="86695" x="2468563" y="3276600"/>
          <p14:tracePt t="86703" x="2454275" y="3330575"/>
          <p14:tracePt t="86712" x="2430463" y="3406775"/>
          <p14:tracePt t="86727" x="2378075" y="3581400"/>
          <p14:tracePt t="86744" x="2332038" y="3787775"/>
          <p14:tracePt t="86760" x="2293938" y="3932238"/>
          <p14:tracePt t="86777" x="2293938" y="3962400"/>
          <p14:tracePt t="86848" x="2293938" y="3954463"/>
          <p14:tracePt t="87728" x="2332038" y="3946525"/>
          <p14:tracePt t="87736" x="2460625" y="3916363"/>
          <p14:tracePt t="87744" x="2628900" y="3908425"/>
          <p14:tracePt t="87761" x="2911475" y="3902075"/>
          <p14:tracePt t="87777" x="3200400" y="3902075"/>
          <p14:tracePt t="87794" x="3535363" y="3902075"/>
          <p14:tracePt t="87811" x="3932238" y="3902075"/>
          <p14:tracePt t="87827" x="4327525" y="3902075"/>
          <p14:tracePt t="87846" x="4618038" y="3902075"/>
          <p14:tracePt t="87861" x="4892675" y="3902075"/>
          <p14:tracePt t="87877" x="5165725" y="3902075"/>
          <p14:tracePt t="87894" x="5394325" y="3962400"/>
          <p14:tracePt t="87911" x="5608638" y="4046538"/>
          <p14:tracePt t="87927" x="5768975" y="4106863"/>
          <p14:tracePt t="87944" x="5875338" y="4168775"/>
          <p14:tracePt t="87961" x="5951538" y="4206875"/>
          <p14:tracePt t="87978" x="5973763" y="4229100"/>
          <p14:tracePt t="88015" x="5981700" y="4229100"/>
          <p14:tracePt t="88031" x="5981700" y="4237038"/>
          <p14:tracePt t="88044" x="5981700" y="4283075"/>
          <p14:tracePt t="88061" x="5997575" y="4351338"/>
          <p14:tracePt t="88063" x="5997575" y="4389438"/>
          <p14:tracePt t="88078" x="5997575" y="4411663"/>
          <p14:tracePt t="88094" x="6027738" y="4465638"/>
          <p14:tracePt t="88111" x="6042025" y="4495800"/>
          <p14:tracePt t="88127" x="6042025" y="4503738"/>
          <p14:tracePt t="88144" x="6042025" y="4518025"/>
          <p14:tracePt t="88328" x="6027738" y="4518025"/>
          <p14:tracePt t="88336" x="6011863" y="4518025"/>
          <p14:tracePt t="88344" x="5981700" y="4518025"/>
          <p14:tracePt t="88361" x="5851525" y="4518025"/>
          <p14:tracePt t="88378" x="5783263" y="4518025"/>
          <p14:tracePt t="88394" x="5775325" y="4518025"/>
          <p14:tracePt t="88736" x="5768975" y="4518025"/>
          <p14:tracePt t="88743" x="5768975" y="4503738"/>
          <p14:tracePt t="88808" x="5768975" y="4495800"/>
          <p14:tracePt t="88831" x="5775325" y="4495800"/>
          <p14:tracePt t="88849" x="5783263" y="4495800"/>
          <p14:tracePt t="88856" x="5799138" y="4487863"/>
          <p14:tracePt t="88863" x="5821363" y="4465638"/>
          <p14:tracePt t="88879" x="5913438" y="4435475"/>
          <p14:tracePt t="88894" x="5997575" y="4427538"/>
          <p14:tracePt t="88911" x="6308725" y="4381500"/>
          <p14:tracePt t="88928" x="6507163" y="4351338"/>
          <p14:tracePt t="88944" x="6705600" y="4351338"/>
          <p14:tracePt t="88961" x="6896100" y="4351338"/>
          <p14:tracePt t="88979" x="7040563" y="4351338"/>
          <p14:tracePt t="88995" x="7170738" y="4351338"/>
          <p14:tracePt t="89011" x="7292975" y="4351338"/>
          <p14:tracePt t="89028" x="7383463" y="4351338"/>
          <p14:tracePt t="89045" x="7467600" y="4351338"/>
          <p14:tracePt t="89061" x="7566025" y="4343400"/>
          <p14:tracePt t="89078" x="7658100" y="4321175"/>
          <p14:tracePt t="89080" x="7718425" y="4313238"/>
          <p14:tracePt t="89096" x="7856538" y="4289425"/>
          <p14:tracePt t="89111" x="8031163" y="4275138"/>
          <p14:tracePt t="89128" x="8191500" y="4259263"/>
          <p14:tracePt t="89145" x="8366125" y="4259263"/>
          <p14:tracePt t="89161" x="8534400" y="4259263"/>
          <p14:tracePt t="89178" x="8702675" y="4259263"/>
          <p14:tracePt t="89195" x="8877300" y="4259263"/>
          <p14:tracePt t="89211" x="9045575" y="4259263"/>
          <p14:tracePt t="89228" x="9166225" y="4259263"/>
          <p14:tracePt t="89245" x="9280525" y="4259263"/>
          <p14:tracePt t="89261" x="9372600" y="4259263"/>
          <p14:tracePt t="89279" x="9418638" y="4259263"/>
          <p14:tracePt t="89296" x="9440863" y="4259263"/>
          <p14:tracePt t="89311" x="9494838" y="4259263"/>
          <p14:tracePt t="89328" x="9585325" y="4259263"/>
          <p14:tracePt t="89345" x="9737725" y="4259263"/>
          <p14:tracePt t="89363" x="9898063" y="4259263"/>
          <p14:tracePt t="89378" x="10118725" y="4259263"/>
          <p14:tracePt t="89395" x="10287000" y="4259263"/>
          <p14:tracePt t="89411" x="10455275" y="4259263"/>
          <p14:tracePt t="89428" x="10583863" y="4275138"/>
          <p14:tracePt t="89445" x="10599738" y="4275138"/>
          <p14:tracePt t="89688" x="10599738" y="4283075"/>
          <p14:tracePt t="89696" x="10591800" y="4283075"/>
          <p14:tracePt t="89704" x="10583863" y="4283075"/>
          <p14:tracePt t="89712" x="10561638" y="4283075"/>
          <p14:tracePt t="89728" x="10461625" y="4313238"/>
          <p14:tracePt t="89745" x="10279063" y="4365625"/>
          <p14:tracePt t="89762" x="10042525" y="4411663"/>
          <p14:tracePt t="89778" x="9813925" y="4427538"/>
          <p14:tracePt t="89795" x="9486900" y="4457700"/>
          <p14:tracePt t="89811" x="9174163" y="4457700"/>
          <p14:tracePt t="89828" x="8915400" y="4465638"/>
          <p14:tracePt t="89845" x="8602663" y="4465638"/>
          <p14:tracePt t="89861" x="8267700" y="4479925"/>
          <p14:tracePt t="89878" x="7940675" y="4503738"/>
          <p14:tracePt t="89895" x="7399338" y="4503738"/>
          <p14:tracePt t="89911" x="7026275" y="4503738"/>
          <p14:tracePt t="89928" x="6804025" y="4503738"/>
          <p14:tracePt t="89945" x="6651625" y="4503738"/>
          <p14:tracePt t="89962" x="6599238" y="4503738"/>
          <p14:tracePt t="90312" x="6537325" y="4495800"/>
          <p14:tracePt t="90320" x="6446838" y="4457700"/>
          <p14:tracePt t="90328" x="6308725" y="4435475"/>
          <p14:tracePt t="90346" x="5997575" y="4389438"/>
          <p14:tracePt t="90362" x="5387975" y="4351338"/>
          <p14:tracePt t="90378" x="4746625" y="4251325"/>
          <p14:tracePt t="90395" x="4046538" y="4152900"/>
          <p14:tracePt t="90412" x="3513138" y="4016375"/>
          <p14:tracePt t="90428" x="3132138" y="3902075"/>
          <p14:tracePt t="90445" x="2887663" y="3787775"/>
          <p14:tracePt t="90463" x="2797175" y="3749675"/>
          <p14:tracePt t="90527" x="2789238" y="3749675"/>
          <p14:tracePt t="90544" x="2773363" y="3725863"/>
          <p14:tracePt t="90552" x="2759075" y="3695700"/>
          <p14:tracePt t="90562" x="2727325" y="3657600"/>
          <p14:tracePt t="90578" x="2644775" y="3597275"/>
          <p14:tracePt t="90595" x="2568575" y="3543300"/>
          <p14:tracePt t="90612" x="2522538" y="3513138"/>
          <p14:tracePt t="90628" x="2446338" y="3451225"/>
          <p14:tracePt t="90645" x="2408238" y="3413125"/>
          <p14:tracePt t="90662" x="2392363" y="3406775"/>
          <p14:tracePt t="90703" x="2384425" y="3406775"/>
          <p14:tracePt t="90751" x="2370138" y="3436938"/>
          <p14:tracePt t="90760" x="2362200" y="3489325"/>
          <p14:tracePt t="90768" x="2354263" y="3521075"/>
          <p14:tracePt t="90778" x="2346325" y="3527425"/>
          <p14:tracePt t="90795" x="2346325" y="3573463"/>
          <p14:tracePt t="90812" x="2346325" y="3589338"/>
          <p14:tracePt t="91095" x="2339975" y="3603625"/>
          <p14:tracePt t="91103" x="2339975" y="3619500"/>
          <p14:tracePt t="91112" x="2339975" y="3627438"/>
          <p14:tracePt t="91129" x="2339975" y="3641725"/>
          <p14:tracePt t="91360" x="2339975" y="3649663"/>
          <p14:tracePt t="91367" x="2362200" y="3657600"/>
          <p14:tracePt t="91379" x="2392363" y="3665538"/>
          <p14:tracePt t="91395" x="2544763" y="3749675"/>
          <p14:tracePt t="91412" x="2873375" y="3878263"/>
          <p14:tracePt t="91429" x="3330575" y="4008438"/>
          <p14:tracePt t="91445" x="3962400" y="4144963"/>
          <p14:tracePt t="91463" x="4899025" y="4259263"/>
          <p14:tracePt t="91478" x="5546725" y="4313238"/>
          <p14:tracePt t="91495" x="5943600" y="4313238"/>
          <p14:tracePt t="91512" x="6164263" y="4313238"/>
          <p14:tracePt t="91528" x="6264275" y="4313238"/>
          <p14:tracePt t="91545" x="6278563" y="4313238"/>
          <p14:tracePt t="91647" x="6294438" y="4313238"/>
          <p14:tracePt t="91656" x="6302375" y="4297363"/>
          <p14:tracePt t="91664" x="6332538" y="4283075"/>
          <p14:tracePt t="91679" x="6354763" y="4275138"/>
          <p14:tracePt t="91695" x="6438900" y="4267200"/>
          <p14:tracePt t="91712" x="6553200" y="4267200"/>
          <p14:tracePt t="91729" x="6607175" y="4259263"/>
          <p14:tracePt t="91746" x="6621463" y="4259263"/>
          <p14:tracePt t="91839" x="6599238" y="4251325"/>
          <p14:tracePt t="91847" x="6569075" y="4251325"/>
          <p14:tracePt t="91856" x="6523038" y="4267200"/>
          <p14:tracePt t="91864" x="6477000" y="4283075"/>
          <p14:tracePt t="91879" x="6400800" y="4289425"/>
          <p14:tracePt t="91896" x="6354763" y="4305300"/>
          <p14:tracePt t="91912" x="6354763" y="4313238"/>
          <p14:tracePt t="91992" x="6362700" y="4313238"/>
          <p14:tracePt t="91999" x="6370638" y="4313238"/>
          <p14:tracePt t="92007" x="6392863" y="4327525"/>
          <p14:tracePt t="92015" x="6423025" y="4327525"/>
          <p14:tracePt t="92029" x="6499225" y="4327525"/>
          <p14:tracePt t="92046" x="6667500" y="4327525"/>
          <p14:tracePt t="92062" x="6842125" y="4327525"/>
          <p14:tracePt t="92079" x="7108825" y="4327525"/>
          <p14:tracePt t="92096" x="7246938" y="4327525"/>
          <p14:tracePt t="92112" x="7345363" y="4327525"/>
          <p14:tracePt t="92129" x="7421563" y="4327525"/>
          <p14:tracePt t="92146" x="7513638" y="4327525"/>
          <p14:tracePt t="92164" x="7627938" y="4327525"/>
          <p14:tracePt t="92179" x="7794625" y="4327525"/>
          <p14:tracePt t="92196" x="8001000" y="4327525"/>
          <p14:tracePt t="92212" x="8175625" y="4327525"/>
          <p14:tracePt t="92229" x="8343900" y="4327525"/>
          <p14:tracePt t="92246" x="8504238" y="4327525"/>
          <p14:tracePt t="92262" x="8648700" y="4327525"/>
          <p14:tracePt t="92279" x="8885238" y="4327525"/>
          <p14:tracePt t="92296" x="9029700" y="4327525"/>
          <p14:tracePt t="92312" x="9190038" y="4327525"/>
          <p14:tracePt t="92329" x="9326563" y="4327525"/>
          <p14:tracePt t="92346" x="9394825" y="4327525"/>
          <p14:tracePt t="92362" x="9426575" y="4327525"/>
          <p14:tracePt t="92379" x="9440863" y="4327525"/>
          <p14:tracePt t="92396" x="9448800" y="4327525"/>
          <p14:tracePt t="92429" x="9555163" y="4327525"/>
          <p14:tracePt t="92446" x="9731375" y="4327525"/>
          <p14:tracePt t="92462" x="9936163" y="4327525"/>
          <p14:tracePt t="92479" x="10355263" y="4327525"/>
          <p14:tracePt t="92496" x="10553700" y="4327525"/>
          <p14:tracePt t="92512" x="10706100" y="4327525"/>
          <p14:tracePt t="92529" x="10760075" y="4327525"/>
          <p14:tracePt t="92609" x="10766425" y="4335463"/>
          <p14:tracePt t="92615" x="10774363" y="4343400"/>
          <p14:tracePt t="92631" x="10790238" y="4373563"/>
          <p14:tracePt t="92640" x="10820400" y="4457700"/>
          <p14:tracePt t="92647" x="10842625" y="4511675"/>
          <p14:tracePt t="92663" x="10866438" y="4640263"/>
          <p14:tracePt t="92679" x="10896600" y="4762500"/>
          <p14:tracePt t="92696" x="10918825" y="4892675"/>
          <p14:tracePt t="92713" x="10934700" y="4975225"/>
          <p14:tracePt t="92729" x="10942638" y="5051425"/>
          <p14:tracePt t="92746" x="10942638" y="5105400"/>
          <p14:tracePt t="92763" x="10942638" y="5143500"/>
          <p14:tracePt t="92779" x="10942638" y="5189538"/>
          <p14:tracePt t="92796" x="10934700" y="5235575"/>
          <p14:tracePt t="92813" x="10912475" y="5280025"/>
          <p14:tracePt t="92829" x="10874375" y="5326063"/>
          <p14:tracePt t="92847" x="10714038" y="5356225"/>
          <p14:tracePt t="92863" x="10614025" y="5372100"/>
          <p14:tracePt t="92879" x="10180638" y="5372100"/>
          <p14:tracePt t="92896" x="9807575" y="5372100"/>
          <p14:tracePt t="92913" x="9448800" y="5372100"/>
          <p14:tracePt t="92929" x="9212263" y="5372100"/>
          <p14:tracePt t="92946" x="9007475" y="5372100"/>
          <p14:tracePt t="92963" x="8801100" y="5372100"/>
          <p14:tracePt t="92979" x="8640763" y="5372100"/>
          <p14:tracePt t="92996" x="8466138" y="5372100"/>
          <p14:tracePt t="93013" x="8267700" y="5372100"/>
          <p14:tracePt t="93029" x="8054975" y="5372100"/>
          <p14:tracePt t="93047" x="7704138" y="5372100"/>
          <p14:tracePt t="93063" x="7429500" y="5372100"/>
          <p14:tracePt t="93079" x="7178675" y="5372100"/>
          <p14:tracePt t="93096" x="6926263" y="5372100"/>
          <p14:tracePt t="93113" x="6705600" y="5372100"/>
          <p14:tracePt t="93129" x="6537325" y="5372100"/>
          <p14:tracePt t="93146" x="6370638" y="5372100"/>
          <p14:tracePt t="93163" x="6232525" y="5372100"/>
          <p14:tracePt t="93179" x="6164263" y="5372100"/>
          <p14:tracePt t="93196" x="6142038" y="5372100"/>
          <p14:tracePt t="93231" x="6134100" y="5364163"/>
          <p14:tracePt t="93246" x="6126163" y="5334000"/>
          <p14:tracePt t="93263" x="6065838" y="5273675"/>
          <p14:tracePt t="93279" x="5981700" y="5197475"/>
          <p14:tracePt t="93296" x="5921375" y="5143500"/>
          <p14:tracePt t="93313" x="5851525" y="5089525"/>
          <p14:tracePt t="93329" x="5821363" y="5045075"/>
          <p14:tracePt t="93346" x="5791200" y="4991100"/>
          <p14:tracePt t="93363" x="5761038" y="4930775"/>
          <p14:tracePt t="93379" x="5722938" y="4892675"/>
          <p14:tracePt t="93396" x="5668963" y="4846638"/>
          <p14:tracePt t="93413" x="5554663" y="4784725"/>
          <p14:tracePt t="93429" x="5410200" y="4724400"/>
          <p14:tracePt t="93446" x="5227638" y="4640263"/>
          <p14:tracePt t="93463" x="4868863" y="4487863"/>
          <p14:tracePt t="93479" x="4656138" y="4411663"/>
          <p14:tracePt t="93496" x="4449763" y="4327525"/>
          <p14:tracePt t="93513" x="4229100" y="4237038"/>
          <p14:tracePt t="93529" x="4016375" y="4130675"/>
          <p14:tracePt t="93546" x="3779838" y="4000500"/>
          <p14:tracePt t="93563" x="3597275" y="3902075"/>
          <p14:tracePt t="93580" x="3421063" y="3802063"/>
          <p14:tracePt t="93583" x="3314700" y="3741738"/>
          <p14:tracePt t="93596" x="3216275" y="3695700"/>
          <p14:tracePt t="93613" x="3025775" y="3611563"/>
          <p14:tracePt t="93630" x="2879725" y="3551238"/>
          <p14:tracePt t="93646" x="2743200" y="3513138"/>
          <p14:tracePt t="93663" x="2530475" y="3459163"/>
          <p14:tracePt t="93680" x="2416175" y="3444875"/>
          <p14:tracePt t="93696" x="2339975" y="3436938"/>
          <p14:tracePt t="93713" x="2324100" y="3429000"/>
          <p14:tracePt t="93730" x="2308225" y="3421063"/>
          <p14:tracePt t="93746" x="2301875" y="3421063"/>
          <p14:tracePt t="93799" x="2293938" y="3421063"/>
          <p14:tracePt t="93807" x="2286000" y="3436938"/>
          <p14:tracePt t="93815" x="2270125" y="3451225"/>
          <p14:tracePt t="93830" x="2263775" y="3467100"/>
          <p14:tracePt t="93846" x="2232025" y="3521075"/>
          <p14:tracePt t="93863" x="2193925" y="3573463"/>
          <p14:tracePt t="93880" x="2171700" y="3597275"/>
          <p14:tracePt t="93896" x="2163763" y="3619500"/>
          <p14:tracePt t="93930" x="2155825" y="3627438"/>
          <p14:tracePt t="93946" x="2155825" y="3635375"/>
          <p14:tracePt t="93963" x="2155825" y="3641725"/>
          <p14:tracePt t="93980" x="2193925" y="3649663"/>
          <p14:tracePt t="93996" x="2225675" y="3657600"/>
          <p14:tracePt t="94013" x="2255838" y="3657600"/>
          <p14:tracePt t="94030" x="2286000" y="3665538"/>
          <p14:tracePt t="94046" x="2324100" y="3665538"/>
          <p14:tracePt t="94063" x="2392363" y="3665538"/>
          <p14:tracePt t="94081" x="2400300" y="3665538"/>
          <p14:tracePt t="94120" x="2400300" y="3673475"/>
          <p14:tracePt t="94161" x="2400300" y="3687763"/>
          <p14:tracePt t="94167" x="2408238" y="3695700"/>
          <p14:tracePt t="94180" x="2408238" y="3703638"/>
          <p14:tracePt t="94197" x="2422525" y="3725863"/>
          <p14:tracePt t="94213" x="2446338" y="3741738"/>
          <p14:tracePt t="94230" x="2476500" y="3756025"/>
          <p14:tracePt t="94246" x="2506663" y="3756025"/>
          <p14:tracePt t="94263" x="2514600" y="3756025"/>
          <p14:tracePt t="94312" x="2514600" y="3749675"/>
          <p14:tracePt t="94328" x="2492375" y="3741738"/>
          <p14:tracePt t="94336" x="2468563" y="3733800"/>
          <p14:tracePt t="94346" x="2446338" y="3733800"/>
          <p14:tracePt t="94363" x="2346325" y="3733800"/>
          <p14:tracePt t="94380" x="2278063" y="3733800"/>
          <p14:tracePt t="94396" x="2239963" y="3725863"/>
          <p14:tracePt t="94439" x="2247900" y="3711575"/>
          <p14:tracePt t="94448" x="2293938" y="3711575"/>
          <p14:tracePt t="94463" x="2468563" y="3703638"/>
          <p14:tracePt t="94480" x="2644775" y="3703638"/>
          <p14:tracePt t="94497" x="2727325" y="3703638"/>
          <p14:tracePt t="94514" x="2735263" y="3703638"/>
          <p14:tracePt t="94547" x="2713038" y="3703638"/>
          <p14:tracePt t="94563" x="2552700" y="3703638"/>
          <p14:tracePt t="94580" x="2400300" y="3703638"/>
          <p14:tracePt t="94583" x="2332038" y="3703638"/>
          <p14:tracePt t="94597" x="2301875" y="3703638"/>
          <p14:tracePt t="94613" x="2286000" y="3703638"/>
          <p14:tracePt t="94631" x="2308225" y="3703638"/>
          <p14:tracePt t="94647" x="2370138" y="3703638"/>
          <p14:tracePt t="94663" x="2705100" y="3703638"/>
          <p14:tracePt t="94680" x="2857500" y="3703638"/>
          <p14:tracePt t="94697" x="2887663" y="3703638"/>
          <p14:tracePt t="94713" x="2857500" y="3703638"/>
          <p14:tracePt t="94730" x="2620963" y="3717925"/>
          <p14:tracePt t="94747" x="2270125" y="3717925"/>
          <p14:tracePt t="94763" x="1973263" y="3717925"/>
          <p14:tracePt t="94780" x="1874838" y="3703638"/>
          <p14:tracePt t="94813" x="1965325" y="3703638"/>
          <p14:tracePt t="94830" x="2316163" y="3703638"/>
          <p14:tracePt t="94847" x="2819400" y="3703638"/>
          <p14:tracePt t="94863" x="2873375" y="3703638"/>
          <p14:tracePt t="94880" x="2865438" y="3711575"/>
          <p14:tracePt t="94897" x="2705100" y="3725863"/>
          <p14:tracePt t="94913" x="2468563" y="3725863"/>
          <p14:tracePt t="94930" x="2301875" y="3717925"/>
          <p14:tracePt t="94947" x="2270125" y="3711575"/>
          <p14:tracePt t="94963" x="2263775" y="3703638"/>
          <p14:tracePt t="94981" x="2378075" y="3703638"/>
          <p14:tracePt t="94997" x="2574925" y="3703638"/>
          <p14:tracePt t="95013" x="2751138" y="3703638"/>
          <p14:tracePt t="95030" x="2759075" y="3703638"/>
          <p14:tracePt t="95048" x="2751138" y="3711575"/>
          <p14:tracePt t="95063" x="2613025" y="3711575"/>
          <p14:tracePt t="95080" x="2492375" y="3711575"/>
          <p14:tracePt t="95097" x="2460625" y="3711575"/>
          <p14:tracePt t="95130" x="2514600" y="3711575"/>
          <p14:tracePt t="95147" x="2682875" y="3711575"/>
          <p14:tracePt t="95163" x="2789238" y="3711575"/>
          <p14:tracePt t="95197" x="2751138" y="3711575"/>
          <p14:tracePt t="95213" x="2544763" y="3717925"/>
          <p14:tracePt t="95230" x="2339975" y="3717925"/>
          <p14:tracePt t="95247" x="2255838" y="3717925"/>
          <p14:tracePt t="95280" x="2339975" y="3717925"/>
          <p14:tracePt t="95297" x="2628900" y="3717925"/>
          <p14:tracePt t="95313" x="2841625" y="3749675"/>
          <p14:tracePt t="95330" x="2879725" y="3756025"/>
          <p14:tracePt t="95364" x="2682875" y="3763963"/>
          <p14:tracePt t="95380" x="2416175" y="3763963"/>
          <p14:tracePt t="95397" x="2239963" y="3763963"/>
          <p14:tracePt t="95414" x="2217738" y="3763963"/>
          <p14:tracePt t="95432" x="2239963" y="3763963"/>
          <p14:tracePt t="95447" x="2446338" y="3763963"/>
          <p14:tracePt t="95464" x="2659063" y="3763963"/>
          <p14:tracePt t="95481" x="2735263" y="3763963"/>
          <p14:tracePt t="95514" x="2682875" y="3763963"/>
          <p14:tracePt t="95530" x="2430463" y="3763963"/>
          <p14:tracePt t="95547" x="2209800" y="3741738"/>
          <p14:tracePt t="95564" x="2111375" y="3725863"/>
          <p14:tracePt t="95591" x="2111375" y="3711575"/>
          <p14:tracePt t="95599" x="2149475" y="3703638"/>
          <p14:tracePt t="95614" x="2239963" y="3703638"/>
          <p14:tracePt t="95630" x="2422525" y="3703638"/>
          <p14:tracePt t="95647" x="2514600" y="3703638"/>
          <p14:tracePt t="95680" x="2492375" y="3703638"/>
          <p14:tracePt t="95697" x="2378075" y="3703638"/>
          <p14:tracePt t="95714" x="2339975" y="3703638"/>
          <p14:tracePt t="95730" x="2332038" y="3703638"/>
          <p14:tracePt t="95921" x="2332038" y="3711575"/>
          <p14:tracePt t="95944" x="2339975" y="3733800"/>
          <p14:tracePt t="95952" x="2354263" y="3749675"/>
          <p14:tracePt t="95964" x="2384425" y="3779838"/>
          <p14:tracePt t="95983" x="2689225" y="3954463"/>
          <p14:tracePt t="95997" x="2895600" y="4030663"/>
          <p14:tracePt t="96014" x="3489325" y="4251325"/>
          <p14:tracePt t="96030" x="4229100" y="4457700"/>
          <p14:tracePt t="96047" x="5318125" y="4618038"/>
          <p14:tracePt t="96064" x="5768975" y="4670425"/>
          <p14:tracePt t="96080" x="5921375" y="4670425"/>
          <p14:tracePt t="96097" x="5927725" y="4670425"/>
          <p14:tracePt t="96114" x="5935663" y="4670425"/>
          <p14:tracePt t="96130" x="5889625" y="4594225"/>
          <p14:tracePt t="96147" x="5837238" y="4533900"/>
          <p14:tracePt t="96164" x="5829300" y="4518025"/>
          <p14:tracePt t="96180" x="5821363" y="4518025"/>
          <p14:tracePt t="96214" x="5821363" y="4511675"/>
          <p14:tracePt t="96230" x="5821363" y="4503738"/>
          <p14:tracePt t="96287" x="5829300" y="4495800"/>
          <p14:tracePt t="96296" x="5859463" y="4495800"/>
          <p14:tracePt t="96304" x="5897563" y="4495800"/>
          <p14:tracePt t="96314" x="5943600" y="4495800"/>
          <p14:tracePt t="96331" x="5959475" y="4495800"/>
          <p14:tracePt t="96368" x="5965825" y="4479925"/>
          <p14:tracePt t="96375" x="5965825" y="4449763"/>
          <p14:tracePt t="96383" x="5965825" y="4441825"/>
          <p14:tracePt t="96397" x="5965825" y="4419600"/>
          <p14:tracePt t="96456" x="5965825" y="4397375"/>
          <p14:tracePt t="96464" x="5965825" y="4389438"/>
          <p14:tracePt t="96512" x="5965825" y="4381500"/>
          <p14:tracePt t="96535" x="5965825" y="4373563"/>
          <p14:tracePt t="96544" x="5965825" y="4365625"/>
          <p14:tracePt t="96551" x="5973763" y="4359275"/>
          <p14:tracePt t="96696" x="5973763" y="4351338"/>
          <p14:tracePt t="96704" x="5943600" y="4351338"/>
          <p14:tracePt t="96714" x="5883275" y="4389438"/>
          <p14:tracePt t="96731" x="5753100" y="4441825"/>
          <p14:tracePt t="96747" x="5600700" y="4525963"/>
          <p14:tracePt t="96764" x="5502275" y="4564063"/>
          <p14:tracePt t="96781" x="5456238" y="4572000"/>
          <p14:tracePt t="96881" x="5448300" y="4572000"/>
          <p14:tracePt t="96895" x="5440363" y="4572000"/>
          <p14:tracePt t="96911" x="5432425" y="4572000"/>
          <p14:tracePt t="96920" x="5426075" y="4572000"/>
          <p14:tracePt t="96935" x="5418138" y="4572000"/>
          <p14:tracePt t="96947" x="5372100" y="4572000"/>
          <p14:tracePt t="96964" x="5311775" y="4579938"/>
          <p14:tracePt t="96981" x="5295900" y="4587875"/>
          <p14:tracePt t="97607" x="5280025" y="4587875"/>
          <p14:tracePt t="97616" x="5235575" y="4587875"/>
          <p14:tracePt t="97624" x="5165725" y="4579938"/>
          <p14:tracePt t="97632" x="5089525" y="4525963"/>
          <p14:tracePt t="97648" x="4816475" y="4359275"/>
          <p14:tracePt t="97664" x="4503738" y="4152900"/>
          <p14:tracePt t="97681" x="4114800" y="3916363"/>
          <p14:tracePt t="97698" x="3878263" y="3725863"/>
          <p14:tracePt t="97714" x="3725863" y="3573463"/>
          <p14:tracePt t="97731" x="3657600" y="3451225"/>
          <p14:tracePt t="97748" x="3641725" y="3368675"/>
          <p14:tracePt t="97764" x="3641725" y="3292475"/>
          <p14:tracePt t="97781" x="3641725" y="3216275"/>
          <p14:tracePt t="97798" x="3641725" y="3170238"/>
          <p14:tracePt t="97814" x="3627438" y="3132138"/>
          <p14:tracePt t="97831" x="3619500" y="3116263"/>
          <p14:tracePt t="97848" x="3603625" y="3116263"/>
          <p14:tracePt t="97864" x="3581400" y="3116263"/>
          <p14:tracePt t="97882" x="3543300" y="3116263"/>
          <p14:tracePt t="97898" x="3489325" y="3101975"/>
          <p14:tracePt t="97914" x="3276600" y="3146425"/>
          <p14:tracePt t="97931" x="3116263" y="3192463"/>
          <p14:tracePt t="97948" x="3101975" y="3192463"/>
          <p14:tracePt t="98136" x="3101975" y="3238500"/>
          <p14:tracePt t="98143" x="3078163" y="3306763"/>
          <p14:tracePt t="98151" x="3070225" y="3336925"/>
          <p14:tracePt t="98165" x="3063875" y="3398838"/>
          <p14:tracePt t="98181" x="3063875" y="3421063"/>
          <p14:tracePt t="98239" x="3063875" y="3398838"/>
          <p14:tracePt t="98247" x="3063875" y="3382963"/>
          <p14:tracePt t="98263" x="3070225" y="3344863"/>
          <p14:tracePt t="98272" x="3086100" y="3298825"/>
          <p14:tracePt t="98283" x="3086100" y="3292475"/>
          <p14:tracePt t="98345" x="3086100" y="3336925"/>
          <p14:tracePt t="98351" x="3101975" y="3436938"/>
          <p14:tracePt t="98365" x="3116263" y="3527425"/>
          <p14:tracePt t="98381" x="3116263" y="3749675"/>
          <p14:tracePt t="98399" x="3116263" y="3978275"/>
          <p14:tracePt t="98415" x="3124200" y="4016375"/>
          <p14:tracePt t="98471" x="3124200" y="4008438"/>
          <p14:tracePt t="98480" x="3124200" y="3962400"/>
          <p14:tracePt t="98488" x="3124200" y="3924300"/>
          <p14:tracePt t="98498" x="3124200" y="3863975"/>
          <p14:tracePt t="98515" x="3124200" y="3787775"/>
          <p14:tracePt t="98531" x="3124200" y="3779838"/>
          <p14:tracePt t="98583" x="3124200" y="3832225"/>
          <p14:tracePt t="98592" x="3124200" y="3946525"/>
          <p14:tracePt t="98600" x="3124200" y="4046538"/>
          <p14:tracePt t="98615" x="3108325" y="4259263"/>
          <p14:tracePt t="98631" x="3048000" y="4511675"/>
          <p14:tracePt t="98648" x="3009900" y="4648200"/>
          <p14:tracePt t="98665" x="2994025" y="4678363"/>
          <p14:tracePt t="98698" x="2994025" y="4670425"/>
          <p14:tracePt t="98715" x="3009900" y="4473575"/>
          <p14:tracePt t="98731" x="3032125" y="4198938"/>
          <p14:tracePt t="98748" x="3063875" y="3794125"/>
          <p14:tracePt t="98765" x="3063875" y="3535363"/>
          <p14:tracePt t="98781" x="3063875" y="3398838"/>
          <p14:tracePt t="98823" x="3063875" y="3413125"/>
          <p14:tracePt t="98832" x="3086100" y="3573463"/>
          <p14:tracePt t="98848" x="3146425" y="4054475"/>
          <p14:tracePt t="98865" x="3146425" y="4525963"/>
          <p14:tracePt t="98881" x="3146425" y="4884738"/>
          <p14:tracePt t="98898" x="3146425" y="4991100"/>
          <p14:tracePt t="98932" x="3154363" y="4937125"/>
          <p14:tracePt t="98948" x="3154363" y="4746625"/>
          <p14:tracePt t="98965" x="3154363" y="4518025"/>
          <p14:tracePt t="98981" x="3154363" y="4283075"/>
          <p14:tracePt t="98999" x="3154363" y="4122738"/>
          <p14:tracePt t="99015" x="3146425" y="4098925"/>
          <p14:tracePt t="99047" x="3146425" y="4244975"/>
          <p14:tracePt t="99056" x="3146425" y="4411663"/>
          <p14:tracePt t="99065" x="3146425" y="4556125"/>
          <p14:tracePt t="99082" x="3146425" y="4846638"/>
          <p14:tracePt t="99099" x="3146425" y="4953000"/>
          <p14:tracePt t="99115" x="3146425" y="4960938"/>
          <p14:tracePt t="99148" x="3170238" y="4746625"/>
          <p14:tracePt t="99165" x="3184525" y="4511675"/>
          <p14:tracePt t="99182" x="3146425" y="4206875"/>
          <p14:tracePt t="99198" x="3116263" y="4038600"/>
          <p14:tracePt t="99215" x="3101975" y="4008438"/>
          <p14:tracePt t="99248" x="3070225" y="4092575"/>
          <p14:tracePt t="99265" x="3009900" y="4343400"/>
          <p14:tracePt t="99282" x="2979738" y="4549775"/>
          <p14:tracePt t="99299" x="2971800" y="4602163"/>
          <p14:tracePt t="99335" x="2979738" y="4533900"/>
          <p14:tracePt t="99348" x="3001963" y="4449763"/>
          <p14:tracePt t="99365" x="3025775" y="4275138"/>
          <p14:tracePt t="99382" x="3055938" y="4076700"/>
          <p14:tracePt t="99398" x="3070225" y="3962400"/>
          <p14:tracePt t="99416" x="3070225" y="3940175"/>
          <p14:tracePt t="99449" x="3070225" y="3978275"/>
          <p14:tracePt t="99456" x="3070225" y="4054475"/>
          <p14:tracePt t="99465" x="3070225" y="4114800"/>
          <p14:tracePt t="99482" x="3070225" y="4213225"/>
          <p14:tracePt t="99498" x="3070225" y="4229100"/>
          <p14:tracePt t="99535" x="3078163" y="4191000"/>
          <p14:tracePt t="99548" x="3078163" y="4152900"/>
          <p14:tracePt t="99565" x="3078163" y="4046538"/>
          <p14:tracePt t="99568" x="3078163" y="4000500"/>
          <p14:tracePt t="99582" x="3078163" y="3978275"/>
          <p14:tracePt t="99598" x="3078163" y="3962400"/>
          <p14:tracePt t="100391" x="3078163" y="3940175"/>
          <p14:tracePt t="100399" x="3078163" y="3848100"/>
          <p14:tracePt t="100408" x="3094038" y="3802063"/>
          <p14:tracePt t="100416" x="3094038" y="3771900"/>
          <p14:tracePt t="100432" x="3101975" y="3703638"/>
          <p14:tracePt t="100449" x="3101975" y="3635375"/>
          <p14:tracePt t="100466" x="3101975" y="3619500"/>
          <p14:tracePt t="100585" x="3101975" y="3665538"/>
          <p14:tracePt t="100592" x="3101975" y="3717925"/>
          <p14:tracePt t="100600" x="3101975" y="3756025"/>
          <p14:tracePt t="100615" x="3101975" y="3840163"/>
          <p14:tracePt t="100632" x="3101975" y="3848100"/>
          <p14:tracePt t="100688" x="3101975" y="3787775"/>
          <p14:tracePt t="100696" x="3101975" y="3725863"/>
          <p14:tracePt t="100703" x="3094038" y="3665538"/>
          <p14:tracePt t="100715" x="3094038" y="3611563"/>
          <p14:tracePt t="100732" x="3086100" y="3475038"/>
          <p14:tracePt t="100749" x="3070225" y="3444875"/>
          <p14:tracePt t="100765" x="3070225" y="3436938"/>
          <p14:tracePt t="100824" x="3063875" y="3489325"/>
          <p14:tracePt t="100832" x="3055938" y="3543300"/>
          <p14:tracePt t="100839" x="3055938" y="3589338"/>
          <p14:tracePt t="100849" x="3055938" y="3657600"/>
          <p14:tracePt t="100866" x="3055938" y="3749675"/>
          <p14:tracePt t="100882" x="3055938" y="3756025"/>
          <p14:tracePt t="100935" x="3055938" y="3725863"/>
          <p14:tracePt t="100944" x="3055938" y="3703638"/>
          <p14:tracePt t="100951" x="3055938" y="3673475"/>
          <p14:tracePt t="100966" x="3048000" y="3635375"/>
          <p14:tracePt t="100982" x="3032125" y="3611563"/>
          <p14:tracePt t="101072" x="3032125" y="3641725"/>
          <p14:tracePt t="101080" x="3032125" y="3657600"/>
          <p14:tracePt t="101087" x="3032125" y="3679825"/>
          <p14:tracePt t="101099" x="3032125" y="3711575"/>
          <p14:tracePt t="101116" x="3032125" y="3741738"/>
          <p14:tracePt t="101132" x="3032125" y="3763963"/>
          <p14:tracePt t="101149" x="3032125" y="3771900"/>
          <p14:tracePt t="102513" x="3055938" y="3771900"/>
          <p14:tracePt t="102519" x="3101975" y="3771900"/>
          <p14:tracePt t="102533" x="3170238" y="3802063"/>
          <p14:tracePt t="102549" x="3306763" y="3840163"/>
          <p14:tracePt t="102567" x="3451225" y="3878263"/>
          <p14:tracePt t="102583" x="3635375" y="3940175"/>
          <p14:tracePt t="102600" x="3741738" y="3970338"/>
          <p14:tracePt t="102616" x="3825875" y="3978275"/>
          <p14:tracePt t="102633" x="3870325" y="4000500"/>
          <p14:tracePt t="102650" x="3916363" y="4008438"/>
          <p14:tracePt t="102666" x="3962400" y="4022725"/>
          <p14:tracePt t="102683" x="3984625" y="4030663"/>
          <p14:tracePt t="102823" x="3992563" y="4046538"/>
          <p14:tracePt t="102831" x="4060825" y="4168775"/>
          <p14:tracePt t="102840" x="4106863" y="4297363"/>
          <p14:tracePt t="102850" x="4144963" y="4359275"/>
          <p14:tracePt t="102866" x="4221163" y="4381500"/>
          <p14:tracePt t="102883" x="4449763" y="4435475"/>
          <p14:tracePt t="102900" x="4876800" y="4473575"/>
          <p14:tracePt t="102916" x="5249863" y="4473575"/>
          <p14:tracePt t="102933" x="5554663" y="4457700"/>
          <p14:tracePt t="102950" x="5883275" y="4411663"/>
          <p14:tracePt t="102966" x="6049963" y="4373563"/>
          <p14:tracePt t="102983" x="6096000" y="4359275"/>
          <p14:tracePt t="103032" x="6096000" y="4343400"/>
          <p14:tracePt t="103040" x="6096000" y="4321175"/>
          <p14:tracePt t="103050" x="6096000" y="4305300"/>
          <p14:tracePt t="103066" x="6096000" y="4297363"/>
          <p14:tracePt t="103136" x="6126163" y="4283075"/>
          <p14:tracePt t="103144" x="6194425" y="4267200"/>
          <p14:tracePt t="103151" x="6240463" y="4267200"/>
          <p14:tracePt t="103166" x="6270625" y="4251325"/>
          <p14:tracePt t="103183" x="6316663" y="4251325"/>
          <p14:tracePt t="103232" x="6308725" y="4244975"/>
          <p14:tracePt t="103240" x="6286500" y="4244975"/>
          <p14:tracePt t="103250" x="6270625" y="4237038"/>
          <p14:tracePt t="103272" x="6264275" y="4237038"/>
          <p14:tracePt t="103283" x="6256338" y="4237038"/>
          <p14:tracePt t="103303" x="6248400" y="4237038"/>
          <p14:tracePt t="103318" x="6240463" y="4251325"/>
          <p14:tracePt t="103367" x="6232525" y="4251325"/>
          <p14:tracePt t="103391" x="6226175" y="4251325"/>
          <p14:tracePt t="103407" x="6218238" y="4251325"/>
          <p14:tracePt t="103415" x="6210300" y="4251325"/>
          <p14:tracePt t="103632" x="6202363" y="4251325"/>
          <p14:tracePt t="103639" x="6188075" y="4251325"/>
          <p14:tracePt t="103650" x="6172200" y="4251325"/>
          <p14:tracePt t="103667" x="6142038" y="4251325"/>
          <p14:tracePt t="103683" x="6080125" y="4259263"/>
          <p14:tracePt t="103700" x="6011863" y="4297363"/>
          <p14:tracePt t="103717" x="5959475" y="4327525"/>
          <p14:tracePt t="103733" x="5927725" y="4351338"/>
          <p14:tracePt t="103750" x="5921375" y="4373563"/>
          <p14:tracePt t="103767" x="5913438" y="4373563"/>
          <p14:tracePt t="103783" x="5889625" y="4403725"/>
          <p14:tracePt t="103801" x="5883275" y="4419600"/>
          <p14:tracePt t="103871" x="5875338" y="4427538"/>
          <p14:tracePt t="103880" x="5859463" y="4427538"/>
          <p14:tracePt t="103887" x="5851525" y="4427538"/>
          <p14:tracePt t="103900" x="5845175" y="4427538"/>
          <p14:tracePt t="104072" x="5875338" y="4427538"/>
          <p14:tracePt t="104081" x="5913438" y="4427538"/>
          <p14:tracePt t="104087" x="5989638" y="4427538"/>
          <p14:tracePt t="104100" x="6035675" y="4427538"/>
          <p14:tracePt t="104117" x="6156325" y="4427538"/>
          <p14:tracePt t="104133" x="6270625" y="4427538"/>
          <p14:tracePt t="104150" x="6461125" y="4427538"/>
          <p14:tracePt t="104167" x="6613525" y="4427538"/>
          <p14:tracePt t="104183" x="6819900" y="4427538"/>
          <p14:tracePt t="104200" x="7056438" y="4427538"/>
          <p14:tracePt t="104218" x="7391400" y="4427538"/>
          <p14:tracePt t="104233" x="7870825" y="4427538"/>
          <p14:tracePt t="104250" x="8366125" y="4427538"/>
          <p14:tracePt t="104267" x="9045575" y="4427538"/>
          <p14:tracePt t="104283" x="9609138" y="4427538"/>
          <p14:tracePt t="104300" x="10058400" y="4427538"/>
          <p14:tracePt t="104317" x="10469563" y="4403725"/>
          <p14:tracePt t="104334" x="10629900" y="4397375"/>
          <p14:tracePt t="104350" x="10736263" y="4389438"/>
          <p14:tracePt t="104575" x="10706100" y="4389438"/>
          <p14:tracePt t="104583" x="10637838" y="4389438"/>
          <p14:tracePt t="104592" x="10523538" y="4389438"/>
          <p14:tracePt t="104600" x="10363200" y="4397375"/>
          <p14:tracePt t="104617" x="9769475" y="4465638"/>
          <p14:tracePt t="104634" x="9037638" y="4511675"/>
          <p14:tracePt t="104651" x="8275638" y="4511675"/>
          <p14:tracePt t="104667" x="7780338" y="4511675"/>
          <p14:tracePt t="104684" x="7551738" y="4511675"/>
          <p14:tracePt t="104700" x="7483475" y="4511675"/>
          <p14:tracePt t="104718" x="7475538" y="4511675"/>
          <p14:tracePt t="104784" x="7475538" y="4503738"/>
          <p14:tracePt t="104832" x="7475538" y="4495800"/>
          <p14:tracePt t="104848" x="7475538" y="4487863"/>
          <p14:tracePt t="104855" x="7475538" y="4479925"/>
          <p14:tracePt t="104867" x="7475538" y="4465638"/>
          <p14:tracePt t="104884" x="7467600" y="4441825"/>
          <p14:tracePt t="104900" x="7459663" y="4403725"/>
          <p14:tracePt t="104917" x="7459663" y="4381500"/>
          <p14:tracePt t="104934" x="7459663" y="4359275"/>
          <p14:tracePt t="104951" x="7451725" y="4335463"/>
          <p14:tracePt t="104967" x="7399338" y="4297363"/>
          <p14:tracePt t="104984" x="7223125" y="4275138"/>
          <p14:tracePt t="105000" x="6994525" y="4275138"/>
          <p14:tracePt t="105017" x="6789738" y="4275138"/>
          <p14:tracePt t="105034" x="6599238" y="4297363"/>
          <p14:tracePt t="105050" x="6492875" y="4327525"/>
          <p14:tracePt t="105067" x="6438900" y="4351338"/>
          <p14:tracePt t="105084" x="6408738" y="4359275"/>
          <p14:tracePt t="105100" x="6370638" y="4365625"/>
          <p14:tracePt t="105117" x="6302375" y="4381500"/>
          <p14:tracePt t="105134" x="6194425" y="4403725"/>
          <p14:tracePt t="105151" x="6065838" y="4411663"/>
          <p14:tracePt t="105167" x="5829300" y="4411663"/>
          <p14:tracePt t="105184" x="5737225" y="4411663"/>
          <p14:tracePt t="105200" x="5730875" y="4403725"/>
          <p14:tracePt t="105272" x="5722938" y="4403725"/>
          <p14:tracePt t="105343" x="5722938" y="4389438"/>
          <p14:tracePt t="105520" x="5722938" y="4373563"/>
          <p14:tracePt t="105528" x="5722938" y="4365625"/>
          <p14:tracePt t="105535" x="5753100" y="4351338"/>
          <p14:tracePt t="105551" x="5783263" y="4343400"/>
          <p14:tracePt t="105567" x="5875338" y="4335463"/>
          <p14:tracePt t="105584" x="5889625" y="4335463"/>
          <p14:tracePt t="105721" x="5883275" y="4321175"/>
          <p14:tracePt t="105728" x="5829300" y="4313238"/>
          <p14:tracePt t="105736" x="5661025" y="4313238"/>
          <p14:tracePt t="105751" x="5410200" y="4297363"/>
          <p14:tracePt t="105767" x="4259263" y="4106863"/>
          <p14:tracePt t="105784" x="3489325" y="4000500"/>
          <p14:tracePt t="105801" x="2857500" y="3832225"/>
          <p14:tracePt t="105817" x="2590800" y="3749675"/>
          <p14:tracePt t="105834" x="2530475" y="3717925"/>
          <p14:tracePt t="105911" x="2530475" y="3711575"/>
          <p14:tracePt t="105919" x="2530475" y="3703638"/>
          <p14:tracePt t="105928" x="2530475" y="3695700"/>
          <p14:tracePt t="105943" x="2530475" y="3687763"/>
          <p14:tracePt t="105952" x="2530475" y="3679825"/>
          <p14:tracePt t="105967" x="2522538" y="3665538"/>
          <p14:tracePt t="105984" x="2506663" y="3641725"/>
          <p14:tracePt t="106001" x="2454275" y="3627438"/>
          <p14:tracePt t="106017" x="2392363" y="3603625"/>
          <p14:tracePt t="106034" x="2286000" y="3589338"/>
          <p14:tracePt t="106051" x="2247900" y="3581400"/>
          <p14:tracePt t="106248" x="2255838" y="3581400"/>
          <p14:tracePt t="106256" x="2286000" y="3581400"/>
          <p14:tracePt t="106267" x="2339975" y="3611563"/>
          <p14:tracePt t="106284" x="2628900" y="3703638"/>
          <p14:tracePt t="106301" x="3070225" y="3763963"/>
          <p14:tracePt t="106317" x="3703638" y="3848100"/>
          <p14:tracePt t="106334" x="4335463" y="3902075"/>
          <p14:tracePt t="106351" x="5105400" y="3902075"/>
          <p14:tracePt t="106368" x="5364163" y="3902075"/>
          <p14:tracePt t="106384" x="5478463" y="3902075"/>
          <p14:tracePt t="106401" x="5502275" y="3902075"/>
          <p14:tracePt t="106448" x="5524500" y="3908425"/>
          <p14:tracePt t="106455" x="5554663" y="3908425"/>
          <p14:tracePt t="106468" x="5600700" y="3916363"/>
          <p14:tracePt t="106484" x="5768975" y="3924300"/>
          <p14:tracePt t="106501" x="5935663" y="3940175"/>
          <p14:tracePt t="106518" x="6088063" y="3954463"/>
          <p14:tracePt t="106534" x="6202363" y="3978275"/>
          <p14:tracePt t="106551" x="6278563" y="4008438"/>
          <p14:tracePt t="106568" x="6294438" y="4016375"/>
          <p14:tracePt t="106632" x="6302375" y="4022725"/>
          <p14:tracePt t="106640" x="6308725" y="4046538"/>
          <p14:tracePt t="106651" x="6308725" y="4060825"/>
          <p14:tracePt t="106668" x="6332538" y="4114800"/>
          <p14:tracePt t="106684" x="6362700" y="4191000"/>
          <p14:tracePt t="106701" x="6430963" y="4275138"/>
          <p14:tracePt t="106718" x="6461125" y="4321175"/>
          <p14:tracePt t="106734" x="6469063" y="4335463"/>
          <p14:tracePt t="106768" x="6423025" y="4343400"/>
          <p14:tracePt t="106784" x="6278563" y="4335463"/>
          <p14:tracePt t="106801" x="6118225" y="4327525"/>
          <p14:tracePt t="106818" x="6011863" y="4327525"/>
          <p14:tracePt t="106834" x="5989638" y="4327525"/>
          <p14:tracePt t="106851" x="5981700" y="4327525"/>
          <p14:tracePt t="106896" x="5981700" y="4335463"/>
          <p14:tracePt t="106968" x="5989638" y="4327525"/>
          <p14:tracePt t="106991" x="5997575" y="4313238"/>
          <p14:tracePt t="107000" x="6003925" y="4297363"/>
          <p14:tracePt t="107031" x="6011863" y="4283075"/>
          <p14:tracePt t="107040" x="6027738" y="4275138"/>
          <p14:tracePt t="107051" x="6027738" y="4267200"/>
          <p14:tracePt t="107068" x="6049963" y="4251325"/>
          <p14:tracePt t="107084" x="6057900" y="4244975"/>
          <p14:tracePt t="107087" x="6073775" y="4237038"/>
          <p14:tracePt t="107101" x="6080125" y="4237038"/>
          <p14:tracePt t="107118" x="6088063" y="4229100"/>
          <p14:tracePt t="107136" x="6096000" y="4229100"/>
          <p14:tracePt t="107407" x="6080125" y="4229100"/>
          <p14:tracePt t="107416" x="6065838" y="4229100"/>
          <p14:tracePt t="107424" x="6042025" y="4237038"/>
          <p14:tracePt t="107435" x="6011863" y="4251325"/>
          <p14:tracePt t="107451" x="5973763" y="4275138"/>
          <p14:tracePt t="107468" x="5951538" y="4289425"/>
          <p14:tracePt t="107484" x="5935663" y="4289425"/>
          <p14:tracePt t="107519" x="5927725" y="4297363"/>
          <p14:tracePt t="107534" x="5875338" y="4321175"/>
          <p14:tracePt t="107551" x="5829300" y="4351338"/>
          <p14:tracePt t="107568" x="5768975" y="4381500"/>
          <p14:tracePt t="107584" x="5745163" y="4381500"/>
          <p14:tracePt t="107601" x="5737225" y="4389438"/>
          <p14:tracePt t="107672" x="5722938" y="4389438"/>
          <p14:tracePt t="107679" x="5692775" y="4403725"/>
          <p14:tracePt t="107687" x="5684838" y="4411663"/>
          <p14:tracePt t="107701" x="5661025" y="4435475"/>
          <p14:tracePt t="107718" x="5600700" y="4473575"/>
          <p14:tracePt t="107734" x="5570538" y="4487863"/>
          <p14:tracePt t="107960" x="5516563" y="4487863"/>
          <p14:tracePt t="107967" x="5426075" y="4487863"/>
          <p14:tracePt t="107976" x="5311775" y="4487863"/>
          <p14:tracePt t="107985" x="5173663" y="4487863"/>
          <p14:tracePt t="108001" x="4800600" y="4435475"/>
          <p14:tracePt t="108019" x="4365625" y="4373563"/>
          <p14:tracePt t="108035" x="4122738" y="4305300"/>
          <p14:tracePt t="108051" x="3984625" y="4244975"/>
          <p14:tracePt t="108068" x="3916363" y="4229100"/>
          <p14:tracePt t="108071" x="3908425" y="4213225"/>
          <p14:tracePt t="108085" x="3902075" y="4213225"/>
          <p14:tracePt t="108101" x="3886200" y="4206875"/>
          <p14:tracePt t="108118" x="3832225" y="4183063"/>
          <p14:tracePt t="108134" x="3673475" y="4137025"/>
          <p14:tracePt t="108151" x="3535363" y="4084638"/>
          <p14:tracePt t="108168" x="3429000" y="4030663"/>
          <p14:tracePt t="108184" x="3344863" y="3984625"/>
          <p14:tracePt t="108201" x="3268663" y="3924300"/>
          <p14:tracePt t="108218" x="3230563" y="3894138"/>
          <p14:tracePt t="108234" x="3178175" y="3848100"/>
          <p14:tracePt t="108251" x="3094038" y="3787775"/>
          <p14:tracePt t="108268" x="3055938" y="3756025"/>
          <p14:tracePt t="108284" x="3032125" y="3741738"/>
          <p14:tracePt t="108301" x="3017838" y="3725863"/>
          <p14:tracePt t="108318" x="3017838" y="3711575"/>
          <p14:tracePt t="108334" x="2994025" y="3687763"/>
          <p14:tracePt t="108351" x="2987675" y="3673475"/>
          <p14:tracePt t="108368" x="2979738" y="3649663"/>
          <p14:tracePt t="108385" x="2971800" y="3641725"/>
          <p14:tracePt t="108401" x="2963863" y="3635375"/>
          <p14:tracePt t="108418" x="2963863" y="3619500"/>
          <p14:tracePt t="108434" x="2963863" y="3611563"/>
          <p14:tracePt t="108451" x="2955925" y="3597275"/>
          <p14:tracePt t="108468" x="2949575" y="3589338"/>
          <p14:tracePt t="108485" x="2941638" y="3581400"/>
          <p14:tracePt t="108542" x="2941638" y="3565525"/>
          <p14:tracePt t="108567" x="2933700" y="3551238"/>
          <p14:tracePt t="108583" x="2925763" y="3535363"/>
          <p14:tracePt t="108591" x="2917825" y="3535363"/>
          <p14:tracePt t="108602" x="2917825" y="3527425"/>
          <p14:tracePt t="108618" x="2917825" y="3513138"/>
          <p14:tracePt t="108635" x="2917825" y="3505200"/>
          <p14:tracePt t="108652" x="2911475" y="3489325"/>
          <p14:tracePt t="108920" x="2903538" y="3489325"/>
          <p14:tracePt t="108927" x="2895600" y="3505200"/>
          <p14:tracePt t="108936" x="2887663" y="3521075"/>
          <p14:tracePt t="108952" x="2865438" y="3573463"/>
          <p14:tracePt t="108968" x="2841625" y="3627438"/>
          <p14:tracePt t="108985" x="2835275" y="3665538"/>
          <p14:tracePt t="109002" x="2827338" y="3687763"/>
          <p14:tracePt t="109020" x="2827338" y="3717925"/>
          <p14:tracePt t="109035" x="2827338" y="3733800"/>
          <p14:tracePt t="109052" x="2811463" y="3749675"/>
          <p14:tracePt t="109069" x="2811463" y="3771900"/>
          <p14:tracePt t="109137" x="2811463" y="3794125"/>
          <p14:tracePt t="109503" x="2819400" y="3794125"/>
          <p14:tracePt t="109511" x="2841625" y="3787775"/>
          <p14:tracePt t="109520" x="2887663" y="3763963"/>
          <p14:tracePt t="109535" x="2949575" y="3756025"/>
          <p14:tracePt t="109552" x="2994025" y="3733800"/>
          <p14:tracePt t="109569" x="3009900" y="3725863"/>
          <p14:tracePt t="109711" x="3017838" y="3725863"/>
          <p14:tracePt t="109759" x="3017838" y="3733800"/>
          <p14:tracePt t="109776" x="3017838" y="3741738"/>
          <p14:tracePt t="109784" x="3017838" y="3749675"/>
          <p14:tracePt t="109792" x="3025775" y="3749675"/>
          <p14:tracePt t="109802" x="3025775" y="3756025"/>
          <p14:tracePt t="109819" x="3032125" y="3771900"/>
          <p14:tracePt t="109835" x="3070225" y="3810000"/>
          <p14:tracePt t="109852" x="3132138" y="3878263"/>
          <p14:tracePt t="109869" x="3254375" y="3946525"/>
          <p14:tracePt t="109886" x="3413125" y="4016375"/>
          <p14:tracePt t="109902" x="3627438" y="4084638"/>
          <p14:tracePt t="109919" x="3978275" y="4137025"/>
          <p14:tracePt t="109936" x="4198938" y="4152900"/>
          <p14:tracePt t="109952" x="4389438" y="4152900"/>
          <p14:tracePt t="109969" x="4541838" y="4152900"/>
          <p14:tracePt t="109986" x="4702175" y="4152900"/>
          <p14:tracePt t="110002" x="4854575" y="4152900"/>
          <p14:tracePt t="110019" x="5006975" y="4152900"/>
          <p14:tracePt t="110036" x="5121275" y="4152900"/>
          <p14:tracePt t="110052" x="5211763" y="4152900"/>
          <p14:tracePt t="110069" x="5303838" y="4152900"/>
          <p14:tracePt t="110072" x="5341938" y="4160838"/>
          <p14:tracePt t="110086" x="5387975" y="4168775"/>
          <p14:tracePt t="110102" x="5486400" y="4175125"/>
          <p14:tracePt t="110119" x="5676900" y="4206875"/>
          <p14:tracePt t="110136" x="5768975" y="4221163"/>
          <p14:tracePt t="110152" x="5813425" y="4237038"/>
          <p14:tracePt t="110169" x="5837238" y="4244975"/>
          <p14:tracePt t="110202" x="5851525" y="4251325"/>
          <p14:tracePt t="110219" x="5867400" y="4259263"/>
          <p14:tracePt t="110236" x="5889625" y="4259263"/>
          <p14:tracePt t="110252" x="5943600" y="4275138"/>
          <p14:tracePt t="110269" x="6003925" y="4297363"/>
          <p14:tracePt t="110286" x="6057900" y="4313238"/>
          <p14:tracePt t="110302" x="6118225" y="4335463"/>
          <p14:tracePt t="110319" x="6210300" y="4359275"/>
          <p14:tracePt t="110336" x="6264275" y="4373563"/>
          <p14:tracePt t="110352" x="6302375" y="4389438"/>
          <p14:tracePt t="110528" x="6332538" y="4389438"/>
          <p14:tracePt t="110535" x="6362700" y="4389438"/>
          <p14:tracePt t="110544" x="6392863" y="4389438"/>
          <p14:tracePt t="110552" x="6446838" y="4389438"/>
          <p14:tracePt t="110569" x="6537325" y="4389438"/>
          <p14:tracePt t="110586" x="6621463" y="4397375"/>
          <p14:tracePt t="110603" x="6659563" y="4397375"/>
          <p14:tracePt t="110619" x="6675438" y="4397375"/>
          <p14:tracePt t="110912" x="6683375" y="4397375"/>
          <p14:tracePt t="110928" x="6697663" y="4397375"/>
          <p14:tracePt t="110935" x="6705600" y="4397375"/>
          <p14:tracePt t="110944" x="6735763" y="4397375"/>
          <p14:tracePt t="110953" x="6759575" y="4397375"/>
          <p14:tracePt t="110969" x="6797675" y="4397375"/>
          <p14:tracePt t="110986" x="6842125" y="4403725"/>
          <p14:tracePt t="111003" x="6873875" y="4403725"/>
          <p14:tracePt t="111020" x="6904038" y="4403725"/>
          <p14:tracePt t="111036" x="6926263" y="4403725"/>
          <p14:tracePt t="111053" x="6942138" y="4403725"/>
          <p14:tracePt t="111069" x="6972300" y="4403725"/>
          <p14:tracePt t="111087" x="7040563" y="4403725"/>
          <p14:tracePt t="111103" x="7070725" y="4403725"/>
          <p14:tracePt t="111119" x="7192963" y="4403725"/>
          <p14:tracePt t="111137" x="7239000" y="4403725"/>
          <p14:tracePt t="111153" x="7254875" y="4403725"/>
          <p14:tracePt t="111232" x="7261225" y="4403725"/>
          <p14:tracePt t="111239" x="7292975" y="4403725"/>
          <p14:tracePt t="111247" x="7315200" y="4403725"/>
          <p14:tracePt t="111255" x="7337425" y="4403725"/>
          <p14:tracePt t="111269" x="7369175" y="4403725"/>
          <p14:tracePt t="111287" x="7483475" y="4403725"/>
          <p14:tracePt t="111303" x="7573963" y="4419600"/>
          <p14:tracePt t="111319" x="7627938" y="4427538"/>
          <p14:tracePt t="111337" x="7680325" y="4427538"/>
          <p14:tracePt t="111353" x="7718425" y="4435475"/>
          <p14:tracePt t="111369" x="7750175" y="4435475"/>
          <p14:tracePt t="111386" x="7772400" y="4435475"/>
          <p14:tracePt t="111403" x="7794625" y="4435475"/>
          <p14:tracePt t="111419" x="7840663" y="4435475"/>
          <p14:tracePt t="111436" x="7940675" y="4457700"/>
          <p14:tracePt t="111453" x="8047038" y="4465638"/>
          <p14:tracePt t="111469" x="8131175" y="4473575"/>
          <p14:tracePt t="111486" x="8213725" y="4473575"/>
          <p14:tracePt t="111503" x="8275638" y="4473575"/>
          <p14:tracePt t="111593" x="8283575" y="4473575"/>
          <p14:tracePt t="111600" x="8289925" y="4473575"/>
          <p14:tracePt t="111607" x="8305800" y="4473575"/>
          <p14:tracePt t="111619" x="8328025" y="4473575"/>
          <p14:tracePt t="111637" x="8382000" y="4473575"/>
          <p14:tracePt t="111653" x="8450263" y="4473575"/>
          <p14:tracePt t="111670" x="8496300" y="4473575"/>
          <p14:tracePt t="111686" x="8518525" y="4473575"/>
          <p14:tracePt t="111703" x="8526463" y="4473575"/>
          <p14:tracePt t="111808" x="8534400" y="4449763"/>
          <p14:tracePt t="111816" x="8542338" y="4441825"/>
          <p14:tracePt t="111841" x="8542338" y="4419600"/>
          <p14:tracePt t="111847" x="8556625" y="4403725"/>
          <p14:tracePt t="111976" x="8556625" y="4381500"/>
          <p14:tracePt t="111984" x="8556625" y="4365625"/>
          <p14:tracePt t="112047" x="8556625" y="4359275"/>
          <p14:tracePt t="112199" x="8556625" y="4343400"/>
          <p14:tracePt t="112224" x="8564563" y="4335463"/>
          <p14:tracePt t="112232" x="8572500" y="4327525"/>
          <p14:tracePt t="112239" x="8572500" y="4321175"/>
          <p14:tracePt t="112255" x="8580438" y="4313238"/>
          <p14:tracePt t="112279" x="8588375" y="4305300"/>
          <p14:tracePt t="112288" x="8594725" y="4305300"/>
          <p14:tracePt t="112304" x="8602663" y="4305300"/>
          <p14:tracePt t="112327" x="8602663" y="4297363"/>
          <p14:tracePt t="112376" x="8610600" y="4289425"/>
          <p14:tracePt t="112383" x="8618538" y="4289425"/>
          <p14:tracePt t="112392" x="8618538" y="4283075"/>
          <p14:tracePt t="112407" x="8626475" y="4275138"/>
          <p14:tracePt t="112420" x="8626475" y="4267200"/>
          <p14:tracePt t="112439" x="8632825" y="4267200"/>
          <p14:tracePt t="112599" x="8640763" y="4259263"/>
          <p14:tracePt t="112640" x="8640763" y="4244975"/>
          <p14:tracePt t="112649" x="8640763" y="4237038"/>
          <p14:tracePt t="112671" x="8648700" y="4237038"/>
          <p14:tracePt t="112680" x="8648700" y="4229100"/>
          <p14:tracePt t="113000" x="8640763" y="4229100"/>
          <p14:tracePt t="113015" x="8632825" y="4229100"/>
          <p14:tracePt t="113087" x="8626475" y="4229100"/>
          <p14:tracePt t="113095" x="8602663" y="4244975"/>
          <p14:tracePt t="113104" x="8580438" y="4251325"/>
          <p14:tracePt t="113120" x="8556625" y="4275138"/>
          <p14:tracePt t="113137" x="8526463" y="4283075"/>
          <p14:tracePt t="113153" x="8518525" y="4297363"/>
          <p14:tracePt t="113215" x="8512175" y="4297363"/>
          <p14:tracePt t="113223" x="8488363" y="4313238"/>
          <p14:tracePt t="113232" x="8458200" y="4335463"/>
          <p14:tracePt t="113239" x="8435975" y="4335463"/>
          <p14:tracePt t="113253" x="8420100" y="4351338"/>
          <p14:tracePt t="113270" x="8389938" y="4365625"/>
          <p14:tracePt t="113287" x="8374063" y="4373563"/>
          <p14:tracePt t="113344" x="8366125" y="4381500"/>
          <p14:tracePt t="113351" x="8359775" y="4389438"/>
          <p14:tracePt t="113360" x="8351838" y="4397375"/>
          <p14:tracePt t="113370" x="8335963" y="4403725"/>
          <p14:tracePt t="113387" x="8328025" y="4411663"/>
          <p14:tracePt t="113403" x="8321675" y="4411663"/>
          <p14:tracePt t="113487" x="8313738" y="4411663"/>
          <p14:tracePt t="113504" x="8313738" y="4419600"/>
          <p14:tracePt t="113511" x="8297863" y="4427538"/>
          <p14:tracePt t="113520" x="8283575" y="4435475"/>
          <p14:tracePt t="113537" x="8251825" y="4441825"/>
          <p14:tracePt t="113554" x="8229600" y="4465638"/>
          <p14:tracePt t="113624" x="8221663" y="4465638"/>
          <p14:tracePt t="114184" x="8207375" y="4465638"/>
          <p14:tracePt t="114192" x="8145463" y="4465638"/>
          <p14:tracePt t="114204" x="8047038" y="4473575"/>
          <p14:tracePt t="114220" x="7704138" y="4473575"/>
          <p14:tracePt t="114239" x="6713538" y="4473575"/>
          <p14:tracePt t="114254" x="6294438" y="4473575"/>
          <p14:tracePt t="114270" x="5432425" y="4473575"/>
          <p14:tracePt t="114287" x="4670425" y="4435475"/>
          <p14:tracePt t="114304" x="4441825" y="4403725"/>
          <p14:tracePt t="114320" x="4313238" y="4359275"/>
          <p14:tracePt t="114337" x="4275138" y="4351338"/>
          <p14:tracePt t="114354" x="4267200" y="4351338"/>
          <p14:tracePt t="114371" x="4237038" y="4343400"/>
          <p14:tracePt t="114387" x="4183063" y="4327525"/>
          <p14:tracePt t="114404" x="4084638" y="4305300"/>
          <p14:tracePt t="114421" x="3984625" y="4283075"/>
          <p14:tracePt t="114437" x="3916363" y="4251325"/>
          <p14:tracePt t="114453" x="3863975" y="4237038"/>
          <p14:tracePt t="114470" x="3832225" y="4221163"/>
          <p14:tracePt t="114487" x="3802063" y="4198938"/>
          <p14:tracePt t="114504" x="3771900" y="4168775"/>
          <p14:tracePt t="114521" x="3733800" y="4144963"/>
          <p14:tracePt t="114537" x="3687763" y="4106863"/>
          <p14:tracePt t="114554" x="3657600" y="4076700"/>
          <p14:tracePt t="114571" x="3619500" y="4030663"/>
          <p14:tracePt t="114587" x="3589338" y="3992563"/>
          <p14:tracePt t="114604" x="3559175" y="3946525"/>
          <p14:tracePt t="114621" x="3521075" y="3894138"/>
          <p14:tracePt t="114637" x="3505200" y="3878263"/>
          <p14:tracePt t="114655" x="3482975" y="3840163"/>
          <p14:tracePt t="114671" x="3475038" y="3825875"/>
          <p14:tracePt t="114687" x="3451225" y="3787775"/>
          <p14:tracePt t="114704" x="3436938" y="3763963"/>
          <p14:tracePt t="114721" x="3421063" y="3756025"/>
          <p14:tracePt t="114737" x="3406775" y="3741738"/>
          <p14:tracePt t="114754" x="3398838" y="3741738"/>
          <p14:tracePt t="114771" x="3398838" y="3733800"/>
          <p14:tracePt t="114787" x="3390900" y="3725863"/>
          <p14:tracePt t="114804" x="3375025" y="3725863"/>
          <p14:tracePt t="114821" x="3360738" y="3711575"/>
          <p14:tracePt t="114837" x="3344863" y="3703638"/>
          <p14:tracePt t="114855" x="3292475" y="3673475"/>
          <p14:tracePt t="114871" x="3268663" y="3657600"/>
          <p14:tracePt t="114887" x="3208338" y="3627438"/>
          <p14:tracePt t="114904" x="3192463" y="3619500"/>
          <p14:tracePt t="114921" x="3178175" y="3611563"/>
          <p14:tracePt t="114937" x="3162300" y="3603625"/>
          <p14:tracePt t="114955" x="3154363" y="3603625"/>
          <p14:tracePt t="115256" x="3146425" y="3603625"/>
          <p14:tracePt t="115264" x="3140075" y="3611563"/>
          <p14:tracePt t="115272" x="3116263" y="3627438"/>
          <p14:tracePt t="115288" x="3101975" y="3635375"/>
          <p14:tracePt t="115321" x="3086100" y="3635375"/>
          <p14:tracePt t="115576" x="3086100" y="3627438"/>
          <p14:tracePt t="115584" x="3086100" y="3619500"/>
          <p14:tracePt t="115591" x="3094038" y="3611563"/>
          <p14:tracePt t="115604" x="3094038" y="3603625"/>
          <p14:tracePt t="115621" x="3101975" y="3597275"/>
          <p14:tracePt t="115638" x="3101975" y="3589338"/>
          <p14:tracePt t="115654" x="3101975" y="3581400"/>
          <p14:tracePt t="115671" x="3086100" y="3573463"/>
          <p14:tracePt t="115688" x="3070225" y="3565525"/>
          <p14:tracePt t="115705" x="3055938" y="3559175"/>
          <p14:tracePt t="115721" x="3040063" y="3559175"/>
          <p14:tracePt t="115738" x="2963863" y="3559175"/>
          <p14:tracePt t="115754" x="2841625" y="3559175"/>
          <p14:tracePt t="115771" x="2789238" y="3559175"/>
          <p14:tracePt t="115788" x="2781300" y="3559175"/>
          <p14:tracePt t="115879" x="2781300" y="3551238"/>
          <p14:tracePt t="115928" x="2781300" y="3543300"/>
          <p14:tracePt t="115943" x="2781300" y="3535363"/>
          <p14:tracePt t="115952" x="2781300" y="3527425"/>
          <p14:tracePt t="115961" x="2781300" y="3521075"/>
          <p14:tracePt t="116016" x="2789238" y="3521075"/>
          <p14:tracePt t="116096" x="2797175" y="3521075"/>
          <p14:tracePt t="116111" x="2803525" y="3521075"/>
          <p14:tracePt t="116127" x="2811463" y="3521075"/>
          <p14:tracePt t="116144" x="2827338" y="3521075"/>
          <p14:tracePt t="116152" x="2835275" y="3521075"/>
          <p14:tracePt t="116160" x="2857500" y="3505200"/>
          <p14:tracePt t="116176" x="2865438" y="3505200"/>
          <p14:tracePt t="116188" x="2865438" y="3497263"/>
          <p14:tracePt t="116204" x="2879725" y="3489325"/>
          <p14:tracePt t="116221" x="2879725" y="3482975"/>
          <p14:tracePt t="116238" x="2887663" y="3467100"/>
          <p14:tracePt t="116376" x="2887663" y="3521075"/>
          <p14:tracePt t="116384" x="2887663" y="3559175"/>
          <p14:tracePt t="116393" x="2887663" y="3597275"/>
          <p14:tracePt t="116405" x="2887663" y="3657600"/>
          <p14:tracePt t="116421" x="2887663" y="3711575"/>
          <p14:tracePt t="116438" x="2887663" y="3749675"/>
          <p14:tracePt t="116671" x="2911475" y="3741738"/>
          <p14:tracePt t="116679" x="2917825" y="3717925"/>
          <p14:tracePt t="116688" x="2949575" y="3673475"/>
          <p14:tracePt t="116705" x="3063875" y="3551238"/>
          <p14:tracePt t="116721" x="3222625" y="3390900"/>
          <p14:tracePt t="116738" x="3429000" y="3200400"/>
          <p14:tracePt t="116755" x="3619500" y="3040063"/>
          <p14:tracePt t="116771" x="3717925" y="2925763"/>
          <p14:tracePt t="116788" x="3749675" y="2797175"/>
          <p14:tracePt t="116805" x="3779838" y="2697163"/>
          <p14:tracePt t="116821" x="3787775" y="2582863"/>
          <p14:tracePt t="116839" x="3794125" y="2416175"/>
          <p14:tracePt t="116856" x="3817938" y="2332038"/>
          <p14:tracePt t="116871" x="3817938" y="2316163"/>
          <p14:tracePt t="116888" x="3817938" y="2308225"/>
          <p14:tracePt t="116935" x="3825875" y="2308225"/>
          <p14:tracePt t="116968" x="3832225" y="2308225"/>
          <p14:tracePt t="117000" x="3840163" y="2293938"/>
          <p14:tracePt t="117007" x="3848100" y="2270125"/>
          <p14:tracePt t="117016" x="3870325" y="2247900"/>
          <p14:tracePt t="117023" x="3878263" y="2217738"/>
          <p14:tracePt t="117038" x="3902075" y="2187575"/>
          <p14:tracePt t="117056" x="3908425" y="2187575"/>
          <p14:tracePt t="117072" x="3908425" y="2155825"/>
          <p14:tracePt t="117088" x="3908425" y="2133600"/>
          <p14:tracePt t="117167" x="3908425" y="2193925"/>
          <p14:tracePt t="117175" x="3908425" y="2346325"/>
          <p14:tracePt t="117184" x="3902075" y="2484438"/>
          <p14:tracePt t="117191" x="3870325" y="2620963"/>
          <p14:tracePt t="117205" x="3848100" y="2781300"/>
          <p14:tracePt t="117222" x="3832225" y="3025775"/>
          <p14:tracePt t="117238" x="3832225" y="3216275"/>
          <p14:tracePt t="117255" x="3825875" y="3375025"/>
          <p14:tracePt t="117272" x="3825875" y="3398838"/>
          <p14:tracePt t="117343" x="3825875" y="3368675"/>
          <p14:tracePt t="117353" x="3848100" y="3314700"/>
          <p14:tracePt t="117359" x="3870325" y="3238500"/>
          <p14:tracePt t="117372" x="3932238" y="3116263"/>
          <p14:tracePt t="117388" x="4022725" y="2873375"/>
          <p14:tracePt t="117405" x="4084638" y="2674938"/>
          <p14:tracePt t="117422" x="4130675" y="2506663"/>
          <p14:tracePt t="117438" x="4137025" y="2384425"/>
          <p14:tracePt t="117455" x="4152900" y="2225675"/>
          <p14:tracePt t="117664" x="4152900" y="2239963"/>
          <p14:tracePt t="117671" x="4152900" y="2438400"/>
          <p14:tracePt t="117680" x="4152900" y="2606675"/>
          <p14:tracePt t="117688" x="4152900" y="2720975"/>
          <p14:tracePt t="117705" x="4130675" y="3032125"/>
          <p14:tracePt t="117722" x="4106863" y="3276600"/>
          <p14:tracePt t="117738" x="4106863" y="3459163"/>
          <p14:tracePt t="117756" x="4106863" y="3581400"/>
          <p14:tracePt t="117772" x="4106863" y="3695700"/>
          <p14:tracePt t="117788" x="4106863" y="3763963"/>
          <p14:tracePt t="117805" x="4106863" y="3787775"/>
          <p14:tracePt t="117879" x="4106863" y="3756025"/>
          <p14:tracePt t="117887" x="4106863" y="3703638"/>
          <p14:tracePt t="117896" x="4106863" y="3649663"/>
          <p14:tracePt t="117905" x="4106863" y="3589338"/>
          <p14:tracePt t="117922" x="4114800" y="3436938"/>
          <p14:tracePt t="117938" x="4168775" y="3276600"/>
          <p14:tracePt t="117955" x="4198938" y="3140075"/>
          <p14:tracePt t="117972" x="4237038" y="2994025"/>
          <p14:tracePt t="117989" x="4259263" y="2873375"/>
          <p14:tracePt t="118005" x="4267200" y="2735263"/>
          <p14:tracePt t="118023" x="4275138" y="2590800"/>
          <p14:tracePt t="118038" x="4275138" y="2560638"/>
          <p14:tracePt t="118055" x="4275138" y="2506663"/>
          <p14:tracePt t="118072" x="4275138" y="2460625"/>
          <p14:tracePt t="118089" x="4275138" y="2446338"/>
          <p14:tracePt t="118336" x="4283075" y="2446338"/>
          <p14:tracePt t="118352" x="4289425" y="2446338"/>
          <p14:tracePt t="118457" x="4321175" y="2454275"/>
          <p14:tracePt t="118464" x="4411663" y="2492375"/>
          <p14:tracePt t="118472" x="4518025" y="2574925"/>
          <p14:tracePt t="118489" x="4983163" y="3352800"/>
          <p14:tracePt t="118505" x="5440363" y="3940175"/>
          <p14:tracePt t="118522" x="5837238" y="4321175"/>
          <p14:tracePt t="118539" x="6194425" y="4594225"/>
          <p14:tracePt t="118555" x="6523038" y="4716463"/>
          <p14:tracePt t="118572" x="6773863" y="4732338"/>
          <p14:tracePt t="118575" x="6904038" y="4732338"/>
          <p14:tracePt t="118589" x="7010400" y="4732338"/>
          <p14:tracePt t="118605" x="7269163" y="4670425"/>
          <p14:tracePt t="118622" x="7513638" y="4572000"/>
          <p14:tracePt t="118639" x="8016875" y="4411663"/>
          <p14:tracePt t="118655" x="8267700" y="4351338"/>
          <p14:tracePt t="118672" x="8512175" y="4289425"/>
          <p14:tracePt t="118689" x="8670925" y="4267200"/>
          <p14:tracePt t="118705" x="8740775" y="4267200"/>
          <p14:tracePt t="118722" x="8747125" y="4267200"/>
          <p14:tracePt t="118739" x="8763000" y="4267200"/>
          <p14:tracePt t="118756" x="8801100" y="4275138"/>
          <p14:tracePt t="118772" x="8839200" y="4289425"/>
          <p14:tracePt t="118789" x="8961438" y="4343400"/>
          <p14:tracePt t="118805" x="9051925" y="4351338"/>
          <p14:tracePt t="118822" x="9097963" y="4365625"/>
          <p14:tracePt t="118839" x="9197975" y="4373563"/>
          <p14:tracePt t="118855" x="9212263" y="4373563"/>
          <p14:tracePt t="118889" x="9228138" y="4365625"/>
          <p14:tracePt t="118905" x="9258300" y="4351338"/>
          <p14:tracePt t="118922" x="9288463" y="4335463"/>
          <p14:tracePt t="118939" x="9342438" y="4321175"/>
          <p14:tracePt t="118956" x="9402763" y="4313238"/>
          <p14:tracePt t="118972" x="9494838" y="4313238"/>
          <p14:tracePt t="118989" x="9601200" y="4313238"/>
          <p14:tracePt t="119006" x="9685338" y="4313238"/>
          <p14:tracePt t="119022" x="9775825" y="4313238"/>
          <p14:tracePt t="119039" x="9883775" y="4313238"/>
          <p14:tracePt t="119056" x="9890125" y="4313238"/>
          <p14:tracePt t="119072" x="9898063" y="4313238"/>
          <p14:tracePt t="119151" x="9906000" y="4305300"/>
          <p14:tracePt t="119167" x="9913938" y="4305300"/>
          <p14:tracePt t="119175" x="9928225" y="4305300"/>
          <p14:tracePt t="119184" x="9952038" y="4297363"/>
          <p14:tracePt t="119191" x="9990138" y="4297363"/>
          <p14:tracePt t="119206" x="10028238" y="4297363"/>
          <p14:tracePt t="119222" x="10096500" y="4297363"/>
          <p14:tracePt t="119239" x="10233025" y="4297363"/>
          <p14:tracePt t="119256" x="10355263" y="4297363"/>
          <p14:tracePt t="119272" x="10417175" y="4297363"/>
          <p14:tracePt t="119289" x="10469563" y="4297363"/>
          <p14:tracePt t="119306" x="10523538" y="4297363"/>
          <p14:tracePt t="119322" x="10561638" y="4297363"/>
          <p14:tracePt t="119339" x="10591800" y="4313238"/>
          <p14:tracePt t="119356" x="10621963" y="4313238"/>
          <p14:tracePt t="119415" x="10637838" y="4313238"/>
          <p14:tracePt t="119431" x="10645775" y="4313238"/>
          <p14:tracePt t="119447" x="10652125" y="4313238"/>
          <p14:tracePt t="119456" x="10660063" y="4313238"/>
          <p14:tracePt t="119463" x="10668000" y="4313238"/>
          <p14:tracePt t="119472" x="10683875" y="4313238"/>
          <p14:tracePt t="119489" x="10698163" y="4321175"/>
          <p14:tracePt t="119506" x="10706100" y="4335463"/>
          <p14:tracePt t="119522" x="10714038" y="4359275"/>
          <p14:tracePt t="119539" x="10714038" y="4373563"/>
          <p14:tracePt t="119556" x="10714038" y="4397375"/>
          <p14:tracePt t="119572" x="10683875" y="4435475"/>
          <p14:tracePt t="119575" x="10614025" y="4457700"/>
          <p14:tracePt t="119589" x="10531475" y="4495800"/>
          <p14:tracePt t="119606" x="10302875" y="4533900"/>
          <p14:tracePt t="119622" x="9952038" y="4579938"/>
          <p14:tracePt t="119639" x="9418638" y="4656138"/>
          <p14:tracePt t="119656" x="9166225" y="4678363"/>
          <p14:tracePt t="119673" x="8983663" y="4678363"/>
          <p14:tracePt t="119689" x="8855075" y="4678363"/>
          <p14:tracePt t="119706" x="8740775" y="4694238"/>
          <p14:tracePt t="119722" x="8618538" y="4708525"/>
          <p14:tracePt t="119739" x="8442325" y="4740275"/>
          <p14:tracePt t="119756" x="8259763" y="4762500"/>
          <p14:tracePt t="119773" x="8085138" y="4792663"/>
          <p14:tracePt t="119789" x="7886700" y="4816475"/>
          <p14:tracePt t="119806" x="7718425" y="4830763"/>
          <p14:tracePt t="119823" x="7566025" y="4830763"/>
          <p14:tracePt t="119839" x="7407275" y="4854575"/>
          <p14:tracePt t="119856" x="7361238" y="4860925"/>
          <p14:tracePt t="119873" x="7345363" y="4860925"/>
          <p14:tracePt t="119928" x="7315200" y="4860925"/>
          <p14:tracePt t="119937" x="7277100" y="4860925"/>
          <p14:tracePt t="119943" x="7200900" y="4860925"/>
          <p14:tracePt t="119956" x="7116763" y="4860925"/>
          <p14:tracePt t="119973" x="6918325" y="4860925"/>
          <p14:tracePt t="119989" x="6713538" y="4860925"/>
          <p14:tracePt t="120006" x="6454775" y="4860925"/>
          <p14:tracePt t="120023" x="6392863" y="4860925"/>
          <p14:tracePt t="120039" x="6316663" y="4860925"/>
          <p14:tracePt t="120056" x="6302375" y="4860925"/>
          <p14:tracePt t="120089" x="6294438" y="4860925"/>
          <p14:tracePt t="120106" x="6256338" y="4860925"/>
          <p14:tracePt t="120123" x="6180138" y="4860925"/>
          <p14:tracePt t="120139" x="6103938" y="4860925"/>
          <p14:tracePt t="120156" x="6057900" y="4860925"/>
          <p14:tracePt t="120232" x="6049963" y="4854575"/>
          <p14:tracePt t="120240" x="6057900" y="4838700"/>
          <p14:tracePt t="120247" x="6118225" y="4830763"/>
          <p14:tracePt t="120256" x="6202363" y="4816475"/>
          <p14:tracePt t="120273" x="6423025" y="4792663"/>
          <p14:tracePt t="120289" x="6683375" y="4792663"/>
          <p14:tracePt t="120306" x="6918325" y="4792663"/>
          <p14:tracePt t="120323" x="7094538" y="4792663"/>
          <p14:tracePt t="120339" x="7239000" y="4792663"/>
          <p14:tracePt t="120356" x="7315200" y="4792663"/>
          <p14:tracePt t="120374" x="7391400" y="4792663"/>
          <p14:tracePt t="120389" x="7429500" y="4792663"/>
          <p14:tracePt t="120406" x="7505700" y="4784725"/>
          <p14:tracePt t="120423" x="7604125" y="4746625"/>
          <p14:tracePt t="120439" x="7635875" y="4740275"/>
          <p14:tracePt t="120456" x="7642225" y="4732338"/>
          <p14:tracePt t="120473" x="7658100" y="4732338"/>
          <p14:tracePt t="120489" x="7673975" y="4732338"/>
          <p14:tracePt t="120507" x="7718425" y="4724400"/>
          <p14:tracePt t="120523" x="7818438" y="4708525"/>
          <p14:tracePt t="120539" x="7924800" y="4694238"/>
          <p14:tracePt t="120556" x="7962900" y="4694238"/>
          <p14:tracePt t="120573" x="7978775" y="4694238"/>
          <p14:tracePt t="120616" x="7985125" y="4694238"/>
          <p14:tracePt t="120720" x="8008938" y="4670425"/>
          <p14:tracePt t="120728" x="8016875" y="4670425"/>
          <p14:tracePt t="120739" x="8039100" y="4656138"/>
          <p14:tracePt t="120756" x="8093075" y="4632325"/>
          <p14:tracePt t="120773" x="8131175" y="4602163"/>
          <p14:tracePt t="120790" x="8153400" y="4587875"/>
          <p14:tracePt t="120806" x="8153400" y="4572000"/>
          <p14:tracePt t="120840" x="8153400" y="4564063"/>
          <p14:tracePt t="120975" x="8153400" y="4556125"/>
          <p14:tracePt t="120983" x="8137525" y="4556125"/>
          <p14:tracePt t="120991" x="8123238" y="4556125"/>
          <p14:tracePt t="121006" x="8093075" y="4556125"/>
          <p14:tracePt t="121023" x="7932738" y="4664075"/>
          <p14:tracePt t="121040" x="7750175" y="4778375"/>
          <p14:tracePt t="121056" x="7589838" y="4868863"/>
          <p14:tracePt t="121074" x="7445375" y="4930775"/>
          <p14:tracePt t="121090" x="7299325" y="4991100"/>
          <p14:tracePt t="121106" x="7231063" y="5006975"/>
          <p14:tracePt t="121123" x="7208838" y="5021263"/>
          <p14:tracePt t="121199" x="7185025" y="5021263"/>
          <p14:tracePt t="121208" x="7178675" y="4999038"/>
          <p14:tracePt t="121215" x="7146925" y="4953000"/>
          <p14:tracePt t="121224" x="7116763" y="4930775"/>
          <p14:tracePt t="121240" x="7026275" y="4838700"/>
          <p14:tracePt t="121256" x="6858000" y="4746625"/>
          <p14:tracePt t="121273" x="6530975" y="4648200"/>
          <p14:tracePt t="121290" x="5989638" y="4503738"/>
          <p14:tracePt t="121306" x="5227638" y="4275138"/>
          <p14:tracePt t="121323" x="4441825" y="4054475"/>
          <p14:tracePt t="121340" x="3679825" y="3840163"/>
          <p14:tracePt t="121357" x="3055938" y="3627438"/>
          <p14:tracePt t="121373" x="2781300" y="3489325"/>
          <p14:tracePt t="121390" x="2689225" y="3429000"/>
          <p14:tracePt t="121406" x="2682875" y="3406775"/>
          <p14:tracePt t="121423" x="2682875" y="3398838"/>
          <p14:tracePt t="121440" x="2682875" y="3382963"/>
          <p14:tracePt t="121473" x="2682875" y="3352800"/>
          <p14:tracePt t="121490" x="2682875" y="3330575"/>
          <p14:tracePt t="121506" x="2682875" y="3306763"/>
          <p14:tracePt t="121523" x="2682875" y="3298825"/>
          <p14:tracePt t="121540" x="2682875" y="3292475"/>
          <p14:tracePt t="121557" x="2667000" y="3254375"/>
          <p14:tracePt t="121575" x="2644775" y="3222625"/>
          <p14:tracePt t="121590" x="2620963" y="3222625"/>
          <p14:tracePt t="121671" x="2620963" y="3246438"/>
          <p14:tracePt t="121680" x="2636838" y="3292475"/>
          <p14:tracePt t="121690" x="2636838" y="3314700"/>
          <p14:tracePt t="121707" x="2667000" y="3352800"/>
          <p14:tracePt t="121723" x="2705100" y="3398838"/>
          <p14:tracePt t="121740" x="2781300" y="3444875"/>
          <p14:tracePt t="121756" x="2857500" y="3467100"/>
          <p14:tracePt t="121773" x="2955925" y="3497263"/>
          <p14:tracePt t="121789" x="3009900" y="3497263"/>
          <p14:tracePt t="121848" x="3017838" y="3505200"/>
          <p14:tracePt t="121887" x="3025775" y="3513138"/>
          <p14:tracePt t="122008" x="3017838" y="3513138"/>
          <p14:tracePt t="122015" x="3017838" y="3505200"/>
          <p14:tracePt t="122024" x="3001963" y="3497263"/>
          <p14:tracePt t="122040" x="2987675" y="3475038"/>
          <p14:tracePt t="122057" x="2979738" y="3459163"/>
          <p14:tracePt t="122075" x="2971800" y="3451225"/>
          <p14:tracePt t="122090" x="2963863" y="3444875"/>
          <p14:tracePt t="122107" x="2955925" y="3436938"/>
          <p14:tracePt t="122255" x="2955925" y="3444875"/>
          <p14:tracePt t="122263" x="2955925" y="3451225"/>
          <p14:tracePt t="122273" x="2955925" y="3459163"/>
          <p14:tracePt t="122290" x="2955925" y="3482975"/>
          <p14:tracePt t="122323" x="2955925" y="3489325"/>
          <p14:tracePt t="122340" x="2963863" y="3521075"/>
          <p14:tracePt t="122357" x="2963863" y="3573463"/>
          <p14:tracePt t="122373" x="2971800" y="3635375"/>
          <p14:tracePt t="122390" x="2979738" y="3711575"/>
          <p14:tracePt t="122407" x="2994025" y="3817938"/>
          <p14:tracePt t="122423" x="3001963" y="3863975"/>
          <p14:tracePt t="122440" x="3001963" y="3902075"/>
          <p14:tracePt t="122457" x="3001963" y="3916363"/>
          <p14:tracePt t="122473" x="3001963" y="3924300"/>
          <p14:tracePt t="122711" x="3009900" y="3932238"/>
          <p14:tracePt t="122719" x="3032125" y="3940175"/>
          <p14:tracePt t="122727" x="3070225" y="3954463"/>
          <p14:tracePt t="122740" x="3132138" y="3954463"/>
          <p14:tracePt t="122757" x="3451225" y="4046538"/>
          <p14:tracePt t="122775" x="4030663" y="4168775"/>
          <p14:tracePt t="122790" x="4289425" y="4191000"/>
          <p14:tracePt t="122807" x="5203825" y="4389438"/>
          <p14:tracePt t="122824" x="5622925" y="4441825"/>
          <p14:tracePt t="122840" x="6011863" y="4549775"/>
          <p14:tracePt t="122857" x="6232525" y="4594225"/>
          <p14:tracePt t="122874" x="6400800" y="4640263"/>
          <p14:tracePt t="122890" x="6561138" y="4656138"/>
          <p14:tracePt t="122907" x="6735763" y="4686300"/>
          <p14:tracePt t="122924" x="6918325" y="4686300"/>
          <p14:tracePt t="122940" x="7108825" y="4686300"/>
          <p14:tracePt t="122957" x="7315200" y="4686300"/>
          <p14:tracePt t="122974" x="7521575" y="4686300"/>
          <p14:tracePt t="122990" x="7726363" y="4686300"/>
          <p14:tracePt t="123007" x="7940675" y="4686300"/>
          <p14:tracePt t="123024" x="8069263" y="4686300"/>
          <p14:tracePt t="123040" x="8153400" y="4686300"/>
          <p14:tracePt t="123057" x="8213725" y="4686300"/>
          <p14:tracePt t="123074" x="8267700" y="4686300"/>
          <p14:tracePt t="123090" x="8335963" y="4686300"/>
          <p14:tracePt t="123107" x="8389938" y="4686300"/>
          <p14:tracePt t="123124" x="8428038" y="4686300"/>
          <p14:tracePt t="123140" x="8474075" y="4686300"/>
          <p14:tracePt t="123157" x="8512175" y="4686300"/>
          <p14:tracePt t="123174" x="8564563" y="4686300"/>
          <p14:tracePt t="123190" x="8602663" y="4686300"/>
          <p14:tracePt t="123207" x="8732838" y="4686300"/>
          <p14:tracePt t="123224" x="8801100" y="4686300"/>
          <p14:tracePt t="123240" x="8885238" y="4686300"/>
          <p14:tracePt t="123257" x="8931275" y="4686300"/>
          <p14:tracePt t="123275" x="8991600" y="4686300"/>
          <p14:tracePt t="123290" x="9037638" y="4686300"/>
          <p14:tracePt t="123307" x="9083675" y="4686300"/>
          <p14:tracePt t="123324" x="9144000" y="4686300"/>
          <p14:tracePt t="123340" x="9228138" y="4686300"/>
          <p14:tracePt t="123357" x="9304338" y="4686300"/>
          <p14:tracePt t="123374" x="9418638" y="4686300"/>
          <p14:tracePt t="123390" x="9440863" y="4686300"/>
          <p14:tracePt t="123407" x="9502775" y="4686300"/>
          <p14:tracePt t="123424" x="9525000" y="4686300"/>
          <p14:tracePt t="123440" x="9540875" y="4694238"/>
          <p14:tracePt t="123457" x="9563100" y="4694238"/>
          <p14:tracePt t="123474" x="9601200" y="4694238"/>
          <p14:tracePt t="123490" x="9639300" y="4694238"/>
          <p14:tracePt t="123507" x="9669463" y="4694238"/>
          <p14:tracePt t="123524" x="9707563" y="4694238"/>
          <p14:tracePt t="123540" x="9737725" y="4694238"/>
          <p14:tracePt t="123557" x="9799638" y="4694238"/>
          <p14:tracePt t="123574" x="9852025" y="4694238"/>
          <p14:tracePt t="123590" x="9890125" y="4694238"/>
          <p14:tracePt t="123592" x="9928225" y="4694238"/>
          <p14:tracePt t="123607" x="9974263" y="4694238"/>
          <p14:tracePt t="123624" x="10004425" y="4694238"/>
          <p14:tracePt t="123640" x="10050463" y="4694238"/>
          <p14:tracePt t="123657" x="10080625" y="4694238"/>
          <p14:tracePt t="123674" x="10104438" y="4694238"/>
          <p14:tracePt t="123707" x="10112375" y="4694238"/>
          <p14:tracePt t="123728" x="10126663" y="4694238"/>
          <p14:tracePt t="123743" x="10134600" y="4694238"/>
          <p14:tracePt t="123757" x="10164763" y="4694238"/>
          <p14:tracePt t="123775" x="10385425" y="4708525"/>
          <p14:tracePt t="123791" x="10447338" y="4716463"/>
          <p14:tracePt t="123807" x="10706100" y="4732338"/>
          <p14:tracePt t="123824" x="10828338" y="4732338"/>
          <p14:tracePt t="123841" x="10942638" y="4732338"/>
          <p14:tracePt t="123857" x="10950575" y="4732338"/>
          <p14:tracePt t="123927" x="10942638" y="4732338"/>
          <p14:tracePt t="123936" x="10912475" y="4732338"/>
          <p14:tracePt t="123943" x="10880725" y="4732338"/>
          <p14:tracePt t="123957" x="10790238" y="4770438"/>
          <p14:tracePt t="123974" x="10537825" y="4816475"/>
          <p14:tracePt t="123991" x="9921875" y="4906963"/>
          <p14:tracePt t="124007" x="9440863" y="4968875"/>
          <p14:tracePt t="124024" x="9105900" y="4968875"/>
          <p14:tracePt t="124041" x="8855075" y="4975225"/>
          <p14:tracePt t="124057" x="8648700" y="4991100"/>
          <p14:tracePt t="124074" x="8488363" y="4991100"/>
          <p14:tracePt t="124091" x="8328025" y="4991100"/>
          <p14:tracePt t="124107" x="8123238" y="4999038"/>
          <p14:tracePt t="124124" x="7894638" y="5013325"/>
          <p14:tracePt t="124141" x="7589838" y="5037138"/>
          <p14:tracePt t="124158" x="7261225" y="5067300"/>
          <p14:tracePt t="124175" x="6950075" y="5121275"/>
          <p14:tracePt t="124191" x="6797675" y="5135563"/>
          <p14:tracePt t="124208" x="6683375" y="5151438"/>
          <p14:tracePt t="124224" x="6575425" y="5159375"/>
          <p14:tracePt t="124241" x="6454775" y="5159375"/>
          <p14:tracePt t="124258" x="6332538" y="5165725"/>
          <p14:tracePt t="124274" x="6218238" y="5181600"/>
          <p14:tracePt t="124291" x="6142038" y="5189538"/>
          <p14:tracePt t="124308" x="6088063" y="5189538"/>
          <p14:tracePt t="124324" x="6073775" y="5189538"/>
          <p14:tracePt t="124341" x="6065838" y="5189538"/>
          <p14:tracePt t="124374" x="6049963" y="5189538"/>
          <p14:tracePt t="124391" x="5997575" y="5189538"/>
          <p14:tracePt t="124407" x="5943600" y="5165725"/>
          <p14:tracePt t="124424" x="5921375" y="5165725"/>
          <p14:tracePt t="124471" x="5913438" y="5159375"/>
          <p14:tracePt t="124487" x="5913438" y="5143500"/>
          <p14:tracePt t="124495" x="5913438" y="5135563"/>
          <p14:tracePt t="124511" x="5927725" y="5121275"/>
          <p14:tracePt t="124524" x="5951538" y="5113338"/>
          <p14:tracePt t="124541" x="6027738" y="5089525"/>
          <p14:tracePt t="124558" x="6134100" y="5067300"/>
          <p14:tracePt t="124574" x="6264275" y="5037138"/>
          <p14:tracePt t="124591" x="6332538" y="5006975"/>
          <p14:tracePt t="124608" x="6332538" y="4999038"/>
          <p14:tracePt t="124624" x="6324600" y="4937125"/>
          <p14:tracePt t="124641" x="6226175" y="4816475"/>
          <p14:tracePt t="124658" x="6035675" y="4625975"/>
          <p14:tracePt t="124675" x="5592763" y="4305300"/>
          <p14:tracePt t="124691" x="5075238" y="3924300"/>
          <p14:tracePt t="124708" x="4579938" y="3482975"/>
          <p14:tracePt t="124724" x="4259263" y="3116263"/>
          <p14:tracePt t="124741" x="4098925" y="2803525"/>
          <p14:tracePt t="124758" x="4046538" y="2574925"/>
          <p14:tracePt t="124774" x="4000500" y="2416175"/>
          <p14:tracePt t="124791" x="3992563" y="2308225"/>
          <p14:tracePt t="124808" x="3992563" y="2293938"/>
          <p14:tracePt t="124824" x="3978275" y="2286000"/>
          <p14:tracePt t="124841" x="3924300" y="2278063"/>
          <p14:tracePt t="124858" x="3856038" y="2263775"/>
          <p14:tracePt t="124874" x="3763963" y="2255838"/>
          <p14:tracePt t="124892" x="3665538" y="2255838"/>
          <p14:tracePt t="124908" x="3298825" y="2346325"/>
          <p14:tracePt t="124924" x="2987675" y="2506663"/>
          <p14:tracePt t="124941" x="2819400" y="2598738"/>
          <p14:tracePt t="124958" x="2713038" y="2667000"/>
          <p14:tracePt t="124974" x="2636838" y="2743200"/>
          <p14:tracePt t="124991" x="2606675" y="2895600"/>
          <p14:tracePt t="125008" x="2606675" y="2994025"/>
          <p14:tracePt t="125024" x="2620963" y="3063875"/>
          <p14:tracePt t="125041" x="2644775" y="3132138"/>
          <p14:tracePt t="125058" x="2667000" y="3184525"/>
          <p14:tracePt t="125074" x="2674938" y="3222625"/>
          <p14:tracePt t="125092" x="2705100" y="3292475"/>
          <p14:tracePt t="125095" x="2720975" y="3336925"/>
          <p14:tracePt t="125108" x="2743200" y="3375025"/>
          <p14:tracePt t="125124" x="2789238" y="3444875"/>
          <p14:tracePt t="125141" x="2803525" y="3505200"/>
          <p14:tracePt t="125158" x="2819400" y="3565525"/>
          <p14:tracePt t="125174" x="2819400" y="3641725"/>
          <p14:tracePt t="125191" x="2819400" y="3817938"/>
          <p14:tracePt t="125208" x="2819400" y="3946525"/>
          <p14:tracePt t="125224" x="2819400" y="4092575"/>
          <p14:tracePt t="125241" x="2819400" y="4213225"/>
          <p14:tracePt t="125258" x="2827338" y="4259263"/>
          <p14:tracePt t="125275" x="2827338" y="4267200"/>
          <p14:tracePt t="125308" x="2849563" y="4267200"/>
          <p14:tracePt t="125324" x="2879725" y="4168775"/>
          <p14:tracePt t="125341" x="2941638" y="4000500"/>
          <p14:tracePt t="125359" x="3063875" y="3733800"/>
          <p14:tracePt t="125375" x="3094038" y="3657600"/>
          <p14:tracePt t="125391" x="3116263" y="3589338"/>
          <p14:tracePt t="125425" x="3116263" y="3581400"/>
          <p14:tracePt t="125441" x="3116263" y="3573463"/>
          <p14:tracePt t="125479" x="3116263" y="3565525"/>
          <p14:tracePt t="125495" x="3116263" y="3559175"/>
          <p14:tracePt t="125519" x="3116263" y="3551238"/>
          <p14:tracePt t="125543" x="3116263" y="3543300"/>
          <p14:tracePt t="125631" x="3108325" y="3543300"/>
          <p14:tracePt t="125639" x="3101975" y="3543300"/>
          <p14:tracePt t="125647" x="3086100" y="3551238"/>
          <p14:tracePt t="125658" x="3063875" y="3565525"/>
          <p14:tracePt t="125675" x="3009900" y="3635375"/>
          <p14:tracePt t="125691" x="2963863" y="3673475"/>
          <p14:tracePt t="125708" x="2933700" y="3695700"/>
          <p14:tracePt t="125726" x="2917825" y="3703638"/>
          <p14:tracePt t="125741" x="2911475" y="3703638"/>
          <p14:tracePt t="125975" x="2911475" y="3711575"/>
          <p14:tracePt t="125983" x="2933700" y="3741738"/>
          <p14:tracePt t="125992" x="2987675" y="3779838"/>
          <p14:tracePt t="126008" x="3116263" y="3863975"/>
          <p14:tracePt t="126025" x="3436938" y="4000500"/>
          <p14:tracePt t="126042" x="3878263" y="4098925"/>
          <p14:tracePt t="126058" x="4479925" y="4183063"/>
          <p14:tracePt t="126075" x="5121275" y="4283075"/>
          <p14:tracePt t="126092" x="5761038" y="4365625"/>
          <p14:tracePt t="126108" x="6384925" y="4441825"/>
          <p14:tracePt t="126111" x="6645275" y="4495800"/>
          <p14:tracePt t="126125" x="6904038" y="4525963"/>
          <p14:tracePt t="126142" x="7277100" y="4572000"/>
          <p14:tracePt t="126159" x="7673975" y="4632325"/>
          <p14:tracePt t="126175" x="7886700" y="4670425"/>
          <p14:tracePt t="126191" x="8047038" y="4716463"/>
          <p14:tracePt t="126208" x="8199438" y="4770438"/>
          <p14:tracePt t="126225" x="8313738" y="4830763"/>
          <p14:tracePt t="126242" x="8412163" y="4899025"/>
          <p14:tracePt t="126258" x="8488363" y="4983163"/>
          <p14:tracePt t="126275" x="8526463" y="5121275"/>
          <p14:tracePt t="126293" x="8564563" y="5249863"/>
          <p14:tracePt t="126308" x="8594725" y="5326063"/>
          <p14:tracePt t="126325" x="8626475" y="5372100"/>
          <p14:tracePt t="126342" x="8648700" y="5394325"/>
          <p14:tracePt t="126358" x="8656638" y="5402263"/>
          <p14:tracePt t="126408" x="8664575" y="5402263"/>
          <p14:tracePt t="126415" x="8678863" y="5372100"/>
          <p14:tracePt t="126425" x="8694738" y="5349875"/>
          <p14:tracePt t="126442" x="8709025" y="5318125"/>
          <p14:tracePt t="126459" x="8740775" y="5280025"/>
          <p14:tracePt t="126475" x="8763000" y="5257800"/>
          <p14:tracePt t="126491" x="8778875" y="5249863"/>
          <p14:tracePt t="126508" x="8823325" y="5235575"/>
          <p14:tracePt t="126525" x="8861425" y="5219700"/>
          <p14:tracePt t="126542" x="8907463" y="5197475"/>
          <p14:tracePt t="126559" x="8983663" y="5165725"/>
          <p14:tracePt t="126575" x="9029700" y="5151438"/>
          <p14:tracePt t="126593" x="9097963" y="5121275"/>
          <p14:tracePt t="126608" x="9144000" y="5113338"/>
          <p14:tracePt t="126711" x="9144000" y="5097463"/>
          <p14:tracePt t="126719" x="9144000" y="5083175"/>
          <p14:tracePt t="126735" x="9136063" y="5075238"/>
          <p14:tracePt t="126743" x="9121775" y="5059363"/>
          <p14:tracePt t="126759" x="9105900" y="5045075"/>
          <p14:tracePt t="126775" x="9067800" y="5029200"/>
          <p14:tracePt t="126793" x="9051925" y="5029200"/>
          <p14:tracePt t="126808" x="9037638" y="5029200"/>
          <p14:tracePt t="126825" x="9029700" y="5021263"/>
          <p14:tracePt t="126895" x="9021763" y="5013325"/>
          <p14:tracePt t="126903" x="9013825" y="5013325"/>
          <p14:tracePt t="126919" x="9007475" y="5013325"/>
          <p14:tracePt t="126935" x="8991600" y="5037138"/>
          <p14:tracePt t="126943" x="8953500" y="5059363"/>
          <p14:tracePt t="126958" x="8945563" y="5059363"/>
          <p14:tracePt t="126975" x="8931275" y="5075238"/>
          <p14:tracePt t="127008" x="8923338" y="5075238"/>
          <p14:tracePt t="127464" x="8931275" y="5075238"/>
          <p14:tracePt t="127479" x="8953500" y="5037138"/>
          <p14:tracePt t="127489" x="8953500" y="5029200"/>
          <p14:tracePt t="127495" x="8961438" y="5013325"/>
          <p14:tracePt t="127509" x="8961438" y="5006975"/>
          <p14:tracePt t="127525" x="8961438" y="4968875"/>
          <p14:tracePt t="127542" x="8961438" y="4953000"/>
          <p14:tracePt t="127559" x="8885238" y="4922838"/>
          <p14:tracePt t="127575" x="8656638" y="4876800"/>
          <p14:tracePt t="127592" x="8039100" y="4808538"/>
          <p14:tracePt t="127609" x="7246938" y="4746625"/>
          <p14:tracePt t="127625" x="6416675" y="4732338"/>
          <p14:tracePt t="127642" x="5464175" y="4686300"/>
          <p14:tracePt t="127659" x="4602163" y="4594225"/>
          <p14:tracePt t="127675" x="4106863" y="4533900"/>
          <p14:tracePt t="127692" x="3810000" y="4441825"/>
          <p14:tracePt t="127709" x="3665538" y="4359275"/>
          <p14:tracePt t="127725" x="3619500" y="4313238"/>
          <p14:tracePt t="127742" x="3603625" y="4251325"/>
          <p14:tracePt t="127759" x="3581400" y="4198938"/>
          <p14:tracePt t="127775" x="3551238" y="4137025"/>
          <p14:tracePt t="127792" x="3513138" y="4076700"/>
          <p14:tracePt t="127809" x="3459163" y="4008438"/>
          <p14:tracePt t="127825" x="3429000" y="3962400"/>
          <p14:tracePt t="127842" x="3390900" y="3924300"/>
          <p14:tracePt t="127859" x="3368675" y="3902075"/>
          <p14:tracePt t="127875" x="3352800" y="3894138"/>
          <p14:tracePt t="127909" x="3344863" y="3886200"/>
          <p14:tracePt t="127935" x="3336925" y="3878263"/>
          <p14:tracePt t="127951" x="3330575" y="3863975"/>
          <p14:tracePt t="127960" x="3314700" y="3832225"/>
          <p14:tracePt t="127975" x="3276600" y="3787775"/>
          <p14:tracePt t="127993" x="3208338" y="3687763"/>
          <p14:tracePt t="128009" x="3162300" y="3619500"/>
          <p14:tracePt t="128026" x="3132138" y="3565525"/>
          <p14:tracePt t="128042" x="3101975" y="3521075"/>
          <p14:tracePt t="128059" x="3101975" y="3505200"/>
          <p14:tracePt t="128076" x="3101975" y="3497263"/>
          <p14:tracePt t="128109" x="3101975" y="3489325"/>
          <p14:tracePt t="128127" x="3108325" y="3489325"/>
          <p14:tracePt t="128192" x="3116263" y="3482975"/>
          <p14:tracePt t="128200" x="3132138" y="3467100"/>
          <p14:tracePt t="128216" x="3140075" y="3459163"/>
          <p14:tracePt t="128226" x="3154363" y="3451225"/>
          <p14:tracePt t="128242" x="3162300" y="3444875"/>
          <p14:tracePt t="128271" x="3162300" y="3436938"/>
          <p14:tracePt t="128351" x="3178175" y="3436938"/>
          <p14:tracePt t="128424" x="3192463" y="3436938"/>
          <p14:tracePt t="128497" x="3192463" y="3444875"/>
          <p14:tracePt t="128511" x="3192463" y="3451225"/>
          <p14:tracePt t="128520" x="3192463" y="3459163"/>
          <p14:tracePt t="128527" x="3184525" y="3505200"/>
          <p14:tracePt t="128542" x="3170238" y="3535363"/>
          <p14:tracePt t="128559" x="3116263" y="3589338"/>
          <p14:tracePt t="128576" x="3101975" y="3597275"/>
          <p14:tracePt t="128592" x="3086100" y="3597275"/>
          <p14:tracePt t="128609" x="3070225" y="3597275"/>
          <p14:tracePt t="128626" x="3048000" y="3597275"/>
          <p14:tracePt t="128642" x="3025775" y="3597275"/>
          <p14:tracePt t="128659" x="3009900" y="3597275"/>
          <p14:tracePt t="128676" x="2994025" y="3597275"/>
          <p14:tracePt t="128807" x="2994025" y="3589338"/>
          <p14:tracePt t="128816" x="2987675" y="3573463"/>
          <p14:tracePt t="128826" x="2987675" y="3565525"/>
          <p14:tracePt t="128842" x="2955925" y="3535363"/>
          <p14:tracePt t="128859" x="2933700" y="3505200"/>
          <p14:tracePt t="128876" x="2903538" y="3482975"/>
          <p14:tracePt t="128893" x="2873375" y="3459163"/>
          <p14:tracePt t="128909" x="2873375" y="3451225"/>
          <p14:tracePt t="128927" x="2857500" y="3429000"/>
          <p14:tracePt t="128942" x="2857500" y="3421063"/>
          <p14:tracePt t="128959" x="2857500" y="3406775"/>
          <p14:tracePt t="128976" x="2857500" y="3382963"/>
          <p14:tracePt t="128993" x="2857500" y="3344863"/>
          <p14:tracePt t="129009" x="2857500" y="3336925"/>
          <p14:tracePt t="129026" x="2857500" y="3330575"/>
          <p14:tracePt t="129059" x="2857500" y="3322638"/>
          <p14:tracePt t="129095" x="2857500" y="3314700"/>
          <p14:tracePt t="129128" x="2857500" y="3352800"/>
          <p14:tracePt t="129136" x="2857500" y="3406775"/>
          <p14:tracePt t="129144" x="2857500" y="3459163"/>
          <p14:tracePt t="129159" x="2857500" y="3657600"/>
          <p14:tracePt t="129176" x="2857500" y="3856038"/>
          <p14:tracePt t="129193" x="2857500" y="3992563"/>
          <p14:tracePt t="129209" x="2857500" y="4098925"/>
          <p14:tracePt t="129226" x="2857500" y="4144963"/>
          <p14:tracePt t="129271" x="2873375" y="4130675"/>
          <p14:tracePt t="129279" x="2879725" y="4068763"/>
          <p14:tracePt t="129293" x="2895600" y="3992563"/>
          <p14:tracePt t="129309" x="2933700" y="3787775"/>
          <p14:tracePt t="129327" x="3070225" y="3436938"/>
          <p14:tracePt t="129343" x="3108325" y="3344863"/>
          <p14:tracePt t="129359" x="3154363" y="3216275"/>
          <p14:tracePt t="129376" x="3162300" y="3208338"/>
          <p14:tracePt t="129425" x="3162300" y="3222625"/>
          <p14:tracePt t="129431" x="3162300" y="3344863"/>
          <p14:tracePt t="129443" x="3162300" y="3390900"/>
          <p14:tracePt t="129459" x="3146425" y="3543300"/>
          <p14:tracePt t="129476" x="3132138" y="3673475"/>
          <p14:tracePt t="129493" x="3116263" y="3741738"/>
          <p14:tracePt t="129509" x="3116263" y="3756025"/>
          <p14:tracePt t="129552" x="3116263" y="3711575"/>
          <p14:tracePt t="129559" x="3116263" y="3665538"/>
          <p14:tracePt t="129568" x="3116263" y="3627438"/>
          <p14:tracePt t="129576" x="3116263" y="3551238"/>
          <p14:tracePt t="129593" x="3116263" y="3451225"/>
          <p14:tracePt t="129609" x="3116263" y="3436938"/>
          <p14:tracePt t="129632" x="3116263" y="3429000"/>
          <p14:tracePt t="129647" x="3116263" y="3451225"/>
          <p14:tracePt t="129659" x="3116263" y="3513138"/>
          <p14:tracePt t="129676" x="3124200" y="3627438"/>
          <p14:tracePt t="129693" x="3124200" y="3749675"/>
          <p14:tracePt t="129709" x="3124200" y="3810000"/>
          <p14:tracePt t="129760" x="3124200" y="3771900"/>
          <p14:tracePt t="129767" x="3124200" y="3749675"/>
          <p14:tracePt t="129776" x="3124200" y="3717925"/>
          <p14:tracePt t="129793" x="3124200" y="3641725"/>
          <p14:tracePt t="129809" x="3124200" y="3603625"/>
          <p14:tracePt t="129843" x="3132138" y="3603625"/>
          <p14:tracePt t="129860" x="3162300" y="3611563"/>
          <p14:tracePt t="129876" x="3178175" y="3695700"/>
          <p14:tracePt t="129893" x="3184525" y="3733800"/>
          <p14:tracePt t="129910" x="3200400" y="3756025"/>
          <p14:tracePt t="129968" x="3200400" y="3749675"/>
          <p14:tracePt t="129976" x="3200400" y="3733800"/>
          <p14:tracePt t="129984" x="3200400" y="3717925"/>
          <p14:tracePt t="129993" x="3200400" y="3687763"/>
          <p14:tracePt t="130010" x="3246438" y="3603625"/>
          <p14:tracePt t="130026" x="3322638" y="3505200"/>
          <p14:tracePt t="130043" x="3375025" y="3429000"/>
          <p14:tracePt t="130060" x="3413125" y="3390900"/>
          <p14:tracePt t="130076" x="3421063" y="3375025"/>
          <p14:tracePt t="130093" x="3429000" y="3375025"/>
          <p14:tracePt t="130111" x="3436938" y="3375025"/>
          <p14:tracePt t="130336" x="3429000" y="3375025"/>
          <p14:tracePt t="130344" x="3421063" y="3375025"/>
          <p14:tracePt t="130375" x="3413125" y="3375025"/>
          <p14:tracePt t="130401" x="3398838" y="3375025"/>
          <p14:tracePt t="130424" x="3390900" y="3375025"/>
          <p14:tracePt t="130440" x="3375025" y="3375025"/>
          <p14:tracePt t="130472" x="3368675" y="3375025"/>
          <p14:tracePt t="130496" x="3352800" y="3375025"/>
          <p14:tracePt t="130512" x="3336925" y="3375025"/>
          <p14:tracePt t="130520" x="3322638" y="3375025"/>
          <p14:tracePt t="130528" x="3298825" y="3375025"/>
          <p14:tracePt t="130543" x="3268663" y="3382963"/>
          <p14:tracePt t="130560" x="3230563" y="3406775"/>
          <p14:tracePt t="130576" x="3208338" y="3421063"/>
          <p14:tracePt t="130593" x="3192463" y="3436938"/>
          <p14:tracePt t="130610" x="3178175" y="3436938"/>
          <p14:tracePt t="130627" x="3124200" y="3467100"/>
          <p14:tracePt t="130643" x="3040063" y="3505200"/>
          <p14:tracePt t="130660" x="2911475" y="3559175"/>
          <p14:tracePt t="130677" x="2773363" y="3619500"/>
          <p14:tracePt t="130693" x="2644775" y="3673475"/>
          <p14:tracePt t="130711" x="2530475" y="3725863"/>
          <p14:tracePt t="130727" x="2514600" y="3733800"/>
          <p14:tracePt t="130911" x="2506663" y="3741738"/>
          <p14:tracePt t="131328" x="2530475" y="3741738"/>
          <p14:tracePt t="131336" x="2536825" y="3749675"/>
          <p14:tracePt t="131344" x="2552700" y="3756025"/>
          <p14:tracePt t="131360" x="2590800" y="3756025"/>
          <p14:tracePt t="131377" x="2620963" y="3756025"/>
          <p14:tracePt t="131393" x="2689225" y="3756025"/>
          <p14:tracePt t="131410" x="2720975" y="3756025"/>
          <p14:tracePt t="131427" x="2735263" y="3695700"/>
          <p14:tracePt t="131443" x="2735263" y="3627438"/>
          <p14:tracePt t="131460" x="2743200" y="3565525"/>
          <p14:tracePt t="131477" x="2759075" y="3497263"/>
          <p14:tracePt t="131494" x="2773363" y="3467100"/>
          <p14:tracePt t="131512" x="2827338" y="3406775"/>
          <p14:tracePt t="131527" x="2895600" y="3368675"/>
          <p14:tracePt t="131543" x="2941638" y="3344863"/>
          <p14:tracePt t="131560" x="2979738" y="3322638"/>
          <p14:tracePt t="131577" x="2987675" y="3322638"/>
          <p14:tracePt t="131594" x="2987675" y="3314700"/>
          <p14:tracePt t="131627" x="2987675" y="3284538"/>
          <p14:tracePt t="131644" x="2979738" y="3260725"/>
          <p14:tracePt t="131660" x="2955925" y="3238500"/>
          <p14:tracePt t="131677" x="2911475" y="3230563"/>
          <p14:tracePt t="131694" x="2865438" y="3222625"/>
          <p14:tracePt t="131710" x="2835275" y="3208338"/>
          <p14:tracePt t="131727" x="2827338" y="3208338"/>
          <p14:tracePt t="131759" x="2819400" y="3208338"/>
          <p14:tracePt t="131767" x="2811463" y="3208338"/>
          <p14:tracePt t="131777" x="2797175" y="3208338"/>
          <p14:tracePt t="131794" x="2781300" y="3208338"/>
          <p14:tracePt t="131811" x="2636838" y="3284538"/>
          <p14:tracePt t="131827" x="2530475" y="3344863"/>
          <p14:tracePt t="131844" x="2416175" y="3459163"/>
          <p14:tracePt t="131860" x="2354263" y="3551238"/>
          <p14:tracePt t="131877" x="2332038" y="3603625"/>
          <p14:tracePt t="131894" x="2332038" y="3679825"/>
          <p14:tracePt t="131910" x="2339975" y="3711575"/>
          <p14:tracePt t="131927" x="2408238" y="3802063"/>
          <p14:tracePt t="131944" x="2514600" y="3870325"/>
          <p14:tracePt t="131960" x="2659063" y="3924300"/>
          <p14:tracePt t="131977" x="2819400" y="3946525"/>
          <p14:tracePt t="131994" x="2979738" y="3946525"/>
          <p14:tracePt t="132012" x="3146425" y="3940175"/>
          <p14:tracePt t="132027" x="3268663" y="3878263"/>
          <p14:tracePt t="132044" x="3306763" y="3794125"/>
          <p14:tracePt t="132060" x="3330575" y="3679825"/>
          <p14:tracePt t="132077" x="3330575" y="3565525"/>
          <p14:tracePt t="132094" x="3284538" y="3459163"/>
          <p14:tracePt t="132110" x="3208338" y="3344863"/>
          <p14:tracePt t="132127" x="3101975" y="3284538"/>
          <p14:tracePt t="132144" x="3055938" y="3276600"/>
          <p14:tracePt t="132160" x="3017838" y="3260725"/>
          <p14:tracePt t="132177" x="3009900" y="3260725"/>
          <p14:tracePt t="132194" x="2994025" y="3260725"/>
          <p14:tracePt t="132210" x="2873375" y="3322638"/>
          <p14:tracePt t="132227" x="2789238" y="3429000"/>
          <p14:tracePt t="132244" x="2751138" y="3543300"/>
          <p14:tracePt t="132260" x="2727325" y="3635375"/>
          <p14:tracePt t="132277" x="2735263" y="3649663"/>
          <p14:tracePt t="132294" x="2797175" y="3679825"/>
          <p14:tracePt t="132311" x="2911475" y="3679825"/>
          <p14:tracePt t="132327" x="3017838" y="3657600"/>
          <p14:tracePt t="132344" x="3040063" y="3597275"/>
          <p14:tracePt t="132360" x="3040063" y="3551238"/>
          <p14:tracePt t="132377" x="3040063" y="3497263"/>
          <p14:tracePt t="132394" x="2987675" y="3467100"/>
          <p14:tracePt t="132410" x="2933700" y="3459163"/>
          <p14:tracePt t="132427" x="2911475" y="3459163"/>
          <p14:tracePt t="132444" x="2879725" y="3459163"/>
          <p14:tracePt t="132460" x="2849563" y="3489325"/>
          <p14:tracePt t="132477" x="2841625" y="3497263"/>
          <p14:tracePt t="132493" x="2841625" y="3513138"/>
          <p14:tracePt t="133615" x="2849563" y="3513138"/>
          <p14:tracePt t="133626" x="2879725" y="3527425"/>
          <p14:tracePt t="133631" x="2933700" y="3611563"/>
          <p14:tracePt t="133644" x="2963863" y="3657600"/>
          <p14:tracePt t="133661" x="2987675" y="3695700"/>
          <p14:tracePt t="133679" x="2994025" y="3695700"/>
          <p14:tracePt t="133703" x="2994025" y="3711575"/>
          <p14:tracePt t="133712" x="2994025" y="3725863"/>
          <p14:tracePt t="133728" x="2994025" y="3741738"/>
          <p14:tracePt t="133761" x="3001963" y="3741738"/>
          <p14:tracePt t="133778" x="3001963" y="3756025"/>
          <p14:tracePt t="133794" x="3017838" y="3794125"/>
          <p14:tracePt t="133811" x="3025775" y="3848100"/>
          <p14:tracePt t="133828" x="3055938" y="3932238"/>
          <p14:tracePt t="133844" x="3063875" y="4000500"/>
          <p14:tracePt t="133861" x="3063875" y="4060825"/>
          <p14:tracePt t="133878" x="3063875" y="4076700"/>
          <p14:tracePt t="133927" x="3063875" y="4084638"/>
          <p14:tracePt t="133967" x="3055938" y="4084638"/>
          <p14:tracePt t="133992" x="3048000" y="4084638"/>
          <p14:tracePt t="134000" x="3040063" y="4084638"/>
          <p14:tracePt t="134011" x="3032125" y="4098925"/>
          <p14:tracePt t="134028" x="3017838" y="4122738"/>
          <p14:tracePt t="134044" x="2994025" y="4168775"/>
          <p14:tracePt t="134061" x="2979738" y="4206875"/>
          <p14:tracePt t="134078" x="2963863" y="4237038"/>
          <p14:tracePt t="134094" x="2941638" y="4283075"/>
          <p14:tracePt t="134112" x="2917825" y="4365625"/>
          <p14:tracePt t="134128" x="2903538" y="4403725"/>
          <p14:tracePt t="134144" x="2903538" y="4427538"/>
          <p14:tracePt t="134161" x="2895600" y="4449763"/>
          <p14:tracePt t="134215" x="2887663" y="4449763"/>
          <p14:tracePt t="134224" x="2879725" y="4403725"/>
          <p14:tracePt t="134231" x="2857500" y="4343400"/>
          <p14:tracePt t="134244" x="2841625" y="4267200"/>
          <p14:tracePt t="134261" x="2819400" y="4130675"/>
          <p14:tracePt t="134278" x="2819400" y="4016375"/>
          <p14:tracePt t="134294" x="2819400" y="3940175"/>
          <p14:tracePt t="134311" x="2819400" y="3886200"/>
          <p14:tracePt t="134328" x="2819400" y="3878263"/>
          <p14:tracePt t="134345" x="2819400" y="3856038"/>
          <p14:tracePt t="134361" x="2819400" y="3848100"/>
          <p14:tracePt t="134378" x="2819400" y="3832225"/>
          <p14:tracePt t="134395" x="2827338" y="3825875"/>
          <p14:tracePt t="134428" x="2841625" y="3794125"/>
          <p14:tracePt t="134445" x="2849563" y="3779838"/>
          <p14:tracePt t="134461" x="2849563" y="3771900"/>
          <p14:tracePt t="134478" x="2865438" y="3725863"/>
          <p14:tracePt t="134495" x="2873375" y="3695700"/>
          <p14:tracePt t="134511" x="2873375" y="3665538"/>
          <p14:tracePt t="134544" x="2873375" y="3657600"/>
          <p14:tracePt t="134623" x="2879725" y="3657600"/>
          <p14:tracePt t="134638" x="2887663" y="3649663"/>
          <p14:tracePt t="134646" x="2895600" y="3641725"/>
          <p14:tracePt t="134654" x="2911475" y="3641725"/>
          <p14:tracePt t="134662" x="2917825" y="3641725"/>
          <p14:tracePt t="134718" x="2933700" y="3641725"/>
          <p14:tracePt t="134742" x="2941638" y="3641725"/>
          <p14:tracePt t="134758" x="2955925" y="3641725"/>
          <p14:tracePt t="135078" x="2963863" y="3641725"/>
          <p14:tracePt t="135095" x="2963863" y="3649663"/>
          <p14:tracePt t="135103" x="2963863" y="3657600"/>
          <p14:tracePt t="135112" x="2949575" y="3725863"/>
          <p14:tracePt t="135128" x="2911475" y="3825875"/>
          <p14:tracePt t="135145" x="2879725" y="3924300"/>
          <p14:tracePt t="135161" x="2873375" y="3946525"/>
          <p14:tracePt t="135207" x="2873375" y="3954463"/>
          <p14:tracePt t="135231" x="2873375" y="3970338"/>
          <p14:tracePt t="135239" x="2873375" y="3992563"/>
          <p14:tracePt t="135255" x="2873375" y="4000500"/>
          <p14:tracePt t="135263" x="2873375" y="4008438"/>
          <p14:tracePt t="135278" x="2873375" y="4016375"/>
          <p14:tracePt t="135392" x="2873375" y="4008438"/>
          <p14:tracePt t="135400" x="2873375" y="3992563"/>
          <p14:tracePt t="135411" x="2873375" y="3978275"/>
          <p14:tracePt t="135429" x="2873375" y="3954463"/>
          <p14:tracePt t="135445" x="2873375" y="3924300"/>
          <p14:tracePt t="135478" x="2873375" y="3902075"/>
          <p14:tracePt t="135575" x="2873375" y="3894138"/>
          <p14:tracePt t="135584" x="2879725" y="3894138"/>
          <p14:tracePt t="135595" x="2887663" y="3894138"/>
          <p14:tracePt t="135612" x="2895600" y="3894138"/>
          <p14:tracePt t="135628" x="2903538" y="3894138"/>
          <p14:tracePt t="135647" x="2911475" y="3894138"/>
          <p14:tracePt t="136048" x="2925763" y="3894138"/>
          <p14:tracePt t="136056" x="2971800" y="3894138"/>
          <p14:tracePt t="136064" x="3032125" y="3878263"/>
          <p14:tracePt t="136078" x="3086100" y="3870325"/>
          <p14:tracePt t="136095" x="3216275" y="3856038"/>
          <p14:tracePt t="136112" x="3238500" y="3856038"/>
          <p14:tracePt t="136600" x="3238500" y="3848100"/>
          <p14:tracePt t="136607" x="3216275" y="3840163"/>
          <p14:tracePt t="136615" x="3178175" y="3825875"/>
          <p14:tracePt t="136629" x="3146425" y="3825875"/>
          <p14:tracePt t="136645" x="3048000" y="3825875"/>
          <p14:tracePt t="136663" x="2949575" y="3825875"/>
          <p14:tracePt t="136679" x="2917825" y="3832225"/>
          <p14:tracePt t="137072" x="2941638" y="3832225"/>
          <p14:tracePt t="137079" x="2971800" y="3832225"/>
          <p14:tracePt t="137087" x="2994025" y="3832225"/>
          <p14:tracePt t="137096" x="3025775" y="3840163"/>
          <p14:tracePt t="137112" x="3101975" y="3856038"/>
          <p14:tracePt t="137129" x="3254375" y="3856038"/>
          <p14:tracePt t="137146" x="3276600" y="3856038"/>
          <p14:tracePt t="137287" x="3260725" y="3856038"/>
          <p14:tracePt t="137296" x="3238500" y="3856038"/>
          <p14:tracePt t="137304" x="3230563" y="3856038"/>
          <p14:tracePt t="137312" x="3208338" y="3856038"/>
          <p14:tracePt t="137329" x="3124200" y="3916363"/>
          <p14:tracePt t="137346" x="3009900" y="3978275"/>
          <p14:tracePt t="137362" x="2879725" y="4046538"/>
          <p14:tracePt t="137379" x="2811463" y="4068763"/>
          <p14:tracePt t="137471" x="2803525" y="4076700"/>
          <p14:tracePt t="137479" x="2819400" y="4084638"/>
          <p14:tracePt t="137487" x="2865438" y="4092575"/>
          <p14:tracePt t="137496" x="2925763" y="4098925"/>
          <p14:tracePt t="137512" x="3108325" y="4098925"/>
          <p14:tracePt t="137530" x="3216275" y="4122738"/>
          <p14:tracePt t="137562" x="3216275" y="4130675"/>
          <p14:tracePt t="137579" x="3162300" y="4183063"/>
          <p14:tracePt t="137596" x="3025775" y="4191000"/>
          <p14:tracePt t="137612" x="2857500" y="4198938"/>
          <p14:tracePt t="137629" x="2759075" y="4198938"/>
          <p14:tracePt t="137632" x="2751138" y="4198938"/>
          <p14:tracePt t="137671" x="2765425" y="4198938"/>
          <p14:tracePt t="137680" x="2811463" y="4198938"/>
          <p14:tracePt t="137687" x="2879725" y="4198938"/>
          <p14:tracePt t="137696" x="2963863" y="4198938"/>
          <p14:tracePt t="137712" x="3146425" y="4198938"/>
          <p14:tracePt t="137729" x="3330575" y="4198938"/>
          <p14:tracePt t="137746" x="3390900" y="4198938"/>
          <p14:tracePt t="137808" x="3382963" y="4198938"/>
          <p14:tracePt t="137815" x="3360738" y="4198938"/>
          <p14:tracePt t="137824" x="3344863" y="4191000"/>
          <p14:tracePt t="137831" x="3330575" y="4191000"/>
          <p14:tracePt t="137846" x="3322638" y="4191000"/>
          <p14:tracePt t="137862" x="3298825" y="4191000"/>
          <p14:tracePt t="137937" x="3298825" y="4183063"/>
          <p14:tracePt t="138304" x="3268663" y="4183063"/>
          <p14:tracePt t="138312" x="3246438" y="4175125"/>
          <p14:tracePt t="138319" x="3216275" y="4160838"/>
          <p14:tracePt t="138329" x="3192463" y="4160838"/>
          <p14:tracePt t="138346" x="3178175" y="4152900"/>
          <p14:tracePt t="138472" x="3170238" y="4152900"/>
          <p14:tracePt t="138536" x="3170238" y="4144963"/>
          <p14:tracePt t="138552" x="3170238" y="4137025"/>
          <p14:tracePt t="138560" x="3170238" y="4122738"/>
          <p14:tracePt t="138567" x="3170238" y="4076700"/>
          <p14:tracePt t="138579" x="3170238" y="4046538"/>
          <p14:tracePt t="138615" x="3170238" y="4038600"/>
          <p14:tracePt t="139495" x="3230563" y="3932238"/>
          <p14:tracePt t="139504" x="3390900" y="3649663"/>
          <p14:tracePt t="139513" x="3543300" y="3451225"/>
          <p14:tracePt t="139530" x="3741738" y="3306763"/>
          <p14:tracePt t="139546" x="3908425" y="3184525"/>
          <p14:tracePt t="139563" x="4016375" y="3101975"/>
          <p14:tracePt t="139580" x="4046538" y="3078163"/>
          <p14:tracePt t="139823" x="4060825" y="3101975"/>
          <p14:tracePt t="139833" x="4076700" y="3200400"/>
          <p14:tracePt t="139840" x="4114800" y="3336925"/>
          <p14:tracePt t="139848" x="4130675" y="3467100"/>
          <p14:tracePt t="139863" x="4152900" y="3703638"/>
          <p14:tracePt t="139880" x="4152900" y="3902075"/>
          <p14:tracePt t="139897" x="4130675" y="4030663"/>
          <p14:tracePt t="139913" x="4114800" y="4060825"/>
          <p14:tracePt t="139976" x="4106863" y="4060825"/>
          <p14:tracePt t="139983" x="4084638" y="4054475"/>
          <p14:tracePt t="139992" x="4068763" y="4016375"/>
          <p14:tracePt t="139999" x="4046538" y="3992563"/>
          <p14:tracePt t="140013" x="4046538" y="3962400"/>
          <p14:tracePt t="140031" x="4008438" y="3856038"/>
          <p14:tracePt t="140120" x="4008438" y="3848100"/>
          <p14:tracePt t="140143" x="4000500" y="3848100"/>
          <p14:tracePt t="140231" x="3992563" y="3848100"/>
          <p14:tracePt t="140649" x="3992563" y="3940175"/>
          <p14:tracePt t="140655" x="3992563" y="4030663"/>
          <p14:tracePt t="140664" x="3992563" y="4098925"/>
          <p14:tracePt t="140680" x="3992563" y="4213225"/>
          <p14:tracePt t="140697" x="4000500" y="4275138"/>
          <p14:tracePt t="140714" x="4008438" y="4297363"/>
          <p14:tracePt t="140792" x="4008438" y="4305300"/>
          <p14:tracePt t="140799" x="4016375" y="4305300"/>
          <p14:tracePt t="140808" x="4022725" y="4251325"/>
          <p14:tracePt t="140815" x="4030663" y="4198938"/>
          <p14:tracePt t="140830" x="4038600" y="4168775"/>
          <p14:tracePt t="140847" x="4038600" y="4084638"/>
          <p14:tracePt t="140864" x="4022725" y="4060825"/>
          <p14:tracePt t="140897" x="4022725" y="4030663"/>
          <p14:tracePt t="140914" x="4000500" y="3992563"/>
          <p14:tracePt t="140930" x="3984625" y="3984625"/>
          <p14:tracePt t="140947" x="3984625" y="3978275"/>
          <p14:tracePt t="141087" x="3984625" y="3946525"/>
          <p14:tracePt t="141095" x="3984625" y="3908425"/>
          <p14:tracePt t="141104" x="4000500" y="3886200"/>
          <p14:tracePt t="141114" x="4038600" y="3870325"/>
          <p14:tracePt t="141130" x="4122738" y="3802063"/>
          <p14:tracePt t="141147" x="4191000" y="3749675"/>
          <p14:tracePt t="141164" x="4313238" y="3711575"/>
          <p14:tracePt t="141181" x="4397375" y="3687763"/>
          <p14:tracePt t="141197" x="4487863" y="3687763"/>
          <p14:tracePt t="141214" x="4587875" y="3687763"/>
          <p14:tracePt t="141230" x="4716463" y="3687763"/>
          <p14:tracePt t="141248" x="4999038" y="3763963"/>
          <p14:tracePt t="141264" x="5249863" y="3832225"/>
          <p14:tracePt t="141281" x="5684838" y="3954463"/>
          <p14:tracePt t="141297" x="6180138" y="4084638"/>
          <p14:tracePt t="141314" x="6637338" y="4221163"/>
          <p14:tracePt t="141330" x="6956425" y="4335463"/>
          <p14:tracePt t="141347" x="7231063" y="4411663"/>
          <p14:tracePt t="141364" x="7421563" y="4457700"/>
          <p14:tracePt t="141381" x="7535863" y="4473575"/>
          <p14:tracePt t="141397" x="7559675" y="4487863"/>
          <p14:tracePt t="141503" x="7566025" y="4487863"/>
          <p14:tracePt t="141511" x="7566025" y="4495800"/>
          <p14:tracePt t="141520" x="7573963" y="4525963"/>
          <p14:tracePt t="141530" x="7581900" y="4556125"/>
          <p14:tracePt t="141547" x="7612063" y="4625975"/>
          <p14:tracePt t="141564" x="7620000" y="4686300"/>
          <p14:tracePt t="141581" x="7620000" y="4740275"/>
          <p14:tracePt t="141597" x="7620000" y="4778375"/>
          <p14:tracePt t="141640" x="7604125" y="4778375"/>
          <p14:tracePt t="141648" x="7581900" y="4754563"/>
          <p14:tracePt t="141664" x="7559675" y="4708525"/>
          <p14:tracePt t="141681" x="7543800" y="4694238"/>
          <p14:tracePt t="141714" x="7543800" y="4678363"/>
          <p14:tracePt t="141731" x="7551738" y="4648200"/>
          <p14:tracePt t="141749" x="7604125" y="4610100"/>
          <p14:tracePt t="141764" x="7704138" y="4564063"/>
          <p14:tracePt t="141781" x="7848600" y="4525963"/>
          <p14:tracePt t="141799" x="8145463" y="4503738"/>
          <p14:tracePt t="141814" x="8450263" y="4503738"/>
          <p14:tracePt t="141831" x="8763000" y="4503738"/>
          <p14:tracePt t="141847" x="9159875" y="4503738"/>
          <p14:tracePt t="141864" x="9486900" y="4503738"/>
          <p14:tracePt t="141881" x="9799638" y="4503738"/>
          <p14:tracePt t="141897" x="9982200" y="4503738"/>
          <p14:tracePt t="141914" x="10164763" y="4479925"/>
          <p14:tracePt t="141931" x="10333038" y="4465638"/>
          <p14:tracePt t="141947" x="10393363" y="4465638"/>
          <p14:tracePt t="141964" x="10423525" y="4465638"/>
          <p14:tracePt t="142001" x="10439400" y="4487863"/>
          <p14:tracePt t="142015" x="10523538" y="4625975"/>
          <p14:tracePt t="142031" x="10591800" y="4778375"/>
          <p14:tracePt t="142047" x="10645775" y="4953000"/>
          <p14:tracePt t="142064" x="10683875" y="5159375"/>
          <p14:tracePt t="142081" x="10690225" y="5341938"/>
          <p14:tracePt t="142098" x="10621963" y="5516563"/>
          <p14:tracePt t="142115" x="10469563" y="5661025"/>
          <p14:tracePt t="142131" x="10104438" y="5851525"/>
          <p14:tracePt t="142147" x="9639300" y="5989638"/>
          <p14:tracePt t="142164" x="9045575" y="6057900"/>
          <p14:tracePt t="142181" x="8450263" y="6057900"/>
          <p14:tracePt t="142197" x="7810500" y="6011863"/>
          <p14:tracePt t="142215" x="6942138" y="5745163"/>
          <p14:tracePt t="142231" x="6569075" y="5578475"/>
          <p14:tracePt t="142249" x="6346825" y="5426075"/>
          <p14:tracePt t="142264" x="6248400" y="5295900"/>
          <p14:tracePt t="142281" x="6202363" y="5151438"/>
          <p14:tracePt t="142298" x="6202363" y="5006975"/>
          <p14:tracePt t="142314" x="6256338" y="4846638"/>
          <p14:tracePt t="142331" x="6354763" y="4702175"/>
          <p14:tracePt t="142347" x="6553200" y="4579938"/>
          <p14:tracePt t="142364" x="6735763" y="4511675"/>
          <p14:tracePt t="142381" x="6873875" y="4503738"/>
          <p14:tracePt t="142397" x="6888163" y="4503738"/>
          <p14:tracePt t="142494" x="6880225" y="4495800"/>
          <p14:tracePt t="142502" x="6835775" y="4479925"/>
          <p14:tracePt t="142510" x="6759575" y="4465638"/>
          <p14:tracePt t="142518" x="6651625" y="4465638"/>
          <p14:tracePt t="142530" x="6454775" y="4465638"/>
          <p14:tracePt t="142547" x="5715000" y="4403725"/>
          <p14:tracePt t="142564" x="4930775" y="4267200"/>
          <p14:tracePt t="142580" x="4022725" y="4038600"/>
          <p14:tracePt t="142597" x="3200400" y="3810000"/>
          <p14:tracePt t="142614" x="2544763" y="3505200"/>
          <p14:tracePt t="142630" x="2454275" y="3421063"/>
          <p14:tracePt t="142647" x="2430463" y="3390900"/>
          <p14:tracePt t="142664" x="2430463" y="3382963"/>
          <p14:tracePt t="142680" x="2460625" y="3298825"/>
          <p14:tracePt t="142697" x="2484438" y="3268663"/>
          <p14:tracePt t="142714" x="2506663" y="3230563"/>
          <p14:tracePt t="142731" x="2506663" y="3192463"/>
          <p14:tracePt t="142748" x="2522538" y="3178175"/>
          <p14:tracePt t="142764" x="2530475" y="3140075"/>
          <p14:tracePt t="142781" x="2530475" y="3132138"/>
          <p14:tracePt t="142798" x="2530475" y="3101975"/>
          <p14:tracePt t="142814" x="2522538" y="3048000"/>
          <p14:tracePt t="142831" x="2522538" y="3040063"/>
          <p14:tracePt t="142848" x="2522538" y="3032125"/>
          <p14:tracePt t="142896" x="2530475" y="3032125"/>
          <p14:tracePt t="142903" x="2544763" y="3048000"/>
          <p14:tracePt t="142914" x="2560638" y="3055938"/>
          <p14:tracePt t="142931" x="2620963" y="3094038"/>
          <p14:tracePt t="142948" x="2689225" y="3230563"/>
          <p14:tracePt t="142964" x="2765425" y="3375025"/>
          <p14:tracePt t="142981" x="2827338" y="3475038"/>
          <p14:tracePt t="142998" x="2857500" y="3521075"/>
          <p14:tracePt t="143072" x="2873375" y="3527425"/>
          <p14:tracePt t="143080" x="2895600" y="3535363"/>
          <p14:tracePt t="143088" x="2911475" y="3543300"/>
          <p14:tracePt t="143098" x="2917825" y="3543300"/>
          <p14:tracePt t="143135" x="2917825" y="3551238"/>
          <p14:tracePt t="143144" x="2917825" y="3559175"/>
          <p14:tracePt t="143151" x="2941638" y="3597275"/>
          <p14:tracePt t="143164" x="2949575" y="3641725"/>
          <p14:tracePt t="143181" x="2971800" y="3725863"/>
          <p14:tracePt t="143198" x="3009900" y="3802063"/>
          <p14:tracePt t="143214" x="3025775" y="3817938"/>
          <p14:tracePt t="143327" x="3001963" y="3817938"/>
          <p14:tracePt t="143336" x="2971800" y="3810000"/>
          <p14:tracePt t="143344" x="2941638" y="3802063"/>
          <p14:tracePt t="143351" x="2849563" y="3779838"/>
          <p14:tracePt t="143364" x="2743200" y="3771900"/>
          <p14:tracePt t="143381" x="2476500" y="3763963"/>
          <p14:tracePt t="143398" x="2103438" y="3763963"/>
          <p14:tracePt t="143414" x="2011363" y="3763963"/>
          <p14:tracePt t="143431" x="1905000" y="3763963"/>
          <p14:tracePt t="143495" x="1905000" y="3756025"/>
          <p14:tracePt t="143504" x="1905000" y="3749675"/>
          <p14:tracePt t="143515" x="1905000" y="3741738"/>
          <p14:tracePt t="143531" x="1989138" y="3711575"/>
          <p14:tracePt t="143548" x="2141538" y="3695700"/>
          <p14:tracePt t="143565" x="2286000" y="3687763"/>
          <p14:tracePt t="143581" x="2362200" y="3687763"/>
          <p14:tracePt t="143760" x="2378075" y="3687763"/>
          <p14:tracePt t="143768" x="2408238" y="3687763"/>
          <p14:tracePt t="143775" x="2438400" y="3695700"/>
          <p14:tracePt t="143783" x="2484438" y="3703638"/>
          <p14:tracePt t="143798" x="2598738" y="3703638"/>
          <p14:tracePt t="143879" x="2606675" y="3703638"/>
          <p14:tracePt t="143896" x="2590800" y="3703638"/>
          <p14:tracePt t="143904" x="2560638" y="3703638"/>
          <p14:tracePt t="143915" x="2544763" y="3703638"/>
          <p14:tracePt t="143976" x="2544763" y="3711575"/>
          <p14:tracePt t="143983" x="2574925" y="3711575"/>
          <p14:tracePt t="143992" x="2598738" y="3711575"/>
          <p14:tracePt t="144000" x="2636838" y="3711575"/>
          <p14:tracePt t="144015" x="2689225" y="3711575"/>
          <p14:tracePt t="144071" x="2682875" y="3711575"/>
          <p14:tracePt t="144079" x="2651125" y="3711575"/>
          <p14:tracePt t="144088" x="2620963" y="3703638"/>
          <p14:tracePt t="144098" x="2606675" y="3703638"/>
          <p14:tracePt t="144115" x="2568575" y="3703638"/>
          <p14:tracePt t="144167" x="2590800" y="3703638"/>
          <p14:tracePt t="144177" x="2636838" y="3703638"/>
          <p14:tracePt t="144183" x="2682875" y="3703638"/>
          <p14:tracePt t="144199" x="2819400" y="3703638"/>
          <p14:tracePt t="144215" x="2879725" y="3711575"/>
          <p14:tracePt t="144256" x="2865438" y="3711575"/>
          <p14:tracePt t="144265" x="2797175" y="3711575"/>
          <p14:tracePt t="144282" x="2590800" y="3711575"/>
          <p14:tracePt t="144298" x="2378075" y="3711575"/>
          <p14:tracePt t="144315" x="2247900" y="3711575"/>
          <p14:tracePt t="144367" x="2255838" y="3711575"/>
          <p14:tracePt t="144376" x="2293938" y="3711575"/>
          <p14:tracePt t="144383" x="2346325" y="3711575"/>
          <p14:tracePt t="144398" x="2362200" y="3711575"/>
          <p14:tracePt t="144455" x="2370138" y="3711575"/>
          <p14:tracePt t="144463" x="2370138" y="3703638"/>
          <p14:tracePt t="144471" x="2362200" y="3703638"/>
          <p14:tracePt t="144904" x="2354263" y="3703638"/>
          <p14:tracePt t="145319" x="2354263" y="3717925"/>
          <p14:tracePt t="145329" x="2362200" y="3741738"/>
          <p14:tracePt t="145335" x="2378075" y="3771900"/>
          <p14:tracePt t="145349" x="2408238" y="3794125"/>
          <p14:tracePt t="145365" x="2454275" y="3840163"/>
          <p14:tracePt t="145383" x="2582863" y="3878263"/>
          <p14:tracePt t="145399" x="2644775" y="3894138"/>
          <p14:tracePt t="145415" x="2903538" y="3894138"/>
          <p14:tracePt t="145432" x="3132138" y="3878263"/>
          <p14:tracePt t="145449" x="3390900" y="3840163"/>
          <p14:tracePt t="145465" x="3665538" y="3779838"/>
          <p14:tracePt t="145482" x="3840163" y="3717925"/>
          <p14:tracePt t="145499" x="3954463" y="3695700"/>
          <p14:tracePt t="145515" x="4000500" y="3679825"/>
          <p14:tracePt t="145532" x="4008438" y="3679825"/>
          <p14:tracePt t="145607" x="4022725" y="3679825"/>
          <p14:tracePt t="145624" x="4046538" y="3679825"/>
          <p14:tracePt t="145632" x="4092575" y="3733800"/>
          <p14:tracePt t="145640" x="4137025" y="3779838"/>
          <p14:tracePt t="145649" x="4183063" y="3832225"/>
          <p14:tracePt t="145665" x="4305300" y="3932238"/>
          <p14:tracePt t="145682" x="4435475" y="4000500"/>
          <p14:tracePt t="145699" x="4610100" y="4060825"/>
          <p14:tracePt t="145715" x="4816475" y="4076700"/>
          <p14:tracePt t="145732" x="5006975" y="4076700"/>
          <p14:tracePt t="145749" x="5273675" y="4076700"/>
          <p14:tracePt t="145765" x="5546725" y="4076700"/>
          <p14:tracePt t="145782" x="5783263" y="4076700"/>
          <p14:tracePt t="145799" x="6073775" y="4076700"/>
          <p14:tracePt t="145815" x="6248400" y="4092575"/>
          <p14:tracePt t="145832" x="6392863" y="4130675"/>
          <p14:tracePt t="145849" x="6561138" y="4168775"/>
          <p14:tracePt t="145866" x="6735763" y="4221163"/>
          <p14:tracePt t="145882" x="6950075" y="4289425"/>
          <p14:tracePt t="145899" x="7132638" y="4343400"/>
          <p14:tracePt t="145915" x="7315200" y="4359275"/>
          <p14:tracePt t="145932" x="7489825" y="4381500"/>
          <p14:tracePt t="145949" x="7642225" y="4381500"/>
          <p14:tracePt t="145967" x="7848600" y="4381500"/>
          <p14:tracePt t="145982" x="7916863" y="4373563"/>
          <p14:tracePt t="145999" x="8093075" y="4335463"/>
          <p14:tracePt t="146015" x="8131175" y="4327525"/>
          <p14:tracePt t="146049" x="8137525" y="4327525"/>
          <p14:tracePt t="146072" x="8137525" y="4359275"/>
          <p14:tracePt t="146082" x="8115300" y="4397375"/>
          <p14:tracePt t="146099" x="7970838" y="4465638"/>
          <p14:tracePt t="146116" x="7726363" y="4525963"/>
          <p14:tracePt t="146132" x="7489825" y="4525963"/>
          <p14:tracePt t="146149" x="7307263" y="4511675"/>
          <p14:tracePt t="146166" x="7185025" y="4449763"/>
          <p14:tracePt t="146182" x="7170738" y="4411663"/>
          <p14:tracePt t="146199" x="7200900" y="4297363"/>
          <p14:tracePt t="146216" x="7331075" y="4213225"/>
          <p14:tracePt t="146232" x="7573963" y="4152900"/>
          <p14:tracePt t="146249" x="7908925" y="4092575"/>
          <p14:tracePt t="146267" x="8359775" y="4046538"/>
          <p14:tracePt t="146282" x="8847138" y="4022725"/>
          <p14:tracePt t="146299" x="9502775" y="3940175"/>
          <p14:tracePt t="146316" x="10096500" y="3894138"/>
          <p14:tracePt t="146332" x="10690225" y="3817938"/>
          <p14:tracePt t="146349" x="11171238" y="3741738"/>
          <p14:tracePt t="146366" x="11468100" y="3695700"/>
          <p14:tracePt t="146384" x="11636375" y="3687763"/>
          <p14:tracePt t="146399" x="11642725" y="3687763"/>
          <p14:tracePt t="146416" x="11666538" y="3695700"/>
          <p14:tracePt t="146432" x="11666538" y="3717925"/>
          <p14:tracePt t="146449" x="11757025" y="3924300"/>
          <p14:tracePt t="146466" x="11803063" y="4098925"/>
          <p14:tracePt t="146483" x="11833225" y="4321175"/>
          <p14:tracePt t="146499" x="11857038" y="4541838"/>
          <p14:tracePt t="146516" x="11857038" y="4754563"/>
          <p14:tracePt t="146532" x="11833225" y="4937125"/>
          <p14:tracePt t="146549" x="11750675" y="5121275"/>
          <p14:tracePt t="146566" x="11650663" y="5257800"/>
          <p14:tracePt t="146583" x="11483975" y="5402263"/>
          <p14:tracePt t="146599" x="11041063" y="5540375"/>
          <p14:tracePt t="146616" x="10561638" y="5600700"/>
          <p14:tracePt t="146632" x="9966325" y="5668963"/>
          <p14:tracePt t="146649" x="9342438" y="5692775"/>
          <p14:tracePt t="146666" x="8793163" y="5730875"/>
          <p14:tracePt t="146682" x="8366125" y="5768975"/>
          <p14:tracePt t="146700" x="7947025" y="5783263"/>
          <p14:tracePt t="146716" x="7627938" y="5783263"/>
          <p14:tracePt t="146732" x="7315200" y="5783263"/>
          <p14:tracePt t="146749" x="7026275" y="5783263"/>
          <p14:tracePt t="146767" x="6430963" y="5630863"/>
          <p14:tracePt t="146782" x="6256338" y="5562600"/>
          <p14:tracePt t="146799" x="5981700" y="5394325"/>
          <p14:tracePt t="146816" x="5927725" y="5241925"/>
          <p14:tracePt t="146832" x="5905500" y="5075238"/>
          <p14:tracePt t="146849" x="5905500" y="4930775"/>
          <p14:tracePt t="146866" x="5935663" y="4808538"/>
          <p14:tracePt t="146882" x="5965825" y="4724400"/>
          <p14:tracePt t="146899" x="5973763" y="4708525"/>
          <p14:tracePt t="146932" x="5973763" y="4702175"/>
          <p14:tracePt t="146949" x="5973763" y="4656138"/>
          <p14:tracePt t="146966" x="5813425" y="4511675"/>
          <p14:tracePt t="146982" x="5730875" y="4465638"/>
          <p14:tracePt t="146999" x="5516563" y="4365625"/>
          <p14:tracePt t="147016" x="5432425" y="4327525"/>
          <p14:tracePt t="147033" x="5402263" y="4321175"/>
          <p14:tracePt t="147066" x="5440363" y="4313238"/>
          <p14:tracePt t="147083" x="5608638" y="4251325"/>
          <p14:tracePt t="147099" x="5927725" y="4175125"/>
          <p14:tracePt t="147116" x="6302375" y="4122738"/>
          <p14:tracePt t="147119" x="6461125" y="4098925"/>
          <p14:tracePt t="147133" x="6607175" y="4068763"/>
          <p14:tracePt t="147149" x="6683375" y="4060825"/>
          <p14:tracePt t="147184" x="6683375" y="4054475"/>
          <p14:tracePt t="147199" x="6621463" y="4038600"/>
          <p14:tracePt t="147216" x="6583363" y="4038600"/>
          <p14:tracePt t="147376" x="6583363" y="4030663"/>
          <p14:tracePt t="147384" x="6613525" y="4030663"/>
          <p14:tracePt t="147392" x="6689725" y="4030663"/>
          <p14:tracePt t="147400" x="6789738" y="4060825"/>
          <p14:tracePt t="147416" x="6904038" y="4092575"/>
          <p14:tracePt t="147433" x="6911975" y="4092575"/>
          <p14:tracePt t="147488" x="6911975" y="4098925"/>
          <p14:tracePt t="147535" x="6911975" y="4106863"/>
          <p14:tracePt t="147543" x="6911975" y="4137025"/>
          <p14:tracePt t="147551" x="6911975" y="4206875"/>
          <p14:tracePt t="147566" x="6911975" y="4244975"/>
          <p14:tracePt t="147672" x="6911975" y="4229100"/>
          <p14:tracePt t="147680" x="6911975" y="4221163"/>
          <p14:tracePt t="147720" x="6911975" y="4213225"/>
          <p14:tracePt t="147727" x="6904038" y="4213225"/>
          <p14:tracePt t="147736" x="6896100" y="4213225"/>
          <p14:tracePt t="147750" x="6880225" y="4213225"/>
          <p14:tracePt t="147766" x="6858000" y="4213225"/>
          <p14:tracePt t="147783" x="6789738" y="4213225"/>
          <p14:tracePt t="147799" x="6713538" y="4213225"/>
          <p14:tracePt t="147816" x="6599238" y="4251325"/>
          <p14:tracePt t="147833" x="6499225" y="4289425"/>
          <p14:tracePt t="147850" x="6461125" y="4321175"/>
          <p14:tracePt t="147866" x="6454775" y="4365625"/>
          <p14:tracePt t="147883" x="6454775" y="4419600"/>
          <p14:tracePt t="147900" x="6454775" y="4525963"/>
          <p14:tracePt t="147916" x="6507163" y="4625975"/>
          <p14:tracePt t="147933" x="6569075" y="4686300"/>
          <p14:tracePt t="147950" x="6667500" y="4702175"/>
          <p14:tracePt t="147968" x="6911975" y="4678363"/>
          <p14:tracePt t="147983" x="7078663" y="4587875"/>
          <p14:tracePt t="148000" x="7200900" y="4487863"/>
          <p14:tracePt t="148016" x="7231063" y="4449763"/>
          <p14:tracePt t="148050" x="7223125" y="4411663"/>
          <p14:tracePt t="148066" x="7108825" y="4397375"/>
          <p14:tracePt t="148083" x="6918325" y="4397375"/>
          <p14:tracePt t="148100" x="6773863" y="4435475"/>
          <p14:tracePt t="148116" x="6651625" y="4503738"/>
          <p14:tracePt t="148133" x="6545263" y="4625975"/>
          <p14:tracePt t="148135" x="6523038" y="4702175"/>
          <p14:tracePt t="148150" x="6499225" y="4778375"/>
          <p14:tracePt t="148166" x="6499225" y="4914900"/>
          <p14:tracePt t="148183" x="6569075" y="5159375"/>
          <p14:tracePt t="148200" x="6637338" y="5280025"/>
          <p14:tracePt t="148216" x="6675438" y="5356225"/>
          <p14:tracePt t="148233" x="6683375" y="5364163"/>
          <p14:tracePt t="148250" x="6683375" y="5372100"/>
          <p14:tracePt t="148266" x="6591300" y="5341938"/>
          <p14:tracePt t="148283" x="6384925" y="5257800"/>
          <p14:tracePt t="148300" x="6134100" y="5135563"/>
          <p14:tracePt t="148316" x="5965825" y="5083175"/>
          <p14:tracePt t="148333" x="5935663" y="5067300"/>
          <p14:tracePt t="148480" x="5951538" y="5067300"/>
          <p14:tracePt t="148487" x="5997575" y="5067300"/>
          <p14:tracePt t="148500" x="6096000" y="5067300"/>
          <p14:tracePt t="148516" x="6423025" y="5067300"/>
          <p14:tracePt t="148533" x="6918325" y="5067300"/>
          <p14:tracePt t="148550" x="7399338" y="5067300"/>
          <p14:tracePt t="148566" x="7712075" y="5067300"/>
          <p14:tracePt t="148583" x="7924800" y="5067300"/>
          <p14:tracePt t="148600" x="7932738" y="5067300"/>
          <p14:tracePt t="148639" x="7940675" y="5067300"/>
          <p14:tracePt t="148663" x="7940675" y="5045075"/>
          <p14:tracePt t="148672" x="7940675" y="4991100"/>
          <p14:tracePt t="148683" x="7940675" y="4960938"/>
          <p14:tracePt t="148700" x="7940675" y="4930775"/>
          <p14:tracePt t="148716" x="7940675" y="4906963"/>
          <p14:tracePt t="148759" x="7940675" y="4899025"/>
          <p14:tracePt t="148792" x="7940675" y="4892675"/>
          <p14:tracePt t="148800" x="7940675" y="4884738"/>
          <p14:tracePt t="148824" x="7940675" y="4876800"/>
          <p14:tracePt t="148832" x="7940675" y="4868863"/>
          <p14:tracePt t="148839" x="7940675" y="4860925"/>
          <p14:tracePt t="149000" x="7940675" y="4854575"/>
          <p14:tracePt t="149008" x="7947025" y="4846638"/>
          <p14:tracePt t="149017" x="7954963" y="4838700"/>
          <p14:tracePt t="149033" x="7978775" y="4816475"/>
          <p14:tracePt t="149050" x="8001000" y="4800600"/>
          <p14:tracePt t="149067" x="8031163" y="4784725"/>
          <p14:tracePt t="149192" x="8039100" y="4784725"/>
          <p14:tracePt t="149209" x="8047038" y="4784725"/>
          <p14:tracePt t="149215" x="8054975" y="4784725"/>
          <p14:tracePt t="149224" x="8061325" y="4816475"/>
          <p14:tracePt t="149233" x="8069263" y="4838700"/>
          <p14:tracePt t="149255" x="8077200" y="4846638"/>
          <p14:tracePt t="149352" x="8061325" y="4846638"/>
          <p14:tracePt t="149360" x="8031163" y="4846638"/>
          <p14:tracePt t="149368" x="8001000" y="4846638"/>
          <p14:tracePt t="149383" x="7878763" y="4846638"/>
          <p14:tracePt t="149400" x="7688263" y="4846638"/>
          <p14:tracePt t="149417" x="7459663" y="4846638"/>
          <p14:tracePt t="149433" x="7299325" y="4846638"/>
          <p14:tracePt t="149450" x="7239000" y="4860925"/>
          <p14:tracePt t="149467" x="7200900" y="4868863"/>
          <p14:tracePt t="149483" x="7200900" y="4876800"/>
          <p14:tracePt t="149500" x="7170738" y="4906963"/>
          <p14:tracePt t="149517" x="7108825" y="4953000"/>
          <p14:tracePt t="149533" x="6980238" y="5006975"/>
          <p14:tracePt t="149550" x="6827838" y="5029200"/>
          <p14:tracePt t="149567" x="6667500" y="5045075"/>
          <p14:tracePt t="149583" x="6645275" y="5045075"/>
          <p14:tracePt t="149681" x="6659563" y="5037138"/>
          <p14:tracePt t="149688" x="6675438" y="5021263"/>
          <p14:tracePt t="149700" x="6735763" y="4991100"/>
          <p14:tracePt t="149717" x="6865938" y="4922838"/>
          <p14:tracePt t="149734" x="7040563" y="4860925"/>
          <p14:tracePt t="149750" x="7239000" y="4808538"/>
          <p14:tracePt t="149767" x="7451725" y="4740275"/>
          <p14:tracePt t="149784" x="7527925" y="4708525"/>
          <p14:tracePt t="149823" x="7535863" y="4708525"/>
          <p14:tracePt t="149840" x="7535863" y="4702175"/>
          <p14:tracePt t="149850" x="7535863" y="4694238"/>
          <p14:tracePt t="149868" x="7483475" y="4670425"/>
          <p14:tracePt t="149884" x="7375525" y="4632325"/>
          <p14:tracePt t="149900" x="7154863" y="4602163"/>
          <p14:tracePt t="149917" x="6842125" y="4564063"/>
          <p14:tracePt t="149934" x="6569075" y="4518025"/>
          <p14:tracePt t="149950" x="6446838" y="4495800"/>
          <p14:tracePt t="149967" x="6438900" y="4487863"/>
          <p14:tracePt t="149984" x="6438900" y="4457700"/>
          <p14:tracePt t="150000" x="6484938" y="4427538"/>
          <p14:tracePt t="150017" x="6575425" y="4381500"/>
          <p14:tracePt t="150034" x="6667500" y="4351338"/>
          <p14:tracePt t="150050" x="6743700" y="4327525"/>
          <p14:tracePt t="150067" x="6759575" y="4321175"/>
          <p14:tracePt t="150145" x="6743700" y="4321175"/>
          <p14:tracePt t="150152" x="6735763" y="4321175"/>
          <p14:tracePt t="150159" x="6705600" y="4359275"/>
          <p14:tracePt t="150176" x="6697663" y="4365625"/>
          <p14:tracePt t="150184" x="6697663" y="4373563"/>
          <p14:tracePt t="150223" x="6697663" y="4381500"/>
          <p14:tracePt t="150231" x="6705600" y="4381500"/>
          <p14:tracePt t="150239" x="6713538" y="4381500"/>
          <p14:tracePt t="150250" x="6721475" y="4381500"/>
          <p14:tracePt t="150267" x="6727825" y="4381500"/>
          <p14:tracePt t="150284" x="6743700" y="4381500"/>
          <p14:tracePt t="150415" x="6751638" y="4381500"/>
          <p14:tracePt t="150424" x="6759575" y="4397375"/>
          <p14:tracePt t="150434" x="6765925" y="4419600"/>
          <p14:tracePt t="150450" x="6789738" y="4473575"/>
          <p14:tracePt t="150467" x="6797675" y="4572000"/>
          <p14:tracePt t="150484" x="6811963" y="4686300"/>
          <p14:tracePt t="150500" x="6811963" y="4792663"/>
          <p14:tracePt t="150517" x="6811963" y="4899025"/>
          <p14:tracePt t="150534" x="6819900" y="4991100"/>
          <p14:tracePt t="150550" x="6827838" y="5051425"/>
          <p14:tracePt t="150567" x="6850063" y="5105400"/>
          <p14:tracePt t="150584" x="6850063" y="5127625"/>
          <p14:tracePt t="150600" x="6850063" y="5143500"/>
          <p14:tracePt t="150617" x="6873875" y="5181600"/>
          <p14:tracePt t="150634" x="6896100" y="5219700"/>
          <p14:tracePt t="150650" x="6918325" y="5249863"/>
          <p14:tracePt t="150667" x="6918325" y="5265738"/>
          <p14:tracePt t="150752" x="6904038" y="5265738"/>
          <p14:tracePt t="150760" x="6858000" y="5265738"/>
          <p14:tracePt t="150769" x="6765925" y="5265738"/>
          <p14:tracePt t="150784" x="6575425" y="5265738"/>
          <p14:tracePt t="150801" x="6264275" y="5227638"/>
          <p14:tracePt t="150817" x="5883275" y="5165725"/>
          <p14:tracePt t="150834" x="5692775" y="5151438"/>
          <p14:tracePt t="150851" x="5546725" y="5121275"/>
          <p14:tracePt t="150867" x="5448300" y="5113338"/>
          <p14:tracePt t="150884" x="5432425" y="5105400"/>
          <p14:tracePt t="150919" x="5418138" y="5097463"/>
          <p14:tracePt t="150935" x="5303838" y="5083175"/>
          <p14:tracePt t="150951" x="5211763" y="5075238"/>
          <p14:tracePt t="150967" x="4762500" y="4999038"/>
          <p14:tracePt t="150984" x="4335463" y="4884738"/>
          <p14:tracePt t="151001" x="3878263" y="4746625"/>
          <p14:tracePt t="151017" x="3535363" y="4625975"/>
          <p14:tracePt t="151034" x="3368675" y="4549775"/>
          <p14:tracePt t="151051" x="3260725" y="4457700"/>
          <p14:tracePt t="151067" x="3222625" y="4389438"/>
          <p14:tracePt t="151084" x="3184525" y="4297363"/>
          <p14:tracePt t="151101" x="3101975" y="4175125"/>
          <p14:tracePt t="151117" x="2987675" y="4060825"/>
          <p14:tracePt t="151120" x="2865438" y="3984625"/>
          <p14:tracePt t="151134" x="2773363" y="3932238"/>
          <p14:tracePt t="151151" x="2454275" y="3794125"/>
          <p14:tracePt t="151167" x="2308225" y="3711575"/>
          <p14:tracePt t="151184" x="2232025" y="3665538"/>
          <p14:tracePt t="151201" x="2225675" y="3641725"/>
          <p14:tracePt t="151217" x="2225675" y="3627438"/>
          <p14:tracePt t="151234" x="2225675" y="3619500"/>
          <p14:tracePt t="151251" x="2225675" y="3597275"/>
          <p14:tracePt t="151267" x="2232025" y="3581400"/>
          <p14:tracePt t="151284" x="2232025" y="3573463"/>
          <p14:tracePt t="151301" x="2239963" y="3565525"/>
          <p14:tracePt t="151317" x="2239963" y="3559175"/>
          <p14:tracePt t="151334" x="2239963" y="3543300"/>
          <p14:tracePt t="151351" x="2247900" y="3521075"/>
          <p14:tracePt t="151367" x="2247900" y="3505200"/>
          <p14:tracePt t="151385" x="2255838" y="3489325"/>
          <p14:tracePt t="151401" x="2255838" y="3459163"/>
          <p14:tracePt t="151417" x="2263775" y="3451225"/>
          <p14:tracePt t="151434" x="2270125" y="3444875"/>
          <p14:tracePt t="151451" x="2286000" y="3436938"/>
          <p14:tracePt t="151467" x="2301875" y="3436938"/>
          <p14:tracePt t="151484" x="2324100" y="3436938"/>
          <p14:tracePt t="151501" x="2354263" y="3436938"/>
          <p14:tracePt t="151517" x="2408238" y="3467100"/>
          <p14:tracePt t="151535" x="2484438" y="3535363"/>
          <p14:tracePt t="151551" x="2620963" y="3733800"/>
          <p14:tracePt t="151567" x="2674938" y="3856038"/>
          <p14:tracePt t="151585" x="2727325" y="3924300"/>
          <p14:tracePt t="151601" x="2735263" y="3932238"/>
          <p14:tracePt t="151617" x="2735263" y="3940175"/>
          <p14:tracePt t="151634" x="2743200" y="3954463"/>
          <p14:tracePt t="151651" x="2759075" y="3970338"/>
          <p14:tracePt t="151668" x="2781300" y="3984625"/>
          <p14:tracePt t="151684" x="2849563" y="4000500"/>
          <p14:tracePt t="151701" x="2994025" y="4022725"/>
          <p14:tracePt t="151718" x="3094038" y="4022725"/>
          <p14:tracePt t="151734" x="3178175" y="4022725"/>
          <p14:tracePt t="151751" x="3208338" y="4022725"/>
          <p14:tracePt t="151839" x="3200400" y="4022725"/>
          <p14:tracePt t="151848" x="3178175" y="4022725"/>
          <p14:tracePt t="151855" x="3154363" y="4022725"/>
          <p14:tracePt t="151868" x="3132138" y="4022725"/>
          <p14:tracePt t="151884" x="3063875" y="4054475"/>
          <p14:tracePt t="151902" x="2987675" y="4092575"/>
          <p14:tracePt t="151918" x="2971800" y="4092575"/>
          <p14:tracePt t="151934" x="2949575" y="4114800"/>
          <p14:tracePt t="151968" x="2941638" y="4114800"/>
          <p14:tracePt t="151984" x="2917825" y="4114800"/>
          <p14:tracePt t="152001" x="2879725" y="4114800"/>
          <p14:tracePt t="152018" x="2797175" y="4076700"/>
          <p14:tracePt t="152034" x="2705100" y="4054475"/>
          <p14:tracePt t="152051" x="2628900" y="4022725"/>
          <p14:tracePt t="152068" x="2598738" y="4022725"/>
          <p14:tracePt t="152084" x="2574925" y="4016375"/>
          <p14:tracePt t="152101" x="2568575" y="4008438"/>
          <p14:tracePt t="152120" x="2560638" y="4008438"/>
          <p14:tracePt t="152134" x="2552700" y="4008438"/>
          <p14:tracePt t="152151" x="2536825" y="4008438"/>
          <p14:tracePt t="152168" x="2514600" y="4008438"/>
          <p14:tracePt t="152185" x="2498725" y="4008438"/>
          <p14:tracePt t="152247" x="2492375" y="4008438"/>
          <p14:tracePt t="152255" x="2492375" y="4022725"/>
          <p14:tracePt t="152264" x="2492375" y="4038600"/>
          <p14:tracePt t="152271" x="2492375" y="4060825"/>
          <p14:tracePt t="152284" x="2492375" y="4084638"/>
          <p14:tracePt t="152301" x="2492375" y="4122738"/>
          <p14:tracePt t="152318" x="2492375" y="4144963"/>
          <p14:tracePt t="152335" x="2492375" y="4168775"/>
          <p14:tracePt t="152351" x="2492375" y="4183063"/>
          <p14:tracePt t="152368" x="2492375" y="4191000"/>
          <p14:tracePt t="152423" x="2484438" y="4191000"/>
          <p14:tracePt t="152439" x="2476500" y="4191000"/>
          <p14:tracePt t="152496" x="2468563" y="4191000"/>
          <p14:tracePt t="152503" x="2460625" y="4191000"/>
          <p14:tracePt t="152512" x="2454275" y="4198938"/>
          <p14:tracePt t="152521" x="2446338" y="4213225"/>
          <p14:tracePt t="152535" x="2446338" y="4237038"/>
          <p14:tracePt t="152551" x="2430463" y="4283075"/>
          <p14:tracePt t="152568" x="2422525" y="4305300"/>
          <p14:tracePt t="152585" x="2416175" y="4335463"/>
          <p14:tracePt t="152601" x="2408238" y="4359275"/>
          <p14:tracePt t="152618" x="2392363" y="4389438"/>
          <p14:tracePt t="152635" x="2392363" y="4403725"/>
          <p14:tracePt t="152651" x="2392363" y="4427538"/>
          <p14:tracePt t="152668" x="2392363" y="4435475"/>
          <p14:tracePt t="152701" x="2384425" y="4449763"/>
          <p14:tracePt t="152718" x="2384425" y="4457700"/>
          <p14:tracePt t="152791" x="2378075" y="4449763"/>
          <p14:tracePt t="152800" x="2370138" y="4441825"/>
          <p14:tracePt t="152807" x="2354263" y="4427538"/>
          <p14:tracePt t="152840" x="2354263" y="4419600"/>
          <p14:tracePt t="152848" x="2354263" y="4411663"/>
          <p14:tracePt t="152871" x="2346325" y="4403725"/>
          <p14:tracePt t="152887" x="2346325" y="4397375"/>
          <p14:tracePt t="152896" x="2339975" y="4381500"/>
          <p14:tracePt t="152928" x="2339975" y="4373563"/>
          <p14:tracePt t="153039" x="2332038" y="4365625"/>
          <p14:tracePt t="153104" x="2332038" y="4359275"/>
          <p14:tracePt t="153127" x="2332038" y="4351338"/>
          <p14:tracePt t="153135" x="2332038" y="4343400"/>
          <p14:tracePt t="153144" x="2332038" y="4335463"/>
          <p14:tracePt t="153152" x="2332038" y="4327525"/>
          <p14:tracePt t="153168" x="2332038" y="4305300"/>
          <p14:tracePt t="153186" x="2332038" y="4259263"/>
          <p14:tracePt t="153201" x="2332038" y="4237038"/>
          <p14:tracePt t="153218" x="2332038" y="4198938"/>
          <p14:tracePt t="153235" x="2332038" y="4191000"/>
          <p14:tracePt t="153251" x="2332038" y="4168775"/>
          <p14:tracePt t="153269" x="2339975" y="4160838"/>
          <p14:tracePt t="153301" x="2339975" y="4152900"/>
          <p14:tracePt t="153393" x="2339975" y="4144963"/>
          <p14:tracePt t="153400" x="2339975" y="4137025"/>
          <p14:tracePt t="153424" x="2339975" y="4122738"/>
          <p14:tracePt t="153447" x="2339975" y="4114800"/>
          <p14:tracePt t="153944" x="2346325" y="4106863"/>
          <p14:tracePt t="153959" x="2354263" y="4106863"/>
          <p14:tracePt t="153967" x="2370138" y="4106863"/>
          <p14:tracePt t="153976" x="2378075" y="4106863"/>
          <p14:tracePt t="153985" x="2392363" y="4106863"/>
          <p14:tracePt t="154002" x="2422525" y="4106863"/>
          <p14:tracePt t="154018" x="2460625" y="4098925"/>
          <p14:tracePt t="154035" x="2484438" y="4098925"/>
          <p14:tracePt t="154052" x="2492375" y="4098925"/>
          <p14:tracePt t="154112" x="2498725" y="4098925"/>
          <p14:tracePt t="154120" x="2514600" y="4098925"/>
          <p14:tracePt t="154127" x="2552700" y="4098925"/>
          <p14:tracePt t="154136" x="2598738" y="4098925"/>
          <p14:tracePt t="154152" x="2682875" y="4092575"/>
          <p14:tracePt t="154168" x="2743200" y="4092575"/>
          <p14:tracePt t="154185" x="2765425" y="4092575"/>
          <p14:tracePt t="154944" x="2789238" y="4092575"/>
          <p14:tracePt t="154952" x="2819400" y="4106863"/>
          <p14:tracePt t="154961" x="2849563" y="4122738"/>
          <p14:tracePt t="154969" x="2887663" y="4144963"/>
          <p14:tracePt t="154985" x="3048000" y="4206875"/>
          <p14:tracePt t="155002" x="3246438" y="4259263"/>
          <p14:tracePt t="155019" x="3543300" y="4289425"/>
          <p14:tracePt t="155035" x="3894138" y="4335463"/>
          <p14:tracePt t="155052" x="4191000" y="4343400"/>
          <p14:tracePt t="155069" x="4411663" y="4343400"/>
          <p14:tracePt t="155087" x="4618038" y="4343400"/>
          <p14:tracePt t="155102" x="4670425" y="4343400"/>
          <p14:tracePt t="155119" x="4754563" y="4335463"/>
          <p14:tracePt t="155136" x="4770438" y="4327525"/>
          <p14:tracePt t="155152" x="4784725" y="4327525"/>
          <p14:tracePt t="155169" x="4800600" y="4321175"/>
          <p14:tracePt t="155186" x="4846638" y="4313238"/>
          <p14:tracePt t="155202" x="4968875" y="4313238"/>
          <p14:tracePt t="155219" x="5135563" y="4313238"/>
          <p14:tracePt t="155236" x="5326063" y="4313238"/>
          <p14:tracePt t="155252" x="5562600" y="4313238"/>
          <p14:tracePt t="155269" x="5722938" y="4327525"/>
          <p14:tracePt t="155286" x="5829300" y="4343400"/>
          <p14:tracePt t="155328" x="5775325" y="4343400"/>
          <p14:tracePt t="155335" x="5707063" y="4343400"/>
          <p14:tracePt t="155352" x="5464175" y="4343400"/>
          <p14:tracePt t="155369" x="5029200" y="4343400"/>
          <p14:tracePt t="155386" x="4449763" y="4343400"/>
          <p14:tracePt t="155402" x="3954463" y="4343400"/>
          <p14:tracePt t="155419" x="3482975" y="4313238"/>
          <p14:tracePt t="155436" x="3132138" y="4267200"/>
          <p14:tracePt t="155452" x="2925763" y="4206875"/>
          <p14:tracePt t="155469" x="2803525" y="4168775"/>
          <p14:tracePt t="155487" x="2743200" y="4122738"/>
          <p14:tracePt t="155502" x="2735263" y="4114800"/>
          <p14:tracePt t="155519" x="2697163" y="4046538"/>
          <p14:tracePt t="155536" x="2620963" y="3992563"/>
          <p14:tracePt t="155552" x="2468563" y="3916363"/>
          <p14:tracePt t="155569" x="2263775" y="3856038"/>
          <p14:tracePt t="155586" x="2125663" y="3825875"/>
          <p14:tracePt t="155602" x="2027238" y="3810000"/>
          <p14:tracePt t="155619" x="1997075" y="3787775"/>
          <p14:tracePt t="155711" x="1997075" y="3771900"/>
          <p14:tracePt t="155719" x="2003425" y="3756025"/>
          <p14:tracePt t="155727" x="2011363" y="3749675"/>
          <p14:tracePt t="155736" x="2019300" y="3733800"/>
          <p14:tracePt t="155752" x="2027238" y="3711575"/>
          <p14:tracePt t="155769" x="2041525" y="3687763"/>
          <p14:tracePt t="155786" x="2041525" y="3679825"/>
          <p14:tracePt t="155802" x="2049463" y="3673475"/>
          <p14:tracePt t="155819" x="2057400" y="3665538"/>
          <p14:tracePt t="155836" x="2065338" y="3665538"/>
          <p14:tracePt t="155852" x="2087563" y="3665538"/>
          <p14:tracePt t="155869" x="2111375" y="3665538"/>
          <p14:tracePt t="155886" x="2141538" y="3665538"/>
          <p14:tracePt t="155903" x="2149475" y="3665538"/>
          <p14:tracePt t="155936" x="2179638" y="3665538"/>
          <p14:tracePt t="155952" x="2232025" y="3665538"/>
          <p14:tracePt t="155969" x="2308225" y="3665538"/>
          <p14:tracePt t="155987" x="2392363" y="3657600"/>
          <p14:tracePt t="156002" x="2416175" y="3657600"/>
          <p14:tracePt t="156019" x="2422525" y="3649663"/>
          <p14:tracePt t="156296" x="2454275" y="3673475"/>
          <p14:tracePt t="156304" x="2506663" y="3741738"/>
          <p14:tracePt t="156312" x="2582863" y="3787775"/>
          <p14:tracePt t="156320" x="2682875" y="3856038"/>
          <p14:tracePt t="156336" x="3017838" y="4016375"/>
          <p14:tracePt t="156353" x="3413125" y="4130675"/>
          <p14:tracePt t="156369" x="3886200" y="4198938"/>
          <p14:tracePt t="156386" x="4343400" y="4244975"/>
          <p14:tracePt t="156403" x="4740275" y="4259263"/>
          <p14:tracePt t="156419" x="5089525" y="4259263"/>
          <p14:tracePt t="156436" x="5364163" y="4259263"/>
          <p14:tracePt t="156453" x="5540375" y="4259263"/>
          <p14:tracePt t="156469" x="5692775" y="4237038"/>
          <p14:tracePt t="156488" x="5807075" y="4206875"/>
          <p14:tracePt t="156503" x="5813425" y="4206875"/>
          <p14:tracePt t="156519" x="5813425" y="4198938"/>
          <p14:tracePt t="156600" x="5829300" y="4198938"/>
          <p14:tracePt t="156607" x="5859463" y="4198938"/>
          <p14:tracePt t="156619" x="5883275" y="4198938"/>
          <p14:tracePt t="156636" x="5943600" y="4198938"/>
          <p14:tracePt t="156653" x="5997575" y="4198938"/>
          <p14:tracePt t="156669" x="6003925" y="4198938"/>
          <p14:tracePt t="156686" x="6019800" y="4206875"/>
          <p14:tracePt t="156703" x="6073775" y="4259263"/>
          <p14:tracePt t="156719" x="6080125" y="4267200"/>
          <p14:tracePt t="157008" x="6065838" y="4275138"/>
          <p14:tracePt t="157015" x="6035675" y="4275138"/>
          <p14:tracePt t="157023" x="5997575" y="4275138"/>
          <p14:tracePt t="157036" x="5921375" y="4313238"/>
          <p14:tracePt t="157053" x="5722938" y="4381500"/>
          <p14:tracePt t="157070" x="5540375" y="4435475"/>
          <p14:tracePt t="157086" x="5372100" y="4495800"/>
          <p14:tracePt t="157103" x="5311775" y="4518025"/>
          <p14:tracePt t="157216" x="5341938" y="4518025"/>
          <p14:tracePt t="157223" x="5394325" y="4518025"/>
          <p14:tracePt t="157232" x="5464175" y="4511675"/>
          <p14:tracePt t="157239" x="5554663" y="4503738"/>
          <p14:tracePt t="157253" x="5661025" y="4487863"/>
          <p14:tracePt t="157270" x="5845175" y="4441825"/>
          <p14:tracePt t="157286" x="6057900" y="4411663"/>
          <p14:tracePt t="157303" x="6324600" y="4335463"/>
          <p14:tracePt t="157320" x="6499225" y="4289425"/>
          <p14:tracePt t="157337" x="6697663" y="4237038"/>
          <p14:tracePt t="157353" x="6888163" y="4213225"/>
          <p14:tracePt t="157370" x="7078663" y="4191000"/>
          <p14:tracePt t="157386" x="7239000" y="4160838"/>
          <p14:tracePt t="157404" x="7399338" y="4160838"/>
          <p14:tracePt t="157420" x="7551738" y="4160838"/>
          <p14:tracePt t="157436" x="7673975" y="4160838"/>
          <p14:tracePt t="157453" x="7780338" y="4160838"/>
          <p14:tracePt t="157470" x="7902575" y="4160838"/>
          <p14:tracePt t="157487" x="7962900" y="4160838"/>
          <p14:tracePt t="157503" x="8115300" y="4160838"/>
          <p14:tracePt t="157520" x="8175625" y="4160838"/>
          <p14:tracePt t="157536" x="8289925" y="4160838"/>
          <p14:tracePt t="157553" x="8374063" y="4160838"/>
          <p14:tracePt t="157570" x="8458200" y="4160838"/>
          <p14:tracePt t="157586" x="8504238" y="4137025"/>
          <p14:tracePt t="157727" x="8512175" y="4137025"/>
          <p14:tracePt t="157735" x="8512175" y="4152900"/>
          <p14:tracePt t="157744" x="8512175" y="4191000"/>
          <p14:tracePt t="157753" x="8518525" y="4229100"/>
          <p14:tracePt t="157770" x="8518525" y="4313238"/>
          <p14:tracePt t="157786" x="8518525" y="4381500"/>
          <p14:tracePt t="157803" x="8518525" y="4411663"/>
          <p14:tracePt t="158080" x="8512175" y="4427538"/>
          <p14:tracePt t="158088" x="8442325" y="4449763"/>
          <p14:tracePt t="158097" x="8366125" y="4465638"/>
          <p14:tracePt t="158104" x="8283575" y="4495800"/>
          <p14:tracePt t="158120" x="8023225" y="4541838"/>
          <p14:tracePt t="158137" x="7718425" y="4564063"/>
          <p14:tracePt t="158153" x="7369175" y="4564063"/>
          <p14:tracePt t="158170" x="6994525" y="4564063"/>
          <p14:tracePt t="158187" x="6697663" y="4564063"/>
          <p14:tracePt t="158203" x="6392863" y="4541838"/>
          <p14:tracePt t="158220" x="6126163" y="4511675"/>
          <p14:tracePt t="158237" x="5837238" y="4479925"/>
          <p14:tracePt t="158253" x="5508625" y="4449763"/>
          <p14:tracePt t="158271" x="4937125" y="4365625"/>
          <p14:tracePt t="158288" x="4457700" y="4289425"/>
          <p14:tracePt t="158303" x="4038600" y="4229100"/>
          <p14:tracePt t="158320" x="3673475" y="4137025"/>
          <p14:tracePt t="158337" x="3505200" y="4098925"/>
          <p14:tracePt t="158353" x="3368675" y="4038600"/>
          <p14:tracePt t="158370" x="3322638" y="4008438"/>
          <p14:tracePt t="158387" x="3298825" y="3992563"/>
          <p14:tracePt t="158403" x="3298825" y="3978275"/>
          <p14:tracePt t="158420" x="3284538" y="3954463"/>
          <p14:tracePt t="158437" x="3268663" y="3924300"/>
          <p14:tracePt t="158453" x="3238500" y="3902075"/>
          <p14:tracePt t="158471" x="3108325" y="3840163"/>
          <p14:tracePt t="158487" x="2979738" y="3802063"/>
          <p14:tracePt t="158503" x="2849563" y="3763963"/>
          <p14:tracePt t="158520" x="2713038" y="3741738"/>
          <p14:tracePt t="158537" x="2636838" y="3725863"/>
          <p14:tracePt t="158553" x="2613025" y="3725863"/>
          <p14:tracePt t="158632" x="2606675" y="3725863"/>
          <p14:tracePt t="158647" x="2598738" y="3725863"/>
          <p14:tracePt t="158655" x="2590800" y="3725863"/>
          <p14:tracePt t="158664" x="2552700" y="3733800"/>
          <p14:tracePt t="158672" x="2530475" y="3741738"/>
          <p14:tracePt t="158687" x="2468563" y="3771900"/>
          <p14:tracePt t="158703" x="2400300" y="3810000"/>
          <p14:tracePt t="158720" x="2362200" y="3840163"/>
          <p14:tracePt t="158737" x="2316163" y="3886200"/>
          <p14:tracePt t="158753" x="2308225" y="3902075"/>
          <p14:tracePt t="158770" x="2293938" y="3916363"/>
          <p14:tracePt t="158787" x="2286000" y="3924300"/>
          <p14:tracePt t="158820" x="2286000" y="3932238"/>
          <p14:tracePt t="158837" x="2270125" y="3946525"/>
          <p14:tracePt t="158854" x="2270125" y="3954463"/>
          <p14:tracePt t="158870" x="2263775" y="3962400"/>
          <p14:tracePt t="159305" x="2255838" y="3962400"/>
          <p14:tracePt t="159695" x="2263775" y="3962400"/>
          <p14:tracePt t="159704" x="2293938" y="3962400"/>
          <p14:tracePt t="159712" x="2324100" y="3962400"/>
          <p14:tracePt t="159721" x="2362200" y="3962400"/>
          <p14:tracePt t="159737" x="2422525" y="3962400"/>
          <p14:tracePt t="159754" x="2438400" y="3962400"/>
          <p14:tracePt t="159771" x="2446338" y="3962400"/>
          <p14:tracePt t="163944" x="2460625" y="3962400"/>
          <p14:tracePt t="163952" x="2536825" y="3978275"/>
          <p14:tracePt t="163959" x="2697163" y="3992563"/>
          <p14:tracePt t="163972" x="2895600" y="4016375"/>
          <p14:tracePt t="163989" x="3344863" y="4068763"/>
          <p14:tracePt t="164005" x="3924300" y="4068763"/>
          <p14:tracePt t="164024" x="4678363" y="4092575"/>
          <p14:tracePt t="164039" x="5075238" y="4092575"/>
          <p14:tracePt t="164055" x="5410200" y="4092575"/>
          <p14:tracePt t="164072" x="5661025" y="4092575"/>
          <p14:tracePt t="164089" x="5927725" y="4092575"/>
          <p14:tracePt t="164105" x="6226175" y="4092575"/>
          <p14:tracePt t="164122" x="6446838" y="4092575"/>
          <p14:tracePt t="164139" x="6689725" y="4092575"/>
          <p14:tracePt t="164155" x="6926263" y="4092575"/>
          <p14:tracePt t="164172" x="7140575" y="4092575"/>
          <p14:tracePt t="164189" x="7331075" y="4092575"/>
          <p14:tracePt t="164206" x="7489825" y="4092575"/>
          <p14:tracePt t="164223" x="7604125" y="4092575"/>
          <p14:tracePt t="164239" x="7788275" y="4092575"/>
          <p14:tracePt t="164256" x="7908925" y="4092575"/>
          <p14:tracePt t="164272" x="8061325" y="4092575"/>
          <p14:tracePt t="164289" x="8237538" y="4092575"/>
          <p14:tracePt t="164306" x="8397875" y="4092575"/>
          <p14:tracePt t="164322" x="8556625" y="4092575"/>
          <p14:tracePt t="164339" x="8709025" y="4114800"/>
          <p14:tracePt t="164356" x="8847138" y="4122738"/>
          <p14:tracePt t="164372" x="8969375" y="4130675"/>
          <p14:tracePt t="164389" x="9136063" y="4160838"/>
          <p14:tracePt t="164406" x="9318625" y="4175125"/>
          <p14:tracePt t="164422" x="9571038" y="4213225"/>
          <p14:tracePt t="164439" x="9883775" y="4267200"/>
          <p14:tracePt t="164456" x="10050463" y="4289425"/>
          <p14:tracePt t="164472" x="10202863" y="4305300"/>
          <p14:tracePt t="164489" x="10264775" y="4321175"/>
          <p14:tracePt t="164640" x="10264775" y="4351338"/>
          <p14:tracePt t="164649" x="10264775" y="4365625"/>
          <p14:tracePt t="164656" x="10248900" y="4381500"/>
          <p14:tracePt t="164672" x="10233025" y="4427538"/>
          <p14:tracePt t="164689" x="10233025" y="4449763"/>
          <p14:tracePt t="164706" x="10233025" y="4465638"/>
          <p14:tracePt t="164722" x="10240963" y="4503738"/>
          <p14:tracePt t="164739" x="10256838" y="4518025"/>
          <p14:tracePt t="164756" x="10264775" y="4518025"/>
          <p14:tracePt t="164789" x="10279063" y="4518025"/>
          <p14:tracePt t="164806" x="10279063" y="4487863"/>
          <p14:tracePt t="164823" x="10279063" y="4449763"/>
          <p14:tracePt t="164839" x="10279063" y="4403725"/>
          <p14:tracePt t="164856" x="10279063" y="4373563"/>
          <p14:tracePt t="164872" x="10271125" y="4365625"/>
          <p14:tracePt t="164889" x="10271125" y="4359275"/>
          <p14:tracePt t="164922" x="10256838" y="4343400"/>
          <p14:tracePt t="164943" x="10240963" y="4327525"/>
          <p14:tracePt t="164956" x="10233025" y="4327525"/>
          <p14:tracePt t="164972" x="10218738" y="4327525"/>
          <p14:tracePt t="164989" x="10202863" y="4321175"/>
          <p14:tracePt t="165006" x="10156825" y="4313238"/>
          <p14:tracePt t="165024" x="9998075" y="4297363"/>
          <p14:tracePt t="165039" x="9944100" y="4297363"/>
          <p14:tracePt t="165056" x="9852025" y="4289425"/>
          <p14:tracePt t="165072" x="9753600" y="4283075"/>
          <p14:tracePt t="165106" x="9737725" y="4283075"/>
          <p14:tracePt t="165139" x="9731375" y="4283075"/>
          <p14:tracePt t="165156" x="9693275" y="4289425"/>
          <p14:tracePt t="165173" x="9669463" y="4321175"/>
          <p14:tracePt t="165189" x="9647238" y="4365625"/>
          <p14:tracePt t="165207" x="9639300" y="4403725"/>
          <p14:tracePt t="165223" x="9639300" y="4419600"/>
          <p14:tracePt t="165239" x="9639300" y="4449763"/>
          <p14:tracePt t="165256" x="9647238" y="4473575"/>
          <p14:tracePt t="165273" x="9669463" y="4495800"/>
          <p14:tracePt t="165289" x="9669463" y="4503738"/>
          <p14:tracePt t="165306" x="9699625" y="4518025"/>
          <p14:tracePt t="165323" x="9723438" y="4518025"/>
          <p14:tracePt t="165339" x="9783763" y="4518025"/>
          <p14:tracePt t="165356" x="9867900" y="4518025"/>
          <p14:tracePt t="165373" x="9974263" y="4518025"/>
          <p14:tracePt t="165389" x="10074275" y="4518025"/>
          <p14:tracePt t="165406" x="10104438" y="4518025"/>
          <p14:tracePt t="165423" x="10112375" y="4518025"/>
          <p14:tracePt t="165576" x="10104438" y="4518025"/>
          <p14:tracePt t="165584" x="10050463" y="4518025"/>
          <p14:tracePt t="165591" x="9944100" y="4525963"/>
          <p14:tracePt t="165606" x="9791700" y="4541838"/>
          <p14:tracePt t="165623" x="9174163" y="4610100"/>
          <p14:tracePt t="165639" x="7940675" y="4610100"/>
          <p14:tracePt t="165656" x="7070725" y="4610100"/>
          <p14:tracePt t="165673" x="6270625" y="4610100"/>
          <p14:tracePt t="165689" x="5622925" y="4610100"/>
          <p14:tracePt t="165706" x="5127625" y="4610100"/>
          <p14:tracePt t="165724" x="4868863" y="4564063"/>
          <p14:tracePt t="165739" x="4670425" y="4541838"/>
          <p14:tracePt t="165756" x="4525963" y="4525963"/>
          <p14:tracePt t="165773" x="4373563" y="4473575"/>
          <p14:tracePt t="165789" x="4251325" y="4435475"/>
          <p14:tracePt t="165806" x="4130675" y="4403725"/>
          <p14:tracePt t="165823" x="3954463" y="4359275"/>
          <p14:tracePt t="165839" x="3832225" y="4321175"/>
          <p14:tracePt t="165856" x="3717925" y="4289425"/>
          <p14:tracePt t="165873" x="3603625" y="4244975"/>
          <p14:tracePt t="165889" x="3505200" y="4229100"/>
          <p14:tracePt t="165906" x="3421063" y="4206875"/>
          <p14:tracePt t="165923" x="3322638" y="4175125"/>
          <p14:tracePt t="165939" x="3254375" y="4168775"/>
          <p14:tracePt t="165956" x="3170238" y="4152900"/>
          <p14:tracePt t="165973" x="3048000" y="4152900"/>
          <p14:tracePt t="165989" x="2887663" y="4152900"/>
          <p14:tracePt t="166006" x="2705100" y="4152900"/>
          <p14:tracePt t="166023" x="2514600" y="4152900"/>
          <p14:tracePt t="166039" x="2422525" y="4168775"/>
          <p14:tracePt t="166056" x="2392363" y="4168775"/>
          <p14:tracePt t="166144" x="2384425" y="4168775"/>
          <p14:tracePt t="166152" x="2378075" y="4168775"/>
          <p14:tracePt t="166175" x="2370138" y="4168775"/>
          <p14:tracePt t="166191" x="2346325" y="4168775"/>
          <p14:tracePt t="166200" x="2324100" y="4168775"/>
          <p14:tracePt t="166208" x="2316163" y="4168775"/>
          <p14:tracePt t="166224" x="2293938" y="4168775"/>
          <p14:tracePt t="166320" x="2286000" y="4168775"/>
          <p14:tracePt t="168632" x="2362200" y="4221163"/>
          <p14:tracePt t="168639" x="2530475" y="4275138"/>
          <p14:tracePt t="168650" x="2735263" y="4313238"/>
          <p14:tracePt t="168657" x="3001963" y="4403725"/>
          <p14:tracePt t="168674" x="3603625" y="4503738"/>
          <p14:tracePt t="168690" x="4229100" y="4587875"/>
          <p14:tracePt t="168707" x="4746625" y="4648200"/>
          <p14:tracePt t="168724" x="5265738" y="4732338"/>
          <p14:tracePt t="168740" x="5654675" y="4778375"/>
          <p14:tracePt t="168757" x="6011863" y="4778375"/>
          <p14:tracePt t="168775" x="6507163" y="4778375"/>
          <p14:tracePt t="168791" x="6675438" y="4778375"/>
          <p14:tracePt t="168807" x="7178675" y="4770438"/>
          <p14:tracePt t="168824" x="7475538" y="4724400"/>
          <p14:tracePt t="168841" x="7734300" y="4686300"/>
          <p14:tracePt t="168857" x="7908925" y="4656138"/>
          <p14:tracePt t="168874" x="8054975" y="4648200"/>
          <p14:tracePt t="168891" x="8115300" y="4640263"/>
          <p14:tracePt t="168907" x="8145463" y="4640263"/>
          <p14:tracePt t="168924" x="8183563" y="4625975"/>
          <p14:tracePt t="168941" x="8251825" y="4618038"/>
          <p14:tracePt t="168957" x="8335963" y="4610100"/>
          <p14:tracePt t="168974" x="8556625" y="4587875"/>
          <p14:tracePt t="168991" x="8640763" y="4587875"/>
          <p14:tracePt t="169007" x="8885238" y="4587875"/>
          <p14:tracePt t="169024" x="9021763" y="4587875"/>
          <p14:tracePt t="169041" x="9128125" y="4587875"/>
          <p14:tracePt t="169057" x="9174163" y="4587875"/>
          <p14:tracePt t="169074" x="9190038" y="4579938"/>
          <p14:tracePt t="169160" x="9182100" y="4579938"/>
          <p14:tracePt t="169168" x="9174163" y="4579938"/>
          <p14:tracePt t="169176" x="9159875" y="4579938"/>
          <p14:tracePt t="169191" x="9151938" y="4579938"/>
          <p14:tracePt t="169207" x="9113838" y="4572000"/>
          <p14:tracePt t="169224" x="9067800" y="4556125"/>
          <p14:tracePt t="169242" x="8907463" y="4556125"/>
          <p14:tracePt t="169257" x="8686800" y="4549775"/>
          <p14:tracePt t="169274" x="8504238" y="4518025"/>
          <p14:tracePt t="169291" x="8321675" y="4511675"/>
          <p14:tracePt t="169308" x="8175625" y="4511675"/>
          <p14:tracePt t="169324" x="8137525" y="4511675"/>
          <p14:tracePt t="169359" x="8131175" y="4511675"/>
          <p14:tracePt t="169375" x="8047038" y="4533900"/>
          <p14:tracePt t="169391" x="7902575" y="4602163"/>
          <p14:tracePt t="169408" x="7726363" y="4678363"/>
          <p14:tracePt t="169424" x="7581900" y="4732338"/>
          <p14:tracePt t="169441" x="7551738" y="4762500"/>
          <p14:tracePt t="169474" x="7551738" y="4778375"/>
          <p14:tracePt t="169491" x="7589838" y="4838700"/>
          <p14:tracePt t="169508" x="7696200" y="4906963"/>
          <p14:tracePt t="169524" x="7802563" y="4937125"/>
          <p14:tracePt t="169541" x="7940675" y="4953000"/>
          <p14:tracePt t="169558" x="8123238" y="4953000"/>
          <p14:tracePt t="169575" x="8389938" y="4937125"/>
          <p14:tracePt t="169591" x="8518525" y="4899025"/>
          <p14:tracePt t="169607" x="8556625" y="4860925"/>
          <p14:tracePt t="169624" x="8572500" y="4830763"/>
          <p14:tracePt t="169641" x="8572500" y="4800600"/>
          <p14:tracePt t="169658" x="8572500" y="4770438"/>
          <p14:tracePt t="169674" x="8564563" y="4716463"/>
          <p14:tracePt t="169691" x="8550275" y="4686300"/>
          <p14:tracePt t="169708" x="8534400" y="4670425"/>
          <p14:tracePt t="169724" x="8504238" y="4664075"/>
          <p14:tracePt t="169743" x="8466138" y="4656138"/>
          <p14:tracePt t="169758" x="8442325" y="4656138"/>
          <p14:tracePt t="169774" x="8366125" y="4656138"/>
          <p14:tracePt t="169791" x="8283575" y="4656138"/>
          <p14:tracePt t="169808" x="8221663" y="4656138"/>
          <p14:tracePt t="169824" x="8093075" y="4656138"/>
          <p14:tracePt t="169841" x="7924800" y="4678363"/>
          <p14:tracePt t="169858" x="7688263" y="4702175"/>
          <p14:tracePt t="169874" x="7299325" y="4702175"/>
          <p14:tracePt t="169891" x="6735763" y="4702175"/>
          <p14:tracePt t="169908" x="6180138" y="4702175"/>
          <p14:tracePt t="169924" x="5578475" y="4702175"/>
          <p14:tracePt t="169941" x="4906963" y="4648200"/>
          <p14:tracePt t="169958" x="4305300" y="4564063"/>
          <p14:tracePt t="169974" x="3763963" y="4487863"/>
          <p14:tracePt t="169991" x="3192463" y="4403725"/>
          <p14:tracePt t="170008" x="2857500" y="4351338"/>
          <p14:tracePt t="170024" x="2522538" y="4297363"/>
          <p14:tracePt t="170041" x="2346325" y="4283075"/>
          <p14:tracePt t="170058" x="2301875" y="4267200"/>
          <p14:tracePt t="170136" x="2301875" y="4259263"/>
          <p14:tracePt t="170168" x="2301875" y="4251325"/>
          <p14:tracePt t="170185" x="2301875" y="4244975"/>
          <p14:tracePt t="170224" x="2293938" y="4237038"/>
          <p14:tracePt t="170241" x="2286000" y="4229100"/>
          <p14:tracePt t="170264" x="2278063" y="4229100"/>
          <p14:tracePt t="170384" x="2278063" y="4221163"/>
          <p14:tracePt t="170400" x="2278063" y="4213225"/>
          <p14:tracePt t="170416" x="2286000" y="4213225"/>
          <p14:tracePt t="170424" x="2293938" y="4198938"/>
          <p14:tracePt t="170447" x="2301875" y="4183063"/>
          <p14:tracePt t="170472" x="2308225" y="4183063"/>
          <p14:tracePt t="170552" x="2316163" y="4183063"/>
          <p14:tracePt t="170559" x="2324100" y="4191000"/>
          <p14:tracePt t="170568" x="2339975" y="4229100"/>
          <p14:tracePt t="170576" x="2362200" y="4283075"/>
          <p14:tracePt t="170591" x="2378075" y="4365625"/>
          <p14:tracePt t="170608" x="2384425" y="4403725"/>
          <p14:tracePt t="170625" x="2384425" y="4427538"/>
          <p14:tracePt t="170641" x="2384425" y="4435475"/>
          <p14:tracePt t="170675" x="2384425" y="4441825"/>
          <p14:tracePt t="170704" x="2378075" y="4441825"/>
          <p14:tracePt t="170760" x="2370138" y="4441825"/>
          <p14:tracePt t="170783" x="2362200" y="4441825"/>
          <p14:tracePt t="170800" x="2354263" y="4441825"/>
          <p14:tracePt t="170816" x="2346325" y="4441825"/>
          <p14:tracePt t="170824" x="2332038" y="4441825"/>
          <p14:tracePt t="170840" x="2324100" y="4441825"/>
          <p14:tracePt t="170864" x="2316163" y="4441825"/>
          <p14:tracePt t="170872" x="2308225" y="4435475"/>
          <p14:tracePt t="170880" x="2308225" y="4427538"/>
          <p14:tracePt t="170895" x="2308225" y="4419600"/>
          <p14:tracePt t="170908" x="2301875" y="4419600"/>
          <p14:tracePt t="170925" x="2293938" y="4403725"/>
          <p14:tracePt t="170943" x="2286000" y="4389438"/>
          <p14:tracePt t="170958" x="2286000" y="4381500"/>
          <p14:tracePt t="170991" x="2286000" y="4365625"/>
          <p14:tracePt t="171008" x="2278063" y="4365625"/>
          <p14:tracePt t="172312" x="2286000" y="4365625"/>
          <p14:tracePt t="172327" x="2301875" y="4365625"/>
          <p14:tracePt t="172336" x="2316163" y="4365625"/>
          <p14:tracePt t="172343" x="2332038" y="4365625"/>
          <p14:tracePt t="172358" x="2354263" y="4365625"/>
          <p14:tracePt t="172375" x="2362200" y="4359275"/>
          <p14:tracePt t="172456" x="2384425" y="4359275"/>
          <p14:tracePt t="172463" x="2392363" y="4359275"/>
          <p14:tracePt t="172475" x="2416175" y="4359275"/>
          <p14:tracePt t="172492" x="2468563" y="4359275"/>
          <p14:tracePt t="172509" x="2536825" y="4359275"/>
          <p14:tracePt t="172525" x="2590800" y="4359275"/>
          <p14:tracePt t="172542" x="2620963" y="4359275"/>
          <p14:tracePt t="178432" x="2644775" y="4365625"/>
          <p14:tracePt t="178440" x="2659063" y="4389438"/>
          <p14:tracePt t="178447" x="2705100" y="4435475"/>
          <p14:tracePt t="178461" x="2781300" y="4473575"/>
          <p14:tracePt t="178478" x="3086100" y="4602163"/>
          <p14:tracePt t="178494" x="3535363" y="4800600"/>
          <p14:tracePt t="178511" x="4267200" y="5013325"/>
          <p14:tracePt t="178527" x="4678363" y="5135563"/>
          <p14:tracePt t="178544" x="4953000" y="5219700"/>
          <p14:tracePt t="178561" x="5105400" y="5241925"/>
          <p14:tracePt t="178578" x="5173663" y="5249863"/>
          <p14:tracePt t="178594" x="5219700" y="5249863"/>
          <p14:tracePt t="178611" x="5265738" y="5249863"/>
          <p14:tracePt t="178628" x="5356225" y="5249863"/>
          <p14:tracePt t="178644" x="5478463" y="5249863"/>
          <p14:tracePt t="178661" x="5608638" y="5249863"/>
          <p14:tracePt t="178678" x="5745163" y="5249863"/>
          <p14:tracePt t="178695" x="5845175" y="5249863"/>
          <p14:tracePt t="178697" x="5897563" y="5249863"/>
          <p14:tracePt t="178711" x="6019800" y="5249863"/>
          <p14:tracePt t="178727" x="6134100" y="5249863"/>
          <p14:tracePt t="178744" x="6286500" y="5219700"/>
          <p14:tracePt t="178761" x="6416675" y="5181600"/>
          <p14:tracePt t="178778" x="6515100" y="5127625"/>
          <p14:tracePt t="178794" x="6545263" y="5105400"/>
          <p14:tracePt t="178811" x="6553200" y="5105400"/>
          <p14:tracePt t="178828" x="6537325" y="5067300"/>
          <p14:tracePt t="178844" x="6461125" y="4983163"/>
          <p14:tracePt t="178861" x="6400800" y="4922838"/>
          <p14:tracePt t="178878" x="6332538" y="4868863"/>
          <p14:tracePt t="178894" x="6302375" y="4838700"/>
          <p14:tracePt t="178911" x="6264275" y="4808538"/>
          <p14:tracePt t="178928" x="6240463" y="4778375"/>
          <p14:tracePt t="178944" x="6202363" y="4740275"/>
          <p14:tracePt t="178979" x="6188075" y="4702175"/>
          <p14:tracePt t="178994" x="6172200" y="4670425"/>
          <p14:tracePt t="179011" x="6156325" y="4648200"/>
          <p14:tracePt t="179028" x="6126163" y="4610100"/>
          <p14:tracePt t="179044" x="6088063" y="4572000"/>
          <p14:tracePt t="179061" x="6019800" y="4533900"/>
          <p14:tracePt t="179078" x="6003925" y="4525963"/>
          <p14:tracePt t="179168" x="6003925" y="4518025"/>
          <p14:tracePt t="179184" x="5997575" y="4511675"/>
          <p14:tracePt t="179192" x="5973763" y="4479925"/>
          <p14:tracePt t="179200" x="5951538" y="4457700"/>
          <p14:tracePt t="179211" x="5943600" y="4449763"/>
          <p14:tracePt t="179228" x="5921375" y="4435475"/>
          <p14:tracePt t="179335" x="5913438" y="4473575"/>
          <p14:tracePt t="179344" x="5905500" y="4549775"/>
          <p14:tracePt t="179351" x="5883275" y="4602163"/>
          <p14:tracePt t="179361" x="5867400" y="4678363"/>
          <p14:tracePt t="179378" x="5829300" y="4762500"/>
          <p14:tracePt t="179394" x="5807075" y="4816475"/>
          <p14:tracePt t="179411" x="5791200" y="4846638"/>
          <p14:tracePt t="179568" x="5791200" y="4822825"/>
          <p14:tracePt t="179576" x="5791200" y="4792663"/>
          <p14:tracePt t="179584" x="5807075" y="4740275"/>
          <p14:tracePt t="179594" x="5813425" y="4686300"/>
          <p14:tracePt t="179611" x="5845175" y="4610100"/>
          <p14:tracePt t="179628" x="5867400" y="4541838"/>
          <p14:tracePt t="179645" x="5883275" y="4503738"/>
          <p14:tracePt t="179661" x="5889625" y="4495800"/>
          <p14:tracePt t="179680" x="5897563" y="4479925"/>
          <p14:tracePt t="179695" x="5905500" y="4473575"/>
          <p14:tracePt t="179728" x="5921375" y="4473575"/>
          <p14:tracePt t="179752" x="5927725" y="4473575"/>
          <p14:tracePt t="179767" x="5943600" y="4473575"/>
          <p14:tracePt t="179784" x="5951538" y="4473575"/>
          <p14:tracePt t="179791" x="5965825" y="4479925"/>
          <p14:tracePt t="179800" x="5973763" y="4479925"/>
          <p14:tracePt t="179811" x="5989638" y="4487863"/>
          <p14:tracePt t="179828" x="6042025" y="4518025"/>
          <p14:tracePt t="179845" x="6210300" y="4625975"/>
          <p14:tracePt t="179861" x="6278563" y="4678363"/>
          <p14:tracePt t="179879" x="6384925" y="4800600"/>
          <p14:tracePt t="179895" x="6392863" y="4816475"/>
          <p14:tracePt t="179911" x="6400800" y="4830763"/>
          <p14:tracePt t="179984" x="6378575" y="4830763"/>
          <p14:tracePt t="179991" x="6354763" y="4830763"/>
          <p14:tracePt t="180000" x="6332538" y="4830763"/>
          <p14:tracePt t="180011" x="6308725" y="4830763"/>
          <p14:tracePt t="180028" x="6180138" y="4830763"/>
          <p14:tracePt t="180045" x="6003925" y="4830763"/>
          <p14:tracePt t="180061" x="5837238" y="4830763"/>
          <p14:tracePt t="180078" x="5692775" y="4830763"/>
          <p14:tracePt t="180095" x="5622925" y="4830763"/>
          <p14:tracePt t="180111" x="5608638" y="4830763"/>
          <p14:tracePt t="180304" x="5592763" y="4830763"/>
          <p14:tracePt t="180311" x="5562600" y="4830763"/>
          <p14:tracePt t="180320" x="5486400" y="4830763"/>
          <p14:tracePt t="180328" x="5372100" y="4830763"/>
          <p14:tracePt t="180345" x="5029200" y="4830763"/>
          <p14:tracePt t="180361" x="4449763" y="4830763"/>
          <p14:tracePt t="180379" x="3771900" y="4762500"/>
          <p14:tracePt t="180395" x="3330575" y="4694238"/>
          <p14:tracePt t="180411" x="3132138" y="4648200"/>
          <p14:tracePt t="180428" x="3101975" y="4625975"/>
          <p14:tracePt t="180445" x="3094038" y="4625975"/>
          <p14:tracePt t="180461" x="3094038" y="4602163"/>
          <p14:tracePt t="180479" x="3094038" y="4594225"/>
          <p14:tracePt t="180495" x="3094038" y="4579938"/>
          <p14:tracePt t="180511" x="3086100" y="4549775"/>
          <p14:tracePt t="180528" x="3063875" y="4518025"/>
          <p14:tracePt t="180545" x="3009900" y="4495800"/>
          <p14:tracePt t="180562" x="2873375" y="4449763"/>
          <p14:tracePt t="180578" x="2674938" y="4419600"/>
          <p14:tracePt t="180595" x="2460625" y="4403725"/>
          <p14:tracePt t="180612" x="2301875" y="4403725"/>
          <p14:tracePt t="180628" x="2239963" y="4403725"/>
          <p14:tracePt t="180662" x="2232025" y="4403725"/>
          <p14:tracePt t="180678" x="2232025" y="4411663"/>
          <p14:tracePt t="180695" x="2247900" y="4495800"/>
          <p14:tracePt t="180712" x="2247900" y="4533900"/>
          <p14:tracePt t="180728" x="2247900" y="4572000"/>
          <p14:tracePt t="180745" x="2247900" y="4587875"/>
          <p14:tracePt t="180920" x="2247900" y="4594225"/>
          <p14:tracePt t="180927" x="2247900" y="4602163"/>
          <p14:tracePt t="180936" x="2247900" y="4610100"/>
          <p14:tracePt t="180945" x="2247900" y="4618038"/>
          <p14:tracePt t="180962" x="2247900" y="4625975"/>
          <p14:tracePt t="181016" x="2255838" y="4625975"/>
          <p14:tracePt t="181080" x="2263775" y="4610100"/>
          <p14:tracePt t="181103" x="2263775" y="4602163"/>
          <p14:tracePt t="181112" x="2263775" y="4594225"/>
          <p14:tracePt t="181143" x="2263775" y="4587875"/>
          <p14:tracePt t="182088" x="2278063" y="4587875"/>
          <p14:tracePt t="182097" x="2293938" y="4587875"/>
          <p14:tracePt t="182104" x="2324100" y="4587875"/>
          <p14:tracePt t="182112" x="2339975" y="4587875"/>
          <p14:tracePt t="182129" x="2362200" y="4587875"/>
          <p14:tracePt t="182145" x="2370138" y="4587875"/>
          <p14:tracePt t="182162" x="2378075" y="4587875"/>
          <p14:tracePt t="182231" x="2384425" y="4579938"/>
          <p14:tracePt t="182247" x="2400300" y="4579938"/>
          <p14:tracePt t="182256" x="2408238" y="4579938"/>
          <p14:tracePt t="182264" x="2422525" y="4579938"/>
          <p14:tracePt t="182279" x="2476500" y="4579938"/>
          <p14:tracePt t="182297" x="2530475" y="4579938"/>
          <p14:tracePt t="182312" x="2560638" y="4579938"/>
          <p14:tracePt t="182329" x="2568575" y="4579938"/>
          <p14:tracePt t="183512" x="2574925" y="4579938"/>
          <p14:tracePt t="184096" x="2582863" y="4572000"/>
          <p14:tracePt t="188032" x="2606675" y="4572000"/>
          <p14:tracePt t="188040" x="2659063" y="4572000"/>
          <p14:tracePt t="188048" x="2720975" y="4572000"/>
          <p14:tracePt t="188064" x="2849563" y="4572000"/>
          <p14:tracePt t="188081" x="3001963" y="4572000"/>
          <p14:tracePt t="188098" x="3078163" y="4572000"/>
          <p14:tracePt t="188114" x="3101975" y="4572000"/>
          <p14:tracePt t="188184" x="3124200" y="4572000"/>
          <p14:tracePt t="188192" x="3184525" y="4572000"/>
          <p14:tracePt t="188199" x="3298825" y="4572000"/>
          <p14:tracePt t="188215" x="3421063" y="4572000"/>
          <p14:tracePt t="188231" x="4106863" y="4572000"/>
          <p14:tracePt t="188248" x="4746625" y="4572000"/>
          <p14:tracePt t="188264" x="5303838" y="4572000"/>
          <p14:tracePt t="188281" x="5859463" y="4572000"/>
          <p14:tracePt t="188298" x="6400800" y="4572000"/>
          <p14:tracePt t="188314" x="6972300" y="4511675"/>
          <p14:tracePt t="188331" x="7535863" y="4427538"/>
          <p14:tracePt t="188348" x="8099425" y="4335463"/>
          <p14:tracePt t="188364" x="8534400" y="4275138"/>
          <p14:tracePt t="188381" x="8869363" y="4221163"/>
          <p14:tracePt t="188398" x="9097963" y="4160838"/>
          <p14:tracePt t="188415" x="9204325" y="4137025"/>
          <p14:tracePt t="188431" x="9250363" y="4122738"/>
          <p14:tracePt t="188472" x="9258300" y="4114800"/>
          <p14:tracePt t="188521" x="9258300" y="4106863"/>
          <p14:tracePt t="188568" x="9258300" y="4098925"/>
          <p14:tracePt t="188576" x="9258300" y="4092575"/>
          <p14:tracePt t="188723" x="9258300" y="4084638"/>
          <p14:tracePt t="188727" x="9236075" y="4084638"/>
          <p14:tracePt t="188735" x="9204325" y="4084638"/>
          <p14:tracePt t="188748" x="9182100" y="4084638"/>
          <p14:tracePt t="188765" x="9151938" y="4084638"/>
          <p14:tracePt t="188781" x="9113838" y="4084638"/>
          <p14:tracePt t="188799" x="9067800" y="4084638"/>
          <p14:tracePt t="188815" x="9029700" y="4092575"/>
          <p14:tracePt t="188831" x="8861425" y="4144963"/>
          <p14:tracePt t="188848" x="8755063" y="4191000"/>
          <p14:tracePt t="188865" x="8640763" y="4221163"/>
          <p14:tracePt t="188881" x="8518525" y="4259263"/>
          <p14:tracePt t="188898" x="8466138" y="4283075"/>
          <p14:tracePt t="188915" x="8450263" y="4289425"/>
          <p14:tracePt t="188931" x="8450263" y="4327525"/>
          <p14:tracePt t="188948" x="8435975" y="4403725"/>
          <p14:tracePt t="188965" x="8442325" y="4495800"/>
          <p14:tracePt t="188981" x="8450263" y="4541838"/>
          <p14:tracePt t="188998" x="8450263" y="4549775"/>
          <p14:tracePt t="189023" x="8450263" y="4564063"/>
          <p14:tracePt t="189032" x="8450263" y="4587875"/>
          <p14:tracePt t="189048" x="8213725" y="4632325"/>
          <p14:tracePt t="189065" x="7559675" y="4702175"/>
          <p14:tracePt t="189081" x="6613525" y="4702175"/>
          <p14:tracePt t="189098" x="5516563" y="4746625"/>
          <p14:tracePt t="189115" x="4441825" y="4892675"/>
          <p14:tracePt t="189131" x="3559175" y="5029200"/>
          <p14:tracePt t="189148" x="2917825" y="5113338"/>
          <p14:tracePt t="189165" x="2689225" y="5143500"/>
          <p14:tracePt t="189181" x="2620963" y="5143500"/>
          <p14:tracePt t="189247" x="2613025" y="5143500"/>
          <p14:tracePt t="189255" x="2574925" y="5143500"/>
          <p14:tracePt t="189265" x="2530475" y="5135563"/>
          <p14:tracePt t="189281" x="2476500" y="5121275"/>
          <p14:tracePt t="189298" x="2430463" y="5089525"/>
          <p14:tracePt t="189315" x="2416175" y="5059363"/>
          <p14:tracePt t="189331" x="2408238" y="5051425"/>
          <p14:tracePt t="189348" x="2408238" y="5037138"/>
          <p14:tracePt t="189381" x="2408238" y="5029200"/>
          <p14:tracePt t="189398" x="2408238" y="5013325"/>
          <p14:tracePt t="189415" x="2408238" y="4983163"/>
          <p14:tracePt t="189431" x="2400300" y="4960938"/>
          <p14:tracePt t="189448" x="2400300" y="4937125"/>
          <p14:tracePt t="189465" x="2400300" y="4899025"/>
          <p14:tracePt t="189481" x="2378075" y="4860925"/>
          <p14:tracePt t="189498" x="2362200" y="4822825"/>
          <p14:tracePt t="189515" x="2354263" y="4816475"/>
          <p14:tracePt t="189531" x="2346325" y="4800600"/>
          <p14:tracePt t="189615" x="2339975" y="4800600"/>
          <p14:tracePt t="189631" x="2332038" y="4792663"/>
          <p14:tracePt t="189663" x="2316163" y="4792663"/>
          <p14:tracePt t="189715" x="2308225" y="4792663"/>
          <p14:tracePt t="189967" x="2301875" y="4792663"/>
          <p14:tracePt t="189975" x="2293938" y="4792663"/>
          <p14:tracePt t="190272" x="2286000" y="4792663"/>
          <p14:tracePt t="190776" x="2286000" y="4784725"/>
          <p14:tracePt t="190783" x="2293938" y="4784725"/>
          <p14:tracePt t="190792" x="2316163" y="4778375"/>
          <p14:tracePt t="190800" x="2324100" y="4778375"/>
          <p14:tracePt t="190816" x="2339975" y="4770438"/>
          <p14:tracePt t="190911" x="2346325" y="4770438"/>
          <p14:tracePt t="190919" x="2362200" y="4770438"/>
          <p14:tracePt t="190927" x="2384425" y="4770438"/>
          <p14:tracePt t="190935" x="2416175" y="4770438"/>
          <p14:tracePt t="190949" x="2454275" y="4770438"/>
          <p14:tracePt t="190965" x="2530475" y="4770438"/>
          <p14:tracePt t="190983" x="2590800" y="4770438"/>
          <p14:tracePt t="191175" x="2598738" y="4770438"/>
          <p14:tracePt t="191184" x="2606675" y="4770438"/>
          <p14:tracePt t="191210" x="2613025" y="4770438"/>
          <p14:tracePt t="191247" x="2620963" y="4778375"/>
          <p14:tracePt t="191264" x="2620963" y="4784725"/>
          <p14:tracePt t="194520" x="2659063" y="4792663"/>
          <p14:tracePt t="194528" x="2759075" y="4792663"/>
          <p14:tracePt t="194535" x="2879725" y="4792663"/>
          <p14:tracePt t="194550" x="3009900" y="4792663"/>
          <p14:tracePt t="194567" x="3695700" y="4792663"/>
          <p14:tracePt t="194583" x="4275138" y="4792663"/>
          <p14:tracePt t="194600" x="4892675" y="4792663"/>
          <p14:tracePt t="194617" x="5470525" y="4792663"/>
          <p14:tracePt t="194634" x="5897563" y="4778375"/>
          <p14:tracePt t="194650" x="6370638" y="4708525"/>
          <p14:tracePt t="194667" x="6727825" y="4656138"/>
          <p14:tracePt t="194683" x="6980238" y="4618038"/>
          <p14:tracePt t="194700" x="7124700" y="4602163"/>
          <p14:tracePt t="194717" x="7254875" y="4564063"/>
          <p14:tracePt t="194733" x="7315200" y="4549775"/>
          <p14:tracePt t="194816" x="7337425" y="4549775"/>
          <p14:tracePt t="194823" x="7391400" y="4541838"/>
          <p14:tracePt t="194833" x="7459663" y="4525963"/>
          <p14:tracePt t="194850" x="7627938" y="4503738"/>
          <p14:tracePt t="194867" x="7864475" y="4465638"/>
          <p14:tracePt t="194883" x="8131175" y="4435475"/>
          <p14:tracePt t="194900" x="8335963" y="4403725"/>
          <p14:tracePt t="194917" x="8450263" y="4381500"/>
          <p14:tracePt t="194933" x="8488363" y="4373563"/>
          <p14:tracePt t="195056" x="8480425" y="4373563"/>
          <p14:tracePt t="195151" x="8474075" y="4373563"/>
          <p14:tracePt t="195160" x="8458200" y="4373563"/>
          <p14:tracePt t="195168" x="8450263" y="4373563"/>
          <p14:tracePt t="195184" x="8420100" y="4373563"/>
          <p14:tracePt t="195200" x="8389938" y="4373563"/>
          <p14:tracePt t="195217" x="8366125" y="4365625"/>
          <p14:tracePt t="195234" x="8313738" y="4365625"/>
          <p14:tracePt t="195250" x="8191500" y="4381500"/>
          <p14:tracePt t="195267" x="8145463" y="4389438"/>
          <p14:tracePt t="195284" x="8131175" y="4389438"/>
          <p14:tracePt t="195300" x="8123238" y="4389438"/>
          <p14:tracePt t="195479" x="8115300" y="4389438"/>
          <p14:tracePt t="195504" x="8107363" y="4389438"/>
          <p14:tracePt t="195519" x="8099425" y="4389438"/>
          <p14:tracePt t="195535" x="8093075" y="4389438"/>
          <p14:tracePt t="195560" x="8077200" y="4389438"/>
          <p14:tracePt t="195575" x="8069263" y="4389438"/>
          <p14:tracePt t="195592" x="8054975" y="4389438"/>
          <p14:tracePt t="195600" x="8047038" y="4389438"/>
          <p14:tracePt t="195608" x="7993063" y="4389438"/>
          <p14:tracePt t="195617" x="7962900" y="4389438"/>
          <p14:tracePt t="195634" x="7932738" y="4389438"/>
          <p14:tracePt t="195650" x="7886700" y="4389438"/>
          <p14:tracePt t="195667" x="7870825" y="4389438"/>
          <p14:tracePt t="195775" x="7864475" y="4389438"/>
          <p14:tracePt t="195824" x="7864475" y="4397375"/>
          <p14:tracePt t="195841" x="7864475" y="4403725"/>
          <p14:tracePt t="195865" x="7870825" y="4411663"/>
          <p14:tracePt t="195879" x="7878763" y="4411663"/>
          <p14:tracePt t="196431" x="7886700" y="4419600"/>
          <p14:tracePt t="196487" x="7886700" y="4427538"/>
          <p14:tracePt t="196503" x="7886700" y="4435475"/>
          <p14:tracePt t="196512" x="7894638" y="4435475"/>
          <p14:tracePt t="196560" x="7894638" y="4441825"/>
          <p14:tracePt t="196592" x="7902575" y="4449763"/>
          <p14:tracePt t="196608" x="7908925" y="4457700"/>
          <p14:tracePt t="196631" x="7916863" y="4457700"/>
          <p14:tracePt t="196640" x="7924800" y="4457700"/>
          <p14:tracePt t="196655" x="7932738" y="4457700"/>
          <p14:tracePt t="196847" x="7940675" y="4457700"/>
          <p14:tracePt t="197711" x="7916863" y="4457700"/>
          <p14:tracePt t="197719" x="7864475" y="4457700"/>
          <p14:tracePt t="197727" x="7764463" y="4487863"/>
          <p14:tracePt t="197736" x="7650163" y="4511675"/>
          <p14:tracePt t="197751" x="7170738" y="4579938"/>
          <p14:tracePt t="197768" x="6569075" y="4670425"/>
          <p14:tracePt t="197785" x="5875338" y="4754563"/>
          <p14:tracePt t="197801" x="5189538" y="4854575"/>
          <p14:tracePt t="197818" x="4549775" y="4930775"/>
          <p14:tracePt t="197835" x="4137025" y="4983163"/>
          <p14:tracePt t="197851" x="3817938" y="5037138"/>
          <p14:tracePt t="197868" x="3641725" y="5067300"/>
          <p14:tracePt t="197885" x="3527425" y="5075238"/>
          <p14:tracePt t="197902" x="3475038" y="5075238"/>
          <p14:tracePt t="197919" x="3444875" y="5075238"/>
          <p14:tracePt t="197935" x="3429000" y="5075238"/>
          <p14:tracePt t="197951" x="3398838" y="5075238"/>
          <p14:tracePt t="197968" x="3336925" y="5075238"/>
          <p14:tracePt t="197985" x="3216275" y="5075238"/>
          <p14:tracePt t="198001" x="3055938" y="5075238"/>
          <p14:tracePt t="198018" x="2887663" y="5075238"/>
          <p14:tracePt t="198035" x="2781300" y="5075238"/>
          <p14:tracePt t="198051" x="2697163" y="5075238"/>
          <p14:tracePt t="198068" x="2689225" y="5075238"/>
          <p14:tracePt t="198145" x="2667000" y="5067300"/>
          <p14:tracePt t="198152" x="2620963" y="5059363"/>
          <p14:tracePt t="198160" x="2590800" y="5051425"/>
          <p14:tracePt t="198168" x="2544763" y="5045075"/>
          <p14:tracePt t="198185" x="2454275" y="5029200"/>
          <p14:tracePt t="198201" x="2378075" y="5021263"/>
          <p14:tracePt t="198218" x="2339975" y="5021263"/>
          <p14:tracePt t="198235" x="2332038" y="5013325"/>
          <p14:tracePt t="198407" x="2339975" y="5013325"/>
          <p14:tracePt t="198416" x="2346325" y="5006975"/>
          <p14:tracePt t="198424" x="2354263" y="4999038"/>
          <p14:tracePt t="198435" x="2362200" y="4991100"/>
          <p14:tracePt t="198451" x="2378075" y="4991100"/>
          <p14:tracePt t="198468" x="2408238" y="4968875"/>
          <p14:tracePt t="198485" x="2446338" y="4953000"/>
          <p14:tracePt t="198501" x="2498725" y="4930775"/>
          <p14:tracePt t="198518" x="2560638" y="4914900"/>
          <p14:tracePt t="198535" x="2689225" y="4876800"/>
          <p14:tracePt t="198551" x="2720975" y="4860925"/>
          <p14:tracePt t="198568" x="2735263" y="4846638"/>
          <p14:tracePt t="198585" x="2743200" y="4838700"/>
          <p14:tracePt t="198601" x="2751138" y="4822825"/>
          <p14:tracePt t="198618" x="2759075" y="4784725"/>
          <p14:tracePt t="198635" x="2781300" y="4746625"/>
          <p14:tracePt t="198653" x="2803525" y="4708525"/>
          <p14:tracePt t="198668" x="2811463" y="4702175"/>
          <p14:tracePt t="198685" x="2827338" y="4670425"/>
          <p14:tracePt t="198702" x="2835275" y="4664075"/>
          <p14:tracePt t="198718" x="2841625" y="4656138"/>
          <p14:tracePt t="198735" x="2865438" y="4640263"/>
          <p14:tracePt t="198807" x="2873375" y="4640263"/>
          <p14:tracePt t="198816" x="2903538" y="4640263"/>
          <p14:tracePt t="198823" x="2955925" y="4640263"/>
          <p14:tracePt t="198835" x="3040063" y="4656138"/>
          <p14:tracePt t="198852" x="3521075" y="4724400"/>
          <p14:tracePt t="198868" x="4191000" y="4770438"/>
          <p14:tracePt t="198885" x="4808538" y="4770438"/>
          <p14:tracePt t="198902" x="5508625" y="4770438"/>
          <p14:tracePt t="198918" x="6088063" y="4770438"/>
          <p14:tracePt t="198935" x="6735763" y="4770438"/>
          <p14:tracePt t="198952" x="7010400" y="4762500"/>
          <p14:tracePt t="198968" x="7277100" y="4740275"/>
          <p14:tracePt t="198985" x="7497763" y="4702175"/>
          <p14:tracePt t="199002" x="7696200" y="4670425"/>
          <p14:tracePt t="199018" x="7878763" y="4656138"/>
          <p14:tracePt t="199035" x="8039100" y="4618038"/>
          <p14:tracePt t="199052" x="8107363" y="4610100"/>
          <p14:tracePt t="199068" x="8115300" y="4610100"/>
          <p14:tracePt t="199192" x="8123238" y="4610100"/>
          <p14:tracePt t="199200" x="8131175" y="4610100"/>
          <p14:tracePt t="199207" x="8137525" y="4594225"/>
          <p14:tracePt t="199218" x="8183563" y="4564063"/>
          <p14:tracePt t="199235" x="8259763" y="4518025"/>
          <p14:tracePt t="199252" x="8328025" y="4473575"/>
          <p14:tracePt t="199268" x="8382000" y="4419600"/>
          <p14:tracePt t="199285" x="8382000" y="4411663"/>
          <p14:tracePt t="199303" x="8382000" y="4403725"/>
          <p14:tracePt t="199318" x="8374063" y="4397375"/>
          <p14:tracePt t="199335" x="8313738" y="4381500"/>
          <p14:tracePt t="199353" x="8305800" y="4381500"/>
          <p14:tracePt t="199368" x="8297863" y="4381500"/>
          <p14:tracePt t="199402" x="8283575" y="4381500"/>
          <p14:tracePt t="199418" x="8275638" y="4381500"/>
          <p14:tracePt t="199435" x="8267700" y="4381500"/>
          <p14:tracePt t="199452" x="8251825" y="4381500"/>
          <p14:tracePt t="199528" x="8245475" y="4365625"/>
          <p14:tracePt t="199543" x="8221663" y="4365625"/>
          <p14:tracePt t="199552" x="8213725" y="4359275"/>
          <p14:tracePt t="199560" x="8199438" y="4359275"/>
          <p14:tracePt t="199568" x="8175625" y="4343400"/>
          <p14:tracePt t="199585" x="8161338" y="4343400"/>
          <p14:tracePt t="199619" x="8145463" y="4343400"/>
          <p14:tracePt t="200024" x="8085138" y="4389438"/>
          <p14:tracePt t="200032" x="7902575" y="4435475"/>
          <p14:tracePt t="200039" x="7612063" y="4533900"/>
          <p14:tracePt t="200052" x="7239000" y="4640263"/>
          <p14:tracePt t="200069" x="6324600" y="4838700"/>
          <p14:tracePt t="200085" x="5211763" y="5006975"/>
          <p14:tracePt t="200103" x="3619500" y="5197475"/>
          <p14:tracePt t="200119" x="2811463" y="5211763"/>
          <p14:tracePt t="200135" x="2354263" y="5211763"/>
          <p14:tracePt t="200152" x="2155825" y="5211763"/>
          <p14:tracePt t="200169" x="2125663" y="5211763"/>
          <p14:tracePt t="200343" x="2117725" y="5211763"/>
          <p14:tracePt t="200359" x="2117725" y="5203825"/>
          <p14:tracePt t="200375" x="2125663" y="5197475"/>
          <p14:tracePt t="200384" x="2133600" y="5173663"/>
          <p14:tracePt t="200392" x="2141538" y="5159375"/>
          <p14:tracePt t="200402" x="2149475" y="5143500"/>
          <p14:tracePt t="200419" x="2187575" y="5089525"/>
          <p14:tracePt t="200436" x="2225675" y="5037138"/>
          <p14:tracePt t="200452" x="2278063" y="4999038"/>
          <p14:tracePt t="200469" x="2354263" y="4960938"/>
          <p14:tracePt t="200486" x="2408238" y="4953000"/>
          <p14:tracePt t="200502" x="2438400" y="4937125"/>
          <p14:tracePt t="200592" x="2446338" y="4937125"/>
          <p14:tracePt t="200599" x="2454275" y="4937125"/>
          <p14:tracePt t="200615" x="2454275" y="4945063"/>
          <p14:tracePt t="200631" x="2460625" y="4945063"/>
          <p14:tracePt t="200687" x="2468563" y="4945063"/>
          <p14:tracePt t="200743" x="2460625" y="4945063"/>
          <p14:tracePt t="200753" x="2422525" y="4937125"/>
          <p14:tracePt t="200760" x="2400300" y="4937125"/>
          <p14:tracePt t="200769" x="2370138" y="4937125"/>
          <p14:tracePt t="200786" x="2232025" y="4937125"/>
          <p14:tracePt t="200802" x="2079625" y="4975225"/>
          <p14:tracePt t="200819" x="2011363" y="5013325"/>
          <p14:tracePt t="200836" x="2003425" y="5021263"/>
          <p14:tracePt t="200852" x="2003425" y="5037138"/>
          <p14:tracePt t="200869" x="2019300" y="5037138"/>
          <p14:tracePt t="200886" x="2073275" y="5037138"/>
          <p14:tracePt t="200902" x="2201863" y="5037138"/>
          <p14:tracePt t="200919" x="2370138" y="5037138"/>
          <p14:tracePt t="200936" x="2384425" y="5037138"/>
          <p14:tracePt t="200983" x="2378075" y="5037138"/>
          <p14:tracePt t="200991" x="2346325" y="5037138"/>
          <p14:tracePt t="201002" x="2339975" y="5037138"/>
          <p14:tracePt t="201019" x="2308225" y="5037138"/>
          <p14:tracePt t="201036" x="2293938" y="5029200"/>
          <p14:tracePt t="201096" x="2301875" y="5029200"/>
          <p14:tracePt t="201104" x="2316163" y="5029200"/>
          <p14:tracePt t="201559" x="2324100" y="5021263"/>
          <p14:tracePt t="201576" x="2324100" y="5013325"/>
          <p14:tracePt t="201584" x="2324100" y="4999038"/>
          <p14:tracePt t="201592" x="2346325" y="4983163"/>
          <p14:tracePt t="201602" x="2362200" y="4983163"/>
          <p14:tracePt t="201619" x="2438400" y="4960938"/>
          <p14:tracePt t="201636" x="2498725" y="4953000"/>
          <p14:tracePt t="201653" x="2544763" y="4945063"/>
          <p14:tracePt t="201669" x="2568575" y="4945063"/>
          <p14:tracePt t="201686" x="2574925" y="4945063"/>
          <p14:tracePt t="201704" x="2582863" y="4945063"/>
          <p14:tracePt t="201719" x="2644775" y="4945063"/>
          <p14:tracePt t="201736" x="2773363" y="4945063"/>
          <p14:tracePt t="201754" x="2917825" y="4945063"/>
          <p14:tracePt t="201769" x="3078163" y="4945063"/>
          <p14:tracePt t="201786" x="3154363" y="4945063"/>
          <p14:tracePt t="201911" x="3146425" y="4945063"/>
          <p14:tracePt t="201920" x="3132138" y="4945063"/>
          <p14:tracePt t="201928" x="3124200" y="4945063"/>
          <p14:tracePt t="201936" x="3101975" y="4945063"/>
          <p14:tracePt t="201953" x="3025775" y="4960938"/>
          <p14:tracePt t="201970" x="2963863" y="4983163"/>
          <p14:tracePt t="201986" x="2925763" y="4999038"/>
          <p14:tracePt t="202003" x="2903538" y="5006975"/>
          <p14:tracePt t="202088" x="2887663" y="5006975"/>
          <p14:tracePt t="202103" x="2879725" y="5006975"/>
          <p14:tracePt t="202119" x="2873375" y="5006975"/>
          <p14:tracePt t="202127" x="2865438" y="5006975"/>
          <p14:tracePt t="202136" x="2857500" y="4999038"/>
          <p14:tracePt t="202153" x="2849563" y="4999038"/>
          <p14:tracePt t="202280" x="2857500" y="4999038"/>
          <p14:tracePt t="202288" x="2879725" y="5006975"/>
          <p14:tracePt t="202296" x="2911475" y="5021263"/>
          <p14:tracePt t="202304" x="2955925" y="5037138"/>
          <p14:tracePt t="202320" x="3132138" y="5059363"/>
          <p14:tracePt t="202336" x="3421063" y="5105400"/>
          <p14:tracePt t="202353" x="3863975" y="5121275"/>
          <p14:tracePt t="202370" x="4427538" y="5143500"/>
          <p14:tracePt t="202387" x="5045075" y="5143500"/>
          <p14:tracePt t="202403" x="5745163" y="5143500"/>
          <p14:tracePt t="202420" x="6430963" y="5143500"/>
          <p14:tracePt t="202436" x="6988175" y="5143500"/>
          <p14:tracePt t="202453" x="7445375" y="5143500"/>
          <p14:tracePt t="202471" x="7870825" y="5143500"/>
          <p14:tracePt t="202486" x="7978775" y="5143500"/>
          <p14:tracePt t="202502" x="8161338" y="5159375"/>
          <p14:tracePt t="202520" x="8275638" y="5159375"/>
          <p14:tracePt t="202536" x="8359775" y="5159375"/>
          <p14:tracePt t="202553" x="8374063" y="5159375"/>
          <p14:tracePt t="202570" x="8428038" y="5159375"/>
          <p14:tracePt t="202586" x="8488363" y="5143500"/>
          <p14:tracePt t="202603" x="8550275" y="5127625"/>
          <p14:tracePt t="202620" x="8709025" y="5089525"/>
          <p14:tracePt t="202636" x="8893175" y="5059363"/>
          <p14:tracePt t="202653" x="9159875" y="5059363"/>
          <p14:tracePt t="202672" x="9609138" y="5029200"/>
          <p14:tracePt t="202686" x="9715500" y="5006975"/>
          <p14:tracePt t="202704" x="9859963" y="4991100"/>
          <p14:tracePt t="202887" x="9859963" y="4983163"/>
          <p14:tracePt t="202895" x="9859963" y="4975225"/>
          <p14:tracePt t="202911" x="9845675" y="4975225"/>
          <p14:tracePt t="202920" x="9829800" y="4968875"/>
          <p14:tracePt t="202936" x="9821863" y="4968875"/>
          <p14:tracePt t="202953" x="9813925" y="4968875"/>
          <p14:tracePt t="202970" x="9807575" y="4968875"/>
          <p14:tracePt t="203047" x="9807575" y="4960938"/>
          <p14:tracePt t="203071" x="9807575" y="4953000"/>
          <p14:tracePt t="203080" x="9807575" y="4945063"/>
          <p14:tracePt t="203088" x="9791700" y="4914900"/>
          <p14:tracePt t="203103" x="9783763" y="4906963"/>
          <p14:tracePt t="203120" x="9775825" y="4892675"/>
          <p14:tracePt t="203136" x="9761538" y="4892675"/>
          <p14:tracePt t="203153" x="9753600" y="4892675"/>
          <p14:tracePt t="203170" x="9737725" y="4884738"/>
          <p14:tracePt t="203248" x="9731375" y="4884738"/>
          <p14:tracePt t="203264" x="9723438" y="4884738"/>
          <p14:tracePt t="203271" x="9715500" y="4884738"/>
          <p14:tracePt t="203279" x="9677400" y="4914900"/>
          <p14:tracePt t="203288" x="9571038" y="5013325"/>
          <p14:tracePt t="203303" x="9432925" y="5143500"/>
          <p14:tracePt t="203320" x="9312275" y="5273675"/>
          <p14:tracePt t="203337" x="9204325" y="5341938"/>
          <p14:tracePt t="203353" x="9128125" y="5372100"/>
          <p14:tracePt t="203370" x="9113838" y="5372100"/>
          <p14:tracePt t="203416" x="9113838" y="5364163"/>
          <p14:tracePt t="203423" x="9113838" y="5349875"/>
          <p14:tracePt t="203437" x="9113838" y="5334000"/>
          <p14:tracePt t="203453" x="9113838" y="5318125"/>
          <p14:tracePt t="203470" x="9113838" y="5287963"/>
          <p14:tracePt t="203487" x="9121775" y="5257800"/>
          <p14:tracePt t="203503" x="9159875" y="5235575"/>
          <p14:tracePt t="203520" x="9166225" y="5235575"/>
          <p14:tracePt t="203538" x="9174163" y="5235575"/>
          <p14:tracePt t="203553" x="9182100" y="5235575"/>
          <p14:tracePt t="204032" x="9212263" y="5189538"/>
          <p14:tracePt t="204040" x="9228138" y="5135563"/>
          <p14:tracePt t="204048" x="9250363" y="5097463"/>
          <p14:tracePt t="204055" x="9266238" y="5075238"/>
          <p14:tracePt t="204071" x="9296400" y="5029200"/>
          <p14:tracePt t="204087" x="9312275" y="4975225"/>
          <p14:tracePt t="204120" x="9318625" y="4953000"/>
          <p14:tracePt t="204137" x="9318625" y="4937125"/>
          <p14:tracePt t="204154" x="9318625" y="4930775"/>
          <p14:tracePt t="204171" x="9318625" y="4899025"/>
          <p14:tracePt t="204187" x="9318625" y="4892675"/>
          <p14:tracePt t="204204" x="9334500" y="4846638"/>
          <p14:tracePt t="204220" x="9350375" y="4822825"/>
          <p14:tracePt t="204237" x="9364663" y="4800600"/>
          <p14:tracePt t="204254" x="9388475" y="4778375"/>
          <p14:tracePt t="204287" x="9394825" y="4778375"/>
          <p14:tracePt t="204304" x="9402763" y="4778375"/>
          <p14:tracePt t="204327" x="9418638" y="4770438"/>
          <p14:tracePt t="204337" x="9432925" y="4762500"/>
          <p14:tracePt t="204354" x="9456738" y="4754563"/>
          <p14:tracePt t="204370" x="9478963" y="4746625"/>
          <p14:tracePt t="204387" x="9494838" y="4740275"/>
          <p14:tracePt t="206689" x="9502775" y="4740275"/>
          <p14:tracePt t="206703" x="9509125" y="4740275"/>
          <p14:tracePt t="206711" x="9517063" y="4740275"/>
          <p14:tracePt t="207575" x="9509125" y="4740275"/>
          <p14:tracePt t="207640" x="9502775" y="4740275"/>
          <p14:tracePt t="207647" x="9494838" y="4740275"/>
          <p14:tracePt t="207696" x="9486900" y="4740275"/>
          <p14:tracePt t="207881" x="9478963" y="4740275"/>
          <p14:tracePt t="207887" x="9456738" y="4740275"/>
          <p14:tracePt t="207896" x="9418638" y="4740275"/>
          <p14:tracePt t="207905" x="9372600" y="4740275"/>
          <p14:tracePt t="207922" x="9220200" y="4792663"/>
          <p14:tracePt t="207938" x="8999538" y="4899025"/>
          <p14:tracePt t="207955" x="8732838" y="4968875"/>
          <p14:tracePt t="207972" x="8480425" y="4999038"/>
          <p14:tracePt t="207988" x="8328025" y="5013325"/>
          <p14:tracePt t="208005" x="8259763" y="5013325"/>
          <p14:tracePt t="208022" x="8251825" y="5013325"/>
          <p14:tracePt t="208071" x="8221663" y="5013325"/>
          <p14:tracePt t="208080" x="8191500" y="5013325"/>
          <p14:tracePt t="208088" x="8123238" y="5013325"/>
          <p14:tracePt t="208105" x="8039100" y="5013325"/>
          <p14:tracePt t="208122" x="7932738" y="5013325"/>
          <p14:tracePt t="208139" x="7878763" y="5013325"/>
          <p14:tracePt t="208155" x="7864475" y="5013325"/>
          <p14:tracePt t="208172" x="7840663" y="5013325"/>
          <p14:tracePt t="208188" x="7788275" y="5013325"/>
          <p14:tracePt t="208205" x="7764463" y="5013325"/>
          <p14:tracePt t="208222" x="7742238" y="5013325"/>
          <p14:tracePt t="208239" x="7666038" y="5013325"/>
          <p14:tracePt t="208255" x="7589838" y="5006975"/>
          <p14:tracePt t="208272" x="7527925" y="5006975"/>
          <p14:tracePt t="208288" x="7445375" y="4999038"/>
          <p14:tracePt t="208305" x="7413625" y="4991100"/>
          <p14:tracePt t="208322" x="7399338" y="4991100"/>
          <p14:tracePt t="208759" x="7429500" y="4975225"/>
          <p14:tracePt t="208768" x="7505700" y="4968875"/>
          <p14:tracePt t="208775" x="7604125" y="4945063"/>
          <p14:tracePt t="208789" x="7696200" y="4922838"/>
          <p14:tracePt t="208805" x="7954963" y="4868863"/>
          <p14:tracePt t="208808" x="8107363" y="4854575"/>
          <p14:tracePt t="208823" x="8321675" y="4792663"/>
          <p14:tracePt t="208839" x="8397875" y="4770438"/>
          <p14:tracePt t="208855" x="8496300" y="4724400"/>
          <p14:tracePt t="209768" x="8488363" y="4708525"/>
          <p14:tracePt t="209776" x="8435975" y="4694238"/>
          <p14:tracePt t="209785" x="8351838" y="4670425"/>
          <p14:tracePt t="209791" x="8251825" y="4648200"/>
          <p14:tracePt t="209806" x="8031163" y="4648200"/>
          <p14:tracePt t="209822" x="7162800" y="4618038"/>
          <p14:tracePt t="209839" x="5897563" y="4556125"/>
          <p14:tracePt t="209856" x="5151438" y="4556125"/>
          <p14:tracePt t="209872" x="4533900" y="4556125"/>
          <p14:tracePt t="209889" x="4076700" y="4556125"/>
          <p14:tracePt t="209906" x="3932238" y="4541838"/>
          <p14:tracePt t="209922" x="3908425" y="4525963"/>
          <p14:tracePt t="209983" x="3932238" y="4525963"/>
          <p14:tracePt t="209991" x="3940175" y="4525963"/>
          <p14:tracePt t="210000" x="3954463" y="4525963"/>
          <p14:tracePt t="210208" x="3992563" y="4533900"/>
          <p14:tracePt t="210217" x="4137025" y="4572000"/>
          <p14:tracePt t="210224" x="4427538" y="4656138"/>
          <p14:tracePt t="210239" x="4922838" y="4784725"/>
          <p14:tracePt t="210256" x="5029200" y="4822825"/>
          <p14:tracePt t="210290" x="5235575" y="4822825"/>
          <p14:tracePt t="210306" x="6118225" y="4724400"/>
          <p14:tracePt t="210323" x="6689725" y="4602163"/>
          <p14:tracePt t="210339" x="6918325" y="4525963"/>
          <p14:tracePt t="210356" x="7216775" y="4435475"/>
          <p14:tracePt t="210372" x="7391400" y="4389438"/>
          <p14:tracePt t="210389" x="7407275" y="4381500"/>
          <p14:tracePt t="210416" x="7369175" y="4381500"/>
          <p14:tracePt t="210424" x="7246938" y="4343400"/>
          <p14:tracePt t="210439" x="6811963" y="4297363"/>
          <p14:tracePt t="210456" x="6096000" y="4449763"/>
          <p14:tracePt t="210473" x="5630863" y="4618038"/>
          <p14:tracePt t="210490" x="5486400" y="4784725"/>
          <p14:tracePt t="210506" x="5486400" y="4953000"/>
          <p14:tracePt t="210523" x="5715000" y="5241925"/>
          <p14:tracePt t="210539" x="6446838" y="5524500"/>
          <p14:tracePt t="210556" x="7589838" y="5753100"/>
          <p14:tracePt t="210573" x="8893175" y="5813425"/>
          <p14:tracePt t="210589" x="10080625" y="5707063"/>
          <p14:tracePt t="210606" x="11269663" y="5318125"/>
          <p14:tracePt t="210623" x="11498263" y="5159375"/>
          <p14:tracePt t="210639" x="11666538" y="4792663"/>
          <p14:tracePt t="210656" x="11574463" y="4525963"/>
          <p14:tracePt t="210673" x="11026775" y="4206875"/>
          <p14:tracePt t="210689" x="10126663" y="4000500"/>
          <p14:tracePt t="210706" x="9266238" y="3924300"/>
          <p14:tracePt t="210723" x="8542338" y="4016375"/>
          <p14:tracePt t="210739" x="8115300" y="4275138"/>
          <p14:tracePt t="210756" x="7886700" y="4556125"/>
          <p14:tracePt t="210773" x="7840663" y="4792663"/>
          <p14:tracePt t="210791" x="7985125" y="5083175"/>
          <p14:tracePt t="210806" x="8161338" y="5151438"/>
          <p14:tracePt t="210809" x="8389938" y="5203825"/>
          <p14:tracePt t="210823" x="8694738" y="5203825"/>
          <p14:tracePt t="210839" x="9783763" y="5021263"/>
          <p14:tracePt t="210856" x="10218738" y="4830763"/>
          <p14:tracePt t="210873" x="10379075" y="4708525"/>
          <p14:tracePt t="210889" x="10385425" y="4618038"/>
          <p14:tracePt t="210906" x="10309225" y="4525963"/>
          <p14:tracePt t="210923" x="9928225" y="4403725"/>
          <p14:tracePt t="210939" x="9250363" y="4313238"/>
          <p14:tracePt t="210956" x="8755063" y="4313238"/>
          <p14:tracePt t="210973" x="8534400" y="4313238"/>
          <p14:tracePt t="210990" x="8496300" y="4343400"/>
          <p14:tracePt t="211007" x="8504238" y="4351338"/>
          <p14:tracePt t="211023" x="8542338" y="4359275"/>
          <p14:tracePt t="211039" x="8580438" y="4365625"/>
          <p14:tracePt t="211056" x="8640763" y="4365625"/>
          <p14:tracePt t="211073" x="8702675" y="4365625"/>
          <p14:tracePt t="211144" x="8709025" y="4365625"/>
          <p14:tracePt t="211439" x="8702675" y="4365625"/>
          <p14:tracePt t="211472" x="8686800" y="4365625"/>
          <p14:tracePt t="211480" x="8664575" y="4365625"/>
          <p14:tracePt t="211490" x="8618538" y="4435475"/>
          <p14:tracePt t="211506" x="8518525" y="4533900"/>
          <p14:tracePt t="211523" x="8412163" y="4610100"/>
          <p14:tracePt t="211540" x="8328025" y="4648200"/>
          <p14:tracePt t="211556" x="8289925" y="4670425"/>
          <p14:tracePt t="211573" x="8275638" y="4670425"/>
          <p14:tracePt t="213368" x="8267700" y="4670425"/>
          <p14:tracePt t="213375" x="8183563" y="4656138"/>
          <p14:tracePt t="213384" x="8093075" y="4632325"/>
          <p14:tracePt t="213392" x="8001000" y="4602163"/>
          <p14:tracePt t="213407" x="7772400" y="4587875"/>
          <p14:tracePt t="213424" x="7307263" y="4678363"/>
          <p14:tracePt t="213440" x="6765925" y="4678363"/>
          <p14:tracePt t="213457" x="6164263" y="4678363"/>
          <p14:tracePt t="213474" x="5676900" y="4656138"/>
          <p14:tracePt t="213490" x="5227638" y="4525963"/>
          <p14:tracePt t="213507" x="4914900" y="4381500"/>
          <p14:tracePt t="213524" x="4740275" y="4244975"/>
          <p14:tracePt t="213540" x="4564063" y="4060825"/>
          <p14:tracePt t="213557" x="4457700" y="3916363"/>
          <p14:tracePt t="213574" x="4381500" y="3817938"/>
          <p14:tracePt t="213592" x="4297363" y="3673475"/>
          <p14:tracePt t="213607" x="4213225" y="3611563"/>
          <p14:tracePt t="213624" x="4084638" y="3565525"/>
          <p14:tracePt t="213640" x="3940175" y="3535363"/>
          <p14:tracePt t="213657" x="3603625" y="3497263"/>
          <p14:tracePt t="213674" x="3025775" y="3497263"/>
          <p14:tracePt t="213690" x="2568575" y="3505200"/>
          <p14:tracePt t="213707" x="2125663" y="3641725"/>
          <p14:tracePt t="213724" x="1806575" y="3825875"/>
          <p14:tracePt t="213740" x="1562100" y="4008438"/>
          <p14:tracePt t="213757" x="1463675" y="4160838"/>
          <p14:tracePt t="213774" x="1431925" y="4267200"/>
          <p14:tracePt t="213791" x="1439863" y="4313238"/>
          <p14:tracePt t="213808" x="1485900" y="4313238"/>
          <p14:tracePt t="213824" x="1592263" y="4313238"/>
          <p14:tracePt t="213840" x="1736725" y="4244975"/>
          <p14:tracePt t="213857" x="1851025" y="4130675"/>
          <p14:tracePt t="213874" x="1920875" y="4008438"/>
          <p14:tracePt t="213891" x="1973263" y="3878263"/>
          <p14:tracePt t="213907" x="2011363" y="3741738"/>
          <p14:tracePt t="213924" x="2019300" y="3657600"/>
          <p14:tracePt t="213940" x="2019300" y="3627438"/>
          <p14:tracePt t="213957" x="2019300" y="3589338"/>
          <p14:tracePt t="213974" x="2011363" y="3581400"/>
          <p14:tracePt t="213990" x="2011363" y="3573463"/>
          <p14:tracePt t="214024" x="2019300" y="3573463"/>
          <p14:tracePt t="214032" x="2049463" y="3573463"/>
          <p14:tracePt t="214040" x="2111375" y="3589338"/>
          <p14:tracePt t="214057" x="2225675" y="3589338"/>
          <p14:tracePt t="214074" x="2362200" y="3589338"/>
          <p14:tracePt t="214091" x="2422525" y="3589338"/>
          <p14:tracePt t="214128" x="2430463" y="3589338"/>
          <p14:tracePt t="214216" x="2460625" y="3589338"/>
          <p14:tracePt t="214223" x="2492375" y="3597275"/>
          <p14:tracePt t="214231" x="2530475" y="3603625"/>
          <p14:tracePt t="214241" x="2560638" y="3619500"/>
          <p14:tracePt t="214257" x="2628900" y="3627438"/>
          <p14:tracePt t="214274" x="2857500" y="3711575"/>
          <p14:tracePt t="214291" x="2949575" y="3741738"/>
          <p14:tracePt t="214344" x="2941638" y="3741738"/>
          <p14:tracePt t="214495" x="2949575" y="3741738"/>
          <p14:tracePt t="214503" x="2955925" y="3741738"/>
          <p14:tracePt t="214600" x="2933700" y="3741738"/>
          <p14:tracePt t="214656" x="2933700" y="3733800"/>
          <p14:tracePt t="214704" x="2933700" y="3725863"/>
          <p14:tracePt t="214728" x="2933700" y="3717925"/>
          <p14:tracePt t="214736" x="2933700" y="3711575"/>
          <p14:tracePt t="214759" x="2941638" y="3703638"/>
          <p14:tracePt t="214800" x="2941638" y="3687763"/>
          <p14:tracePt t="214808" x="2949575" y="3687763"/>
          <p14:tracePt t="214880" x="2949575" y="3679825"/>
          <p14:tracePt t="215103" x="2955925" y="3679825"/>
          <p14:tracePt t="215119" x="2963863" y="3679825"/>
          <p14:tracePt t="215127" x="2971800" y="3679825"/>
          <p14:tracePt t="215135" x="2987675" y="3695700"/>
          <p14:tracePt t="215143" x="2994025" y="3695700"/>
          <p14:tracePt t="215158" x="3009900" y="3695700"/>
          <p14:tracePt t="215174" x="3048000" y="3695700"/>
          <p14:tracePt t="215191" x="3298825" y="3695700"/>
          <p14:tracePt t="215208" x="3521075" y="3695700"/>
          <p14:tracePt t="215224" x="3856038" y="3695700"/>
          <p14:tracePt t="215241" x="4191000" y="3695700"/>
          <p14:tracePt t="215258" x="4449763" y="3695700"/>
          <p14:tracePt t="215274" x="4602163" y="3695700"/>
          <p14:tracePt t="215291" x="4610100" y="3695700"/>
          <p14:tracePt t="215471" x="4579938" y="3695700"/>
          <p14:tracePt t="215480" x="4495800" y="3695700"/>
          <p14:tracePt t="215491" x="4411663" y="3733800"/>
          <p14:tracePt t="215508" x="4076700" y="3825875"/>
          <p14:tracePt t="215524" x="3597275" y="3886200"/>
          <p14:tracePt t="215541" x="3055938" y="3886200"/>
          <p14:tracePt t="215558" x="2682875" y="3886200"/>
          <p14:tracePt t="215574" x="2506663" y="3886200"/>
          <p14:tracePt t="215591" x="2484438" y="3886200"/>
          <p14:tracePt t="215616" x="2484438" y="3878263"/>
          <p14:tracePt t="215632" x="2484438" y="3870325"/>
          <p14:tracePt t="215688" x="2484438" y="3863975"/>
          <p14:tracePt t="215695" x="2492375" y="3856038"/>
          <p14:tracePt t="215708" x="2506663" y="3856038"/>
          <p14:tracePt t="215724" x="2536825" y="3848100"/>
          <p14:tracePt t="215741" x="2552700" y="3840163"/>
          <p14:tracePt t="215832" x="2560638" y="3840163"/>
          <p14:tracePt t="215839" x="2574925" y="3840163"/>
          <p14:tracePt t="215848" x="2590800" y="3840163"/>
          <p14:tracePt t="215858" x="2620963" y="3840163"/>
          <p14:tracePt t="215875" x="2765425" y="3840163"/>
          <p14:tracePt t="215891" x="2949575" y="3840163"/>
          <p14:tracePt t="215908" x="3108325" y="3840163"/>
          <p14:tracePt t="215925" x="3222625" y="3840163"/>
          <p14:tracePt t="215941" x="3238500" y="3840163"/>
          <p14:tracePt t="215985" x="3246438" y="3840163"/>
          <p14:tracePt t="216000" x="3246438" y="3832225"/>
          <p14:tracePt t="216096" x="3246438" y="3825875"/>
          <p14:tracePt t="216103" x="3246438" y="3802063"/>
          <p14:tracePt t="216111" x="3298825" y="3794125"/>
          <p14:tracePt t="216125" x="3382963" y="3787775"/>
          <p14:tracePt t="216141" x="3597275" y="3749675"/>
          <p14:tracePt t="216159" x="3924300" y="3725863"/>
          <p14:tracePt t="216175" x="3992563" y="3725863"/>
          <p14:tracePt t="216191" x="4030663" y="3717925"/>
          <p14:tracePt t="216303" x="4038600" y="3725863"/>
          <p14:tracePt t="216320" x="4038600" y="3733800"/>
          <p14:tracePt t="216327" x="4038600" y="3763963"/>
          <p14:tracePt t="216336" x="4038600" y="3794125"/>
          <p14:tracePt t="216343" x="4038600" y="3810000"/>
          <p14:tracePt t="216358" x="4046538" y="3832225"/>
          <p14:tracePt t="216375" x="4046538" y="3902075"/>
          <p14:tracePt t="216391" x="4046538" y="3946525"/>
          <p14:tracePt t="216425" x="4046538" y="3954463"/>
          <p14:tracePt t="216441" x="4022725" y="3954463"/>
          <p14:tracePt t="216458" x="4000500" y="3954463"/>
          <p14:tracePt t="216491" x="3992563" y="3954463"/>
          <p14:tracePt t="216592" x="3984625" y="3946525"/>
          <p14:tracePt t="216599" x="3978275" y="3940175"/>
          <p14:tracePt t="216608" x="3954463" y="3932238"/>
          <p14:tracePt t="216625" x="3902075" y="3924300"/>
          <p14:tracePt t="216641" x="3840163" y="3924300"/>
          <p14:tracePt t="216658" x="3771900" y="3916363"/>
          <p14:tracePt t="216675" x="3559175" y="3916363"/>
          <p14:tracePt t="216691" x="3413125" y="3940175"/>
          <p14:tracePt t="216709" x="3314700" y="3954463"/>
          <p14:tracePt t="216725" x="3192463" y="3970338"/>
          <p14:tracePt t="216742" x="3124200" y="3970338"/>
          <p14:tracePt t="216758" x="3116263" y="3970338"/>
          <p14:tracePt t="216816" x="3108325" y="3978275"/>
          <p14:tracePt t="216831" x="3101975" y="3984625"/>
          <p14:tracePt t="216841" x="3094038" y="4000500"/>
          <p14:tracePt t="216848" x="3078163" y="4016375"/>
          <p14:tracePt t="216858" x="3055938" y="4030663"/>
          <p14:tracePt t="216875" x="3032125" y="4054475"/>
          <p14:tracePt t="216892" x="3025775" y="4060825"/>
          <p14:tracePt t="216908" x="3017838" y="4068763"/>
          <p14:tracePt t="216925" x="3001963" y="4084638"/>
          <p14:tracePt t="216942" x="2994025" y="4092575"/>
          <p14:tracePt t="216984" x="2994025" y="4098925"/>
          <p14:tracePt t="217096" x="2994025" y="4106863"/>
          <p14:tracePt t="217104" x="2994025" y="4114800"/>
          <p14:tracePt t="217113" x="2994025" y="4122738"/>
          <p14:tracePt t="217125" x="2994025" y="4130675"/>
          <p14:tracePt t="217142" x="2994025" y="4144963"/>
          <p14:tracePt t="217159" x="2994025" y="4160838"/>
          <p14:tracePt t="217175" x="2994025" y="4175125"/>
          <p14:tracePt t="217192" x="3001963" y="4175125"/>
          <p14:tracePt t="217208" x="3009900" y="4183063"/>
          <p14:tracePt t="217242" x="3017838" y="4183063"/>
          <p14:tracePt t="217258" x="3040063" y="4168775"/>
          <p14:tracePt t="217275" x="3055938" y="4152900"/>
          <p14:tracePt t="217292" x="3070225" y="4122738"/>
          <p14:tracePt t="217308" x="3078163" y="4114800"/>
          <p14:tracePt t="217311" x="3086100" y="4098925"/>
          <p14:tracePt t="217325" x="3101975" y="4092575"/>
          <p14:tracePt t="217343" x="3101975" y="4084638"/>
          <p14:tracePt t="217536" x="3086100" y="4084638"/>
          <p14:tracePt t="217543" x="3070225" y="4092575"/>
          <p14:tracePt t="217552" x="3048000" y="4098925"/>
          <p14:tracePt t="217560" x="3025775" y="4098925"/>
          <p14:tracePt t="217575" x="2979738" y="4106863"/>
          <p14:tracePt t="217592" x="2963863" y="4106863"/>
          <p14:tracePt t="217608" x="2963863" y="4114800"/>
          <p14:tracePt t="217832" x="2987675" y="4114800"/>
          <p14:tracePt t="217840" x="2994025" y="4114800"/>
          <p14:tracePt t="217847" x="3009900" y="4106863"/>
          <p14:tracePt t="217860" x="3025775" y="4106863"/>
          <p14:tracePt t="217875" x="3078163" y="4084638"/>
          <p14:tracePt t="217892" x="3116263" y="4068763"/>
          <p14:tracePt t="217909" x="3146425" y="4068763"/>
          <p14:tracePt t="217925" x="3178175" y="4068763"/>
          <p14:tracePt t="217942" x="3200400" y="4068763"/>
          <p14:tracePt t="217976" x="3216275" y="4068763"/>
          <p14:tracePt t="217992" x="3254375" y="4068763"/>
          <p14:tracePt t="218009" x="3314700" y="4068763"/>
          <p14:tracePt t="218025" x="3375025" y="4092575"/>
          <p14:tracePt t="218042" x="3390900" y="4092575"/>
          <p14:tracePt t="218059" x="3398838" y="4092575"/>
          <p14:tracePt t="218184" x="3390900" y="4092575"/>
          <p14:tracePt t="218263" x="3406775" y="4092575"/>
          <p14:tracePt t="218272" x="3451225" y="4092575"/>
          <p14:tracePt t="218279" x="3551238" y="4092575"/>
          <p14:tracePt t="218292" x="3635375" y="4092575"/>
          <p14:tracePt t="218309" x="3794125" y="4092575"/>
          <p14:tracePt t="218325" x="3902075" y="4092575"/>
          <p14:tracePt t="218328" x="3916363" y="4092575"/>
          <p14:tracePt t="218576" x="3908425" y="4092575"/>
          <p14:tracePt t="218584" x="3863975" y="4092575"/>
          <p14:tracePt t="218592" x="3771900" y="4114800"/>
          <p14:tracePt t="218609" x="3467100" y="4152900"/>
          <p14:tracePt t="218626" x="3094038" y="4206875"/>
          <p14:tracePt t="218642" x="2713038" y="4221163"/>
          <p14:tracePt t="218659" x="2416175" y="4221163"/>
          <p14:tracePt t="218676" x="2346325" y="4221163"/>
          <p14:tracePt t="218736" x="2346325" y="4229100"/>
          <p14:tracePt t="218744" x="2354263" y="4237038"/>
          <p14:tracePt t="218752" x="2370138" y="4237038"/>
          <p14:tracePt t="218760" x="2378075" y="4237038"/>
          <p14:tracePt t="218776" x="2400300" y="4237038"/>
          <p14:tracePt t="218792" x="2454275" y="4237038"/>
          <p14:tracePt t="218809" x="2560638" y="4237038"/>
          <p14:tracePt t="218827" x="2628900" y="4244975"/>
          <p14:tracePt t="218842" x="2667000" y="4244975"/>
          <p14:tracePt t="218859" x="2689225" y="4244975"/>
          <p14:tracePt t="218876" x="2697163" y="4244975"/>
          <p14:tracePt t="218992" x="2705100" y="4244975"/>
          <p14:tracePt t="219007" x="2713038" y="4259263"/>
          <p14:tracePt t="219016" x="2720975" y="4259263"/>
          <p14:tracePt t="219026" x="2727325" y="4275138"/>
          <p14:tracePt t="219042" x="2751138" y="4297363"/>
          <p14:tracePt t="219059" x="2781300" y="4321175"/>
          <p14:tracePt t="219076" x="2797175" y="4335463"/>
          <p14:tracePt t="219092" x="2797175" y="4343400"/>
          <p14:tracePt t="219127" x="2803525" y="4343400"/>
          <p14:tracePt t="219152" x="2819400" y="4343400"/>
          <p14:tracePt t="219160" x="2827338" y="4327525"/>
          <p14:tracePt t="219176" x="2849563" y="4313238"/>
          <p14:tracePt t="219192" x="2879725" y="4289425"/>
          <p14:tracePt t="219209" x="2925763" y="4275138"/>
          <p14:tracePt t="219226" x="2955925" y="4259263"/>
          <p14:tracePt t="219242" x="2994025" y="4251325"/>
          <p14:tracePt t="219259" x="3032125" y="4251325"/>
          <p14:tracePt t="219276" x="3078163" y="4251325"/>
          <p14:tracePt t="219292" x="3178175" y="4251325"/>
          <p14:tracePt t="219309" x="3314700" y="4251325"/>
          <p14:tracePt t="219327" x="3573463" y="4251325"/>
          <p14:tracePt t="219342" x="3665538" y="4251325"/>
          <p14:tracePt t="219359" x="3908425" y="4251325"/>
          <p14:tracePt t="219376" x="4008438" y="4251325"/>
          <p14:tracePt t="219392" x="4046538" y="4251325"/>
          <p14:tracePt t="219488" x="4054475" y="4251325"/>
          <p14:tracePt t="219495" x="4076700" y="4251325"/>
          <p14:tracePt t="219504" x="4098925" y="4259263"/>
          <p14:tracePt t="219512" x="4114800" y="4267200"/>
          <p14:tracePt t="219526" x="4144963" y="4275138"/>
          <p14:tracePt t="219542" x="4206875" y="4283075"/>
          <p14:tracePt t="219559" x="4289425" y="4297363"/>
          <p14:tracePt t="219616" x="4275138" y="4297363"/>
          <p14:tracePt t="219624" x="4237038" y="4297363"/>
          <p14:tracePt t="219632" x="4191000" y="4283075"/>
          <p14:tracePt t="219643" x="4144963" y="4283075"/>
          <p14:tracePt t="219659" x="4030663" y="4275138"/>
          <p14:tracePt t="219676" x="3840163" y="4275138"/>
          <p14:tracePt t="219693" x="3703638" y="4321175"/>
          <p14:tracePt t="219709" x="3559175" y="4365625"/>
          <p14:tracePt t="219727" x="3382963" y="4435475"/>
          <p14:tracePt t="219743" x="3330575" y="4449763"/>
          <p14:tracePt t="219759" x="3254375" y="4487863"/>
          <p14:tracePt t="219776" x="3222625" y="4495800"/>
          <p14:tracePt t="219793" x="3192463" y="4503738"/>
          <p14:tracePt t="219809" x="3154363" y="4511675"/>
          <p14:tracePt t="219826" x="3140075" y="4511675"/>
          <p14:tracePt t="219843" x="3101975" y="4518025"/>
          <p14:tracePt t="219859" x="3055938" y="4518025"/>
          <p14:tracePt t="219876" x="3009900" y="4518025"/>
          <p14:tracePt t="219893" x="2963863" y="4518025"/>
          <p14:tracePt t="219909" x="2911475" y="4518025"/>
          <p14:tracePt t="219926" x="2903538" y="4518025"/>
          <p14:tracePt t="220056" x="2917825" y="4518025"/>
          <p14:tracePt t="220063" x="2963863" y="4518025"/>
          <p14:tracePt t="220071" x="3040063" y="4518025"/>
          <p14:tracePt t="220079" x="3132138" y="4518025"/>
          <p14:tracePt t="220093" x="3230563" y="4518025"/>
          <p14:tracePt t="220109" x="3413125" y="4518025"/>
          <p14:tracePt t="220127" x="3763963" y="4518025"/>
          <p14:tracePt t="220143" x="3962400" y="4518025"/>
          <p14:tracePt t="220159" x="4038600" y="4518025"/>
          <p14:tracePt t="220176" x="4046538" y="4518025"/>
          <p14:tracePt t="220279" x="4022725" y="4518025"/>
          <p14:tracePt t="220288" x="3970338" y="4533900"/>
          <p14:tracePt t="220295" x="3908425" y="4549775"/>
          <p14:tracePt t="220309" x="3825875" y="4572000"/>
          <p14:tracePt t="220327" x="3535363" y="4625975"/>
          <p14:tracePt t="220343" x="3344863" y="4640263"/>
          <p14:tracePt t="220359" x="3208338" y="4664075"/>
          <p14:tracePt t="220376" x="3154363" y="4678363"/>
          <p14:tracePt t="220393" x="3146425" y="4686300"/>
          <p14:tracePt t="220488" x="3154363" y="4686300"/>
          <p14:tracePt t="220495" x="3192463" y="4686300"/>
          <p14:tracePt t="220503" x="3268663" y="4694238"/>
          <p14:tracePt t="220511" x="3382963" y="4694238"/>
          <p14:tracePt t="220526" x="3603625" y="4694238"/>
          <p14:tracePt t="220542" x="3794125" y="4694238"/>
          <p14:tracePt t="220560" x="3940175" y="4694238"/>
          <p14:tracePt t="220576" x="4008438" y="4694238"/>
          <p14:tracePt t="220663" x="4008438" y="4702175"/>
          <p14:tracePt t="220679" x="3992563" y="4724400"/>
          <p14:tracePt t="220688" x="3962400" y="4754563"/>
          <p14:tracePt t="220695" x="3924300" y="4784725"/>
          <p14:tracePt t="220710" x="3894138" y="4816475"/>
          <p14:tracePt t="220727" x="3817938" y="4884738"/>
          <p14:tracePt t="220743" x="3749675" y="4975225"/>
          <p14:tracePt t="220792" x="3749675" y="4983163"/>
          <p14:tracePt t="220807" x="3756025" y="4983163"/>
          <p14:tracePt t="220816" x="3756025" y="4960938"/>
          <p14:tracePt t="220826" x="3756025" y="4906963"/>
          <p14:tracePt t="220843" x="3756025" y="4830763"/>
          <p14:tracePt t="220860" x="3741738" y="4732338"/>
          <p14:tracePt t="220876" x="3725863" y="4625975"/>
          <p14:tracePt t="220893" x="3711575" y="4549775"/>
          <p14:tracePt t="220910" x="3711575" y="4487863"/>
          <p14:tracePt t="220927" x="3711575" y="4427538"/>
          <p14:tracePt t="220943" x="3711575" y="4389438"/>
          <p14:tracePt t="220960" x="3711575" y="4343400"/>
          <p14:tracePt t="220976" x="3711575" y="4275138"/>
          <p14:tracePt t="220993" x="3711575" y="4160838"/>
          <p14:tracePt t="221010" x="3725863" y="4038600"/>
          <p14:tracePt t="221026" x="3725863" y="3924300"/>
          <p14:tracePt t="221043" x="3725863" y="3810000"/>
          <p14:tracePt t="221060" x="3725863" y="3771900"/>
          <p14:tracePt t="221076" x="3725863" y="3763963"/>
          <p14:tracePt t="221093" x="3725863" y="3711575"/>
          <p14:tracePt t="221110" x="3725863" y="3657600"/>
          <p14:tracePt t="221126" x="3725863" y="3635375"/>
          <p14:tracePt t="221143" x="3741738" y="3551238"/>
          <p14:tracePt t="221160" x="3756025" y="3521075"/>
          <p14:tracePt t="221176" x="3756025" y="3513138"/>
          <p14:tracePt t="221210" x="3756025" y="3505200"/>
          <p14:tracePt t="221231" x="3756025" y="3497263"/>
          <p14:tracePt t="221243" x="3771900" y="3475038"/>
          <p14:tracePt t="221260" x="3779838" y="3451225"/>
          <p14:tracePt t="221479" x="3787775" y="3451225"/>
          <p14:tracePt t="221551" x="3787775" y="3467100"/>
          <p14:tracePt t="221559" x="3787775" y="3475038"/>
          <p14:tracePt t="221583" x="3787775" y="3489325"/>
          <p14:tracePt t="221607" x="3787775" y="3497263"/>
          <p14:tracePt t="221632" x="3787775" y="3513138"/>
          <p14:tracePt t="221703" x="3787775" y="3521075"/>
          <p14:tracePt t="221735" x="3787775" y="3527425"/>
          <p14:tracePt t="221743" x="3787775" y="3551238"/>
          <p14:tracePt t="221759" x="3787775" y="3559175"/>
          <p14:tracePt t="221775" x="3787775" y="3573463"/>
          <p14:tracePt t="221783" x="3787775" y="3597275"/>
          <p14:tracePt t="221793" x="3787775" y="3603625"/>
          <p14:tracePt t="221810" x="3787775" y="3611563"/>
          <p14:tracePt t="221826" x="3787775" y="3641725"/>
          <p14:tracePt t="221843" x="3787775" y="3687763"/>
          <p14:tracePt t="221860" x="3787775" y="3741738"/>
          <p14:tracePt t="221877" x="3787775" y="3794125"/>
          <p14:tracePt t="221893" x="3787775" y="3832225"/>
          <p14:tracePt t="221910" x="3787775" y="3894138"/>
          <p14:tracePt t="221926" x="3787775" y="3924300"/>
          <p14:tracePt t="221943" x="3779838" y="3940175"/>
          <p14:tracePt t="222007" x="3779838" y="3946525"/>
          <p14:tracePt t="222015" x="3779838" y="3962400"/>
          <p14:tracePt t="222023" x="3779838" y="3992563"/>
          <p14:tracePt t="222031" x="3779838" y="4016375"/>
          <p14:tracePt t="222043" x="3779838" y="4046538"/>
          <p14:tracePt t="222060" x="3779838" y="4106863"/>
          <p14:tracePt t="222077" x="3779838" y="4137025"/>
          <p14:tracePt t="222093" x="3779838" y="4160838"/>
          <p14:tracePt t="222128" x="3779838" y="4168775"/>
          <p14:tracePt t="222160" x="3779838" y="4198938"/>
          <p14:tracePt t="222167" x="3779838" y="4237038"/>
          <p14:tracePt t="222177" x="3779838" y="4283075"/>
          <p14:tracePt t="222193" x="3779838" y="4343400"/>
          <p14:tracePt t="222210" x="3779838" y="4381500"/>
          <p14:tracePt t="222227" x="3779838" y="4397375"/>
          <p14:tracePt t="222243" x="3779838" y="4411663"/>
          <p14:tracePt t="222260" x="3779838" y="4457700"/>
          <p14:tracePt t="222277" x="3779838" y="4518025"/>
          <p14:tracePt t="222293" x="3779838" y="4572000"/>
          <p14:tracePt t="222310" x="3779838" y="4618038"/>
          <p14:tracePt t="222327" x="3779838" y="4686300"/>
          <p14:tracePt t="222343" x="3779838" y="4702175"/>
          <p14:tracePt t="222376" x="3779838" y="4708525"/>
          <p14:tracePt t="222383" x="3779838" y="4716463"/>
          <p14:tracePt t="222393" x="3779838" y="4746625"/>
          <p14:tracePt t="222410" x="3787775" y="4822825"/>
          <p14:tracePt t="222427" x="3787775" y="4922838"/>
          <p14:tracePt t="222444" x="3802063" y="5037138"/>
          <p14:tracePt t="222460" x="3817938" y="5113338"/>
          <p14:tracePt t="222477" x="3825875" y="5197475"/>
          <p14:tracePt t="222493" x="3825875" y="5235575"/>
          <p14:tracePt t="222510" x="3825875" y="5257800"/>
          <p14:tracePt t="222624" x="3825875" y="5181600"/>
          <p14:tracePt t="222633" x="3825875" y="5059363"/>
          <p14:tracePt t="222644" x="3825875" y="4960938"/>
          <p14:tracePt t="222660" x="3825875" y="4754563"/>
          <p14:tracePt t="222677" x="3802063" y="4511675"/>
          <p14:tracePt t="222694" x="3787775" y="4327525"/>
          <p14:tracePt t="222710" x="3763963" y="4152900"/>
          <p14:tracePt t="222727" x="3756025" y="3940175"/>
          <p14:tracePt t="222744" x="3756025" y="3810000"/>
          <p14:tracePt t="222761" x="3756025" y="3687763"/>
          <p14:tracePt t="222777" x="3756025" y="3573463"/>
          <p14:tracePt t="222794" x="3756025" y="3489325"/>
          <p14:tracePt t="222810" x="3749675" y="3451225"/>
          <p14:tracePt t="222827" x="3741738" y="3444875"/>
          <p14:tracePt t="222844" x="3741738" y="3436938"/>
          <p14:tracePt t="223008" x="3741738" y="3497263"/>
          <p14:tracePt t="223015" x="3741738" y="3679825"/>
          <p14:tracePt t="223027" x="3741738" y="3848100"/>
          <p14:tracePt t="223044" x="3741738" y="4144963"/>
          <p14:tracePt t="223060" x="3703638" y="4397375"/>
          <p14:tracePt t="223077" x="3703638" y="4556125"/>
          <p14:tracePt t="223094" x="3703638" y="4602163"/>
          <p14:tracePt t="223167" x="3703638" y="4525963"/>
          <p14:tracePt t="223175" x="3711575" y="4441825"/>
          <p14:tracePt t="223183" x="3711575" y="4359275"/>
          <p14:tracePt t="223194" x="3711575" y="4237038"/>
          <p14:tracePt t="223211" x="3711575" y="4022725"/>
          <p14:tracePt t="223227" x="3711575" y="3856038"/>
          <p14:tracePt t="223244" x="3711575" y="3741738"/>
          <p14:tracePt t="223261" x="3711575" y="3725863"/>
          <p14:tracePt t="223319" x="3711575" y="3771900"/>
          <p14:tracePt t="223328" x="3711575" y="3940175"/>
          <p14:tracePt t="223335" x="3711575" y="4130675"/>
          <p14:tracePt t="223344" x="3711575" y="4335463"/>
          <p14:tracePt t="223361" x="3711575" y="4732338"/>
          <p14:tracePt t="223377" x="3711575" y="5013325"/>
          <p14:tracePt t="223394" x="3711575" y="5203825"/>
          <p14:tracePt t="223411" x="3711575" y="5311775"/>
          <p14:tracePt t="223427" x="3711575" y="5334000"/>
          <p14:tracePt t="223608" x="3711575" y="5356225"/>
          <p14:tracePt t="223615" x="3711575" y="5364163"/>
          <p14:tracePt t="223627" x="3733800" y="5380038"/>
          <p14:tracePt t="223644" x="3741738" y="5380038"/>
          <p14:tracePt t="223663" x="3756025" y="5380038"/>
          <p14:tracePt t="223677" x="3787775" y="5380038"/>
          <p14:tracePt t="223695" x="3840163" y="5349875"/>
          <p14:tracePt t="223711" x="3916363" y="5295900"/>
          <p14:tracePt t="223727" x="4000500" y="5241925"/>
          <p14:tracePt t="223744" x="4068763" y="5197475"/>
          <p14:tracePt t="223761" x="4114800" y="5159375"/>
          <p14:tracePt t="223778" x="4114800" y="5151438"/>
          <p14:tracePt t="223811" x="4130675" y="5143500"/>
          <p14:tracePt t="223828" x="4137025" y="5051425"/>
          <p14:tracePt t="223831" x="4137025" y="5013325"/>
          <p14:tracePt t="223844" x="4137025" y="4983163"/>
          <p14:tracePt t="223861" x="4137025" y="4884738"/>
          <p14:tracePt t="223878" x="4130675" y="4830763"/>
          <p14:tracePt t="223895" x="4076700" y="4762500"/>
          <p14:tracePt t="223911" x="4046538" y="4754563"/>
          <p14:tracePt t="223927" x="4030663" y="4754563"/>
          <p14:tracePt t="223944" x="4022725" y="4754563"/>
          <p14:tracePt t="223961" x="4008438" y="4762500"/>
          <p14:tracePt t="223978" x="3924300" y="4884738"/>
          <p14:tracePt t="223994" x="3832225" y="5006975"/>
          <p14:tracePt t="224011" x="3749675" y="5127625"/>
          <p14:tracePt t="224028" x="3665538" y="5235575"/>
          <p14:tracePt t="224045" x="3649663" y="5295900"/>
          <p14:tracePt t="224061" x="3641725" y="5318125"/>
          <p14:tracePt t="224094" x="3711575" y="5364163"/>
          <p14:tracePt t="224111" x="3962400" y="5394325"/>
          <p14:tracePt t="224128" x="4152900" y="5394325"/>
          <p14:tracePt t="224144" x="4297363" y="5364163"/>
          <p14:tracePt t="224161" x="4381500" y="5326063"/>
          <p14:tracePt t="224178" x="4389438" y="5311775"/>
          <p14:tracePt t="224194" x="4389438" y="5295900"/>
          <p14:tracePt t="224211" x="4359275" y="5197475"/>
          <p14:tracePt t="224228" x="4275138" y="5097463"/>
          <p14:tracePt t="224245" x="4191000" y="5037138"/>
          <p14:tracePt t="224261" x="4144963" y="5021263"/>
          <p14:tracePt t="224278" x="4137025" y="5021263"/>
          <p14:tracePt t="224294" x="4122738" y="5021263"/>
          <p14:tracePt t="224312" x="4084638" y="5029200"/>
          <p14:tracePt t="224328" x="3992563" y="5165725"/>
          <p14:tracePt t="224344" x="3902075" y="5303838"/>
          <p14:tracePt t="224361" x="3832225" y="5402263"/>
          <p14:tracePt t="224378" x="3810000" y="5456238"/>
          <p14:tracePt t="224424" x="3810000" y="5464175"/>
          <p14:tracePt t="224431" x="3870325" y="5448300"/>
          <p14:tracePt t="224444" x="3932238" y="5418138"/>
          <p14:tracePt t="224461" x="4016375" y="5341938"/>
          <p14:tracePt t="224478" x="4060825" y="5249863"/>
          <p14:tracePt t="224494" x="4076700" y="5203825"/>
          <p14:tracePt t="224511" x="4068763" y="5127625"/>
          <p14:tracePt t="224528" x="4030663" y="5113338"/>
          <p14:tracePt t="224545" x="3962400" y="5105400"/>
          <p14:tracePt t="224561" x="3878263" y="5105400"/>
          <p14:tracePt t="224578" x="3749675" y="5173663"/>
          <p14:tracePt t="224594" x="3703638" y="5241925"/>
          <p14:tracePt t="224611" x="3695700" y="5318125"/>
          <p14:tracePt t="224628" x="3695700" y="5349875"/>
          <p14:tracePt t="224663" x="3711575" y="5349875"/>
          <p14:tracePt t="224678" x="3763963" y="5349875"/>
          <p14:tracePt t="224695" x="3848100" y="5295900"/>
          <p14:tracePt t="224711" x="3878263" y="5189538"/>
          <p14:tracePt t="224728" x="3878263" y="5151438"/>
          <p14:tracePt t="224745" x="3870325" y="5121275"/>
          <p14:tracePt t="224761" x="3817938" y="5097463"/>
          <p14:tracePt t="224778" x="3779838" y="5097463"/>
          <p14:tracePt t="224794" x="3711575" y="5121275"/>
          <p14:tracePt t="224811" x="3665538" y="5227638"/>
          <p14:tracePt t="224828" x="3665538" y="5318125"/>
          <p14:tracePt t="224831" x="3665538" y="5356225"/>
          <p14:tracePt t="224844" x="3687763" y="5387975"/>
          <p14:tracePt t="224861" x="3756025" y="5410200"/>
          <p14:tracePt t="224878" x="3908425" y="5394325"/>
          <p14:tracePt t="224894" x="4076700" y="5341938"/>
          <p14:tracePt t="224911" x="4152900" y="5273675"/>
          <p14:tracePt t="224928" x="4152900" y="5219700"/>
          <p14:tracePt t="224945" x="4098925" y="5121275"/>
          <p14:tracePt t="224961" x="3978275" y="5051425"/>
          <p14:tracePt t="224978" x="3832225" y="5013325"/>
          <p14:tracePt t="224995" x="3695700" y="5013325"/>
          <p14:tracePt t="225011" x="3649663" y="5067300"/>
          <p14:tracePt t="225028" x="3627438" y="5173663"/>
          <p14:tracePt t="225045" x="3627438" y="5295900"/>
          <p14:tracePt t="225061" x="3679825" y="5380038"/>
          <p14:tracePt t="225079" x="3856038" y="5410200"/>
          <p14:tracePt t="225094" x="3908425" y="5410200"/>
          <p14:tracePt t="225111" x="4038600" y="5311775"/>
          <p14:tracePt t="225128" x="4054475" y="5203825"/>
          <p14:tracePt t="225145" x="4038600" y="5083175"/>
          <p14:tracePt t="225161" x="3924300" y="4953000"/>
          <p14:tracePt t="225178" x="3763963" y="4892675"/>
          <p14:tracePt t="225195" x="3573463" y="4868863"/>
          <p14:tracePt t="225211" x="3475038" y="4899025"/>
          <p14:tracePt t="225228" x="3413125" y="5045075"/>
          <p14:tracePt t="225245" x="3413125" y="5197475"/>
          <p14:tracePt t="225261" x="3489325" y="5303838"/>
          <p14:tracePt t="225279" x="3679825" y="5372100"/>
          <p14:tracePt t="225295" x="3756025" y="5372100"/>
          <p14:tracePt t="225311" x="3924300" y="5326063"/>
          <p14:tracePt t="225328" x="3954463" y="5257800"/>
          <p14:tracePt t="225345" x="3946525" y="5181600"/>
          <p14:tracePt t="225361" x="3856038" y="5075238"/>
          <p14:tracePt t="225378" x="3749675" y="5013325"/>
          <p14:tracePt t="225395" x="3687763" y="4999038"/>
          <p14:tracePt t="225411" x="3619500" y="5051425"/>
          <p14:tracePt t="225428" x="3581400" y="5159375"/>
          <p14:tracePt t="225445" x="3581400" y="5303838"/>
          <p14:tracePt t="225461" x="3641725" y="5402263"/>
          <p14:tracePt t="225479" x="3817938" y="5440363"/>
          <p14:tracePt t="225495" x="3962400" y="5440363"/>
          <p14:tracePt t="225511" x="4046538" y="5387975"/>
          <p14:tracePt t="225528" x="4054475" y="5318125"/>
          <p14:tracePt t="225545" x="4046538" y="5249863"/>
          <p14:tracePt t="225561" x="3932238" y="5159375"/>
          <p14:tracePt t="225578" x="3848100" y="5121275"/>
          <p14:tracePt t="225595" x="3802063" y="5121275"/>
          <p14:tracePt t="225657" x="3802063" y="5127625"/>
          <p14:tracePt t="225663" x="3802063" y="5135563"/>
          <p14:tracePt t="225689" x="3810000" y="5143500"/>
          <p14:tracePt t="225703" x="3810000" y="5151438"/>
          <p14:tracePt t="226967" x="3810000" y="5181600"/>
          <p14:tracePt t="226975" x="3810000" y="5235575"/>
          <p14:tracePt t="226983" x="3794125" y="5265738"/>
          <p14:tracePt t="226995" x="3787775" y="5287963"/>
          <p14:tracePt t="227012" x="3787775" y="5318125"/>
          <p14:tracePt t="227029" x="3779838" y="5372100"/>
          <p14:tracePt t="227045" x="3779838" y="5394325"/>
          <p14:tracePt t="252144" x="3771900" y="5402263"/>
          <p14:tracePt t="252152" x="3711575" y="5402263"/>
          <p14:tracePt t="252159" x="3635375" y="5394325"/>
          <p14:tracePt t="252171" x="3559175" y="5372100"/>
          <p14:tracePt t="252188" x="3475038" y="5341938"/>
          <p14:tracePt t="252240" x="3489325" y="5341938"/>
          <p14:tracePt t="252248" x="3565525" y="5341938"/>
          <p14:tracePt t="252256" x="3787775" y="5311775"/>
          <p14:tracePt t="252271" x="4716463" y="5045075"/>
          <p14:tracePt t="252288" x="5768975" y="4868863"/>
          <p14:tracePt t="252305" x="6721475" y="4716463"/>
          <p14:tracePt t="252321" x="7627938" y="4572000"/>
          <p14:tracePt t="252338" x="8442325" y="4397375"/>
          <p14:tracePt t="252355" x="9228138" y="4183063"/>
          <p14:tracePt t="252371" x="9845675" y="3984625"/>
          <p14:tracePt t="252388" x="10393363" y="3779838"/>
          <p14:tracePt t="252405" x="10766425" y="3611563"/>
          <p14:tracePt t="252421" x="11033125" y="3497263"/>
          <p14:tracePt t="252439" x="11231563" y="3382963"/>
          <p14:tracePt t="252455" x="11239500" y="3382963"/>
          <p14:tracePt t="252489" x="11239500" y="3375025"/>
          <p14:tracePt t="252505" x="11247438" y="3360738"/>
          <p14:tracePt t="252521" x="11307763" y="3192463"/>
          <p14:tracePt t="252538" x="11337925" y="3055938"/>
          <p14:tracePt t="252624" x="11345863" y="3048000"/>
          <p14:tracePt t="252639" x="11345863" y="3032125"/>
          <p14:tracePt t="252647" x="11345863" y="2987675"/>
          <p14:tracePt t="252656" x="11337925" y="2933700"/>
          <p14:tracePt t="252671" x="11223625" y="2865438"/>
          <p14:tracePt t="252688" x="11041063" y="2827338"/>
          <p14:tracePt t="252705" x="10880725" y="2781300"/>
          <p14:tracePt t="252721" x="10798175" y="2781300"/>
          <p14:tracePt t="252738" x="10614025" y="2789238"/>
          <p14:tracePt t="252755" x="10461625" y="2797175"/>
          <p14:tracePt t="252771" x="10447338" y="2797175"/>
          <p14:tracePt t="252816" x="10431463" y="2797175"/>
          <p14:tracePt t="252823" x="10409238" y="2797175"/>
          <p14:tracePt t="252838" x="10371138" y="2789238"/>
          <p14:tracePt t="252855" x="10156825" y="2781300"/>
          <p14:tracePt t="252871" x="9761538" y="2803525"/>
          <p14:tracePt t="252889" x="9388475" y="2803525"/>
          <p14:tracePt t="252905" x="9083675" y="2811463"/>
          <p14:tracePt t="252921" x="8931275" y="2819400"/>
          <p14:tracePt t="252938" x="8893175" y="2819400"/>
          <p14:tracePt t="253080" x="8885238" y="2819400"/>
          <p14:tracePt t="253191" x="8893175" y="2835275"/>
          <p14:tracePt t="253199" x="8915400" y="2841625"/>
          <p14:tracePt t="253207" x="8953500" y="2841625"/>
          <p14:tracePt t="253222" x="8983663" y="2849563"/>
          <p14:tracePt t="253238" x="9075738" y="2879725"/>
          <p14:tracePt t="253255" x="9250363" y="2917825"/>
          <p14:tracePt t="253272" x="9326563" y="2949575"/>
          <p14:tracePt t="253288" x="9356725" y="2955925"/>
          <p14:tracePt t="253639" x="9342438" y="2955925"/>
          <p14:tracePt t="253649" x="9250363" y="2955925"/>
          <p14:tracePt t="253656" x="9013825" y="3001963"/>
          <p14:tracePt t="253672" x="8115300" y="3368675"/>
          <p14:tracePt t="253688" x="7116763" y="3444875"/>
          <p14:tracePt t="253705" x="5845175" y="3559175"/>
          <p14:tracePt t="253722" x="4511675" y="3725863"/>
          <p14:tracePt t="253739" x="3276600" y="3894138"/>
          <p14:tracePt t="253755" x="2301875" y="3954463"/>
          <p14:tracePt t="253772" x="1577975" y="3954463"/>
          <p14:tracePt t="253788" x="1203325" y="3954463"/>
          <p14:tracePt t="253805" x="1074738" y="3946525"/>
          <p14:tracePt t="253888" x="1058863" y="3940175"/>
          <p14:tracePt t="253895" x="1028700" y="3940175"/>
          <p14:tracePt t="253905" x="982663" y="3924300"/>
          <p14:tracePt t="253922" x="838200" y="3908425"/>
          <p14:tracePt t="253939" x="693738" y="3932238"/>
          <p14:tracePt t="253955" x="579438" y="3978275"/>
          <p14:tracePt t="253972" x="511175" y="4008438"/>
          <p14:tracePt t="253989" x="479425" y="4016375"/>
          <p14:tracePt t="254024" x="473075" y="4016375"/>
          <p14:tracePt t="254039" x="479425" y="4022725"/>
          <p14:tracePt t="254056" x="685800" y="4038600"/>
          <p14:tracePt t="254072" x="960438" y="4038600"/>
          <p14:tracePt t="254089" x="1173163" y="3992563"/>
          <p14:tracePt t="254105" x="1317625" y="3932238"/>
          <p14:tracePt t="254122" x="1447800" y="3878263"/>
          <p14:tracePt t="254139" x="1501775" y="3856038"/>
          <p14:tracePt t="254191" x="1508125" y="3848100"/>
          <p14:tracePt t="254264" x="1516063" y="3848100"/>
          <p14:tracePt t="254272" x="1546225" y="3848100"/>
          <p14:tracePt t="254280" x="1592263" y="3856038"/>
          <p14:tracePt t="254289" x="1660525" y="3856038"/>
          <p14:tracePt t="254305" x="1851025" y="3848100"/>
          <p14:tracePt t="254322" x="1951038" y="3810000"/>
          <p14:tracePt t="254339" x="2011363" y="3787775"/>
          <p14:tracePt t="254355" x="2019300" y="3779838"/>
          <p14:tracePt t="254561" x="2041525" y="3756025"/>
          <p14:tracePt t="254567" x="2087563" y="3741738"/>
          <p14:tracePt t="254575" x="2103438" y="3741738"/>
          <p14:tracePt t="254589" x="2117725" y="3725863"/>
          <p14:tracePt t="254605" x="2163763" y="3703638"/>
          <p14:tracePt t="254623" x="2163763" y="3695700"/>
          <p14:tracePt t="254847" x="2171700" y="3703638"/>
          <p14:tracePt t="254856" x="2187575" y="3703638"/>
          <p14:tracePt t="254864" x="2201863" y="3703638"/>
          <p14:tracePt t="254872" x="2225675" y="3711575"/>
          <p14:tracePt t="254889" x="2247900" y="3711575"/>
          <p14:tracePt t="254906" x="2316163" y="3711575"/>
          <p14:tracePt t="254922" x="2339975" y="3711575"/>
          <p14:tracePt t="254975" x="2316163" y="3711575"/>
          <p14:tracePt t="254983" x="2301875" y="3711575"/>
          <p14:tracePt t="254991" x="2278063" y="3703638"/>
          <p14:tracePt t="255006" x="2263775" y="3695700"/>
          <p14:tracePt t="255022" x="2232025" y="3687763"/>
          <p14:tracePt t="255671" x="2232025" y="3673475"/>
          <p14:tracePt t="255696" x="2239963" y="3649663"/>
          <p14:tracePt t="255703" x="2255838" y="3635375"/>
          <p14:tracePt t="255712" x="2263775" y="3627438"/>
          <p14:tracePt t="255736" x="2270125" y="3611563"/>
          <p14:tracePt t="255743" x="2278063" y="3611563"/>
          <p14:tracePt t="255757" x="2278063" y="3603625"/>
          <p14:tracePt t="256520" x="2286000" y="3603625"/>
          <p14:tracePt t="256527" x="2301875" y="3603625"/>
          <p14:tracePt t="256539" x="2308225" y="3603625"/>
          <p14:tracePt t="256647" x="2316163" y="3603625"/>
          <p14:tracePt t="256665" x="2316163" y="3611563"/>
          <p14:tracePt t="256672" x="2308225" y="3611563"/>
          <p14:tracePt t="256680" x="2301875" y="3611563"/>
          <p14:tracePt t="256696" x="2286000" y="3611563"/>
          <p14:tracePt t="256712" x="2278063" y="3611563"/>
          <p14:tracePt t="256727" x="2263775" y="3611563"/>
          <p14:tracePt t="256743" x="2255838" y="3611563"/>
          <p14:tracePt t="256791" x="2255838" y="3619500"/>
          <p14:tracePt t="256832" x="2255838" y="3657600"/>
          <p14:tracePt t="256840" x="2255838" y="3665538"/>
          <p14:tracePt t="256848" x="2255838" y="3673475"/>
          <p14:tracePt t="256856" x="2255838" y="3687763"/>
          <p14:tracePt t="256873" x="2255838" y="3733800"/>
          <p14:tracePt t="256890" x="2255838" y="3779838"/>
          <p14:tracePt t="256906" x="2255838" y="3802063"/>
          <p14:tracePt t="256923" x="2255838" y="3832225"/>
          <p14:tracePt t="256940" x="2255838" y="3840163"/>
          <p14:tracePt t="257400" x="2255838" y="3848100"/>
          <p14:tracePt t="257408" x="2255838" y="3886200"/>
          <p14:tracePt t="257416" x="2255838" y="3908425"/>
          <p14:tracePt t="257432" x="2255838" y="3924300"/>
          <p14:tracePt t="257440" x="2255838" y="3954463"/>
          <p14:tracePt t="257456" x="2255838" y="3970338"/>
          <p14:tracePt t="257473" x="2255838" y="3978275"/>
          <p14:tracePt t="257490" x="2255838" y="3992563"/>
          <p14:tracePt t="257855" x="2255838" y="4000500"/>
          <p14:tracePt t="257867" x="2255838" y="4030663"/>
          <p14:tracePt t="257873" x="2255838" y="4054475"/>
          <p14:tracePt t="257890" x="2255838" y="4114800"/>
          <p14:tracePt t="257907" x="2255838" y="4191000"/>
          <p14:tracePt t="257923" x="2255838" y="4237038"/>
          <p14:tracePt t="257940" x="2255838" y="4259263"/>
          <p14:tracePt t="257973" x="2255838" y="4267200"/>
          <p14:tracePt t="258048" x="2255838" y="4283075"/>
          <p14:tracePt t="258063" x="2255838" y="4289425"/>
          <p14:tracePt t="258072" x="2255838" y="4313238"/>
          <p14:tracePt t="258079" x="2255838" y="4343400"/>
          <p14:tracePt t="258090" x="2255838" y="4373563"/>
          <p14:tracePt t="258107" x="2255838" y="4441825"/>
          <p14:tracePt t="258123" x="2255838" y="4487863"/>
          <p14:tracePt t="258140" x="2255838" y="4533900"/>
          <p14:tracePt t="258157" x="2255838" y="4572000"/>
          <p14:tracePt t="258173" x="2255838" y="4602163"/>
          <p14:tracePt t="258190" x="2255838" y="4670425"/>
          <p14:tracePt t="258207" x="2255838" y="4754563"/>
          <p14:tracePt t="258223" x="2255838" y="4784725"/>
          <p14:tracePt t="258240" x="2255838" y="4792663"/>
          <p14:tracePt t="258273" x="2255838" y="4800600"/>
          <p14:tracePt t="258290" x="2255838" y="4808538"/>
          <p14:tracePt t="258307" x="2255838" y="4822825"/>
          <p14:tracePt t="258324" x="2255838" y="4838700"/>
          <p14:tracePt t="258340" x="2255838" y="4860925"/>
          <p14:tracePt t="258357" x="2255838" y="4892675"/>
          <p14:tracePt t="258375" x="2263775" y="4953000"/>
          <p14:tracePt t="258390" x="2263775" y="4968875"/>
          <p14:tracePt t="258407" x="2270125" y="5006975"/>
          <p14:tracePt t="258424" x="2270125" y="5029200"/>
          <p14:tracePt t="258440" x="2270125" y="5045075"/>
          <p14:tracePt t="258457" x="2270125" y="5051425"/>
          <p14:tracePt t="258744" x="2270125" y="5059363"/>
          <p14:tracePt t="258759" x="2270125" y="5013325"/>
          <p14:tracePt t="258768" x="2270125" y="4930775"/>
          <p14:tracePt t="258775" x="2301875" y="4838700"/>
          <p14:tracePt t="258790" x="2308225" y="4746625"/>
          <p14:tracePt t="258807" x="2339975" y="4503738"/>
          <p14:tracePt t="258824" x="2354263" y="4351338"/>
          <p14:tracePt t="258841" x="2384425" y="4221163"/>
          <p14:tracePt t="258857" x="2416175" y="4122738"/>
          <p14:tracePt t="258875" x="2430463" y="4038600"/>
          <p14:tracePt t="258890" x="2446338" y="3984625"/>
          <p14:tracePt t="258907" x="2454275" y="3924300"/>
          <p14:tracePt t="258924" x="2460625" y="3886200"/>
          <p14:tracePt t="258940" x="2460625" y="3817938"/>
          <p14:tracePt t="258957" x="2476500" y="3771900"/>
          <p14:tracePt t="258990" x="2476500" y="3763963"/>
          <p14:tracePt t="259031" x="2476500" y="3756025"/>
          <p14:tracePt t="259040" x="2476500" y="3749675"/>
          <p14:tracePt t="259047" x="2476500" y="3733800"/>
          <p14:tracePt t="259058" x="2476500" y="3717925"/>
          <p14:tracePt t="259074" x="2476500" y="3711575"/>
          <p14:tracePt t="259090" x="2468563" y="3687763"/>
          <p14:tracePt t="259107" x="2446338" y="3665538"/>
          <p14:tracePt t="259124" x="2430463" y="3657600"/>
          <p14:tracePt t="259140" x="2408238" y="3649663"/>
          <p14:tracePt t="259408" x="2430463" y="3649663"/>
          <p14:tracePt t="259415" x="2454275" y="3649663"/>
          <p14:tracePt t="259424" x="2506663" y="3635375"/>
          <p14:tracePt t="259441" x="2606675" y="3619500"/>
          <p14:tracePt t="259457" x="2727325" y="3581400"/>
          <p14:tracePt t="259474" x="2865438" y="3559175"/>
          <p14:tracePt t="259491" x="2895600" y="3559175"/>
          <p14:tracePt t="259599" x="2887663" y="3559175"/>
          <p14:tracePt t="259607" x="2849563" y="3559175"/>
          <p14:tracePt t="259615" x="2827338" y="3551238"/>
          <p14:tracePt t="259624" x="2803525" y="3551238"/>
          <p14:tracePt t="259641" x="2759075" y="3543300"/>
          <p14:tracePt t="259657" x="2727325" y="3527425"/>
          <p14:tracePt t="259674" x="2620963" y="3535363"/>
          <p14:tracePt t="259691" x="2606675" y="3535363"/>
          <p14:tracePt t="259783" x="2598738" y="3543300"/>
          <p14:tracePt t="259920" x="2598738" y="3551238"/>
          <p14:tracePt t="259936" x="2574925" y="3551238"/>
          <p14:tracePt t="259943" x="2476500" y="3603625"/>
          <p14:tracePt t="259952" x="2392363" y="3619500"/>
          <p14:tracePt t="259959" x="2324100" y="3635375"/>
          <p14:tracePt t="259975" x="2217738" y="3649663"/>
          <p14:tracePt t="259991" x="2193925" y="3649663"/>
          <p14:tracePt t="260056" x="2187575" y="3665538"/>
          <p14:tracePt t="260072" x="2201863" y="3673475"/>
          <p14:tracePt t="260079" x="2209800" y="3673475"/>
          <p14:tracePt t="260091" x="2232025" y="3679825"/>
          <p14:tracePt t="260107" x="2270125" y="3687763"/>
          <p14:tracePt t="260124" x="2301875" y="3695700"/>
          <p14:tracePt t="260141" x="2316163" y="3695700"/>
          <p14:tracePt t="260296" x="2324100" y="3695700"/>
          <p14:tracePt t="260304" x="2332038" y="3679825"/>
          <p14:tracePt t="260311" x="2384425" y="3665538"/>
          <p14:tracePt t="260324" x="2430463" y="3641725"/>
          <p14:tracePt t="260341" x="2530475" y="3619500"/>
          <p14:tracePt t="260358" x="2560638" y="3603625"/>
          <p14:tracePt t="260559" x="2568575" y="3603625"/>
          <p14:tracePt t="260567" x="2574925" y="3603625"/>
          <p14:tracePt t="260655" x="2552700" y="3603625"/>
          <p14:tracePt t="260663" x="2530475" y="3603625"/>
          <p14:tracePt t="260674" x="2506663" y="3603625"/>
          <p14:tracePt t="260691" x="2446338" y="3589338"/>
          <p14:tracePt t="260708" x="2438400" y="3589338"/>
          <p14:tracePt t="260808" x="2460625" y="3589338"/>
          <p14:tracePt t="260815" x="2476500" y="3589338"/>
          <p14:tracePt t="260824" x="2492375" y="3589338"/>
          <p14:tracePt t="260841" x="2498725" y="3589338"/>
          <p14:tracePt t="260959" x="2476500" y="3589338"/>
          <p14:tracePt t="260967" x="2468563" y="3589338"/>
          <p14:tracePt t="260976" x="2446338" y="3589338"/>
          <p14:tracePt t="260991" x="2438400" y="3581400"/>
          <p14:tracePt t="261048" x="2460625" y="3581400"/>
          <p14:tracePt t="261055" x="2506663" y="3581400"/>
          <p14:tracePt t="261063" x="2544763" y="3589338"/>
          <p14:tracePt t="261074" x="2582863" y="3589338"/>
          <p14:tracePt t="261091" x="2606675" y="3603625"/>
          <p14:tracePt t="261191" x="2568575" y="3603625"/>
          <p14:tracePt t="261199" x="2506663" y="3589338"/>
          <p14:tracePt t="261208" x="2438400" y="3565525"/>
          <p14:tracePt t="261225" x="2324100" y="3535363"/>
          <p14:tracePt t="261241" x="2179638" y="3513138"/>
          <p14:tracePt t="261258" x="1820863" y="3467100"/>
          <p14:tracePt t="261275" x="1684338" y="3467100"/>
          <p14:tracePt t="261291" x="1668463" y="3475038"/>
          <p14:tracePt t="261308" x="1660525" y="3513138"/>
          <p14:tracePt t="261325" x="1660525" y="3573463"/>
          <p14:tracePt t="261341" x="1730375" y="3703638"/>
          <p14:tracePt t="261359" x="1997075" y="3810000"/>
          <p14:tracePt t="261375" x="2095500" y="3817938"/>
          <p14:tracePt t="261376" x="2209800" y="3825875"/>
          <p14:tracePt t="261391" x="2446338" y="3825875"/>
          <p14:tracePt t="261408" x="2606675" y="3802063"/>
          <p14:tracePt t="261425" x="2720975" y="3741738"/>
          <p14:tracePt t="261441" x="2743200" y="3703638"/>
          <p14:tracePt t="261458" x="2743200" y="3649663"/>
          <p14:tracePt t="261475" x="2713038" y="3559175"/>
          <p14:tracePt t="261491" x="2560638" y="3489325"/>
          <p14:tracePt t="261508" x="2270125" y="3429000"/>
          <p14:tracePt t="261525" x="1997075" y="3421063"/>
          <p14:tracePt t="261541" x="1760538" y="3421063"/>
          <p14:tracePt t="261559" x="1562100" y="3489325"/>
          <p14:tracePt t="261575" x="1554163" y="3505200"/>
          <p14:tracePt t="261591" x="1584325" y="3535363"/>
          <p14:tracePt t="261608" x="1722438" y="3551238"/>
          <p14:tracePt t="261625" x="2035175" y="3551238"/>
          <p14:tracePt t="261641" x="2536825" y="3551238"/>
          <p14:tracePt t="261658" x="2751138" y="3535363"/>
          <p14:tracePt t="261675" x="2789238" y="3521075"/>
          <p14:tracePt t="261708" x="2697163" y="3489325"/>
          <p14:tracePt t="261725" x="2468563" y="3467100"/>
          <p14:tracePt t="261741" x="1889125" y="3467100"/>
          <p14:tracePt t="261759" x="1485900" y="3527425"/>
          <p14:tracePt t="261775" x="1455738" y="3559175"/>
          <p14:tracePt t="261791" x="1485900" y="3597275"/>
          <p14:tracePt t="261808" x="1600200" y="3627438"/>
          <p14:tracePt t="261825" x="1973263" y="3627438"/>
          <p14:tracePt t="261841" x="2492375" y="3627438"/>
          <p14:tracePt t="261858" x="2651125" y="3589338"/>
          <p14:tracePt t="261875" x="2659063" y="3581400"/>
          <p14:tracePt t="261891" x="2659063" y="3573463"/>
          <p14:tracePt t="261908" x="2560638" y="3551238"/>
          <p14:tracePt t="261925" x="2149475" y="3551238"/>
          <p14:tracePt t="261941" x="1692275" y="3559175"/>
          <p14:tracePt t="261958" x="1524000" y="3627438"/>
          <p14:tracePt t="261975" x="1508125" y="3703638"/>
          <p14:tracePt t="261991" x="1592263" y="3717925"/>
          <p14:tracePt t="262008" x="1851025" y="3725863"/>
          <p14:tracePt t="262025" x="2430463" y="3725863"/>
          <p14:tracePt t="262041" x="2674938" y="3703638"/>
          <p14:tracePt t="262058" x="2727325" y="3665538"/>
          <p14:tracePt t="262075" x="2727325" y="3649663"/>
          <p14:tracePt t="262091" x="2705100" y="3635375"/>
          <p14:tracePt t="262108" x="2544763" y="3627438"/>
          <p14:tracePt t="262125" x="2225675" y="3627438"/>
          <p14:tracePt t="262142" x="2087563" y="3641725"/>
          <p14:tracePt t="262158" x="2079625" y="3649663"/>
          <p14:tracePt t="262175" x="2117725" y="3673475"/>
          <p14:tracePt t="262192" x="2209800" y="3687763"/>
          <p14:tracePt t="262208" x="2370138" y="3687763"/>
          <p14:tracePt t="262225" x="2590800" y="3687763"/>
          <p14:tracePt t="262242" x="2667000" y="3687763"/>
          <p14:tracePt t="262258" x="2674938" y="3687763"/>
          <p14:tracePt t="262463" x="2689225" y="3673475"/>
          <p14:tracePt t="262471" x="2773363" y="3665538"/>
          <p14:tracePt t="262479" x="2895600" y="3665538"/>
          <p14:tracePt t="262492" x="3063875" y="3665538"/>
          <p14:tracePt t="262508" x="3436938" y="3665538"/>
          <p14:tracePt t="262525" x="3932238" y="3665538"/>
          <p14:tracePt t="262542" x="4503738" y="3711575"/>
          <p14:tracePt t="262558" x="5083175" y="3787775"/>
          <p14:tracePt t="262575" x="5883275" y="3992563"/>
          <p14:tracePt t="262593" x="6446838" y="4168775"/>
          <p14:tracePt t="262608" x="6918325" y="4297363"/>
          <p14:tracePt t="262625" x="7421563" y="4389438"/>
          <p14:tracePt t="262642" x="7932738" y="4427538"/>
          <p14:tracePt t="262658" x="8305800" y="4427538"/>
          <p14:tracePt t="262675" x="8664575" y="4427538"/>
          <p14:tracePt t="262692" x="8961438" y="4381500"/>
          <p14:tracePt t="262708" x="9174163" y="4321175"/>
          <p14:tracePt t="262725" x="9304338" y="4275138"/>
          <p14:tracePt t="262742" x="9318625" y="4251325"/>
          <p14:tracePt t="262758" x="9326563" y="4251325"/>
          <p14:tracePt t="262824" x="9342438" y="4251325"/>
          <p14:tracePt t="262831" x="9394825" y="4251325"/>
          <p14:tracePt t="262842" x="9486900" y="4251325"/>
          <p14:tracePt t="262858" x="9707563" y="4289425"/>
          <p14:tracePt t="262875" x="10058400" y="4373563"/>
          <p14:tracePt t="262892" x="10401300" y="4503738"/>
          <p14:tracePt t="262909" x="10621963" y="4640263"/>
          <p14:tracePt t="262925" x="10690225" y="4778375"/>
          <p14:tracePt t="262942" x="10706100" y="4999038"/>
          <p14:tracePt t="262959" x="10553700" y="5349875"/>
          <p14:tracePt t="262975" x="9693275" y="5965825"/>
          <p14:tracePt t="262992" x="8816975" y="6294438"/>
          <p14:tracePt t="263009" x="7742238" y="6484938"/>
          <p14:tracePt t="263025" x="6713538" y="6484938"/>
          <p14:tracePt t="263042" x="5676900" y="6302375"/>
          <p14:tracePt t="263059" x="4899025" y="5981700"/>
          <p14:tracePt t="263075" x="4556125" y="5707063"/>
          <p14:tracePt t="263093" x="4533900" y="5494338"/>
          <p14:tracePt t="263109" x="4664075" y="5045075"/>
          <p14:tracePt t="263125" x="5295900" y="4533900"/>
          <p14:tracePt t="263143" x="6765925" y="3894138"/>
          <p14:tracePt t="263159" x="7345363" y="3725863"/>
          <p14:tracePt t="263175" x="8975725" y="3497263"/>
          <p14:tracePt t="263192" x="9990138" y="3527425"/>
          <p14:tracePt t="263209" x="10728325" y="3810000"/>
          <p14:tracePt t="263225" x="11141075" y="4213225"/>
          <p14:tracePt t="263242" x="11239500" y="4678363"/>
          <p14:tracePt t="263259" x="11071225" y="5203825"/>
          <p14:tracePt t="263275" x="10477500" y="5684838"/>
          <p14:tracePt t="263292" x="9731375" y="5927725"/>
          <p14:tracePt t="263309" x="8816975" y="5959475"/>
          <p14:tracePt t="263325" x="7902575" y="5745163"/>
          <p14:tracePt t="263343" x="6964363" y="5257800"/>
          <p14:tracePt t="263359" x="6911975" y="5159375"/>
          <p14:tracePt t="263375" x="6988175" y="4846638"/>
          <p14:tracePt t="263392" x="7353300" y="4541838"/>
          <p14:tracePt t="263409" x="7993063" y="4389438"/>
          <p14:tracePt t="263426" x="8656638" y="4359275"/>
          <p14:tracePt t="263442" x="9174163" y="4411663"/>
          <p14:tracePt t="263459" x="9418638" y="4587875"/>
          <p14:tracePt t="263475" x="9448800" y="4778375"/>
          <p14:tracePt t="263492" x="9326563" y="5006975"/>
          <p14:tracePt t="263509" x="8907463" y="5287963"/>
          <p14:tracePt t="263525" x="8397875" y="5440363"/>
          <p14:tracePt t="263543" x="7818438" y="5478463"/>
          <p14:tracePt t="263559" x="7658100" y="5448300"/>
          <p14:tracePt t="263575" x="7604125" y="5402263"/>
          <p14:tracePt t="263594" x="7604125" y="5372100"/>
          <p14:tracePt t="263609" x="7589838" y="5280025"/>
          <p14:tracePt t="263625" x="7589838" y="5265738"/>
          <p14:tracePt t="263643" x="7589838" y="5227638"/>
          <p14:tracePt t="263659" x="7589838" y="5189538"/>
          <p14:tracePt t="263831" x="7589838" y="5173663"/>
          <p14:tracePt t="263839" x="7497763" y="5143500"/>
          <p14:tracePt t="263848" x="7269163" y="5075238"/>
          <p14:tracePt t="263859" x="7002463" y="5013325"/>
          <p14:tracePt t="263875" x="6384925" y="4830763"/>
          <p14:tracePt t="263892" x="5189538" y="4479925"/>
          <p14:tracePt t="263909" x="3932238" y="4046538"/>
          <p14:tracePt t="263926" x="2949575" y="3673475"/>
          <p14:tracePt t="263942" x="2378075" y="3421063"/>
          <p14:tracePt t="263960" x="2125663" y="3184525"/>
          <p14:tracePt t="263976" x="2125663" y="3094038"/>
          <p14:tracePt t="263992" x="2163763" y="2963863"/>
          <p14:tracePt t="264009" x="2263775" y="2879725"/>
          <p14:tracePt t="264026" x="2346325" y="2827338"/>
          <p14:tracePt t="264042" x="2362200" y="2811463"/>
          <p14:tracePt t="264089" x="2362200" y="2819400"/>
          <p14:tracePt t="264095" x="2339975" y="2887663"/>
          <p14:tracePt t="264109" x="2293938" y="3078163"/>
          <p14:tracePt t="264126" x="2239963" y="3276600"/>
          <p14:tracePt t="264142" x="2171700" y="3543300"/>
          <p14:tracePt t="264159" x="2049463" y="3817938"/>
          <p14:tracePt t="264176" x="2041525" y="3848100"/>
          <p14:tracePt t="264216" x="2057400" y="3848100"/>
          <p14:tracePt t="264226" x="2117725" y="3763963"/>
          <p14:tracePt t="264242" x="2239963" y="3589338"/>
          <p14:tracePt t="264259" x="2332038" y="3398838"/>
          <p14:tracePt t="264276" x="2430463" y="3246438"/>
          <p14:tracePt t="264292" x="2492375" y="3192463"/>
          <p14:tracePt t="264326" x="2514600" y="3192463"/>
          <p14:tracePt t="264342" x="2651125" y="3398838"/>
          <p14:tracePt t="264359" x="2827338" y="3962400"/>
          <p14:tracePt t="264376" x="2903538" y="4237038"/>
          <p14:tracePt t="264392" x="2955925" y="4365625"/>
          <p14:tracePt t="264409" x="2963863" y="4381500"/>
          <p14:tracePt t="264448" x="2963863" y="4359275"/>
          <p14:tracePt t="264459" x="2963863" y="4289425"/>
          <p14:tracePt t="264476" x="2963863" y="4198938"/>
          <p14:tracePt t="264492" x="2911475" y="4084638"/>
          <p14:tracePt t="264509" x="2903538" y="4076700"/>
          <p14:tracePt t="264552" x="2917825" y="4122738"/>
          <p14:tracePt t="264560" x="2949575" y="4183063"/>
          <p14:tracePt t="264568" x="2994025" y="4229100"/>
          <p14:tracePt t="264576" x="3017838" y="4244975"/>
          <p14:tracePt t="264592" x="3032125" y="4244975"/>
          <p14:tracePt t="264626" x="3048000" y="4130675"/>
          <p14:tracePt t="264642" x="3048000" y="4060825"/>
          <p14:tracePt t="264659" x="2994025" y="3902075"/>
          <p14:tracePt t="264676" x="2955925" y="3810000"/>
          <p14:tracePt t="264692" x="2955925" y="3802063"/>
          <p14:tracePt t="264727" x="2955925" y="3825875"/>
          <p14:tracePt t="264735" x="2955925" y="3932238"/>
          <p14:tracePt t="264744" x="2955925" y="3992563"/>
          <p14:tracePt t="264759" x="2955925" y="4137025"/>
          <p14:tracePt t="264776" x="2955925" y="4175125"/>
          <p14:tracePt t="264809" x="2987675" y="4114800"/>
          <p14:tracePt t="264826" x="3032125" y="3894138"/>
          <p14:tracePt t="264843" x="3040063" y="3703638"/>
          <p14:tracePt t="264859" x="3040063" y="3497263"/>
          <p14:tracePt t="264876" x="3040063" y="3336925"/>
          <p14:tracePt t="264879" x="3040063" y="3298825"/>
          <p14:tracePt t="264935" x="3048000" y="3382963"/>
          <p14:tracePt t="264944" x="3078163" y="3535363"/>
          <p14:tracePt t="264951" x="3094038" y="3635375"/>
          <p14:tracePt t="264960" x="3108325" y="3763963"/>
          <p14:tracePt t="264976" x="3140075" y="3992563"/>
          <p14:tracePt t="264993" x="3140075" y="4144963"/>
          <p14:tracePt t="265009" x="3140075" y="4175125"/>
          <p14:tracePt t="265063" x="3140075" y="4114800"/>
          <p14:tracePt t="265072" x="3140075" y="4084638"/>
          <p14:tracePt t="265119" x="3140075" y="4144963"/>
          <p14:tracePt t="265127" x="3140075" y="4297363"/>
          <p14:tracePt t="265135" x="3140075" y="4427538"/>
          <p14:tracePt t="265144" x="3140075" y="4594225"/>
          <p14:tracePt t="265159" x="3140075" y="4906963"/>
          <p14:tracePt t="265176" x="3140075" y="5089525"/>
          <p14:tracePt t="265193" x="3140075" y="5097463"/>
          <p14:tracePt t="265209" x="3146425" y="5105400"/>
          <p14:tracePt t="265226" x="3184525" y="4960938"/>
          <p14:tracePt t="265243" x="3200400" y="4784725"/>
          <p14:tracePt t="265259" x="3178175" y="4503738"/>
          <p14:tracePt t="265276" x="3101975" y="4244975"/>
          <p14:tracePt t="265293" x="3070225" y="4168775"/>
          <p14:tracePt t="265328" x="3048000" y="4305300"/>
          <p14:tracePt t="265343" x="3032125" y="4419600"/>
          <p14:tracePt t="265359" x="3025775" y="4732338"/>
          <p14:tracePt t="265376" x="3048000" y="4876800"/>
          <p14:tracePt t="265393" x="3055938" y="4892675"/>
          <p14:tracePt t="265423" x="3063875" y="4860925"/>
          <p14:tracePt t="265431" x="3070225" y="4792663"/>
          <p14:tracePt t="265443" x="3070225" y="4762500"/>
          <p14:tracePt t="265459" x="3070225" y="4724400"/>
          <p14:tracePt t="265476" x="3055938" y="4610100"/>
          <p14:tracePt t="265840" x="3048000" y="4594225"/>
          <p14:tracePt t="265848" x="3025775" y="4525963"/>
          <p14:tracePt t="265860" x="3009900" y="4441825"/>
          <p14:tracePt t="265876" x="2979738" y="4359275"/>
          <p14:tracePt t="265879" x="2979738" y="4283075"/>
          <p14:tracePt t="265893" x="2979738" y="4213225"/>
          <p14:tracePt t="265910" x="2979738" y="4084638"/>
          <p14:tracePt t="265926" x="2979738" y="3970338"/>
          <p14:tracePt t="265943" x="2971800" y="3908425"/>
          <p14:tracePt t="265960" x="2971800" y="3902075"/>
          <p14:tracePt t="265994" x="2955925" y="3894138"/>
          <p14:tracePt t="266010" x="2949575" y="3894138"/>
          <p14:tracePt t="266127" x="2949575" y="3870325"/>
          <p14:tracePt t="266136" x="2949575" y="3832225"/>
          <p14:tracePt t="266144" x="2949575" y="3810000"/>
          <p14:tracePt t="266303" x="2949575" y="3794125"/>
          <p14:tracePt t="266311" x="2949575" y="3779838"/>
          <p14:tracePt t="266319" x="2949575" y="3763963"/>
          <p14:tracePt t="266439" x="2955925" y="3756025"/>
          <p14:tracePt t="266455" x="2963863" y="3756025"/>
          <p14:tracePt t="266471" x="2987675" y="3756025"/>
          <p14:tracePt t="266479" x="3017838" y="3756025"/>
          <p14:tracePt t="266488" x="3078163" y="3749675"/>
          <p14:tracePt t="266495" x="3124200" y="3749675"/>
          <p14:tracePt t="266510" x="3170238" y="3749675"/>
          <p14:tracePt t="266526" x="3368675" y="3725863"/>
          <p14:tracePt t="266543" x="3665538" y="3725863"/>
          <p14:tracePt t="266560" x="3825875" y="3717925"/>
          <p14:tracePt t="266576" x="3924300" y="3717925"/>
          <p14:tracePt t="266593" x="3940175" y="3717925"/>
          <p14:tracePt t="266735" x="3946525" y="3703638"/>
          <p14:tracePt t="266743" x="3946525" y="3649663"/>
          <p14:tracePt t="266768" x="3946525" y="3635375"/>
          <p14:tracePt t="266775" x="3946525" y="3589338"/>
          <p14:tracePt t="266783" x="3946525" y="3565525"/>
          <p14:tracePt t="266793" x="3946525" y="3559175"/>
          <p14:tracePt t="266810" x="3946525" y="3543300"/>
          <p14:tracePt t="266827" x="3932238" y="3497263"/>
          <p14:tracePt t="266843" x="3916363" y="3497263"/>
          <p14:tracePt t="266860" x="3908425" y="3489325"/>
          <p14:tracePt t="266904" x="3902075" y="3482975"/>
          <p14:tracePt t="266912" x="3894138" y="3459163"/>
          <p14:tracePt t="266935" x="3886200" y="3459163"/>
          <p14:tracePt t="266959" x="3886200" y="3451225"/>
          <p14:tracePt t="267215" x="3886200" y="3489325"/>
          <p14:tracePt t="267225" x="3870325" y="3521075"/>
          <p14:tracePt t="267231" x="3870325" y="3527425"/>
          <p14:tracePt t="267243" x="3870325" y="3543300"/>
          <p14:tracePt t="267260" x="3832225" y="3635375"/>
          <p14:tracePt t="267277" x="3817938" y="3679825"/>
          <p14:tracePt t="267293" x="3787775" y="3763963"/>
          <p14:tracePt t="267310" x="3771900" y="3817938"/>
          <p14:tracePt t="267327" x="3749675" y="3924300"/>
          <p14:tracePt t="267343" x="3749675" y="3962400"/>
          <p14:tracePt t="267360" x="3749675" y="4008438"/>
          <p14:tracePt t="267377" x="3749675" y="4038600"/>
          <p14:tracePt t="267394" x="3749675" y="4092575"/>
          <p14:tracePt t="267410" x="3749675" y="4160838"/>
          <p14:tracePt t="267427" x="3749675" y="4244975"/>
          <p14:tracePt t="267443" x="3733800" y="4321175"/>
          <p14:tracePt t="267460" x="3733800" y="4389438"/>
          <p14:tracePt t="267477" x="3733800" y="4449763"/>
          <p14:tracePt t="267494" x="3733800" y="4503738"/>
          <p14:tracePt t="267510" x="3733800" y="4564063"/>
          <p14:tracePt t="267527" x="3733800" y="4656138"/>
          <p14:tracePt t="267544" x="3733800" y="4702175"/>
          <p14:tracePt t="267560" x="3733800" y="4746625"/>
          <p14:tracePt t="267577" x="3733800" y="4792663"/>
          <p14:tracePt t="267594" x="3733800" y="4838700"/>
          <p14:tracePt t="267610" x="3733800" y="4868863"/>
          <p14:tracePt t="267626" x="3733800" y="4914900"/>
          <p14:tracePt t="267643" x="3733800" y="4945063"/>
          <p14:tracePt t="267660" x="3733800" y="5006975"/>
          <p14:tracePt t="267677" x="3733800" y="5051425"/>
          <p14:tracePt t="267694" x="3733800" y="5089525"/>
          <p14:tracePt t="267711" x="3741738" y="5127625"/>
          <p14:tracePt t="267864" x="3741738" y="5135563"/>
          <p14:tracePt t="267872" x="3749675" y="5121275"/>
          <p14:tracePt t="267879" x="3756025" y="5097463"/>
          <p14:tracePt t="267894" x="3771900" y="5051425"/>
          <p14:tracePt t="267911" x="3810000" y="4906963"/>
          <p14:tracePt t="267927" x="3856038" y="4746625"/>
          <p14:tracePt t="267944" x="3908425" y="4556125"/>
          <p14:tracePt t="267960" x="3992563" y="4283075"/>
          <p14:tracePt t="267977" x="4068763" y="4016375"/>
          <p14:tracePt t="267994" x="4144963" y="3779838"/>
          <p14:tracePt t="268011" x="4183063" y="3565525"/>
          <p14:tracePt t="268027" x="4191000" y="3421063"/>
          <p14:tracePt t="268044" x="4198938" y="3330575"/>
          <p14:tracePt t="268060" x="4175125" y="3230563"/>
          <p14:tracePt t="268077" x="4160838" y="3184525"/>
          <p14:tracePt t="268094" x="4122738" y="3140075"/>
          <p14:tracePt t="268110" x="4122738" y="3124200"/>
          <p14:tracePt t="268224" x="4114800" y="3124200"/>
          <p14:tracePt t="268352" x="4114800" y="3132138"/>
          <p14:tracePt t="268360" x="4092575" y="3230563"/>
          <p14:tracePt t="268368" x="4060825" y="3352800"/>
          <p14:tracePt t="268377" x="4060825" y="3467100"/>
          <p14:tracePt t="268394" x="4060825" y="3810000"/>
          <p14:tracePt t="268410" x="4000500" y="4403725"/>
          <p14:tracePt t="268427" x="3932238" y="4960938"/>
          <p14:tracePt t="268444" x="3832225" y="5570538"/>
          <p14:tracePt t="268461" x="3779838" y="5943600"/>
          <p14:tracePt t="268477" x="3749675" y="6188075"/>
          <p14:tracePt t="268494" x="3741738" y="6294438"/>
          <p14:tracePt t="268535" x="3741738" y="6226175"/>
          <p14:tracePt t="268545" x="3756025" y="6003925"/>
          <p14:tracePt t="268561" x="3787775" y="5516563"/>
          <p14:tracePt t="268577" x="3787775" y="4899025"/>
          <p14:tracePt t="268594" x="3787775" y="4321175"/>
          <p14:tracePt t="268611" x="3787775" y="4008438"/>
          <p14:tracePt t="268627" x="3787775" y="3840163"/>
          <p14:tracePt t="268644" x="3787775" y="3832225"/>
          <p14:tracePt t="268677" x="3810000" y="4008438"/>
          <p14:tracePt t="268694" x="3878263" y="4618038"/>
          <p14:tracePt t="268710" x="3992563" y="5638800"/>
          <p14:tracePt t="268727" x="4046538" y="6011863"/>
          <p14:tracePt t="268744" x="4054475" y="6118225"/>
          <p14:tracePt t="268761" x="4060825" y="6126163"/>
          <p14:tracePt t="268777" x="4152900" y="5883275"/>
          <p14:tracePt t="268794" x="4198938" y="5372100"/>
          <p14:tracePt t="268811" x="4198938" y="4708525"/>
          <p14:tracePt t="268827" x="4198938" y="4084638"/>
          <p14:tracePt t="268844" x="4175125" y="3756025"/>
          <p14:tracePt t="268861" x="4175125" y="3695700"/>
          <p14:tracePt t="268879" x="4175125" y="3717925"/>
          <p14:tracePt t="268894" x="4175125" y="3916363"/>
          <p14:tracePt t="268911" x="4175125" y="4724400"/>
          <p14:tracePt t="268927" x="4175125" y="5181600"/>
          <p14:tracePt t="268944" x="4175125" y="5402263"/>
          <p14:tracePt t="268961" x="4175125" y="5410200"/>
          <p14:tracePt t="268977" x="4175125" y="5418138"/>
          <p14:tracePt t="268994" x="4237038" y="5181600"/>
          <p14:tracePt t="269011" x="4244975" y="4822825"/>
          <p14:tracePt t="269027" x="4206875" y="4351338"/>
          <p14:tracePt t="269044" x="4137025" y="4092575"/>
          <p14:tracePt t="269061" x="4114800" y="4054475"/>
          <p14:tracePt t="269094" x="4076700" y="4198938"/>
          <p14:tracePt t="269111" x="4030663" y="4564063"/>
          <p14:tracePt t="269128" x="4030663" y="4716463"/>
          <p14:tracePt t="269144" x="4030663" y="4746625"/>
          <p14:tracePt t="269178" x="4030663" y="4740275"/>
          <p14:tracePt t="269194" x="4084638" y="4541838"/>
          <p14:tracePt t="269211" x="4114800" y="4373563"/>
          <p14:tracePt t="269228" x="4144963" y="4198938"/>
          <p14:tracePt t="269244" x="4168775" y="4092575"/>
          <p14:tracePt t="269261" x="4183063" y="4060825"/>
          <p14:tracePt t="269320" x="4183063" y="4076700"/>
          <p14:tracePt t="269328" x="4183063" y="4092575"/>
          <p14:tracePt t="269952" x="4251325" y="4130675"/>
          <p14:tracePt t="269960" x="4373563" y="4152900"/>
          <p14:tracePt t="269968" x="4473575" y="4175125"/>
          <p14:tracePt t="269978" x="4572000" y="4213225"/>
          <p14:tracePt t="269994" x="4686300" y="4251325"/>
          <p14:tracePt t="270012" x="4732338" y="4267200"/>
          <p14:tracePt t="270028" x="4778375" y="4283075"/>
          <p14:tracePt t="270044" x="4800600" y="4289425"/>
          <p14:tracePt t="270061" x="4816475" y="4297363"/>
          <p14:tracePt t="270079" x="4822825" y="4297363"/>
          <p14:tracePt t="270184" x="4822825" y="4305300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Cumulative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741679" y="2296359"/>
                <a:ext cx="11257281" cy="372762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>
                <a:spAutoFit/>
              </a:bodyPr>
              <a:lstStyle/>
              <a:p>
                <a:pPr algn="just"/>
                <a:endParaRPr lang="en-US" sz="20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1- The </a:t>
                </a:r>
                <a:r>
                  <a:rPr lang="en-US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midpoint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 a class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𝐿𝑜𝑤𝑒𝑟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𝑐𝑙𝑎𝑠𝑠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𝑙𝑖𝑚𝑖𝑡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𝑈𝑝𝑝𝑒𝑟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𝑐𝑙𝑎𝑠𝑠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𝐿𝑖𝑚𝑖𝑡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ar-EG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نقطة المنتصف             </a:t>
                </a:r>
                <a:endParaRPr 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2- The </a:t>
                </a:r>
                <a:r>
                  <a:rPr 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relative frequency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 a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class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𝐶𝑙𝑎𝑠𝑠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𝐹𝑟𝑒𝑞𝑢𝑒𝑛𝑐𝑦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𝑆𝑎𝑚𝑝𝑙𝑒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𝑆𝑖𝑧𝑒</m:t>
                        </m:r>
                      </m:den>
                    </m:f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den>
                    </m:f>
                  </m:oMath>
                </a14:m>
                <a:r>
                  <a:rPr lang="ar-EG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التكرار النسبي                      </a:t>
                </a:r>
                <a:endParaRPr 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3- The </a:t>
                </a:r>
                <a:r>
                  <a:rPr 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cumulative frequency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 a class is the sum of the frequencies of that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class and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all previous classes. The cumulative frequency of the last class is equal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the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 size </a:t>
                </a:r>
                <a:r>
                  <a:rPr lang="en-US" sz="24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ar-EG" sz="24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r"/>
                <a:r>
                  <a:rPr lang="ar-EG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التكرار التراكمي </a:t>
                </a:r>
                <a:r>
                  <a:rPr lang="ar-EG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لفئة ما هو مجموع </a:t>
                </a:r>
                <a:r>
                  <a:rPr lang="ar-EG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تكرارات </a:t>
                </a:r>
                <a:r>
                  <a:rPr lang="ar-EG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تلك الفئة وجميع الفئات السابقة. التكرار التراكمي للفئة الأخيرة يساوي حجم </a:t>
                </a:r>
                <a:r>
                  <a:rPr lang="ar-EG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العينة</a:t>
                </a:r>
                <a:endPara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1679" y="2296359"/>
                <a:ext cx="11257281" cy="3727624"/>
              </a:xfrm>
              <a:prstGeom prst="rect">
                <a:avLst/>
              </a:prstGeom>
              <a:blipFill>
                <a:blip r:embed="rId5"/>
                <a:stretch>
                  <a:fillRect l="-867" r="-867" b="-29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8450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708"/>
    </mc:Choice>
    <mc:Fallback xmlns="">
      <p:transition advTm="3870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03" x="4816475" y="4305300"/>
          <p14:tracePt t="711" x="4762500" y="4289425"/>
          <p14:tracePt t="719" x="4716463" y="4275138"/>
          <p14:tracePt t="736" x="4664075" y="4259263"/>
          <p14:tracePt t="753" x="4618038" y="4237038"/>
          <p14:tracePt t="770" x="4564063" y="4229100"/>
          <p14:tracePt t="786" x="4503738" y="4183063"/>
          <p14:tracePt t="803" x="4381500" y="3984625"/>
          <p14:tracePt t="819" x="4229100" y="3756025"/>
          <p14:tracePt t="836" x="4122738" y="3603625"/>
          <p14:tracePt t="853" x="4030663" y="3444875"/>
          <p14:tracePt t="870" x="3978275" y="3330575"/>
          <p14:tracePt t="886" x="3924300" y="3246438"/>
          <p14:tracePt t="903" x="3894138" y="3208338"/>
          <p14:tracePt t="919" x="3894138" y="3200400"/>
          <p14:tracePt t="936" x="3870325" y="3192463"/>
          <p14:tracePt t="953" x="3749675" y="3162300"/>
          <p14:tracePt t="970" x="3627438" y="3124200"/>
          <p14:tracePt t="986" x="3535363" y="3094038"/>
          <p14:tracePt t="1003" x="3482975" y="3086100"/>
          <p14:tracePt t="1020" x="3467100" y="3078163"/>
          <p14:tracePt t="1036" x="3444875" y="3078163"/>
          <p14:tracePt t="1054" x="3436938" y="3070225"/>
          <p14:tracePt t="6423" x="3444875" y="3070225"/>
          <p14:tracePt t="6430" x="3513138" y="3070225"/>
          <p14:tracePt t="6439" x="3649663" y="3108325"/>
          <p14:tracePt t="6455" x="3924300" y="3200400"/>
          <p14:tracePt t="6472" x="4038600" y="3222625"/>
          <p14:tracePt t="6488" x="4175125" y="3230563"/>
          <p14:tracePt t="6505" x="4373563" y="3170238"/>
          <p14:tracePt t="6523" x="4503738" y="3108325"/>
          <p14:tracePt t="6526" x="4518025" y="3101975"/>
          <p14:tracePt t="6887" x="4511675" y="3101975"/>
          <p14:tracePt t="6894" x="4457700" y="3094038"/>
          <p14:tracePt t="6905" x="4419600" y="3094038"/>
          <p14:tracePt t="6922" x="4259263" y="3146425"/>
          <p14:tracePt t="6938" x="4144963" y="3246438"/>
          <p14:tracePt t="6955" x="4060825" y="3336925"/>
          <p14:tracePt t="6972" x="3908425" y="3436938"/>
          <p14:tracePt t="6988" x="3741738" y="3551238"/>
          <p14:tracePt t="7006" x="3527425" y="3627438"/>
          <p14:tracePt t="7023" x="3475038" y="3635375"/>
          <p14:tracePt t="7038" x="3467100" y="3635375"/>
          <p14:tracePt t="7199" x="3467100" y="3597275"/>
          <p14:tracePt t="7207" x="3467100" y="3573463"/>
          <p14:tracePt t="7215" x="3451225" y="3559175"/>
          <p14:tracePt t="7223" x="3451225" y="3551238"/>
          <p14:tracePt t="7239" x="3451225" y="3543300"/>
          <p14:tracePt t="7255" x="3436938" y="3521075"/>
          <p14:tracePt t="7272" x="3421063" y="3482975"/>
          <p14:tracePt t="7289" x="3406775" y="3467100"/>
          <p14:tracePt t="7311" x="3398838" y="3467100"/>
          <p14:tracePt t="8263" x="3390900" y="3451225"/>
          <p14:tracePt t="8270" x="3352800" y="3375025"/>
          <p14:tracePt t="8279" x="3268663" y="3216275"/>
          <p14:tracePt t="8289" x="3200400" y="3101975"/>
          <p14:tracePt t="8306" x="3108325" y="2963863"/>
          <p14:tracePt t="8322" x="2987675" y="2797175"/>
          <p14:tracePt t="8339" x="2865438" y="2620963"/>
          <p14:tracePt t="8356" x="2781300" y="2498725"/>
          <p14:tracePt t="8372" x="2705100" y="2384425"/>
          <p14:tracePt t="8390" x="2682875" y="2362200"/>
          <p14:tracePt t="8815" x="2560638" y="2308225"/>
          <p14:tracePt t="8822" x="2378075" y="2247900"/>
          <p14:tracePt t="8831" x="2155825" y="2149475"/>
          <p14:tracePt t="8839" x="1812925" y="1981200"/>
          <p14:tracePt t="8856" x="1273175" y="1722438"/>
          <p14:tracePt t="8872" x="990600" y="1554163"/>
          <p14:tracePt t="8889" x="854075" y="1439863"/>
          <p14:tracePt t="8906" x="762000" y="1333500"/>
          <p14:tracePt t="8924" x="731838" y="1287463"/>
          <p14:tracePt t="8939" x="731838" y="1279525"/>
          <p14:tracePt t="8958" x="731838" y="1265238"/>
          <p14:tracePt t="8972" x="731838" y="1241425"/>
          <p14:tracePt t="8989" x="731838" y="1203325"/>
          <p14:tracePt t="9006" x="731838" y="1135063"/>
          <p14:tracePt t="9022" x="739775" y="1089025"/>
          <p14:tracePt t="9039" x="739775" y="1028700"/>
          <p14:tracePt t="9056" x="739775" y="960438"/>
          <p14:tracePt t="9072" x="731838" y="898525"/>
          <p14:tracePt t="9089" x="701675" y="830263"/>
          <p14:tracePt t="9106" x="669925" y="762000"/>
          <p14:tracePt t="9123" x="669925" y="746125"/>
          <p14:tracePt t="9139" x="663575" y="739775"/>
          <p14:tracePt t="9156" x="631825" y="655638"/>
          <p14:tracePt t="9173" x="579438" y="563563"/>
          <p14:tracePt t="9189" x="533400" y="487363"/>
          <p14:tracePt t="9206" x="495300" y="396875"/>
          <p14:tracePt t="9222" x="479425" y="350838"/>
          <p14:tracePt t="9239" x="457200" y="288925"/>
          <p14:tracePt t="10319" x="288925" y="365125"/>
          <p14:tracePt t="10325" x="304800" y="427038"/>
          <p14:tracePt t="10340" x="334963" y="511175"/>
          <p14:tracePt t="10356" x="403225" y="693738"/>
          <p14:tracePt t="10374" x="533400" y="998538"/>
          <p14:tracePt t="10391" x="631825" y="1181100"/>
          <p14:tracePt t="10406" x="739775" y="1379538"/>
          <p14:tracePt t="10423" x="830263" y="1546225"/>
          <p14:tracePt t="10440" x="914400" y="1706563"/>
          <p14:tracePt t="10456" x="990600" y="1844675"/>
          <p14:tracePt t="10473" x="1050925" y="1935163"/>
          <p14:tracePt t="10491" x="1058863" y="1997075"/>
          <p14:tracePt t="10506" x="1112838" y="2103438"/>
          <p14:tracePt t="10523" x="1173163" y="2232025"/>
          <p14:tracePt t="10540" x="1211263" y="2362200"/>
          <p14:tracePt t="10556" x="1265238" y="2506663"/>
          <p14:tracePt t="10560" x="1303338" y="2560638"/>
          <p14:tracePt t="10573" x="1333500" y="2628900"/>
          <p14:tracePt t="10590" x="1409700" y="2759075"/>
          <p14:tracePt t="10606" x="1477963" y="2873375"/>
          <p14:tracePt t="10623" x="1516063" y="2925763"/>
          <p14:tracePt t="10640" x="1531938" y="2941638"/>
          <p14:tracePt t="10799" x="1539875" y="2949575"/>
          <p14:tracePt t="10808" x="1577975" y="2963863"/>
          <p14:tracePt t="10815" x="1600200" y="2971800"/>
          <p14:tracePt t="10823" x="1646238" y="2994025"/>
          <p14:tracePt t="10840" x="1760538" y="3048000"/>
          <p14:tracePt t="10857" x="1866900" y="3108325"/>
          <p14:tracePt t="10873" x="1935163" y="3154363"/>
          <p14:tracePt t="10890" x="1973263" y="3184525"/>
          <p14:tracePt t="10907" x="1981200" y="3184525"/>
          <p14:tracePt t="12319" x="1973263" y="3108325"/>
          <p14:tracePt t="12326" x="1958975" y="3048000"/>
          <p14:tracePt t="12335" x="1958975" y="3025775"/>
          <p14:tracePt t="12342" x="1951038" y="3001963"/>
          <p14:tracePt t="12357" x="1943100" y="2994025"/>
          <p14:tracePt t="12374" x="1935163" y="2941638"/>
          <p14:tracePt t="12390" x="1920875" y="2903538"/>
          <p14:tracePt t="12407" x="1920875" y="2895600"/>
          <p14:tracePt t="12424" x="1920875" y="2887663"/>
          <p14:tracePt t="12440" x="1920875" y="2873375"/>
          <p14:tracePt t="13743" x="1920875" y="2865438"/>
          <p14:tracePt t="13751" x="1981200" y="2873375"/>
          <p14:tracePt t="13759" x="2057400" y="2887663"/>
          <p14:tracePt t="13774" x="2193925" y="2933700"/>
          <p14:tracePt t="13791" x="2346325" y="2963863"/>
          <p14:tracePt t="13808" x="2628900" y="2963863"/>
          <p14:tracePt t="13824" x="3001963" y="3009900"/>
          <p14:tracePt t="13841" x="3132138" y="3009900"/>
          <p14:tracePt t="13858" x="3154363" y="3009900"/>
          <p14:tracePt t="13966" x="3170238" y="3017838"/>
          <p14:tracePt t="13974" x="3216275" y="3040063"/>
          <p14:tracePt t="13983" x="3268663" y="3055938"/>
          <p14:tracePt t="13991" x="3314700" y="3070225"/>
          <p14:tracePt t="14007" x="3413125" y="3086100"/>
          <p14:tracePt t="14024" x="3565525" y="3132138"/>
          <p14:tracePt t="14041" x="3894138" y="3170238"/>
          <p14:tracePt t="14057" x="4076700" y="3200400"/>
          <p14:tracePt t="14074" x="4137025" y="3200400"/>
          <p14:tracePt t="14551" x="4144963" y="3200400"/>
          <p14:tracePt t="14560" x="4160838" y="3200400"/>
          <p14:tracePt t="14566" x="4244975" y="3178175"/>
          <p14:tracePt t="14575" x="4343400" y="3124200"/>
          <p14:tracePt t="14591" x="4572000" y="3040063"/>
          <p14:tracePt t="14608" x="4716463" y="2979738"/>
          <p14:tracePt t="14625" x="4868863" y="2925763"/>
          <p14:tracePt t="14641" x="5006975" y="2873375"/>
          <p14:tracePt t="14659" x="5051425" y="2849563"/>
          <p14:tracePt t="14675" x="5059363" y="2849563"/>
          <p14:tracePt t="14708" x="5059363" y="2841625"/>
          <p14:tracePt t="14735" x="5059363" y="2835275"/>
          <p14:tracePt t="14743" x="5089525" y="2803525"/>
          <p14:tracePt t="14758" x="5127625" y="2751138"/>
          <p14:tracePt t="14775" x="5135563" y="2751138"/>
          <p14:tracePt t="14791" x="5143500" y="2743200"/>
          <p14:tracePt t="14831" x="5159375" y="2743200"/>
          <p14:tracePt t="14841" x="5165725" y="2743200"/>
          <p14:tracePt t="14967" x="5173663" y="2751138"/>
          <p14:tracePt t="15407" x="5173663" y="2759075"/>
          <p14:tracePt t="15431" x="5173663" y="2797175"/>
          <p14:tracePt t="15439" x="5189538" y="2895600"/>
          <p14:tracePt t="15447" x="5211763" y="2971800"/>
          <p14:tracePt t="15458" x="5235575" y="3001963"/>
          <p14:tracePt t="15475" x="5241925" y="3009900"/>
          <p14:tracePt t="15518" x="5249863" y="3009900"/>
          <p14:tracePt t="15542" x="5257800" y="3009900"/>
          <p14:tracePt t="15559" x="5280025" y="3009900"/>
          <p14:tracePt t="15567" x="5326063" y="2979738"/>
          <p14:tracePt t="15575" x="5372100" y="2949575"/>
          <p14:tracePt t="15592" x="5464175" y="2903538"/>
          <p14:tracePt t="15608" x="5562600" y="2841625"/>
          <p14:tracePt t="15625" x="5715000" y="2797175"/>
          <p14:tracePt t="15642" x="5829300" y="2781300"/>
          <p14:tracePt t="15658" x="5913438" y="2759075"/>
          <p14:tracePt t="15675" x="5943600" y="2759075"/>
          <p14:tracePt t="15775" x="5959475" y="2759075"/>
          <p14:tracePt t="15783" x="5981700" y="2765425"/>
          <p14:tracePt t="15792" x="6011863" y="2773363"/>
          <p14:tracePt t="15808" x="6035675" y="2781300"/>
          <p14:tracePt t="15826" x="6065838" y="2789238"/>
          <p14:tracePt t="15842" x="6103938" y="2797175"/>
          <p14:tracePt t="15858" x="6118225" y="2803525"/>
          <p14:tracePt t="15875" x="6164263" y="2819400"/>
          <p14:tracePt t="15892" x="6194425" y="2819400"/>
          <p14:tracePt t="16111" x="6202363" y="2819400"/>
          <p14:tracePt t="16119" x="6232525" y="2819400"/>
          <p14:tracePt t="16128" x="6294438" y="2811463"/>
          <p14:tracePt t="16142" x="6362700" y="2811463"/>
          <p14:tracePt t="16158" x="6408738" y="2803525"/>
          <p14:tracePt t="16175" x="6515100" y="2781300"/>
          <p14:tracePt t="16192" x="6530975" y="2781300"/>
          <p14:tracePt t="16238" x="6537325" y="2781300"/>
          <p14:tracePt t="16743" x="6575425" y="2789238"/>
          <p14:tracePt t="16751" x="6613525" y="2797175"/>
          <p14:tracePt t="16759" x="6667500" y="2803525"/>
          <p14:tracePt t="16775" x="6819900" y="2803525"/>
          <p14:tracePt t="16792" x="7070725" y="2803525"/>
          <p14:tracePt t="16809" x="7261225" y="2803525"/>
          <p14:tracePt t="16825" x="7445375" y="2803525"/>
          <p14:tracePt t="16842" x="7597775" y="2781300"/>
          <p14:tracePt t="16859" x="7650163" y="2773363"/>
          <p14:tracePt t="16875" x="7666038" y="2773363"/>
          <p14:tracePt t="16927" x="7688263" y="2773363"/>
          <p14:tracePt t="16935" x="7718425" y="2773363"/>
          <p14:tracePt t="16943" x="7788275" y="2759075"/>
          <p14:tracePt t="16960" x="7962900" y="2735263"/>
          <p14:tracePt t="16975" x="8107363" y="2720975"/>
          <p14:tracePt t="16992" x="8283575" y="2697163"/>
          <p14:tracePt t="17009" x="8412163" y="2682875"/>
          <p14:tracePt t="17025" x="8442325" y="2667000"/>
          <p14:tracePt t="17094" x="8450263" y="2667000"/>
          <p14:tracePt t="17119" x="8466138" y="2667000"/>
          <p14:tracePt t="17127" x="8480425" y="2667000"/>
          <p14:tracePt t="17135" x="8496300" y="2667000"/>
          <p14:tracePt t="17151" x="8512175" y="2667000"/>
          <p14:tracePt t="17159" x="8526463" y="2667000"/>
          <p14:tracePt t="17175" x="8550275" y="2667000"/>
          <p14:tracePt t="17192" x="8556625" y="2674938"/>
          <p14:tracePt t="17255" x="8556625" y="2682875"/>
          <p14:tracePt t="17262" x="8556625" y="2697163"/>
          <p14:tracePt t="17275" x="8504238" y="2759075"/>
          <p14:tracePt t="17292" x="8382000" y="2835275"/>
          <p14:tracePt t="17310" x="8131175" y="2903538"/>
          <p14:tracePt t="17326" x="8054975" y="2925763"/>
          <p14:tracePt t="17342" x="7802563" y="2955925"/>
          <p14:tracePt t="17359" x="7688263" y="2971800"/>
          <p14:tracePt t="17376" x="7612063" y="2994025"/>
          <p14:tracePt t="17392" x="7589838" y="3001963"/>
          <p14:tracePt t="17409" x="7559675" y="3009900"/>
          <p14:tracePt t="17426" x="7505700" y="3032125"/>
          <p14:tracePt t="17442" x="7391400" y="3070225"/>
          <p14:tracePt t="17460" x="7269163" y="3108325"/>
          <p14:tracePt t="17476" x="7094538" y="3154363"/>
          <p14:tracePt t="17492" x="6904038" y="3208338"/>
          <p14:tracePt t="17509" x="6743700" y="3246438"/>
          <p14:tracePt t="17526" x="6721475" y="3246438"/>
          <p14:tracePt t="17542" x="6689725" y="3260725"/>
          <p14:tracePt t="17559" x="6683375" y="3260725"/>
          <p14:tracePt t="17576" x="6651625" y="3268663"/>
          <p14:tracePt t="17592" x="6561138" y="3322638"/>
          <p14:tracePt t="17609" x="6446838" y="3398838"/>
          <p14:tracePt t="17626" x="6316663" y="3497263"/>
          <p14:tracePt t="17642" x="6156325" y="3559175"/>
          <p14:tracePt t="17660" x="6027738" y="3619500"/>
          <p14:tracePt t="17676" x="5943600" y="3641725"/>
          <p14:tracePt t="17692" x="5845175" y="3665538"/>
          <p14:tracePt t="17709" x="5753100" y="3687763"/>
          <p14:tracePt t="17742" x="5730875" y="3687763"/>
          <p14:tracePt t="17759" x="5715000" y="3687763"/>
          <p14:tracePt t="17776" x="5676900" y="3679825"/>
          <p14:tracePt t="17792" x="5562600" y="3665538"/>
          <p14:tracePt t="17809" x="5349875" y="3665538"/>
          <p14:tracePt t="17826" x="5135563" y="3665538"/>
          <p14:tracePt t="17842" x="4846638" y="3665538"/>
          <p14:tracePt t="17859" x="4511675" y="3665538"/>
          <p14:tracePt t="17876" x="4259263" y="3665538"/>
          <p14:tracePt t="17892" x="4068763" y="3641725"/>
          <p14:tracePt t="17910" x="3870325" y="3565525"/>
          <p14:tracePt t="17926" x="3749675" y="3505200"/>
          <p14:tracePt t="17942" x="3649663" y="3421063"/>
          <p14:tracePt t="17960" x="3535363" y="3314700"/>
          <p14:tracePt t="17976" x="3336925" y="3140075"/>
          <p14:tracePt t="17992" x="3009900" y="2857500"/>
          <p14:tracePt t="18009" x="2606675" y="2514600"/>
          <p14:tracePt t="18026" x="2263775" y="2193925"/>
          <p14:tracePt t="18042" x="2003425" y="1920875"/>
          <p14:tracePt t="18059" x="1736725" y="1577975"/>
          <p14:tracePt t="18076" x="1539875" y="1249363"/>
          <p14:tracePt t="18079" x="1447800" y="1089025"/>
          <p14:tracePt t="18092" x="1349375" y="914400"/>
          <p14:tracePt t="18109" x="1165225" y="555625"/>
          <p14:tracePt t="18126" x="960438" y="106363"/>
          <p14:tracePt t="18439" x="441325" y="365125"/>
          <p14:tracePt t="18446" x="411163" y="434975"/>
          <p14:tracePt t="18455" x="403225" y="487363"/>
          <p14:tracePt t="18462" x="403225" y="517525"/>
          <p14:tracePt t="18476" x="403225" y="525463"/>
          <p14:tracePt t="18493" x="403225" y="533400"/>
          <p14:tracePt t="18599" x="388938" y="541338"/>
          <p14:tracePt t="18606" x="373063" y="541338"/>
          <p14:tracePt t="18615" x="358775" y="517525"/>
          <p14:tracePt t="18626" x="350838" y="511175"/>
          <p14:tracePt t="18643" x="342900" y="457200"/>
          <p14:tracePt t="18660" x="342900" y="403225"/>
          <p14:tracePt t="18676" x="327025" y="358775"/>
          <p14:tracePt t="18693" x="327025" y="327025"/>
          <p14:tracePt t="19386" x="6156325" y="3749675"/>
          <p14:tracePt t="19394" x="6118225" y="3749675"/>
          <p14:tracePt t="19402" x="6035675" y="3741738"/>
          <p14:tracePt t="19410" x="5897563" y="3741738"/>
          <p14:tracePt t="19422" x="5676900" y="3779838"/>
          <p14:tracePt t="19439" x="5105400" y="3886200"/>
          <p14:tracePt t="19455" x="4403725" y="3992563"/>
          <p14:tracePt t="19472" x="3703638" y="4076700"/>
          <p14:tracePt t="19489" x="3178175" y="4130675"/>
          <p14:tracePt t="19505" x="2941638" y="4168775"/>
          <p14:tracePt t="19522" x="2895600" y="4168775"/>
          <p14:tracePt t="19716" x="2903538" y="4168775"/>
          <p14:tracePt t="23387" x="2963863" y="4191000"/>
          <p14:tracePt t="23397" x="3101975" y="4221163"/>
          <p14:tracePt t="23407" x="3208338" y="4251325"/>
          <p14:tracePt t="23424" x="3787775" y="4267200"/>
          <p14:tracePt t="23441" x="4549775" y="4198938"/>
          <p14:tracePt t="23457" x="5235575" y="4084638"/>
          <p14:tracePt t="23475" x="5965825" y="3984625"/>
          <p14:tracePt t="23491" x="6142038" y="3962400"/>
          <p14:tracePt t="23507" x="6461125" y="3902075"/>
          <p14:tracePt t="23524" x="6469063" y="3894138"/>
          <p14:tracePt t="23541" x="6477000" y="3886200"/>
          <p14:tracePt t="23932" x="6454775" y="3870325"/>
          <p14:tracePt t="23940" x="6408738" y="3848100"/>
          <p14:tracePt t="23947" x="6384925" y="3832225"/>
          <p14:tracePt t="23958" x="6370638" y="3802063"/>
          <p14:tracePt t="23974" x="6362700" y="3787775"/>
          <p14:tracePt t="24285" x="6370638" y="3771900"/>
          <p14:tracePt t="24292" x="6416675" y="3733800"/>
          <p14:tracePt t="24308" x="6515100" y="3703638"/>
          <p14:tracePt t="24324" x="6621463" y="3673475"/>
          <p14:tracePt t="24341" x="6773863" y="3641725"/>
          <p14:tracePt t="24358" x="6911975" y="3619500"/>
          <p14:tracePt t="24374" x="6980238" y="3597275"/>
          <p14:tracePt t="24391" x="6988175" y="3589338"/>
          <p14:tracePt t="24517" x="7010400" y="3589338"/>
          <p14:tracePt t="24524" x="7032625" y="3589338"/>
          <p14:tracePt t="24540" x="7048500" y="3589338"/>
          <p14:tracePt t="24548" x="7070725" y="3597275"/>
          <p14:tracePt t="24558" x="7086600" y="3603625"/>
          <p14:tracePt t="24574" x="7132638" y="3627438"/>
          <p14:tracePt t="24591" x="7239000" y="3749675"/>
          <p14:tracePt t="24608" x="7307263" y="3840163"/>
          <p14:tracePt t="24624" x="7315200" y="3856038"/>
          <p14:tracePt t="24668" x="7307263" y="3886200"/>
          <p14:tracePt t="24676" x="7246938" y="3924300"/>
          <p14:tracePt t="24691" x="7124700" y="3940175"/>
          <p14:tracePt t="24708" x="6980238" y="3962400"/>
          <p14:tracePt t="24724" x="6819900" y="4016375"/>
          <p14:tracePt t="24742" x="6705600" y="4046538"/>
          <p14:tracePt t="24758" x="6621463" y="4060825"/>
          <p14:tracePt t="24774" x="6569075" y="4098925"/>
          <p14:tracePt t="24791" x="6523038" y="4144963"/>
          <p14:tracePt t="24808" x="6499225" y="4175125"/>
          <p14:tracePt t="24825" x="6484938" y="4198938"/>
          <p14:tracePt t="24841" x="6477000" y="4221163"/>
          <p14:tracePt t="24859" x="6446838" y="4267200"/>
          <p14:tracePt t="24875" x="6446838" y="4275138"/>
          <p14:tracePt t="24891" x="6430963" y="4289425"/>
          <p14:tracePt t="24908" x="6416675" y="4289425"/>
          <p14:tracePt t="24925" x="6384925" y="4305300"/>
          <p14:tracePt t="24941" x="6362700" y="4305300"/>
          <p14:tracePt t="24958" x="6346825" y="4305300"/>
          <p14:tracePt t="24975" x="6332538" y="4305300"/>
          <p14:tracePt t="24991" x="6324600" y="4289425"/>
          <p14:tracePt t="25008" x="6324600" y="4283075"/>
          <p14:tracePt t="25041" x="6324600" y="4259263"/>
          <p14:tracePt t="25059" x="6324600" y="4251325"/>
          <p14:tracePt t="25075" x="6324600" y="4244975"/>
          <p14:tracePt t="25091" x="6370638" y="4198938"/>
          <p14:tracePt t="25108" x="6446838" y="4160838"/>
          <p14:tracePt t="25125" x="6530975" y="4137025"/>
          <p14:tracePt t="25143" x="6621463" y="4114800"/>
          <p14:tracePt t="25158" x="6735763" y="4092575"/>
          <p14:tracePt t="25175" x="6827838" y="4092575"/>
          <p14:tracePt t="25191" x="6835775" y="4092575"/>
          <p14:tracePt t="25292" x="6850063" y="4092575"/>
          <p14:tracePt t="25300" x="6865938" y="4092575"/>
          <p14:tracePt t="25308" x="6888163" y="4092575"/>
          <p14:tracePt t="25325" x="6918325" y="4098925"/>
          <p14:tracePt t="25341" x="6964363" y="4106863"/>
          <p14:tracePt t="25358" x="7064375" y="4106863"/>
          <p14:tracePt t="25375" x="7192963" y="4106863"/>
          <p14:tracePt t="25391" x="7223125" y="4122738"/>
          <p14:tracePt t="25604" x="7231063" y="4122738"/>
          <p14:tracePt t="25612" x="7246938" y="4122738"/>
          <p14:tracePt t="25625" x="7307263" y="4106863"/>
          <p14:tracePt t="25643" x="7467600" y="4046538"/>
          <p14:tracePt t="25659" x="7573963" y="4000500"/>
          <p14:tracePt t="25675" x="7696200" y="3932238"/>
          <p14:tracePt t="25692" x="7788275" y="3878263"/>
          <p14:tracePt t="25725" x="7794625" y="3870325"/>
          <p14:tracePt t="25756" x="7794625" y="3863975"/>
          <p14:tracePt t="25763" x="7794625" y="3848100"/>
          <p14:tracePt t="25775" x="7818438" y="3794125"/>
          <p14:tracePt t="25792" x="7870825" y="3679825"/>
          <p14:tracePt t="25808" x="7916863" y="3597275"/>
          <p14:tracePt t="25825" x="7985125" y="3497263"/>
          <p14:tracePt t="25842" x="8047038" y="3436938"/>
          <p14:tracePt t="25858" x="8054975" y="3429000"/>
          <p14:tracePt t="26220" x="8054975" y="3513138"/>
          <p14:tracePt t="26227" x="8054975" y="3603625"/>
          <p14:tracePt t="26236" x="8054975" y="3679825"/>
          <p14:tracePt t="26243" x="8054975" y="3711575"/>
          <p14:tracePt t="26259" x="8054975" y="3794125"/>
          <p14:tracePt t="26275" x="8054975" y="3825875"/>
          <p14:tracePt t="26731" x="8054975" y="3840163"/>
          <p14:tracePt t="26741" x="8023225" y="3863975"/>
          <p14:tracePt t="26748" x="7908925" y="4000500"/>
          <p14:tracePt t="26759" x="7772400" y="4168775"/>
          <p14:tracePt t="26775" x="7413625" y="4427538"/>
          <p14:tracePt t="26792" x="6850063" y="4618038"/>
          <p14:tracePt t="26808" x="6049963" y="4724400"/>
          <p14:tracePt t="26825" x="5097463" y="4846638"/>
          <p14:tracePt t="26842" x="4144963" y="4876800"/>
          <p14:tracePt t="26859" x="2903538" y="4922838"/>
          <p14:tracePt t="26875" x="2339975" y="4937125"/>
          <p14:tracePt t="26892" x="2027238" y="4937125"/>
          <p14:tracePt t="26908" x="1905000" y="4937125"/>
          <p14:tracePt t="26925" x="1897063" y="4937125"/>
          <p14:tracePt t="27116" x="1889125" y="4930775"/>
          <p14:tracePt t="27124" x="1889125" y="4876800"/>
          <p14:tracePt t="27132" x="1905000" y="4830763"/>
          <p14:tracePt t="27142" x="1920875" y="4808538"/>
          <p14:tracePt t="27164" x="1927225" y="4800600"/>
          <p14:tracePt t="27195" x="1943100" y="4784725"/>
          <p14:tracePt t="27204" x="1965325" y="4762500"/>
          <p14:tracePt t="27468" x="1981200" y="4762500"/>
          <p14:tracePt t="27476" x="2027238" y="4762500"/>
          <p14:tracePt t="27484" x="2065338" y="4762500"/>
          <p14:tracePt t="27492" x="2111375" y="4778375"/>
          <p14:tracePt t="27509" x="2278063" y="4816475"/>
          <p14:tracePt t="27526" x="2606675" y="4854575"/>
          <p14:tracePt t="27542" x="2841625" y="4892675"/>
          <p14:tracePt t="27560" x="3048000" y="4914900"/>
          <p14:tracePt t="27576" x="3200400" y="4930775"/>
          <p14:tracePt t="27592" x="3284538" y="4930775"/>
          <p14:tracePt t="35598" x="3390900" y="4983163"/>
          <p14:tracePt t="35603" x="3429000" y="500697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361682" y="35400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36320" y="1859340"/>
            <a:ext cx="4235591" cy="258532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 sample data set lists the prices (in dollars) of 30 portable global positioning system (GPS) navigators. Construct a frequency distribution that has seven classes.</a:t>
            </a:r>
          </a:p>
          <a:p>
            <a:endParaRPr lang="en-US" dirty="0"/>
          </a:p>
          <a:p>
            <a:r>
              <a:rPr lang="en-US" b="1" dirty="0" smtClean="0"/>
              <a:t>Find the mid point, Relative frequency and a Cumulative Frequency </a:t>
            </a:r>
            <a:r>
              <a:rPr lang="en-US" b="1" dirty="0"/>
              <a:t>Distribution from a Data </a:t>
            </a:r>
            <a:r>
              <a:rPr lang="en-US" b="1" dirty="0" smtClean="0"/>
              <a:t>Set below 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4374" y="4571269"/>
            <a:ext cx="8163252" cy="123759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" name="Rectangle 9"/>
          <p:cNvSpPr/>
          <p:nvPr/>
        </p:nvSpPr>
        <p:spPr>
          <a:xfrm>
            <a:off x="6675124" y="1898850"/>
            <a:ext cx="4235591" cy="203132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r"/>
            <a:r>
              <a:rPr lang="ar-EG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تسرد مجموعة البيانات النموذجية التالية الأسعار (بالدولار) لـ 30 ملاحًا محمولًا يعمل بنظام تحديد المواقع العالمي </a:t>
            </a:r>
            <a:r>
              <a:rPr lang="ar-E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GPS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ar-EG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أنشئ توزيعًا تكراريًا يحتوي على سبع فئات.</a:t>
            </a:r>
          </a:p>
          <a:p>
            <a:pPr algn="r"/>
            <a:endParaRPr lang="ar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ابحث عن نقطة المنتصف والتكرار النسبي والتوزيع التكراري التراكمي من مجموعة البيانات </a:t>
            </a:r>
            <a:r>
              <a:rPr lang="ar-E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أدناه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14506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264"/>
    </mc:Choice>
    <mc:Fallback xmlns="">
      <p:transition advTm="2526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809" x="3398838" y="4999038"/>
          <p14:tracePt t="6816" x="3352800" y="4991100"/>
          <p14:tracePt t="6824" x="3306763" y="4983163"/>
          <p14:tracePt t="6841" x="3268663" y="4968875"/>
          <p14:tracePt t="6857" x="3222625" y="4960938"/>
          <p14:tracePt t="6874" x="3146425" y="4937125"/>
          <p14:tracePt t="6891" x="3048000" y="4906963"/>
          <p14:tracePt t="6908" x="2955925" y="4884738"/>
          <p14:tracePt t="6924" x="2917825" y="4868863"/>
          <p14:tracePt t="6952" x="2911475" y="4860925"/>
          <p14:tracePt t="6959" x="2873375" y="4838700"/>
          <p14:tracePt t="6975" x="2827338" y="4822825"/>
          <p14:tracePt t="6991" x="2759075" y="4800600"/>
          <p14:tracePt t="7008" x="2735263" y="4792663"/>
          <p14:tracePt t="7025" x="2720975" y="4792663"/>
          <p14:tracePt t="7088" x="2713038" y="4792663"/>
          <p14:tracePt t="7632" x="2735263" y="4816475"/>
          <p14:tracePt t="7640" x="2819400" y="4899025"/>
          <p14:tracePt t="7648" x="2911475" y="5013325"/>
          <p14:tracePt t="7659" x="3009900" y="5113338"/>
          <p14:tracePt t="7674" x="3116263" y="5197475"/>
          <p14:tracePt t="7691" x="3216275" y="5227638"/>
          <p14:tracePt t="7708" x="3292475" y="5257800"/>
          <p14:tracePt t="7724" x="3330575" y="5257800"/>
          <p14:tracePt t="7741" x="3344863" y="5257800"/>
          <p14:tracePt t="7759" x="3482975" y="5257800"/>
          <p14:tracePt t="7775" x="3551238" y="5227638"/>
          <p14:tracePt t="7791" x="3665538" y="5159375"/>
          <p14:tracePt t="7808" x="3717925" y="5121275"/>
          <p14:tracePt t="7825" x="3756025" y="5097463"/>
          <p14:tracePt t="7841" x="3763963" y="5089525"/>
          <p14:tracePt t="7968" x="3771900" y="5089525"/>
          <p14:tracePt t="7984" x="3771900" y="5083175"/>
          <p14:tracePt t="8000" x="3779838" y="5083175"/>
          <p14:tracePt t="8007" x="3787775" y="5083175"/>
          <p14:tracePt t="8032" x="3810000" y="5083175"/>
          <p14:tracePt t="8040" x="3840163" y="5083175"/>
          <p14:tracePt t="8047" x="3886200" y="5067300"/>
          <p14:tracePt t="8058" x="3924300" y="5059363"/>
          <p14:tracePt t="8075" x="3946525" y="5059363"/>
          <p14:tracePt t="8091" x="3954463" y="5051425"/>
          <p14:tracePt t="8272" x="3954463" y="5045075"/>
          <p14:tracePt t="8280" x="3962400" y="5045075"/>
          <p14:tracePt t="8292" x="3978275" y="5045075"/>
          <p14:tracePt t="8308" x="4122738" y="5029200"/>
          <p14:tracePt t="8325" x="4244975" y="5029200"/>
          <p14:tracePt t="8341" x="4297363" y="5029200"/>
          <p14:tracePt t="8358" x="4441825" y="5029200"/>
          <p14:tracePt t="8375" x="4564063" y="5029200"/>
          <p14:tracePt t="8616" x="4572000" y="5029200"/>
          <p14:tracePt t="8632" x="4587875" y="5029200"/>
          <p14:tracePt t="8640" x="4610100" y="5029200"/>
          <p14:tracePt t="8647" x="4625975" y="5029200"/>
          <p14:tracePt t="8658" x="4640263" y="5029200"/>
          <p14:tracePt t="8776" x="4648200" y="5029200"/>
          <p14:tracePt t="8784" x="4678363" y="5029200"/>
          <p14:tracePt t="8792" x="4702175" y="5029200"/>
          <p14:tracePt t="8808" x="4724400" y="5029200"/>
          <p14:tracePt t="8930" x="4732338" y="5029200"/>
          <p14:tracePt t="9312" x="4778375" y="5021263"/>
          <p14:tracePt t="9320" x="4884738" y="5013325"/>
          <p14:tracePt t="9327" x="4999038" y="4999038"/>
          <p14:tracePt t="9342" x="5121275" y="4999038"/>
          <p14:tracePt t="9359" x="5356225" y="4999038"/>
          <p14:tracePt t="9375" x="5638800" y="4975225"/>
          <p14:tracePt t="9392" x="5775325" y="4975225"/>
          <p14:tracePt t="9409" x="5837238" y="4975225"/>
          <p14:tracePt t="9512" x="5851525" y="4975225"/>
          <p14:tracePt t="9520" x="5889625" y="4975225"/>
          <p14:tracePt t="9527" x="5959475" y="4937125"/>
          <p14:tracePt t="9542" x="6042025" y="4922838"/>
          <p14:tracePt t="9558" x="6172200" y="4914900"/>
          <p14:tracePt t="9575" x="6408738" y="4899025"/>
          <p14:tracePt t="9592" x="6607175" y="4899025"/>
          <p14:tracePt t="9609" x="6751638" y="4899025"/>
          <p14:tracePt t="9625" x="6835775" y="4892675"/>
          <p14:tracePt t="9642" x="6842125" y="4892675"/>
          <p14:tracePt t="9751" x="6850063" y="4892675"/>
          <p14:tracePt t="9760" x="6865938" y="4884738"/>
          <p14:tracePt t="9768" x="6888163" y="4868863"/>
          <p14:tracePt t="9776" x="6918325" y="4860925"/>
          <p14:tracePt t="9792" x="6994525" y="4854575"/>
          <p14:tracePt t="9809" x="7070725" y="4838700"/>
          <p14:tracePt t="9825" x="7216775" y="4838700"/>
          <p14:tracePt t="9842" x="7331075" y="4838700"/>
          <p14:tracePt t="9859" x="7399338" y="4838700"/>
          <p14:tracePt t="9875" x="7437438" y="4838700"/>
          <p14:tracePt t="10040" x="7451725" y="4838700"/>
          <p14:tracePt t="10048" x="7459663" y="4838700"/>
          <p14:tracePt t="10103" x="7483475" y="4838700"/>
          <p14:tracePt t="10111" x="7513638" y="4838700"/>
          <p14:tracePt t="10119" x="7535863" y="4846638"/>
          <p14:tracePt t="10127" x="7559675" y="4846638"/>
          <p14:tracePt t="10142" x="7688263" y="4868863"/>
          <p14:tracePt t="10158" x="7764463" y="4868863"/>
          <p14:tracePt t="10175" x="7902575" y="4899025"/>
          <p14:tracePt t="10192" x="8039100" y="4899025"/>
          <p14:tracePt t="10208" x="8131175" y="4899025"/>
          <p14:tracePt t="10225" x="8153400" y="4906963"/>
          <p14:tracePt t="10242" x="8191500" y="4906963"/>
          <p14:tracePt t="10295" x="8207375" y="4906963"/>
          <p14:tracePt t="10303" x="8221663" y="4906963"/>
          <p14:tracePt t="10319" x="8237538" y="4906963"/>
          <p14:tracePt t="10327" x="8245475" y="4914900"/>
          <p14:tracePt t="10342" x="8351838" y="4914900"/>
          <p14:tracePt t="10358" x="8496300" y="4914900"/>
          <p14:tracePt t="10375" x="8648700" y="4914900"/>
          <p14:tracePt t="10392" x="8816975" y="4914900"/>
          <p14:tracePt t="10408" x="8945563" y="4914900"/>
          <p14:tracePt t="10425" x="8991600" y="4914900"/>
          <p14:tracePt t="10442" x="8999538" y="4914900"/>
          <p14:tracePt t="10640" x="9013825" y="4914900"/>
          <p14:tracePt t="10648" x="9037638" y="4930775"/>
          <p14:tracePt t="10659" x="9067800" y="4937125"/>
          <p14:tracePt t="10676" x="9113838" y="4937125"/>
          <p14:tracePt t="10692" x="9228138" y="4937125"/>
          <p14:tracePt t="10709" x="9288463" y="4945063"/>
          <p14:tracePt t="10726" x="9318625" y="4960938"/>
          <p14:tracePt t="10808" x="9334500" y="4960938"/>
          <p14:tracePt t="10816" x="9356725" y="4960938"/>
          <p14:tracePt t="10826" x="9364663" y="4960938"/>
          <p14:tracePt t="10842" x="9402763" y="4960938"/>
          <p14:tracePt t="10859" x="9517063" y="4960938"/>
          <p14:tracePt t="10876" x="9563100" y="4960938"/>
          <p14:tracePt t="10892" x="9639300" y="4960938"/>
          <p14:tracePt t="10909" x="9745663" y="4960938"/>
          <p14:tracePt t="10926" x="9753600" y="4968875"/>
          <p14:tracePt t="11072" x="9761538" y="4968875"/>
          <p14:tracePt t="11080" x="9791700" y="4975225"/>
          <p14:tracePt t="11092" x="9799638" y="4975225"/>
          <p14:tracePt t="11109" x="9821863" y="4975225"/>
          <p14:tracePt t="11126" x="9875838" y="4975225"/>
          <p14:tracePt t="11142" x="9890125" y="4975225"/>
          <p14:tracePt t="11351" x="9883775" y="4975225"/>
          <p14:tracePt t="11359" x="9852025" y="4975225"/>
          <p14:tracePt t="11368" x="9807575" y="4975225"/>
          <p14:tracePt t="11376" x="9745663" y="4975225"/>
          <p14:tracePt t="11392" x="9478963" y="5021263"/>
          <p14:tracePt t="11409" x="8975725" y="5097463"/>
          <p14:tracePt t="11426" x="8359775" y="5189538"/>
          <p14:tracePt t="11443" x="7756525" y="5257800"/>
          <p14:tracePt t="11459" x="7323138" y="5318125"/>
          <p14:tracePt t="11476" x="7146925" y="5341938"/>
          <p14:tracePt t="11493" x="7108825" y="5341938"/>
          <p14:tracePt t="13449" x="7086600" y="5341938"/>
          <p14:tracePt t="13455" x="7018338" y="5326063"/>
          <p14:tracePt t="13463" x="6942138" y="5211763"/>
          <p14:tracePt t="13477" x="6819900" y="5045075"/>
          <p14:tracePt t="13493" x="6523038" y="4625975"/>
          <p14:tracePt t="13512" x="5959475" y="3856038"/>
          <p14:tracePt t="13528" x="5584825" y="3390900"/>
          <p14:tracePt t="13543" x="5235575" y="2994025"/>
          <p14:tracePt t="13560" x="5083175" y="2797175"/>
          <p14:tracePt t="13577" x="5021263" y="2697163"/>
          <p14:tracePt t="13593" x="4999038" y="2682875"/>
          <p14:tracePt t="13627" x="4975225" y="2674938"/>
          <p14:tracePt t="13643" x="4899025" y="2667000"/>
          <p14:tracePt t="13660" x="4792663" y="2651125"/>
          <p14:tracePt t="13677" x="4670425" y="2628900"/>
          <p14:tracePt t="13693" x="4327525" y="2644775"/>
          <p14:tracePt t="13711" x="3665538" y="2773363"/>
          <p14:tracePt t="13728" x="3619500" y="2781300"/>
          <p14:tracePt t="13760" x="3717925" y="2811463"/>
          <p14:tracePt t="13777" x="4114800" y="2933700"/>
          <p14:tracePt t="13793" x="4876800" y="3017838"/>
          <p14:tracePt t="13810" x="6073775" y="3017838"/>
          <p14:tracePt t="13827" x="7200900" y="3017838"/>
          <p14:tracePt t="13843" x="7908925" y="2895600"/>
          <p14:tracePt t="13860" x="8382000" y="2720975"/>
          <p14:tracePt t="13877" x="8716963" y="2552700"/>
          <p14:tracePt t="13893" x="8877300" y="2408238"/>
          <p14:tracePt t="13910" x="8915400" y="2362200"/>
          <p14:tracePt t="13927" x="8923338" y="2354263"/>
          <p14:tracePt t="13960" x="8907463" y="2339975"/>
          <p14:tracePt t="13977" x="8747125" y="2286000"/>
          <p14:tracePt t="13993" x="8542338" y="2225675"/>
          <p14:tracePt t="14010" x="8351838" y="2187575"/>
          <p14:tracePt t="14027" x="7772400" y="2201863"/>
          <p14:tracePt t="14043" x="7056438" y="2293938"/>
          <p14:tracePt t="14060" x="6454775" y="2384425"/>
          <p14:tracePt t="14077" x="5845175" y="2484438"/>
          <p14:tracePt t="14093" x="5181600" y="2613025"/>
          <p14:tracePt t="14111" x="4411663" y="2819400"/>
          <p14:tracePt t="14127" x="4060825" y="2971800"/>
          <p14:tracePt t="14145" x="3802063" y="3132138"/>
          <p14:tracePt t="14160" x="3611563" y="3276600"/>
          <p14:tracePt t="14177" x="3436938" y="3451225"/>
          <p14:tracePt t="14193" x="3268663" y="3649663"/>
          <p14:tracePt t="14210" x="3146425" y="3817938"/>
          <p14:tracePt t="14227" x="3040063" y="3946525"/>
          <p14:tracePt t="14244" x="2979738" y="4130675"/>
          <p14:tracePt t="14260" x="2955925" y="4327525"/>
          <p14:tracePt t="14277" x="2987675" y="4549775"/>
          <p14:tracePt t="14294" x="3222625" y="4854575"/>
          <p14:tracePt t="14310" x="3573463" y="5083175"/>
          <p14:tracePt t="14327" x="4511675" y="5303838"/>
          <p14:tracePt t="14344" x="5287963" y="5364163"/>
          <p14:tracePt t="14360" x="6027738" y="5364163"/>
          <p14:tracePt t="14377" x="6751638" y="5364163"/>
          <p14:tracePt t="14394" x="7475538" y="5265738"/>
          <p14:tracePt t="14410" x="8245475" y="5121275"/>
          <p14:tracePt t="14427" x="8991600" y="4892675"/>
          <p14:tracePt t="14445" x="9563100" y="4656138"/>
          <p14:tracePt t="14460" x="10012363" y="4397375"/>
          <p14:tracePt t="14463" x="10172700" y="4289425"/>
          <p14:tracePt t="14477" x="10287000" y="4198938"/>
          <p14:tracePt t="14494" x="10447338" y="4060825"/>
          <p14:tracePt t="14510" x="10537825" y="3940175"/>
          <p14:tracePt t="14527" x="10599738" y="3802063"/>
          <p14:tracePt t="14544" x="10599738" y="3763963"/>
          <p14:tracePt t="14560" x="10599738" y="3611563"/>
          <p14:tracePt t="14577" x="10599738" y="3489325"/>
          <p14:tracePt t="14594" x="10583863" y="3382963"/>
          <p14:tracePt t="14610" x="10531475" y="3254375"/>
          <p14:tracePt t="14627" x="10409238" y="3124200"/>
          <p14:tracePt t="14645" x="10202863" y="3001963"/>
          <p14:tracePt t="14660" x="9685338" y="2773363"/>
          <p14:tracePt t="14677" x="8885238" y="2544763"/>
          <p14:tracePt t="14694" x="8008938" y="2362200"/>
          <p14:tracePt t="14710" x="7170738" y="2270125"/>
          <p14:tracePt t="14727" x="6019800" y="2209800"/>
          <p14:tracePt t="14744" x="5364163" y="2209800"/>
          <p14:tracePt t="14760" x="4822825" y="2209800"/>
          <p14:tracePt t="14777" x="4403725" y="2263775"/>
          <p14:tracePt t="14794" x="3946525" y="2354263"/>
          <p14:tracePt t="14810" x="3513138" y="2476500"/>
          <p14:tracePt t="14827" x="3025775" y="2651125"/>
          <p14:tracePt t="14844" x="2568575" y="2789238"/>
          <p14:tracePt t="14860" x="2171700" y="2911475"/>
          <p14:tracePt t="14877" x="1851025" y="3032125"/>
          <p14:tracePt t="14894" x="1646238" y="3154363"/>
          <p14:tracePt t="14911" x="1524000" y="3254375"/>
          <p14:tracePt t="14927" x="1455738" y="3413125"/>
          <p14:tracePt t="14944" x="1455738" y="3565525"/>
          <p14:tracePt t="14960" x="1577975" y="3832225"/>
          <p14:tracePt t="14977" x="1806575" y="4183063"/>
          <p14:tracePt t="14994" x="2187575" y="4549775"/>
          <p14:tracePt t="15011" x="2674938" y="4800600"/>
          <p14:tracePt t="15027" x="3336925" y="5029200"/>
          <p14:tracePt t="15044" x="4122738" y="5121275"/>
          <p14:tracePt t="15061" x="4860925" y="5121275"/>
          <p14:tracePt t="15077" x="5707063" y="5121275"/>
          <p14:tracePt t="15094" x="6645275" y="4937125"/>
          <p14:tracePt t="15111" x="7527925" y="4678363"/>
          <p14:tracePt t="15127" x="8550275" y="4206875"/>
          <p14:tracePt t="15145" x="9037638" y="3932238"/>
          <p14:tracePt t="15161" x="9326563" y="3741738"/>
          <p14:tracePt t="15177" x="9471025" y="3627438"/>
          <p14:tracePt t="15194" x="9517063" y="3565525"/>
          <p14:tracePt t="15211" x="9517063" y="3559175"/>
          <p14:tracePt t="15244" x="9517063" y="3398838"/>
          <p14:tracePt t="15261" x="9342438" y="3170238"/>
          <p14:tracePt t="15277" x="9051925" y="2933700"/>
          <p14:tracePt t="15295" x="8199438" y="2536825"/>
          <p14:tracePt t="15311" x="7826375" y="2422525"/>
          <p14:tracePt t="15327" x="6645275" y="2193925"/>
          <p14:tracePt t="15345" x="5807075" y="2087563"/>
          <p14:tracePt t="15361" x="5143500" y="2087563"/>
          <p14:tracePt t="15377" x="4564063" y="2087563"/>
          <p14:tracePt t="15394" x="4114800" y="2117725"/>
          <p14:tracePt t="15411" x="3741738" y="2239963"/>
          <p14:tracePt t="15427" x="3429000" y="2370138"/>
          <p14:tracePt t="15444" x="3162300" y="2536825"/>
          <p14:tracePt t="15461" x="2971800" y="2751138"/>
          <p14:tracePt t="15464" x="2911475" y="2873375"/>
          <p14:tracePt t="15477" x="2857500" y="3017838"/>
          <p14:tracePt t="15495" x="2773363" y="3521075"/>
          <p14:tracePt t="15511" x="2773363" y="3673475"/>
          <p14:tracePt t="15527" x="3192463" y="4221163"/>
          <p14:tracePt t="15544" x="3725863" y="4465638"/>
          <p14:tracePt t="15561" x="4435475" y="4594225"/>
          <p14:tracePt t="15577" x="5318125" y="4594225"/>
          <p14:tracePt t="15594" x="6370638" y="4594225"/>
          <p14:tracePt t="15611" x="7399338" y="4487863"/>
          <p14:tracePt t="15627" x="8343900" y="4206875"/>
          <p14:tracePt t="15646" x="9105900" y="3908425"/>
          <p14:tracePt t="15661" x="9432925" y="3673475"/>
          <p14:tracePt t="15677" x="9532938" y="3543300"/>
          <p14:tracePt t="15695" x="9555163" y="3406775"/>
          <p14:tracePt t="15711" x="9547225" y="3344863"/>
          <p14:tracePt t="15727" x="9197975" y="3101975"/>
          <p14:tracePt t="15744" x="8724900" y="2971800"/>
          <p14:tracePt t="15761" x="8161338" y="2879725"/>
          <p14:tracePt t="15777" x="7704138" y="2879725"/>
          <p14:tracePt t="15794" x="7413625" y="2911475"/>
          <p14:tracePt t="15811" x="7246938" y="2979738"/>
          <p14:tracePt t="15827" x="7200900" y="3001963"/>
          <p14:tracePt t="15860" x="7192963" y="3001963"/>
          <p14:tracePt t="15904" x="7192963" y="3009900"/>
          <p14:tracePt t="15920" x="7162800" y="3063875"/>
          <p14:tracePt t="15928" x="7108825" y="3178175"/>
          <p14:tracePt t="15937" x="7002463" y="3322638"/>
          <p14:tracePt t="15944" x="6904038" y="3421063"/>
          <p14:tracePt t="15961" x="6591300" y="3641725"/>
          <p14:tracePt t="15977" x="6156325" y="3863975"/>
          <p14:tracePt t="15994" x="5737225" y="3984625"/>
          <p14:tracePt t="16011" x="5418138" y="4046538"/>
          <p14:tracePt t="16027" x="5219700" y="4084638"/>
          <p14:tracePt t="16044" x="5151438" y="4092575"/>
          <p14:tracePt t="16061" x="5143500" y="4092575"/>
          <p14:tracePt t="16192" x="5121275" y="4092575"/>
          <p14:tracePt t="16200" x="5097463" y="4092575"/>
          <p14:tracePt t="16211" x="5051425" y="4092575"/>
          <p14:tracePt t="16228" x="4899025" y="4114800"/>
          <p14:tracePt t="16244" x="4640263" y="4183063"/>
          <p14:tracePt t="16261" x="4251325" y="4275138"/>
          <p14:tracePt t="16278" x="3932238" y="4327525"/>
          <p14:tracePt t="16294" x="3657600" y="4381500"/>
          <p14:tracePt t="16311" x="3375025" y="4419600"/>
          <p14:tracePt t="16328" x="3260725" y="4449763"/>
          <p14:tracePt t="16345" x="3216275" y="4465638"/>
          <p14:tracePt t="16361" x="3192463" y="4465638"/>
          <p14:tracePt t="16378" x="3162300" y="4479925"/>
          <p14:tracePt t="16394" x="3146425" y="4518025"/>
          <p14:tracePt t="16411" x="3078163" y="4587875"/>
          <p14:tracePt t="16428" x="2963863" y="4694238"/>
          <p14:tracePt t="16444" x="2819400" y="4792663"/>
          <p14:tracePt t="16461" x="2651125" y="4892675"/>
          <p14:tracePt t="16464" x="2574925" y="4922838"/>
          <p14:tracePt t="16478" x="2498725" y="4953000"/>
          <p14:tracePt t="16494" x="2422525" y="4975225"/>
          <p14:tracePt t="16511" x="2422525" y="4983163"/>
          <p14:tracePt t="16784" x="2416175" y="4983163"/>
          <p14:tracePt t="16793" x="2392363" y="4983163"/>
          <p14:tracePt t="16799" x="2362200" y="4983163"/>
          <p14:tracePt t="16811" x="2332038" y="4983163"/>
          <p14:tracePt t="16828" x="2286000" y="4983163"/>
          <p14:tracePt t="16845" x="2270125" y="4983163"/>
          <p14:tracePt t="16861" x="2263775" y="4983163"/>
          <p14:tracePt t="17088" x="2263775" y="4991100"/>
          <p14:tracePt t="17103" x="2278063" y="4999038"/>
          <p14:tracePt t="17112" x="2301875" y="5006975"/>
          <p14:tracePt t="17120" x="2316163" y="5013325"/>
          <p14:tracePt t="17128" x="2339975" y="5013325"/>
          <p14:tracePt t="17144" x="2362200" y="5029200"/>
          <p14:tracePt t="17161" x="2370138" y="5029200"/>
          <p14:tracePt t="17264" x="2392363" y="5037138"/>
          <p14:tracePt t="17272" x="2422525" y="5045075"/>
          <p14:tracePt t="17280" x="2468563" y="5059363"/>
          <p14:tracePt t="17295" x="2506663" y="5075238"/>
          <p14:tracePt t="17311" x="2582863" y="5089525"/>
          <p14:tracePt t="17328" x="2613025" y="5105400"/>
          <p14:tracePt t="17451" x="2620963" y="5105400"/>
          <p14:tracePt t="17719" x="2628900" y="5105400"/>
          <p14:tracePt t="17735" x="2636838" y="5105400"/>
          <p14:tracePt t="17743" x="2644775" y="5105400"/>
          <p14:tracePt t="17912" x="2689225" y="5089525"/>
          <p14:tracePt t="17920" x="2773363" y="5075238"/>
          <p14:tracePt t="17929" x="2827338" y="5075238"/>
          <p14:tracePt t="17945" x="2979738" y="5051425"/>
          <p14:tracePt t="17963" x="3162300" y="5029200"/>
          <p14:tracePt t="17978" x="3268663" y="5021263"/>
          <p14:tracePt t="17995" x="3330575" y="5013325"/>
          <p14:tracePt t="18012" x="3352800" y="5013325"/>
          <p14:tracePt t="18088" x="3360738" y="5013325"/>
          <p14:tracePt t="18096" x="3406775" y="5013325"/>
          <p14:tracePt t="18103" x="3436938" y="5013325"/>
          <p14:tracePt t="18112" x="3482975" y="5013325"/>
          <p14:tracePt t="18128" x="3611563" y="4999038"/>
          <p14:tracePt t="18145" x="3703638" y="4991100"/>
          <p14:tracePt t="18162" x="3741738" y="4991100"/>
          <p14:tracePt t="18178" x="3756025" y="4983163"/>
          <p14:tracePt t="18262" x="3763963" y="4983163"/>
          <p14:tracePt t="18743" x="3779838" y="4983163"/>
          <p14:tracePt t="18752" x="3787775" y="4983163"/>
          <p14:tracePt t="18762" x="3794125" y="4983163"/>
          <p14:tracePt t="18779" x="3810000" y="4983163"/>
          <p14:tracePt t="18795" x="3825875" y="4983163"/>
          <p14:tracePt t="18912" x="3848100" y="4983163"/>
          <p14:tracePt t="18919" x="3870325" y="4983163"/>
          <p14:tracePt t="18929" x="3894138" y="4991100"/>
          <p14:tracePt t="18945" x="3908425" y="4991100"/>
          <p14:tracePt t="18963" x="3992563" y="4991100"/>
          <p14:tracePt t="18979" x="4068763" y="4999038"/>
          <p14:tracePt t="18995" x="4092575" y="4999038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80972" y="434923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13994767"/>
                  </p:ext>
                </p:extLst>
              </p:nvPr>
            </p:nvGraphicFramePr>
            <p:xfrm>
              <a:off x="365759" y="1389030"/>
              <a:ext cx="11137619" cy="4750566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637563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1683439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842387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  <a:gridCol w="2422378">
                      <a:extLst>
                        <a:ext uri="{9D8B030D-6E8A-4147-A177-3AD203B41FA5}">
                          <a16:colId xmlns:a16="http://schemas.microsoft.com/office/drawing/2014/main" val="3610353647"/>
                        </a:ext>
                      </a:extLst>
                    </a:gridCol>
                    <a:gridCol w="2551852">
                      <a:extLst>
                        <a:ext uri="{9D8B030D-6E8A-4147-A177-3AD203B41FA5}">
                          <a16:colId xmlns:a16="http://schemas.microsoft.com/office/drawing/2014/main" val="1602307909"/>
                        </a:ext>
                      </a:extLst>
                    </a:gridCol>
                  </a:tblGrid>
                  <a:tr h="65465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f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Cumulative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62578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2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59</m:t>
                                    </m:r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114</m:t>
                                    </m:r>
                                  </m:num>
                                  <m:den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86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2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</m:den>
                                </m:f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17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62391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2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115</m:t>
                                    </m:r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170</m:t>
                                    </m:r>
                                  </m:num>
                                  <m:den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142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2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8</m:t>
                                    </m:r>
                                  </m:num>
                                  <m:den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</m:den>
                                </m:f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27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5+8=13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36824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5+8+6=19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36824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5+8+6+5=24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36824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5+8+6+5+2=26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36824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5+8+6+5+2+1=27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56521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5+8+6+5+2+1+3=30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36824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13994767"/>
                  </p:ext>
                </p:extLst>
              </p:nvPr>
            </p:nvGraphicFramePr>
            <p:xfrm>
              <a:off x="365759" y="1389030"/>
              <a:ext cx="11137619" cy="4750566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637563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1683439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842387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  <a:gridCol w="2422378">
                      <a:extLst>
                        <a:ext uri="{9D8B030D-6E8A-4147-A177-3AD203B41FA5}">
                          <a16:colId xmlns:a16="http://schemas.microsoft.com/office/drawing/2014/main" val="3610353647"/>
                        </a:ext>
                      </a:extLst>
                    </a:gridCol>
                    <a:gridCol w="2551852">
                      <a:extLst>
                        <a:ext uri="{9D8B030D-6E8A-4147-A177-3AD203B41FA5}">
                          <a16:colId xmlns:a16="http://schemas.microsoft.com/office/drawing/2014/main" val="1602307909"/>
                        </a:ext>
                      </a:extLst>
                    </a:gridCol>
                  </a:tblGrid>
                  <a:tr h="7315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f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Cumulative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69926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16916" t="-108696" r="-175803" b="-49130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54523" t="-108696" r="-106281" b="-49130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69716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16916" t="-208696" r="-175803" b="-39130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54523" t="-208696" r="-106281" b="-39130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5+8=13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5+8+6=19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5+8+6+5=24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5+8+6+5+2=26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5+8+6+5+2+1=27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56521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5+8+6+5+2+1+3=30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63824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7328"/>
    </mc:Choice>
    <mc:Fallback xmlns="">
      <p:transition advTm="1773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169" x="4098925" y="4975225"/>
          <p14:tracePt t="2175" x="3984625" y="4670425"/>
          <p14:tracePt t="2184" x="3733800" y="4305300"/>
          <p14:tracePt t="2201" x="3284538" y="3902075"/>
          <p14:tracePt t="2218" x="3132138" y="3832225"/>
          <p14:tracePt t="2234" x="3001963" y="3771900"/>
          <p14:tracePt t="2252" x="2727325" y="3611563"/>
          <p14:tracePt t="2256" x="2560638" y="3505200"/>
          <p14:tracePt t="2268" x="2484438" y="3459163"/>
          <p14:tracePt t="2284" x="2438400" y="3421063"/>
          <p14:tracePt t="2318" x="2430463" y="3421063"/>
          <p14:tracePt t="2353" x="2416175" y="3421063"/>
          <p14:tracePt t="2359" x="2354263" y="3352800"/>
          <p14:tracePt t="2368" x="2263775" y="3284538"/>
          <p14:tracePt t="2384" x="2141538" y="3192463"/>
          <p14:tracePt t="2401" x="2065338" y="3140075"/>
          <p14:tracePt t="2418" x="1965325" y="3086100"/>
          <p14:tracePt t="2434" x="1858963" y="3032125"/>
          <p14:tracePt t="2451" x="1812925" y="3001963"/>
          <p14:tracePt t="2744" x="1806575" y="3001963"/>
          <p14:tracePt t="2752" x="1768475" y="2987675"/>
          <p14:tracePt t="2760" x="1744663" y="2979738"/>
          <p14:tracePt t="2768" x="1736725" y="2971800"/>
          <p14:tracePt t="2785" x="1706563" y="2917825"/>
          <p14:tracePt t="2801" x="1638300" y="2811463"/>
          <p14:tracePt t="2818" x="1584325" y="2682875"/>
          <p14:tracePt t="2835" x="1508125" y="2522538"/>
          <p14:tracePt t="2851" x="1439863" y="2362200"/>
          <p14:tracePt t="2868" x="1393825" y="2225675"/>
          <p14:tracePt t="2884" x="1379538" y="2141538"/>
          <p14:tracePt t="2901" x="1379538" y="2073275"/>
          <p14:tracePt t="2917" x="1363663" y="2019300"/>
          <p14:tracePt t="2935" x="1363663" y="2003425"/>
          <p14:tracePt t="3000" x="1363663" y="1997075"/>
          <p14:tracePt t="3008" x="1363663" y="1973263"/>
          <p14:tracePt t="3018" x="1355725" y="1920875"/>
          <p14:tracePt t="3035" x="1349375" y="1874838"/>
          <p14:tracePt t="3051" x="1325563" y="1812925"/>
          <p14:tracePt t="3068" x="1303338" y="1744663"/>
          <p14:tracePt t="3085" x="1295400" y="1706563"/>
          <p14:tracePt t="3101" x="1295400" y="1660525"/>
          <p14:tracePt t="3118" x="1287463" y="1622425"/>
          <p14:tracePt t="3151" x="1287463" y="1616075"/>
          <p14:tracePt t="3192" x="1287463" y="1608138"/>
          <p14:tracePt t="3528" x="1287463" y="1616075"/>
          <p14:tracePt t="3535" x="1287463" y="1630363"/>
          <p14:tracePt t="3543" x="1287463" y="1684338"/>
          <p14:tracePt t="3552" x="1287463" y="1722438"/>
          <p14:tracePt t="3568" x="1287463" y="1744663"/>
          <p14:tracePt t="3585" x="1287463" y="1774825"/>
          <p14:tracePt t="3602" x="1287463" y="1798638"/>
          <p14:tracePt t="3618" x="1287463" y="1820863"/>
          <p14:tracePt t="3696" x="1287463" y="1828800"/>
          <p14:tracePt t="3728" x="1287463" y="1836738"/>
          <p14:tracePt t="3736" x="1287463" y="1851025"/>
          <p14:tracePt t="3743" x="1303338" y="1905000"/>
          <p14:tracePt t="3752" x="1303338" y="1920875"/>
          <p14:tracePt t="4056" x="1303338" y="1927225"/>
          <p14:tracePt t="4063" x="1303338" y="1943100"/>
          <p14:tracePt t="4072" x="1303338" y="2011363"/>
          <p14:tracePt t="4085" x="1303338" y="2111375"/>
          <p14:tracePt t="4102" x="1303338" y="2286000"/>
          <p14:tracePt t="4119" x="1303338" y="2506663"/>
          <p14:tracePt t="4135" x="1295400" y="2803525"/>
          <p14:tracePt t="4152" x="1265238" y="2955925"/>
          <p14:tracePt t="4168" x="1257300" y="3048000"/>
          <p14:tracePt t="4185" x="1257300" y="3078163"/>
          <p14:tracePt t="4202" x="1249363" y="3078163"/>
          <p14:tracePt t="4218" x="1249363" y="3162300"/>
          <p14:tracePt t="4235" x="1249363" y="3352800"/>
          <p14:tracePt t="4252" x="1249363" y="3673475"/>
          <p14:tracePt t="4255" x="1249363" y="3840163"/>
          <p14:tracePt t="4268" x="1249363" y="4030663"/>
          <p14:tracePt t="4285" x="1249363" y="4365625"/>
          <p14:tracePt t="4303" x="1249363" y="4724400"/>
          <p14:tracePt t="4319" x="1249363" y="4816475"/>
          <p14:tracePt t="4336" x="1249363" y="5029200"/>
          <p14:tracePt t="4352" x="1249363" y="5127625"/>
          <p14:tracePt t="4368" x="1249363" y="5227638"/>
          <p14:tracePt t="4385" x="1249363" y="5334000"/>
          <p14:tracePt t="4402" x="1249363" y="5448300"/>
          <p14:tracePt t="4418" x="1249363" y="5546725"/>
          <p14:tracePt t="4435" x="1249363" y="5608638"/>
          <p14:tracePt t="4452" x="1249363" y="5661025"/>
          <p14:tracePt t="4468" x="1249363" y="5715000"/>
          <p14:tracePt t="4485" x="1249363" y="5768975"/>
          <p14:tracePt t="4502" x="1249363" y="5829300"/>
          <p14:tracePt t="4518" x="1249363" y="5883275"/>
          <p14:tracePt t="4535" x="1249363" y="5889625"/>
          <p14:tracePt t="4624" x="1257300" y="5851525"/>
          <p14:tracePt t="4632" x="1303338" y="5638800"/>
          <p14:tracePt t="4640" x="1363663" y="5486400"/>
          <p14:tracePt t="4652" x="1425575" y="5295900"/>
          <p14:tracePt t="4669" x="1447800" y="5089525"/>
          <p14:tracePt t="4685" x="1477963" y="4868863"/>
          <p14:tracePt t="4703" x="1485900" y="4457700"/>
          <p14:tracePt t="4719" x="1485900" y="4313238"/>
          <p14:tracePt t="4735" x="1485900" y="3984625"/>
          <p14:tracePt t="4752" x="1485900" y="3802063"/>
          <p14:tracePt t="4769" x="1485900" y="3611563"/>
          <p14:tracePt t="4785" x="1470025" y="3475038"/>
          <p14:tracePt t="4802" x="1455738" y="3344863"/>
          <p14:tracePt t="4819" x="1439863" y="3230563"/>
          <p14:tracePt t="4836" x="1439863" y="3116263"/>
          <p14:tracePt t="4852" x="1439863" y="3009900"/>
          <p14:tracePt t="4868" x="1439863" y="2941638"/>
          <p14:tracePt t="4885" x="1439863" y="2887663"/>
          <p14:tracePt t="4902" x="1439863" y="2879725"/>
          <p14:tracePt t="4927" x="1439863" y="2865438"/>
          <p14:tracePt t="5064" x="1431925" y="2857500"/>
          <p14:tracePt t="5072" x="1425575" y="2835275"/>
          <p14:tracePt t="5085" x="1417638" y="2789238"/>
          <p14:tracePt t="5102" x="1363663" y="2620963"/>
          <p14:tracePt t="5118" x="1355725" y="2492375"/>
          <p14:tracePt t="5135" x="1341438" y="2362200"/>
          <p14:tracePt t="5152" x="1317625" y="2247900"/>
          <p14:tracePt t="5169" x="1311275" y="2179638"/>
          <p14:tracePt t="5185" x="1311275" y="2133600"/>
          <p14:tracePt t="5202" x="1311275" y="2125663"/>
          <p14:tracePt t="5219" x="1311275" y="2117725"/>
          <p14:tracePt t="5271" x="1311275" y="2111375"/>
          <p14:tracePt t="5681" x="1311275" y="2125663"/>
          <p14:tracePt t="5689" x="1311275" y="2217738"/>
          <p14:tracePt t="5703" x="1311275" y="2370138"/>
          <p14:tracePt t="5719" x="1311275" y="2789238"/>
          <p14:tracePt t="5737" x="1311275" y="2949575"/>
          <p14:tracePt t="5752" x="1311275" y="3108325"/>
          <p14:tracePt t="5769" x="1311275" y="3260725"/>
          <p14:tracePt t="5786" x="1311275" y="3406775"/>
          <p14:tracePt t="5802" x="1311275" y="3543300"/>
          <p14:tracePt t="5819" x="1311275" y="3741738"/>
          <p14:tracePt t="5836" x="1311275" y="3970338"/>
          <p14:tracePt t="5852" x="1311275" y="4365625"/>
          <p14:tracePt t="5869" x="1311275" y="4740275"/>
          <p14:tracePt t="5886" x="1311275" y="5135563"/>
          <p14:tracePt t="5902" x="1311275" y="5426075"/>
          <p14:tracePt t="5919" x="1311275" y="5692775"/>
          <p14:tracePt t="5936" x="1311275" y="5753100"/>
          <p14:tracePt t="6079" x="1325563" y="5608638"/>
          <p14:tracePt t="6088" x="1355725" y="5295900"/>
          <p14:tracePt t="6103" x="1425575" y="4983163"/>
          <p14:tracePt t="6119" x="1501775" y="4275138"/>
          <p14:tracePt t="6136" x="1501775" y="3825875"/>
          <p14:tracePt t="6152" x="1539875" y="3352800"/>
          <p14:tracePt t="6169" x="1546225" y="3032125"/>
          <p14:tracePt t="6186" x="1570038" y="2803525"/>
          <p14:tracePt t="6203" x="1570038" y="2659063"/>
          <p14:tracePt t="6219" x="1570038" y="2560638"/>
          <p14:tracePt t="6237" x="1570038" y="2530475"/>
          <p14:tracePt t="6424" x="1577975" y="2522538"/>
          <p14:tracePt t="6432" x="1577975" y="2484438"/>
          <p14:tracePt t="6439" x="1592263" y="2378075"/>
          <p14:tracePt t="6453" x="1592263" y="2301875"/>
          <p14:tracePt t="6469" x="1592263" y="2217738"/>
          <p14:tracePt t="6487" x="1592263" y="2163763"/>
          <p14:tracePt t="6776" x="1570038" y="2193925"/>
          <p14:tracePt t="6784" x="1501775" y="2293938"/>
          <p14:tracePt t="6792" x="1477963" y="2346325"/>
          <p14:tracePt t="6803" x="1439863" y="2416175"/>
          <p14:tracePt t="6819" x="1401763" y="2522538"/>
          <p14:tracePt t="6836" x="1371600" y="2628900"/>
          <p14:tracePt t="6852" x="1363663" y="2720975"/>
          <p14:tracePt t="6869" x="1363663" y="2849563"/>
          <p14:tracePt t="6886" x="1363663" y="3086100"/>
          <p14:tracePt t="6902" x="1379538" y="3276600"/>
          <p14:tracePt t="6919" x="1401763" y="3505200"/>
          <p14:tracePt t="6936" x="1439863" y="3787775"/>
          <p14:tracePt t="6953" x="1485900" y="4098925"/>
          <p14:tracePt t="6969" x="1485900" y="4373563"/>
          <p14:tracePt t="6986" x="1501775" y="4587875"/>
          <p14:tracePt t="7003" x="1501775" y="4784725"/>
          <p14:tracePt t="7019" x="1501775" y="4968875"/>
          <p14:tracePt t="7036" x="1501775" y="5143500"/>
          <p14:tracePt t="7053" x="1501775" y="5280025"/>
          <p14:tracePt t="7069" x="1501775" y="5402263"/>
          <p14:tracePt t="7086" x="1501775" y="5562600"/>
          <p14:tracePt t="7103" x="1501775" y="5638800"/>
          <p14:tracePt t="7119" x="1501775" y="5692775"/>
          <p14:tracePt t="7136" x="1501775" y="5707063"/>
          <p14:tracePt t="7199" x="1501775" y="5715000"/>
          <p14:tracePt t="7231" x="1501775" y="5722938"/>
          <p14:tracePt t="7536" x="1501775" y="5715000"/>
          <p14:tracePt t="7544" x="1554163" y="5638800"/>
          <p14:tracePt t="7553" x="1616075" y="5570538"/>
          <p14:tracePt t="7570" x="1844675" y="5235575"/>
          <p14:tracePt t="7586" x="2125663" y="4784725"/>
          <p14:tracePt t="7603" x="2324100" y="4289425"/>
          <p14:tracePt t="7620" x="2430463" y="3970338"/>
          <p14:tracePt t="7636" x="2514600" y="3679825"/>
          <p14:tracePt t="7655" x="2636838" y="3170238"/>
          <p14:tracePt t="7670" x="2682875" y="3001963"/>
          <p14:tracePt t="7687" x="2773363" y="2582863"/>
          <p14:tracePt t="7703" x="2827338" y="2354263"/>
          <p14:tracePt t="7720" x="2865438" y="2171700"/>
          <p14:tracePt t="7736" x="2873375" y="2087563"/>
          <p14:tracePt t="7753" x="2873375" y="2079625"/>
          <p14:tracePt t="7928" x="2873375" y="2073275"/>
          <p14:tracePt t="8145" x="2873375" y="2111375"/>
          <p14:tracePt t="8152" x="2873375" y="2225675"/>
          <p14:tracePt t="8159" x="2873375" y="2392363"/>
          <p14:tracePt t="8170" x="2873375" y="2560638"/>
          <p14:tracePt t="8187" x="2873375" y="2911475"/>
          <p14:tracePt t="8204" x="2873375" y="3330575"/>
          <p14:tracePt t="8220" x="2873375" y="3679825"/>
          <p14:tracePt t="8237" x="2873375" y="4038600"/>
          <p14:tracePt t="8240" x="2873375" y="4206875"/>
          <p14:tracePt t="8253" x="2873375" y="4351338"/>
          <p14:tracePt t="8270" x="2887663" y="4746625"/>
          <p14:tracePt t="8287" x="2933700" y="5159375"/>
          <p14:tracePt t="8303" x="2963863" y="5638800"/>
          <p14:tracePt t="8320" x="2963863" y="5829300"/>
          <p14:tracePt t="8337" x="2971800" y="5943600"/>
          <p14:tracePt t="8353" x="2971800" y="5965825"/>
          <p14:tracePt t="8448" x="2979738" y="5973763"/>
          <p14:tracePt t="8456" x="3001963" y="5935663"/>
          <p14:tracePt t="8471" x="3140075" y="5592763"/>
          <p14:tracePt t="8487" x="3230563" y="5372100"/>
          <p14:tracePt t="8503" x="3451225" y="4625975"/>
          <p14:tracePt t="8521" x="3597275" y="4054475"/>
          <p14:tracePt t="8537" x="3657600" y="3497263"/>
          <p14:tracePt t="8555" x="3657600" y="3048000"/>
          <p14:tracePt t="8570" x="3657600" y="2713038"/>
          <p14:tracePt t="8587" x="3619500" y="2468563"/>
          <p14:tracePt t="8603" x="3581400" y="2247900"/>
          <p14:tracePt t="8620" x="3535363" y="2079625"/>
          <p14:tracePt t="8637" x="3497263" y="1965325"/>
          <p14:tracePt t="8653" x="3475038" y="1920875"/>
          <p14:tracePt t="8672" x="3475038" y="1912938"/>
          <p14:tracePt t="8688" x="3467100" y="1897063"/>
          <p14:tracePt t="8703" x="3436938" y="1897063"/>
          <p14:tracePt t="8720" x="3390900" y="1882775"/>
          <p14:tracePt t="8738" x="3360738" y="1866900"/>
          <p14:tracePt t="8753" x="3230563" y="1798638"/>
          <p14:tracePt t="8770" x="2994025" y="1698625"/>
          <p14:tracePt t="8787" x="2841625" y="1630363"/>
          <p14:tracePt t="8804" x="2743200" y="1562100"/>
          <p14:tracePt t="8820" x="2620963" y="1463675"/>
          <p14:tracePt t="8838" x="2552700" y="1401763"/>
          <p14:tracePt t="8854" x="2552700" y="1393825"/>
          <p14:tracePt t="8880" x="2552700" y="1387475"/>
          <p14:tracePt t="8888" x="2544763" y="1387475"/>
          <p14:tracePt t="8904" x="2498725" y="1379538"/>
          <p14:tracePt t="8920" x="2392363" y="1355725"/>
          <p14:tracePt t="8937" x="2286000" y="1325563"/>
          <p14:tracePt t="8954" x="2041525" y="1295400"/>
          <p14:tracePt t="8970" x="1570038" y="1249363"/>
          <p14:tracePt t="8987" x="1425575" y="1241425"/>
          <p14:tracePt t="9004" x="1379538" y="1241425"/>
          <p14:tracePt t="9020" x="1349375" y="1227138"/>
          <p14:tracePt t="9037" x="1341438" y="1227138"/>
          <p14:tracePt t="9080" x="1317625" y="1227138"/>
          <p14:tracePt t="9087" x="1257300" y="1227138"/>
          <p14:tracePt t="9096" x="1104900" y="1249363"/>
          <p14:tracePt t="9103" x="960438" y="1295400"/>
          <p14:tracePt t="9120" x="693738" y="1371600"/>
          <p14:tracePt t="9137" x="473075" y="1455738"/>
          <p14:tracePt t="9153" x="274638" y="1546225"/>
          <p14:tracePt t="9170" x="168275" y="1608138"/>
          <p14:tracePt t="9187" x="136525" y="1638300"/>
          <p14:tracePt t="9223" x="130175" y="1638300"/>
          <p14:tracePt t="9241" x="130175" y="1654175"/>
          <p14:tracePt t="9253" x="130175" y="1698625"/>
          <p14:tracePt t="9270" x="130175" y="1997075"/>
          <p14:tracePt t="9287" x="130175" y="2574925"/>
          <p14:tracePt t="9303" x="130175" y="3017838"/>
          <p14:tracePt t="9320" x="152400" y="3459163"/>
          <p14:tracePt t="9337" x="212725" y="3916363"/>
          <p14:tracePt t="9353" x="274638" y="4275138"/>
          <p14:tracePt t="9370" x="312738" y="4525963"/>
          <p14:tracePt t="9387" x="342900" y="4740275"/>
          <p14:tracePt t="9403" x="396875" y="4930775"/>
          <p14:tracePt t="9420" x="441325" y="5165725"/>
          <p14:tracePt t="9437" x="479425" y="5432425"/>
          <p14:tracePt t="9453" x="541338" y="5715000"/>
          <p14:tracePt t="9470" x="593725" y="5897563"/>
          <p14:tracePt t="9487" x="663575" y="6027738"/>
          <p14:tracePt t="9503" x="708025" y="6073775"/>
          <p14:tracePt t="9520" x="754063" y="6134100"/>
          <p14:tracePt t="9537" x="830263" y="6172200"/>
          <p14:tracePt t="9554" x="960438" y="6240463"/>
          <p14:tracePt t="9570" x="1135063" y="6294438"/>
          <p14:tracePt t="9587" x="1401763" y="6346825"/>
          <p14:tracePt t="9604" x="1622425" y="6378575"/>
          <p14:tracePt t="9620" x="1782763" y="6400800"/>
          <p14:tracePt t="9637" x="1897063" y="6416675"/>
          <p14:tracePt t="9654" x="1973263" y="6416675"/>
          <p14:tracePt t="9670" x="2019300" y="6416675"/>
          <p14:tracePt t="9687" x="2187575" y="6354763"/>
          <p14:tracePt t="9704" x="2422525" y="6240463"/>
          <p14:tracePt t="9720" x="2765425" y="6042025"/>
          <p14:tracePt t="9737" x="3146425" y="5845175"/>
          <p14:tracePt t="9754" x="3382963" y="5699125"/>
          <p14:tracePt t="9770" x="3505200" y="5630863"/>
          <p14:tracePt t="9787" x="3581400" y="5578475"/>
          <p14:tracePt t="9804" x="3635375" y="5524500"/>
          <p14:tracePt t="9820" x="3703638" y="5394325"/>
          <p14:tracePt t="9837" x="3779838" y="5227638"/>
          <p14:tracePt t="9854" x="3886200" y="4953000"/>
          <p14:tracePt t="9870" x="3984625" y="4602163"/>
          <p14:tracePt t="9887" x="4054475" y="4114800"/>
          <p14:tracePt t="9904" x="4054475" y="3817938"/>
          <p14:tracePt t="9920" x="4054475" y="3581400"/>
          <p14:tracePt t="9937" x="4054475" y="3382963"/>
          <p14:tracePt t="9954" x="4054475" y="3178175"/>
          <p14:tracePt t="9970" x="4054475" y="2979738"/>
          <p14:tracePt t="9987" x="4054475" y="2759075"/>
          <p14:tracePt t="10004" x="3954463" y="2476500"/>
          <p14:tracePt t="10020" x="3825875" y="2187575"/>
          <p14:tracePt t="10037" x="3733800" y="2003425"/>
          <p14:tracePt t="10055" x="3619500" y="1798638"/>
          <p14:tracePt t="10070" x="3581400" y="1736725"/>
          <p14:tracePt t="10087" x="3482975" y="1570038"/>
          <p14:tracePt t="10104" x="3375025" y="1431925"/>
          <p14:tracePt t="10120" x="3284538" y="1363663"/>
          <p14:tracePt t="10137" x="3216275" y="1333500"/>
          <p14:tracePt t="10154" x="3025775" y="1227138"/>
          <p14:tracePt t="10170" x="2841625" y="1150938"/>
          <p14:tracePt t="10187" x="2689225" y="1089025"/>
          <p14:tracePt t="10204" x="2620963" y="1066800"/>
          <p14:tracePt t="10220" x="2568575" y="1058863"/>
          <p14:tracePt t="10237" x="2514600" y="1036638"/>
          <p14:tracePt t="10254" x="2460625" y="1020763"/>
          <p14:tracePt t="10256" x="2430463" y="1012825"/>
          <p14:tracePt t="10270" x="2384425" y="1006475"/>
          <p14:tracePt t="10287" x="1722438" y="822325"/>
          <p14:tracePt t="10304" x="1493838" y="784225"/>
          <p14:tracePt t="10320" x="1431925" y="777875"/>
          <p14:tracePt t="10337" x="1379538" y="777875"/>
          <p14:tracePt t="10354" x="1265238" y="800100"/>
          <p14:tracePt t="10371" x="1249363" y="808038"/>
          <p14:tracePt t="10387" x="1241425" y="815975"/>
          <p14:tracePt t="10404" x="1158875" y="952500"/>
          <p14:tracePt t="10421" x="1012825" y="1096963"/>
          <p14:tracePt t="10437" x="876300" y="1235075"/>
          <p14:tracePt t="10455" x="685800" y="1439863"/>
          <p14:tracePt t="10471" x="617538" y="1508125"/>
          <p14:tracePt t="10487" x="525463" y="1630363"/>
          <p14:tracePt t="10504" x="517525" y="1638300"/>
          <p14:tracePt t="10521" x="517525" y="1646238"/>
          <p14:tracePt t="10537" x="511175" y="1660525"/>
          <p14:tracePt t="10554" x="457200" y="1897063"/>
          <p14:tracePt t="10571" x="388938" y="2278063"/>
          <p14:tracePt t="10587" x="304800" y="2720975"/>
          <p14:tracePt t="10604" x="236538" y="3192463"/>
          <p14:tracePt t="10621" x="182563" y="3589338"/>
          <p14:tracePt t="10638" x="144463" y="3940175"/>
          <p14:tracePt t="10654" x="130175" y="4160838"/>
          <p14:tracePt t="10671" x="130175" y="4321175"/>
          <p14:tracePt t="10688" x="160338" y="4525963"/>
          <p14:tracePt t="10704" x="212725" y="4686300"/>
          <p14:tracePt t="10721" x="266700" y="4854575"/>
          <p14:tracePt t="10738" x="358775" y="5067300"/>
          <p14:tracePt t="10754" x="457200" y="5334000"/>
          <p14:tracePt t="10771" x="549275" y="5508625"/>
          <p14:tracePt t="10788" x="625475" y="5630863"/>
          <p14:tracePt t="10804" x="701675" y="5737225"/>
          <p14:tracePt t="10821" x="762000" y="5813425"/>
          <p14:tracePt t="10838" x="808038" y="5875338"/>
          <p14:tracePt t="10854" x="860425" y="5943600"/>
          <p14:tracePt t="10871" x="974725" y="6073775"/>
          <p14:tracePt t="10888" x="1104900" y="6149975"/>
          <p14:tracePt t="10904" x="1325563" y="6240463"/>
          <p14:tracePt t="10921" x="1508125" y="6294438"/>
          <p14:tracePt t="10938" x="1736725" y="6332538"/>
          <p14:tracePt t="10955" x="1920875" y="6332538"/>
          <p14:tracePt t="10971" x="2073275" y="6332538"/>
          <p14:tracePt t="10988" x="2247900" y="6278563"/>
          <p14:tracePt t="11004" x="2446338" y="6172200"/>
          <p14:tracePt t="11021" x="2751138" y="5921375"/>
          <p14:tracePt t="11038" x="3040063" y="5638800"/>
          <p14:tracePt t="11054" x="3276600" y="5318125"/>
          <p14:tracePt t="11071" x="3497263" y="4892675"/>
          <p14:tracePt t="11088" x="3565525" y="4618038"/>
          <p14:tracePt t="11104" x="3619500" y="4321175"/>
          <p14:tracePt t="11121" x="3627438" y="3924300"/>
          <p14:tracePt t="11138" x="3627438" y="3551238"/>
          <p14:tracePt t="11154" x="3627438" y="3314700"/>
          <p14:tracePt t="11171" x="3627438" y="3094038"/>
          <p14:tracePt t="11188" x="3619500" y="2903538"/>
          <p14:tracePt t="11204" x="3565525" y="2689225"/>
          <p14:tracePt t="11221" x="3513138" y="2514600"/>
          <p14:tracePt t="11238" x="3451225" y="2354263"/>
          <p14:tracePt t="11241" x="3413125" y="2286000"/>
          <p14:tracePt t="11255" x="3390900" y="2217738"/>
          <p14:tracePt t="11271" x="3306763" y="1989138"/>
          <p14:tracePt t="11288" x="3230563" y="1828800"/>
          <p14:tracePt t="11304" x="3140075" y="1676400"/>
          <p14:tracePt t="11321" x="3040063" y="1516063"/>
          <p14:tracePt t="11338" x="2955925" y="1417638"/>
          <p14:tracePt t="11354" x="2841625" y="1311275"/>
          <p14:tracePt t="11371" x="2751138" y="1249363"/>
          <p14:tracePt t="11388" x="2697163" y="1227138"/>
          <p14:tracePt t="11404" x="2620963" y="1189038"/>
          <p14:tracePt t="11421" x="2460625" y="1127125"/>
          <p14:tracePt t="11438" x="2193925" y="1036638"/>
          <p14:tracePt t="11455" x="1958975" y="974725"/>
          <p14:tracePt t="11471" x="1920875" y="974725"/>
          <p14:tracePt t="11488" x="1897063" y="974725"/>
          <p14:tracePt t="11504" x="1889125" y="974725"/>
          <p14:tracePt t="11538" x="1866900" y="982663"/>
          <p14:tracePt t="11555" x="1600200" y="1295400"/>
          <p14:tracePt t="11571" x="1325563" y="1608138"/>
          <p14:tracePt t="11588" x="1036638" y="1989138"/>
          <p14:tracePt t="11605" x="754063" y="2316163"/>
          <p14:tracePt t="11621" x="593725" y="2560638"/>
          <p14:tracePt t="11639" x="441325" y="2955925"/>
          <p14:tracePt t="11655" x="411163" y="3116263"/>
          <p14:tracePt t="11671" x="266700" y="3673475"/>
          <p14:tracePt t="11688" x="236538" y="3978275"/>
          <p14:tracePt t="11705" x="220663" y="4283075"/>
          <p14:tracePt t="11721" x="220663" y="4556125"/>
          <p14:tracePt t="11738" x="220663" y="4754563"/>
          <p14:tracePt t="11755" x="236538" y="4945063"/>
          <p14:tracePt t="11771" x="266700" y="5105400"/>
          <p14:tracePt t="11788" x="320675" y="5249863"/>
          <p14:tracePt t="11805" x="373063" y="5364163"/>
          <p14:tracePt t="11821" x="411163" y="5448300"/>
          <p14:tracePt t="11839" x="449263" y="5516563"/>
          <p14:tracePt t="12128" x="457200" y="5516563"/>
          <p14:tracePt t="12135" x="669925" y="5486400"/>
          <p14:tracePt t="12143" x="1158875" y="5364163"/>
          <p14:tracePt t="12155" x="1531938" y="5273675"/>
          <p14:tracePt t="12172" x="2003425" y="5159375"/>
          <p14:tracePt t="12188" x="2324100" y="5021263"/>
          <p14:tracePt t="12204" x="2811463" y="4754563"/>
          <p14:tracePt t="12221" x="3368675" y="4289425"/>
          <p14:tracePt t="12238" x="3802063" y="3635375"/>
          <p14:tracePt t="12254" x="3962400" y="3368675"/>
          <p14:tracePt t="12272" x="4008438" y="3208338"/>
          <p14:tracePt t="12288" x="4016375" y="3094038"/>
          <p14:tracePt t="12305" x="4016375" y="2925763"/>
          <p14:tracePt t="12321" x="4008438" y="2781300"/>
          <p14:tracePt t="12338" x="4008438" y="2682875"/>
          <p14:tracePt t="12355" x="4008438" y="2568575"/>
          <p14:tracePt t="12371" x="4008438" y="2454275"/>
          <p14:tracePt t="12388" x="4008438" y="2408238"/>
          <p14:tracePt t="12447" x="4030663" y="2400300"/>
          <p14:tracePt t="12455" x="4060825" y="2400300"/>
          <p14:tracePt t="12463" x="4106863" y="2408238"/>
          <p14:tracePt t="12471" x="4183063" y="2422525"/>
          <p14:tracePt t="12488" x="4313238" y="2492375"/>
          <p14:tracePt t="12505" x="4640263" y="2879725"/>
          <p14:tracePt t="12521" x="5059363" y="3489325"/>
          <p14:tracePt t="12538" x="5227638" y="3771900"/>
          <p14:tracePt t="12555" x="5249863" y="3802063"/>
          <p14:tracePt t="12588" x="5287963" y="3641725"/>
          <p14:tracePt t="12605" x="5318125" y="2849563"/>
          <p14:tracePt t="12621" x="5249863" y="2155825"/>
          <p14:tracePt t="12638" x="5105400" y="1463675"/>
          <p14:tracePt t="12655" x="4945063" y="898525"/>
          <p14:tracePt t="12671" x="4937125" y="860425"/>
          <p14:tracePt t="12705" x="4930775" y="854075"/>
          <p14:tracePt t="12727" x="4930775" y="1006475"/>
          <p14:tracePt t="12738" x="4930775" y="1463675"/>
          <p14:tracePt t="12755" x="4930775" y="2247900"/>
          <p14:tracePt t="12771" x="4914900" y="2865438"/>
          <p14:tracePt t="12788" x="4876800" y="3108325"/>
          <p14:tracePt t="12805" x="4876800" y="3132138"/>
          <p14:tracePt t="12838" x="4991100" y="2735263"/>
          <p14:tracePt t="12855" x="5089525" y="2416175"/>
          <p14:tracePt t="12873" x="5143500" y="2193925"/>
          <p14:tracePt t="12888" x="5181600" y="2125663"/>
          <p14:tracePt t="12936" x="5181600" y="2193925"/>
          <p14:tracePt t="12943" x="5181600" y="2484438"/>
          <p14:tracePt t="12955" x="5181600" y="2857500"/>
          <p14:tracePt t="12972" x="5181600" y="3641725"/>
          <p14:tracePt t="12988" x="5165725" y="4084638"/>
          <p14:tracePt t="13005" x="5151438" y="4137025"/>
          <p14:tracePt t="13023" x="5159375" y="4022725"/>
          <p14:tracePt t="13039" x="5219700" y="3703638"/>
          <p14:tracePt t="13055" x="5470525" y="2484438"/>
          <p14:tracePt t="13072" x="5554663" y="1858963"/>
          <p14:tracePt t="13088" x="5584825" y="1531938"/>
          <p14:tracePt t="13107" x="5592763" y="1447800"/>
          <p14:tracePt t="13138" x="5592763" y="1477963"/>
          <p14:tracePt t="13155" x="5592763" y="2209800"/>
          <p14:tracePt t="13172" x="5540375" y="3108325"/>
          <p14:tracePt t="13188" x="5394325" y="3940175"/>
          <p14:tracePt t="13205" x="5295900" y="4351338"/>
          <p14:tracePt t="13222" x="5295900" y="4359275"/>
          <p14:tracePt t="13239" x="5295900" y="4297363"/>
          <p14:tracePt t="13255" x="5592763" y="3216275"/>
          <p14:tracePt t="13272" x="5676900" y="2574925"/>
          <p14:tracePt t="13289" x="5676900" y="2163763"/>
          <p14:tracePt t="13305" x="5676900" y="2027238"/>
          <p14:tracePt t="13352" x="5646738" y="2111375"/>
          <p14:tracePt t="13360" x="5622925" y="2400300"/>
          <p14:tracePt t="13372" x="5570538" y="2727325"/>
          <p14:tracePt t="13389" x="5502275" y="3200400"/>
          <p14:tracePt t="13405" x="5456238" y="3444875"/>
          <p14:tracePt t="13439" x="5494338" y="3254375"/>
          <p14:tracePt t="13455" x="5654675" y="2674938"/>
          <p14:tracePt t="13472" x="5676900" y="2308225"/>
          <p14:tracePt t="13489" x="5676900" y="2095500"/>
          <p14:tracePt t="13505" x="5676900" y="2073275"/>
          <p14:tracePt t="13522" x="5684838" y="2065338"/>
          <p14:tracePt t="13555" x="5684838" y="2651125"/>
          <p14:tracePt t="13572" x="5684838" y="3336925"/>
          <p14:tracePt t="13589" x="5646738" y="3825875"/>
          <p14:tracePt t="13605" x="5638800" y="3894138"/>
          <p14:tracePt t="13623" x="5638800" y="3817938"/>
          <p14:tracePt t="13639" x="5737225" y="3108325"/>
          <p14:tracePt t="13655" x="5768975" y="2384425"/>
          <p14:tracePt t="13672" x="5768975" y="1744663"/>
          <p14:tracePt t="13689" x="5768975" y="1303338"/>
          <p14:tracePt t="13705" x="5745163" y="1150938"/>
          <p14:tracePt t="13722" x="5745163" y="1143000"/>
          <p14:tracePt t="13755" x="5684838" y="1425575"/>
          <p14:tracePt t="13773" x="5562600" y="2278063"/>
          <p14:tracePt t="13789" x="5440363" y="2925763"/>
          <p14:tracePt t="13805" x="5341938" y="3238500"/>
          <p14:tracePt t="13822" x="5334000" y="3260725"/>
          <p14:tracePt t="13839" x="5334000" y="3208338"/>
          <p14:tracePt t="13855" x="5410200" y="2430463"/>
          <p14:tracePt t="13872" x="5426075" y="1905000"/>
          <p14:tracePt t="13889" x="5426075" y="1546225"/>
          <p14:tracePt t="13905" x="5402263" y="1470025"/>
          <p14:tracePt t="13939" x="5334000" y="1600200"/>
          <p14:tracePt t="13956" x="5151438" y="2332038"/>
          <p14:tracePt t="13972" x="5021263" y="3078163"/>
          <p14:tracePt t="13989" x="4937125" y="3565525"/>
          <p14:tracePt t="14005" x="4906963" y="3657600"/>
          <p14:tracePt t="14039" x="4906963" y="3573463"/>
          <p14:tracePt t="14056" x="4906963" y="2903538"/>
          <p14:tracePt t="14072" x="4846638" y="2544763"/>
          <p14:tracePt t="14089" x="4770438" y="2324100"/>
          <p14:tracePt t="14105" x="4716463" y="2201863"/>
          <p14:tracePt t="14592" x="4716463" y="2193925"/>
          <p14:tracePt t="14599" x="4732338" y="2179638"/>
          <p14:tracePt t="14607" x="4784725" y="2125663"/>
          <p14:tracePt t="14622" x="4846638" y="2065338"/>
          <p14:tracePt t="14639" x="4937125" y="1897063"/>
          <p14:tracePt t="14656" x="4983163" y="1760538"/>
          <p14:tracePt t="14672" x="5045075" y="1646238"/>
          <p14:tracePt t="14689" x="5051425" y="1577975"/>
          <p14:tracePt t="14887" x="5051425" y="1584325"/>
          <p14:tracePt t="14895" x="5013325" y="1646238"/>
          <p14:tracePt t="14905" x="5006975" y="1684338"/>
          <p14:tracePt t="14922" x="5006975" y="1744663"/>
          <p14:tracePt t="14939" x="4991100" y="1851025"/>
          <p14:tracePt t="14955" x="4968875" y="1927225"/>
          <p14:tracePt t="14973" x="4968875" y="1981200"/>
          <p14:tracePt t="14989" x="4968875" y="1989138"/>
          <p14:tracePt t="15024" x="4960938" y="1989138"/>
          <p14:tracePt t="15031" x="4953000" y="1989138"/>
          <p14:tracePt t="15040" x="4906963" y="1981200"/>
          <p14:tracePt t="15056" x="4754563" y="1951038"/>
          <p14:tracePt t="15072" x="4579938" y="1912938"/>
          <p14:tracePt t="15089" x="4343400" y="1958975"/>
          <p14:tracePt t="15106" x="4122738" y="2011363"/>
          <p14:tracePt t="15122" x="3894138" y="2103438"/>
          <p14:tracePt t="15139" x="3695700" y="2209800"/>
          <p14:tracePt t="15156" x="3527425" y="2362200"/>
          <p14:tracePt t="15173" x="3330575" y="2514600"/>
          <p14:tracePt t="15189" x="3108325" y="2651125"/>
          <p14:tracePt t="15206" x="2911475" y="2713038"/>
          <p14:tracePt t="15223" x="2759075" y="2735263"/>
          <p14:tracePt t="15239" x="2568575" y="2705100"/>
          <p14:tracePt t="15256" x="2416175" y="2659063"/>
          <p14:tracePt t="15273" x="2278063" y="2606675"/>
          <p14:tracePt t="15289" x="2117725" y="2544763"/>
          <p14:tracePt t="15306" x="1951038" y="2514600"/>
          <p14:tracePt t="15323" x="1768475" y="2492375"/>
          <p14:tracePt t="15339" x="1638300" y="2484438"/>
          <p14:tracePt t="15356" x="1546225" y="2468563"/>
          <p14:tracePt t="15373" x="1546225" y="2460625"/>
          <p14:tracePt t="15440" x="1539875" y="2460625"/>
          <p14:tracePt t="15447" x="1531938" y="2454275"/>
          <p14:tracePt t="15456" x="1493838" y="2454275"/>
          <p14:tracePt t="15474" x="1431925" y="2430463"/>
          <p14:tracePt t="15489" x="1393825" y="2430463"/>
          <p14:tracePt t="15506" x="1333500" y="2430463"/>
          <p14:tracePt t="15523" x="1287463" y="2430463"/>
          <p14:tracePt t="15592" x="1279525" y="2430463"/>
          <p14:tracePt t="15663" x="1273175" y="2430463"/>
          <p14:tracePt t="15711" x="1265238" y="2430463"/>
          <p14:tracePt t="15720" x="1249363" y="2430463"/>
          <p14:tracePt t="15727" x="1241425" y="2430463"/>
          <p14:tracePt t="15739" x="1227138" y="2438400"/>
          <p14:tracePt t="15756" x="1150938" y="2454275"/>
          <p14:tracePt t="15773" x="1096963" y="2460625"/>
          <p14:tracePt t="15789" x="1074738" y="2468563"/>
          <p14:tracePt t="15807" x="1066800" y="2468563"/>
          <p14:tracePt t="15985" x="1050925" y="2468563"/>
          <p14:tracePt t="15993" x="1020763" y="2468563"/>
          <p14:tracePt t="16006" x="974725" y="2484438"/>
          <p14:tracePt t="16023" x="898525" y="2492375"/>
          <p14:tracePt t="16039" x="892175" y="2492375"/>
          <p14:tracePt t="16056" x="884238" y="2498725"/>
          <p14:tracePt t="16208" x="884238" y="2506663"/>
          <p14:tracePt t="16215" x="892175" y="2514600"/>
          <p14:tracePt t="16223" x="914400" y="2522538"/>
          <p14:tracePt t="16240" x="922338" y="2522538"/>
          <p14:tracePt t="17056" x="922338" y="2506663"/>
          <p14:tracePt t="17064" x="936625" y="2476500"/>
          <p14:tracePt t="17136" x="936625" y="2460625"/>
          <p14:tracePt t="19303" x="936625" y="2454275"/>
          <p14:tracePt t="19312" x="936625" y="2430463"/>
          <p14:tracePt t="19327" x="936625" y="2422525"/>
          <p14:tracePt t="19341" x="944563" y="2408238"/>
          <p14:tracePt t="19357" x="968375" y="2400300"/>
          <p14:tracePt t="19376" x="982663" y="2392363"/>
          <p14:tracePt t="19424" x="998538" y="2384425"/>
          <p14:tracePt t="19440" x="1012825" y="2384425"/>
          <p14:tracePt t="19448" x="1028700" y="2384425"/>
          <p14:tracePt t="19457" x="1066800" y="2384425"/>
          <p14:tracePt t="19474" x="1158875" y="2378075"/>
          <p14:tracePt t="19492" x="1311275" y="2370138"/>
          <p14:tracePt t="19507" x="1463675" y="2370138"/>
          <p14:tracePt t="19524" x="1508125" y="2370138"/>
          <p14:tracePt t="19541" x="1524000" y="2370138"/>
          <p14:tracePt t="19688" x="1531938" y="2370138"/>
          <p14:tracePt t="19695" x="1539875" y="2370138"/>
          <p14:tracePt t="19707" x="1546225" y="2370138"/>
          <p14:tracePt t="20711" x="1531938" y="2370138"/>
          <p14:tracePt t="20720" x="1524000" y="2370138"/>
          <p14:tracePt t="20728" x="1501775" y="2370138"/>
          <p14:tracePt t="20741" x="1470025" y="2370138"/>
          <p14:tracePt t="20758" x="1393825" y="2408238"/>
          <p14:tracePt t="20774" x="1341438" y="2446338"/>
          <p14:tracePt t="20791" x="1295400" y="2476500"/>
          <p14:tracePt t="20808" x="1265238" y="2498725"/>
          <p14:tracePt t="20824" x="1257300" y="2506663"/>
          <p14:tracePt t="20841" x="1241425" y="2544763"/>
          <p14:tracePt t="20858" x="1211263" y="2568575"/>
          <p14:tracePt t="20874" x="1181100" y="2582863"/>
          <p14:tracePt t="20891" x="1158875" y="2582863"/>
          <p14:tracePt t="20908" x="1135063" y="2582863"/>
          <p14:tracePt t="21137" x="1127125" y="2582863"/>
          <p14:tracePt t="21264" x="1135063" y="2582863"/>
          <p14:tracePt t="21272" x="1173163" y="2582863"/>
          <p14:tracePt t="21280" x="1241425" y="2582863"/>
          <p14:tracePt t="21291" x="1333500" y="2582863"/>
          <p14:tracePt t="21308" x="1600200" y="2582863"/>
          <p14:tracePt t="21324" x="1912938" y="2582863"/>
          <p14:tracePt t="21341" x="2247900" y="2582863"/>
          <p14:tracePt t="21358" x="2628900" y="2582863"/>
          <p14:tracePt t="21374" x="2827338" y="2582863"/>
          <p14:tracePt t="21391" x="3048000" y="2582863"/>
          <p14:tracePt t="21408" x="3390900" y="2574925"/>
          <p14:tracePt t="21424" x="3741738" y="2574925"/>
          <p14:tracePt t="21441" x="4060825" y="2568575"/>
          <p14:tracePt t="21458" x="4321175" y="2568575"/>
          <p14:tracePt t="21474" x="4427538" y="2568575"/>
          <p14:tracePt t="21491" x="4441825" y="2568575"/>
          <p14:tracePt t="21535" x="4457700" y="2568575"/>
          <p14:tracePt t="21542" x="4465638" y="2568575"/>
          <p14:tracePt t="21558" x="4518025" y="2568575"/>
          <p14:tracePt t="21574" x="4625975" y="2568575"/>
          <p14:tracePt t="21592" x="4686300" y="2568575"/>
          <p14:tracePt t="21608" x="4694238" y="2568575"/>
          <p14:tracePt t="21679" x="4702175" y="2568575"/>
          <p14:tracePt t="21687" x="4716463" y="2568575"/>
          <p14:tracePt t="21952" x="4724400" y="2568575"/>
          <p14:tracePt t="21960" x="4724400" y="2582863"/>
          <p14:tracePt t="21968" x="4762500" y="2590800"/>
          <p14:tracePt t="21976" x="4778375" y="2598738"/>
          <p14:tracePt t="21992" x="4822825" y="2628900"/>
          <p14:tracePt t="22008" x="4922838" y="2727325"/>
          <p14:tracePt t="22120" x="4930775" y="2727325"/>
          <p14:tracePt t="22127" x="4945063" y="2735263"/>
          <p14:tracePt t="22136" x="4983163" y="2735263"/>
          <p14:tracePt t="22143" x="5059363" y="2751138"/>
          <p14:tracePt t="22159" x="5219700" y="2751138"/>
          <p14:tracePt t="22175" x="5654675" y="2674938"/>
          <p14:tracePt t="22192" x="5867400" y="2582863"/>
          <p14:tracePt t="22209" x="5965825" y="2530475"/>
          <p14:tracePt t="22520" x="5943600" y="2530475"/>
          <p14:tracePt t="22528" x="5913438" y="2530475"/>
          <p14:tracePt t="22543" x="5829300" y="2544763"/>
          <p14:tracePt t="22559" x="5775325" y="2568575"/>
          <p14:tracePt t="22575" x="5661025" y="2598738"/>
          <p14:tracePt t="22592" x="5646738" y="2606675"/>
          <p14:tracePt t="22792" x="5638800" y="2606675"/>
          <p14:tracePt t="22800" x="5608638" y="2606675"/>
          <p14:tracePt t="22809" x="5554663" y="2606675"/>
          <p14:tracePt t="22825" x="5349875" y="2644775"/>
          <p14:tracePt t="22842" x="5173663" y="2667000"/>
          <p14:tracePt t="22859" x="4983163" y="2689225"/>
          <p14:tracePt t="22875" x="4906963" y="2705100"/>
          <p14:tracePt t="22909" x="4906963" y="2713038"/>
          <p14:tracePt t="22925" x="4991100" y="2735263"/>
          <p14:tracePt t="22943" x="5127625" y="2751138"/>
          <p14:tracePt t="22959" x="5303838" y="2751138"/>
          <p14:tracePt t="22975" x="5486400" y="2751138"/>
          <p14:tracePt t="22992" x="5654675" y="2751138"/>
          <p14:tracePt t="23010" x="5699125" y="2751138"/>
          <p14:tracePt t="23056" x="5707063" y="2751138"/>
          <p14:tracePt t="23088" x="5730875" y="2720975"/>
          <p14:tracePt t="23096" x="5768975" y="2705100"/>
          <p14:tracePt t="23109" x="5783263" y="2697163"/>
          <p14:tracePt t="23125" x="5813425" y="2682875"/>
          <p14:tracePt t="23142" x="5837238" y="2667000"/>
          <p14:tracePt t="23176" x="5837238" y="2659063"/>
          <p14:tracePt t="23200" x="5851525" y="2659063"/>
          <p14:tracePt t="23208" x="5859463" y="2644775"/>
          <p14:tracePt t="23215" x="5883275" y="2620963"/>
          <p14:tracePt t="23240" x="5889625" y="2606675"/>
          <p14:tracePt t="23247" x="5905500" y="2590800"/>
          <p14:tracePt t="23259" x="5913438" y="2582863"/>
          <p14:tracePt t="23279" x="5913438" y="2560638"/>
          <p14:tracePt t="23292" x="5921375" y="2530475"/>
          <p14:tracePt t="23309" x="5921375" y="2514600"/>
          <p14:tracePt t="23326" x="5935663" y="2498725"/>
          <p14:tracePt t="23343" x="5935663" y="2476500"/>
          <p14:tracePt t="23359" x="5935663" y="2446338"/>
          <p14:tracePt t="23376" x="5927725" y="2408238"/>
          <p14:tracePt t="23392" x="5897563" y="2384425"/>
          <p14:tracePt t="23409" x="5851525" y="2346325"/>
          <p14:tracePt t="23426" x="5813425" y="2324100"/>
          <p14:tracePt t="23442" x="5775325" y="2308225"/>
          <p14:tracePt t="23459" x="5753100" y="2301875"/>
          <p14:tracePt t="23476" x="5722938" y="2293938"/>
          <p14:tracePt t="23492" x="5684838" y="2293938"/>
          <p14:tracePt t="23511" x="5661025" y="2293938"/>
          <p14:tracePt t="23543" x="5562600" y="2293938"/>
          <p14:tracePt t="23559" x="5494338" y="2301875"/>
          <p14:tracePt t="23576" x="5418138" y="2346325"/>
          <p14:tracePt t="23592" x="5394325" y="2346325"/>
          <p14:tracePt t="23609" x="5387975" y="2346325"/>
          <p14:tracePt t="23642" x="5372100" y="2384425"/>
          <p14:tracePt t="23659" x="5356225" y="2408238"/>
          <p14:tracePt t="23676" x="5326063" y="2476500"/>
          <p14:tracePt t="23692" x="5311775" y="2530475"/>
          <p14:tracePt t="23709" x="5303838" y="2574925"/>
          <p14:tracePt t="23726" x="5303838" y="2613025"/>
          <p14:tracePt t="23742" x="5318125" y="2674938"/>
          <p14:tracePt t="23759" x="5372100" y="2705100"/>
          <p14:tracePt t="23776" x="5418138" y="2720975"/>
          <p14:tracePt t="23792" x="5524500" y="2751138"/>
          <p14:tracePt t="23809" x="5715000" y="2759075"/>
          <p14:tracePt t="23826" x="5867400" y="2759075"/>
          <p14:tracePt t="23842" x="6035675" y="2743200"/>
          <p14:tracePt t="23859" x="6142038" y="2689225"/>
          <p14:tracePt t="23876" x="6188075" y="2644775"/>
          <p14:tracePt t="23892" x="6194425" y="2628900"/>
          <p14:tracePt t="23909" x="6194425" y="2613025"/>
          <p14:tracePt t="23926" x="6194425" y="2574925"/>
          <p14:tracePt t="23959" x="6164263" y="2514600"/>
          <p14:tracePt t="23976" x="6142038" y="2484438"/>
          <p14:tracePt t="23993" x="6111875" y="2460625"/>
          <p14:tracePt t="24010" x="6096000" y="2446338"/>
          <p14:tracePt t="24208" x="6073775" y="2446338"/>
          <p14:tracePt t="24216" x="5973763" y="2492375"/>
          <p14:tracePt t="24226" x="5768975" y="2620963"/>
          <p14:tracePt t="24243" x="5211763" y="2873375"/>
          <p14:tracePt t="24259" x="4487863" y="3094038"/>
          <p14:tracePt t="24276" x="3733800" y="3298825"/>
          <p14:tracePt t="24293" x="3032125" y="3390900"/>
          <p14:tracePt t="24309" x="2530475" y="3398838"/>
          <p14:tracePt t="24327" x="2125663" y="3398838"/>
          <p14:tracePt t="24343" x="2035175" y="3398838"/>
          <p14:tracePt t="24359" x="1790700" y="3390900"/>
          <p14:tracePt t="24376" x="1622425" y="3344863"/>
          <p14:tracePt t="24393" x="1379538" y="3238500"/>
          <p14:tracePt t="24409" x="1112838" y="3124200"/>
          <p14:tracePt t="24426" x="815975" y="3040063"/>
          <p14:tracePt t="24443" x="655638" y="3009900"/>
          <p14:tracePt t="24459" x="571500" y="3001963"/>
          <p14:tracePt t="24476" x="541338" y="2994025"/>
          <p14:tracePt t="24744" x="541338" y="3009900"/>
          <p14:tracePt t="24751" x="563563" y="3040063"/>
          <p14:tracePt t="24760" x="601663" y="3070225"/>
          <p14:tracePt t="24776" x="685800" y="3124200"/>
          <p14:tracePt t="24793" x="800100" y="3154363"/>
          <p14:tracePt t="24809" x="944563" y="3162300"/>
          <p14:tracePt t="24826" x="1066800" y="3178175"/>
          <p14:tracePt t="24843" x="1112838" y="3178175"/>
          <p14:tracePt t="24905" x="1112838" y="3162300"/>
          <p14:tracePt t="24912" x="1104900" y="3154363"/>
          <p14:tracePt t="25048" x="1089025" y="3154363"/>
          <p14:tracePt t="25056" x="1074738" y="3154363"/>
          <p14:tracePt t="25063" x="1044575" y="3154363"/>
          <p14:tracePt t="25076" x="1012825" y="3154363"/>
          <p14:tracePt t="25093" x="922338" y="3162300"/>
          <p14:tracePt t="25110" x="838200" y="3170238"/>
          <p14:tracePt t="25127" x="777875" y="3178175"/>
          <p14:tracePt t="25143" x="762000" y="3192463"/>
          <p14:tracePt t="25440" x="762000" y="3184525"/>
          <p14:tracePt t="25472" x="762000" y="3178175"/>
          <p14:tracePt t="25504" x="769938" y="3170238"/>
          <p14:tracePt t="25553" x="777875" y="3162300"/>
          <p14:tracePt t="25568" x="777875" y="3154363"/>
          <p14:tracePt t="25609" x="777875" y="3146425"/>
          <p14:tracePt t="25623" x="777875" y="3132138"/>
          <p14:tracePt t="25648" x="784225" y="3124200"/>
          <p14:tracePt t="25656" x="784225" y="3108325"/>
          <p14:tracePt t="25679" x="784225" y="3101975"/>
          <p14:tracePt t="25688" x="792163" y="3094038"/>
          <p14:tracePt t="25695" x="792163" y="3086100"/>
          <p14:tracePt t="25720" x="792163" y="3078163"/>
          <p14:tracePt t="25816" x="800100" y="3078163"/>
          <p14:tracePt t="25823" x="815975" y="3094038"/>
          <p14:tracePt t="25831" x="846138" y="3132138"/>
          <p14:tracePt t="25843" x="860425" y="3162300"/>
          <p14:tracePt t="25860" x="884238" y="3184525"/>
          <p14:tracePt t="25968" x="892175" y="3184525"/>
          <p14:tracePt t="25975" x="906463" y="3184525"/>
          <p14:tracePt t="25984" x="922338" y="3184525"/>
          <p14:tracePt t="25993" x="936625" y="3170238"/>
          <p14:tracePt t="26010" x="974725" y="3154363"/>
          <p14:tracePt t="26027" x="998538" y="3132138"/>
          <p14:tracePt t="26043" x="1028700" y="3108325"/>
          <p14:tracePt t="26060" x="1044575" y="3101975"/>
          <p14:tracePt t="26077" x="1058863" y="3094038"/>
          <p14:tracePt t="26093" x="1066800" y="3086100"/>
          <p14:tracePt t="26111" x="1089025" y="3070225"/>
          <p14:tracePt t="26143" x="1104900" y="3063875"/>
          <p14:tracePt t="26232" x="1112838" y="3063875"/>
          <p14:tracePt t="26241" x="1127125" y="3063875"/>
          <p14:tracePt t="26248" x="1135063" y="3055938"/>
          <p14:tracePt t="26260" x="1150938" y="3055938"/>
          <p14:tracePt t="26277" x="1211263" y="3040063"/>
          <p14:tracePt t="26293" x="1273175" y="3040063"/>
          <p14:tracePt t="26311" x="1341438" y="3040063"/>
          <p14:tracePt t="26327" x="1363663" y="3040063"/>
          <p14:tracePt t="26343" x="1387475" y="3040063"/>
          <p14:tracePt t="26448" x="1393825" y="3040063"/>
          <p14:tracePt t="26463" x="1409700" y="3040063"/>
          <p14:tracePt t="26471" x="1425575" y="3040063"/>
          <p14:tracePt t="26479" x="1439863" y="3040063"/>
          <p14:tracePt t="26493" x="1447800" y="3048000"/>
          <p14:tracePt t="26510" x="1562100" y="3094038"/>
          <p14:tracePt t="26527" x="1622425" y="3108325"/>
          <p14:tracePt t="26543" x="1630363" y="3108325"/>
          <p14:tracePt t="27121" x="1630363" y="3132138"/>
          <p14:tracePt t="27128" x="1630363" y="3162300"/>
          <p14:tracePt t="27144" x="1622425" y="3192463"/>
          <p14:tracePt t="27160" x="1616075" y="3208338"/>
          <p14:tracePt t="27177" x="1608138" y="3222625"/>
          <p14:tracePt t="27194" x="1608138" y="3230563"/>
          <p14:tracePt t="27210" x="1608138" y="3246438"/>
          <p14:tracePt t="27227" x="1608138" y="3260725"/>
          <p14:tracePt t="27244" x="1608138" y="3292475"/>
          <p14:tracePt t="27260" x="1622425" y="3306763"/>
          <p14:tracePt t="27277" x="1654175" y="3322638"/>
          <p14:tracePt t="27294" x="1706563" y="3336925"/>
          <p14:tracePt t="27311" x="1820863" y="3352800"/>
          <p14:tracePt t="27328" x="2079625" y="3360738"/>
          <p14:tracePt t="27344" x="2332038" y="3360738"/>
          <p14:tracePt t="27360" x="2644775" y="3360738"/>
          <p14:tracePt t="27377" x="2955925" y="3360738"/>
          <p14:tracePt t="27394" x="3230563" y="3360738"/>
          <p14:tracePt t="27410" x="3505200" y="3360738"/>
          <p14:tracePt t="27427" x="3741738" y="3360738"/>
          <p14:tracePt t="27444" x="3946525" y="3360738"/>
          <p14:tracePt t="27460" x="4160838" y="3360738"/>
          <p14:tracePt t="27477" x="4365625" y="3360738"/>
          <p14:tracePt t="27494" x="4556125" y="3360738"/>
          <p14:tracePt t="27511" x="4740275" y="3360738"/>
          <p14:tracePt t="27527" x="5029200" y="3360738"/>
          <p14:tracePt t="27544" x="5241925" y="3360738"/>
          <p14:tracePt t="27560" x="5418138" y="3360738"/>
          <p14:tracePt t="27577" x="5608638" y="3360738"/>
          <p14:tracePt t="27594" x="5775325" y="3352800"/>
          <p14:tracePt t="27611" x="5943600" y="3330575"/>
          <p14:tracePt t="27628" x="6080125" y="3298825"/>
          <p14:tracePt t="27644" x="6142038" y="3298825"/>
          <p14:tracePt t="27661" x="6156325" y="3298825"/>
          <p14:tracePt t="27688" x="6164263" y="3292475"/>
          <p14:tracePt t="27912" x="6156325" y="3292475"/>
          <p14:tracePt t="27920" x="6103938" y="3292475"/>
          <p14:tracePt t="27928" x="6057900" y="3292475"/>
          <p14:tracePt t="27944" x="5935663" y="3360738"/>
          <p14:tracePt t="27961" x="5791200" y="3390900"/>
          <p14:tracePt t="27977" x="5715000" y="3390900"/>
          <p14:tracePt t="27994" x="5707063" y="3390900"/>
          <p14:tracePt t="28064" x="5715000" y="3390900"/>
          <p14:tracePt t="28071" x="5745163" y="3398838"/>
          <p14:tracePt t="28079" x="5799138" y="3398838"/>
          <p14:tracePt t="28095" x="5921375" y="3398838"/>
          <p14:tracePt t="28111" x="5981700" y="3398838"/>
          <p14:tracePt t="28184" x="5965825" y="3398838"/>
          <p14:tracePt t="28192" x="5935663" y="3390900"/>
          <p14:tracePt t="28199" x="5897563" y="3382963"/>
          <p14:tracePt t="28211" x="5845175" y="3360738"/>
          <p14:tracePt t="28227" x="5730875" y="3344863"/>
          <p14:tracePt t="28244" x="5668963" y="3344863"/>
          <p14:tracePt t="28288" x="5707063" y="3352800"/>
          <p14:tracePt t="28295" x="5761038" y="3360738"/>
          <p14:tracePt t="28311" x="5875338" y="3375025"/>
          <p14:tracePt t="28327" x="6011863" y="3375025"/>
          <p14:tracePt t="28344" x="6027738" y="3375025"/>
          <p14:tracePt t="28392" x="5997575" y="3375025"/>
          <p14:tracePt t="28399" x="5965825" y="3375025"/>
          <p14:tracePt t="28411" x="5943600" y="3360738"/>
          <p14:tracePt t="28427" x="5927725" y="3360738"/>
          <p14:tracePt t="28472" x="5943600" y="3360738"/>
          <p14:tracePt t="28479" x="5965825" y="3360738"/>
          <p14:tracePt t="28494" x="5973763" y="3360738"/>
          <p14:tracePt t="28511" x="5981700" y="3360738"/>
          <p14:tracePt t="29263" x="5973763" y="3360738"/>
          <p14:tracePt t="29272" x="5935663" y="3360738"/>
          <p14:tracePt t="29279" x="5845175" y="3390900"/>
          <p14:tracePt t="29294" x="5715000" y="3413125"/>
          <p14:tracePt t="29311" x="4937125" y="3444875"/>
          <p14:tracePt t="29328" x="4160838" y="3489325"/>
          <p14:tracePt t="29344" x="3436938" y="3603625"/>
          <p14:tracePt t="29361" x="2759075" y="3673475"/>
          <p14:tracePt t="29378" x="2201863" y="3756025"/>
          <p14:tracePt t="29394" x="1889125" y="3802063"/>
          <p14:tracePt t="29411" x="1722438" y="3832225"/>
          <p14:tracePt t="29429" x="1608138" y="3848100"/>
          <p14:tracePt t="29444" x="1516063" y="3870325"/>
          <p14:tracePt t="29461" x="1455738" y="3878263"/>
          <p14:tracePt t="29478" x="1379538" y="3908425"/>
          <p14:tracePt t="29495" x="1317625" y="3924300"/>
          <p14:tracePt t="29511" x="1241425" y="3946525"/>
          <p14:tracePt t="29528" x="1203325" y="3954463"/>
          <p14:tracePt t="29544" x="1173163" y="3970338"/>
          <p14:tracePt t="29561" x="1112838" y="3992563"/>
          <p14:tracePt t="29578" x="1050925" y="4016375"/>
          <p14:tracePt t="29594" x="944563" y="4076700"/>
          <p14:tracePt t="29611" x="860425" y="4114800"/>
          <p14:tracePt t="29628" x="838200" y="4130675"/>
          <p14:tracePt t="29720" x="838200" y="4114800"/>
          <p14:tracePt t="29728" x="838200" y="4054475"/>
          <p14:tracePt t="29738" x="838200" y="4022725"/>
          <p14:tracePt t="29747" x="838200" y="4008438"/>
          <p14:tracePt t="29775" x="838200" y="4000500"/>
          <p14:tracePt t="29784" x="830263" y="3970338"/>
          <p14:tracePt t="29795" x="815975" y="3954463"/>
          <p14:tracePt t="30344" x="815975" y="3940175"/>
          <p14:tracePt t="30352" x="815975" y="3924300"/>
          <p14:tracePt t="30361" x="800100" y="3848100"/>
          <p14:tracePt t="30378" x="800100" y="3787775"/>
          <p14:tracePt t="30411" x="800100" y="3771900"/>
          <p14:tracePt t="30428" x="800100" y="3741738"/>
          <p14:tracePt t="30445" x="800100" y="3725863"/>
          <p14:tracePt t="30727" x="800100" y="3717925"/>
          <p14:tracePt t="30744" x="808038" y="3717925"/>
          <p14:tracePt t="30799" x="815975" y="3717925"/>
          <p14:tracePt t="30808" x="846138" y="3741738"/>
          <p14:tracePt t="30816" x="860425" y="3741738"/>
          <p14:tracePt t="30830" x="884238" y="3741738"/>
          <p14:tracePt t="30845" x="906463" y="3749675"/>
          <p14:tracePt t="30862" x="914400" y="3756025"/>
          <p14:tracePt t="30936" x="930275" y="3756025"/>
          <p14:tracePt t="30946" x="936625" y="3756025"/>
          <p14:tracePt t="30962" x="968375" y="3756025"/>
          <p14:tracePt t="30978" x="1028700" y="3756025"/>
          <p14:tracePt t="30995" x="1104900" y="3756025"/>
          <p14:tracePt t="31012" x="1120775" y="3756025"/>
          <p14:tracePt t="31028" x="1173163" y="3756025"/>
          <p14:tracePt t="31045" x="1211263" y="3756025"/>
          <p14:tracePt t="31062" x="1235075" y="3756025"/>
          <p14:tracePt t="31078" x="1279525" y="3741738"/>
          <p14:tracePt t="31095" x="1333500" y="3741738"/>
          <p14:tracePt t="31112" x="1417638" y="3741738"/>
          <p14:tracePt t="31128" x="1501775" y="3741738"/>
          <p14:tracePt t="31145" x="1546225" y="3741738"/>
          <p14:tracePt t="31162" x="1654175" y="3733800"/>
          <p14:tracePt t="31178" x="1692275" y="3733800"/>
          <p14:tracePt t="31816" x="1698625" y="3733800"/>
          <p14:tracePt t="31833" x="1698625" y="3749675"/>
          <p14:tracePt t="31839" x="1684338" y="3763963"/>
          <p14:tracePt t="32127" x="1684338" y="3771900"/>
          <p14:tracePt t="32135" x="1684338" y="3787775"/>
          <p14:tracePt t="32145" x="1698625" y="3794125"/>
          <p14:tracePt t="32162" x="1806575" y="3825875"/>
          <p14:tracePt t="32179" x="2095500" y="3878263"/>
          <p14:tracePt t="32195" x="2239963" y="3908425"/>
          <p14:tracePt t="32212" x="2522538" y="3908425"/>
          <p14:tracePt t="32229" x="2765425" y="3908425"/>
          <p14:tracePt t="32245" x="2971800" y="3908425"/>
          <p14:tracePt t="32249" x="3078163" y="3908425"/>
          <p14:tracePt t="32262" x="3192463" y="3908425"/>
          <p14:tracePt t="32279" x="3467100" y="3908425"/>
          <p14:tracePt t="32295" x="3635375" y="3908425"/>
          <p14:tracePt t="32312" x="3779838" y="3908425"/>
          <p14:tracePt t="32330" x="3863975" y="3908425"/>
          <p14:tracePt t="32345" x="3894138" y="3908425"/>
          <p14:tracePt t="32440" x="3908425" y="3902075"/>
          <p14:tracePt t="32447" x="3916363" y="3894138"/>
          <p14:tracePt t="32456" x="3924300" y="3886200"/>
          <p14:tracePt t="33208" x="3932238" y="3878263"/>
          <p14:tracePt t="33224" x="3940175" y="3878263"/>
          <p14:tracePt t="33231" x="3970338" y="3878263"/>
          <p14:tracePt t="33246" x="4046538" y="3848100"/>
          <p14:tracePt t="33263" x="4160838" y="3840163"/>
          <p14:tracePt t="33279" x="4365625" y="3810000"/>
          <p14:tracePt t="33296" x="4503738" y="3810000"/>
          <p14:tracePt t="33313" x="4618038" y="3794125"/>
          <p14:tracePt t="33329" x="4708525" y="3771900"/>
          <p14:tracePt t="33346" x="4800600" y="3763963"/>
          <p14:tracePt t="33363" x="4876800" y="3756025"/>
          <p14:tracePt t="33380" x="5006975" y="3741738"/>
          <p14:tracePt t="33396" x="5127625" y="3725863"/>
          <p14:tracePt t="33413" x="5280025" y="3717925"/>
          <p14:tracePt t="33429" x="5448300" y="3695700"/>
          <p14:tracePt t="33447" x="5592763" y="3673475"/>
          <p14:tracePt t="33463" x="5616575" y="3665538"/>
          <p14:tracePt t="33584" x="5622925" y="3665538"/>
          <p14:tracePt t="33599" x="5630863" y="3665538"/>
          <p14:tracePt t="33608" x="5638800" y="3665538"/>
          <p14:tracePt t="33616" x="5638800" y="3679825"/>
          <p14:tracePt t="33629" x="5654675" y="3711575"/>
          <p14:tracePt t="33647" x="5654675" y="3733800"/>
          <p14:tracePt t="33696" x="5646738" y="3733800"/>
          <p14:tracePt t="33703" x="5608638" y="3733800"/>
          <p14:tracePt t="33713" x="5578475" y="3733800"/>
          <p14:tracePt t="33729" x="5464175" y="3733800"/>
          <p14:tracePt t="33747" x="5265738" y="3733800"/>
          <p14:tracePt t="33763" x="5105400" y="3733800"/>
          <p14:tracePt t="33779" x="5021263" y="3733800"/>
          <p14:tracePt t="33796" x="5006975" y="3733800"/>
          <p14:tracePt t="33855" x="4999038" y="3733800"/>
          <p14:tracePt t="33863" x="4983163" y="3733800"/>
          <p14:tracePt t="33872" x="4968875" y="3733800"/>
          <p14:tracePt t="33880" x="4945063" y="3733800"/>
          <p14:tracePt t="33896" x="4892675" y="3733800"/>
          <p14:tracePt t="33913" x="4854575" y="3733800"/>
          <p14:tracePt t="33929" x="4838700" y="3733800"/>
          <p14:tracePt t="34120" x="4860925" y="3741738"/>
          <p14:tracePt t="34128" x="4899025" y="3756025"/>
          <p14:tracePt t="34136" x="4945063" y="3756025"/>
          <p14:tracePt t="34146" x="4983163" y="3756025"/>
          <p14:tracePt t="34163" x="5159375" y="3756025"/>
          <p14:tracePt t="34179" x="5241925" y="3771900"/>
          <p14:tracePt t="34196" x="5273675" y="3771900"/>
          <p14:tracePt t="34213" x="5280025" y="3771900"/>
          <p14:tracePt t="34392" x="5287963" y="3771900"/>
          <p14:tracePt t="34400" x="5295900" y="3771900"/>
          <p14:tracePt t="34413" x="5318125" y="3771900"/>
          <p14:tracePt t="34430" x="5380038" y="3771900"/>
          <p14:tracePt t="34447" x="5440363" y="3771900"/>
          <p14:tracePt t="34649" x="5418138" y="3771900"/>
          <p14:tracePt t="34656" x="5394325" y="3771900"/>
          <p14:tracePt t="34664" x="5364163" y="3771900"/>
          <p14:tracePt t="34680" x="5311775" y="3771900"/>
          <p14:tracePt t="34696" x="5227638" y="3779838"/>
          <p14:tracePt t="34713" x="5173663" y="3787775"/>
          <p14:tracePt t="34730" x="5121275" y="3794125"/>
          <p14:tracePt t="34746" x="5051425" y="3817938"/>
          <p14:tracePt t="34763" x="4999038" y="3825875"/>
          <p14:tracePt t="34780" x="4876800" y="3848100"/>
          <p14:tracePt t="34796" x="4740275" y="3863975"/>
          <p14:tracePt t="34813" x="4602163" y="3878263"/>
          <p14:tracePt t="34830" x="4449763" y="3908425"/>
          <p14:tracePt t="34847" x="4305300" y="3932238"/>
          <p14:tracePt t="34863" x="4054475" y="3962400"/>
          <p14:tracePt t="34880" x="3840163" y="3984625"/>
          <p14:tracePt t="34896" x="3597275" y="4022725"/>
          <p14:tracePt t="34913" x="3360738" y="4060825"/>
          <p14:tracePt t="34930" x="3146425" y="4098925"/>
          <p14:tracePt t="34947" x="2987675" y="4122738"/>
          <p14:tracePt t="34963" x="2827338" y="4144963"/>
          <p14:tracePt t="34980" x="2659063" y="4160838"/>
          <p14:tracePt t="34996" x="2468563" y="4191000"/>
          <p14:tracePt t="35013" x="2255838" y="4198938"/>
          <p14:tracePt t="35030" x="2065338" y="4198938"/>
          <p14:tracePt t="35047" x="1882775" y="4198938"/>
          <p14:tracePt t="35063" x="1730375" y="4198938"/>
          <p14:tracePt t="35080" x="1668463" y="4198938"/>
          <p14:tracePt t="35097" x="1616075" y="4198938"/>
          <p14:tracePt t="35113" x="1546225" y="4198938"/>
          <p14:tracePt t="35130" x="1425575" y="4198938"/>
          <p14:tracePt t="35147" x="1265238" y="4198938"/>
          <p14:tracePt t="35163" x="1096963" y="4198938"/>
          <p14:tracePt t="35180" x="944563" y="4198938"/>
          <p14:tracePt t="35197" x="830263" y="4198938"/>
          <p14:tracePt t="35213" x="762000" y="4198938"/>
          <p14:tracePt t="35230" x="723900" y="4183063"/>
          <p14:tracePt t="35247" x="677863" y="4183063"/>
          <p14:tracePt t="35263" x="639763" y="4183063"/>
          <p14:tracePt t="35280" x="625475" y="4183063"/>
          <p14:tracePt t="35528" x="625475" y="4168775"/>
          <p14:tracePt t="35536" x="655638" y="4160838"/>
          <p14:tracePt t="35547" x="701675" y="4160838"/>
          <p14:tracePt t="35563" x="792163" y="4152900"/>
          <p14:tracePt t="35580" x="838200" y="4152900"/>
          <p14:tracePt t="35596" x="860425" y="4144963"/>
          <p14:tracePt t="35613" x="868363" y="4144963"/>
          <p14:tracePt t="35776" x="868363" y="4137025"/>
          <p14:tracePt t="35784" x="860425" y="4137025"/>
          <p14:tracePt t="35797" x="854075" y="4137025"/>
          <p14:tracePt t="35813" x="808038" y="4137025"/>
          <p14:tracePt t="35831" x="754063" y="4160838"/>
          <p14:tracePt t="35847" x="715963" y="4175125"/>
          <p14:tracePt t="36312" x="708025" y="4175125"/>
          <p14:tracePt t="36328" x="708025" y="4191000"/>
          <p14:tracePt t="36336" x="715963" y="4206875"/>
          <p14:tracePt t="36348" x="746125" y="4229100"/>
          <p14:tracePt t="36364" x="822325" y="4244975"/>
          <p14:tracePt t="36380" x="906463" y="4251325"/>
          <p14:tracePt t="36397" x="944563" y="4251325"/>
          <p14:tracePt t="36414" x="952500" y="4251325"/>
          <p14:tracePt t="60792" x="936625" y="4305300"/>
          <p14:tracePt t="60804" x="708025" y="4518025"/>
          <p14:tracePt t="60813" x="312738" y="4822825"/>
          <p14:tracePt t="60822" x="0" y="5121275"/>
          <p14:tracePt t="60839" x="0" y="5791200"/>
          <p14:tracePt t="60856" x="0" y="6049963"/>
          <p14:tracePt t="60873" x="0" y="6188075"/>
          <p14:tracePt t="60889" x="0" y="6278563"/>
          <p14:tracePt t="60906" x="0" y="6324600"/>
          <p14:tracePt t="60923" x="0" y="6340475"/>
          <p14:tracePt t="61096" x="7938" y="6384925"/>
          <p14:tracePt t="61103" x="53975" y="6545263"/>
          <p14:tracePt t="61191" x="1181100" y="6354763"/>
          <p14:tracePt t="61207" x="1730375" y="5943600"/>
          <p14:tracePt t="61223" x="1997075" y="5676900"/>
          <p14:tracePt t="61239" x="2149475" y="5464175"/>
          <p14:tracePt t="61256" x="2263775" y="5311775"/>
          <p14:tracePt t="61273" x="2301875" y="5249863"/>
          <p14:tracePt t="61921" x="2362200" y="5249863"/>
          <p14:tracePt t="61928" x="2613025" y="5203825"/>
          <p14:tracePt t="61940" x="3116263" y="5135563"/>
          <p14:tracePt t="61957" x="3825875" y="5083175"/>
          <p14:tracePt t="61973" x="4114800" y="5127625"/>
          <p14:tracePt t="61990" x="4251325" y="5165725"/>
          <p14:tracePt t="62006" x="4283075" y="5173663"/>
          <p14:tracePt t="62023" x="4327525" y="5181600"/>
          <p14:tracePt t="62040" x="4359275" y="5189538"/>
          <p14:tracePt t="62056" x="4365625" y="5197475"/>
          <p14:tracePt t="62121" x="4389438" y="5197475"/>
          <p14:tracePt t="62127" x="4427538" y="5197475"/>
          <p14:tracePt t="62140" x="4503738" y="5203825"/>
          <p14:tracePt t="62156" x="4792663" y="5249863"/>
          <p14:tracePt t="62175" x="5219700" y="5318125"/>
          <p14:tracePt t="62190" x="5287963" y="5341938"/>
          <p14:tracePt t="62207" x="5402263" y="5356225"/>
          <p14:tracePt t="62223" x="5821363" y="5394325"/>
          <p14:tracePt t="62240" x="5889625" y="5394325"/>
          <p14:tracePt t="62368" x="5897563" y="5394325"/>
          <p14:tracePt t="62375" x="5913438" y="5394325"/>
          <p14:tracePt t="62384" x="5935663" y="5410200"/>
          <p14:tracePt t="62488" x="5943600" y="5410200"/>
          <p14:tracePt t="62495" x="5943600" y="5402263"/>
          <p14:tracePt t="62507" x="5905500" y="5380038"/>
          <p14:tracePt t="62523" x="5799138" y="5326063"/>
          <p14:tracePt t="62540" x="5730875" y="5295900"/>
          <p14:tracePt t="62559" x="5654675" y="5280025"/>
          <p14:tracePt t="62573" x="5622925" y="5273675"/>
          <p14:tracePt t="62591" x="5524500" y="5241925"/>
          <p14:tracePt t="62607" x="5456238" y="5235575"/>
          <p14:tracePt t="62623" x="5334000" y="5211763"/>
          <p14:tracePt t="62640" x="5105400" y="5211763"/>
          <p14:tracePt t="62657" x="4930775" y="5211763"/>
          <p14:tracePt t="62673" x="4732338" y="5219700"/>
          <p14:tracePt t="62690" x="4549775" y="5249863"/>
          <p14:tracePt t="62707" x="4427538" y="5287963"/>
          <p14:tracePt t="62723" x="4389438" y="5303838"/>
          <p14:tracePt t="62740" x="4381500" y="5303838"/>
          <p14:tracePt t="62784" x="4381500" y="5311775"/>
          <p14:tracePt t="62792" x="4381500" y="5364163"/>
          <p14:tracePt t="62808" x="4359275" y="5540375"/>
          <p14:tracePt t="62823" x="4351338" y="5676900"/>
          <p14:tracePt t="62840" x="4359275" y="5775325"/>
          <p14:tracePt t="62857" x="4411663" y="5845175"/>
          <p14:tracePt t="62873" x="4511675" y="5883275"/>
          <p14:tracePt t="62890" x="4686300" y="5905500"/>
          <p14:tracePt t="62907" x="4892675" y="5905500"/>
          <p14:tracePt t="62923" x="5105400" y="5829300"/>
          <p14:tracePt t="62940" x="5287963" y="5730875"/>
          <p14:tracePt t="62957" x="5426075" y="5592763"/>
          <p14:tracePt t="62973" x="5478463" y="5456238"/>
          <p14:tracePt t="62991" x="5486400" y="5380038"/>
          <p14:tracePt t="63007" x="5478463" y="5318125"/>
          <p14:tracePt t="63023" x="5303838" y="5151438"/>
          <p14:tracePt t="63040" x="5211763" y="5135563"/>
          <p14:tracePt t="63058" x="5189538" y="5127625"/>
          <p14:tracePt t="63073" x="5181600" y="5127625"/>
          <p14:tracePt t="63504" x="5181600" y="5121275"/>
          <p14:tracePt t="63520" x="5181600" y="5097463"/>
          <p14:tracePt t="63528" x="5189538" y="4937125"/>
          <p14:tracePt t="63540" x="5189538" y="4708525"/>
          <p14:tracePt t="63559" x="5189538" y="4419600"/>
          <p14:tracePt t="63574" x="5189538" y="4373563"/>
          <p14:tracePt t="63591" x="5189538" y="4259263"/>
          <p14:tracePt t="63607" x="5181600" y="4114800"/>
          <p14:tracePt t="63624" x="5181600" y="4068763"/>
          <p14:tracePt t="63641" x="5181600" y="4022725"/>
          <p14:tracePt t="63657" x="5181600" y="3908425"/>
          <p14:tracePt t="63674" x="5181600" y="3870325"/>
          <p14:tracePt t="63690" x="5181600" y="3863975"/>
          <p14:tracePt t="63864" x="5181600" y="3848100"/>
          <p14:tracePt t="63872" x="5181600" y="3771900"/>
          <p14:tracePt t="63879" x="5181600" y="3687763"/>
          <p14:tracePt t="63891" x="5173663" y="3635375"/>
          <p14:tracePt t="63907" x="5173663" y="3597275"/>
          <p14:tracePt t="63924" x="5159375" y="3521075"/>
          <p14:tracePt t="63941" x="5121275" y="3360738"/>
          <p14:tracePt t="63958" x="5097463" y="3254375"/>
          <p14:tracePt t="63974" x="5075238" y="3132138"/>
          <p14:tracePt t="63991" x="5059363" y="2979738"/>
          <p14:tracePt t="64007" x="5029200" y="2751138"/>
          <p14:tracePt t="64024" x="5006975" y="2598738"/>
          <p14:tracePt t="64041" x="5006975" y="2544763"/>
          <p14:tracePt t="64057" x="5006975" y="2536825"/>
          <p14:tracePt t="64091" x="5006975" y="2476500"/>
          <p14:tracePt t="64107" x="5006975" y="2308225"/>
          <p14:tracePt t="64124" x="5006975" y="2201863"/>
          <p14:tracePt t="64141" x="5006975" y="2117725"/>
          <p14:tracePt t="64157" x="5006975" y="2111375"/>
          <p14:tracePt t="64424" x="4999038" y="2103438"/>
          <p14:tracePt t="64480" x="4999038" y="2111375"/>
          <p14:tracePt t="64488" x="4999038" y="2217738"/>
          <p14:tracePt t="64495" x="4999038" y="2384425"/>
          <p14:tracePt t="64507" x="4999038" y="2492375"/>
          <p14:tracePt t="64524" x="4999038" y="2667000"/>
          <p14:tracePt t="64541" x="4999038" y="2781300"/>
          <p14:tracePt t="64557" x="4999038" y="2811463"/>
          <p14:tracePt t="64600" x="4999038" y="2819400"/>
          <p14:tracePt t="64615" x="4999038" y="2865438"/>
          <p14:tracePt t="64624" x="4999038" y="2971800"/>
          <p14:tracePt t="64632" x="4999038" y="3086100"/>
          <p14:tracePt t="64641" x="4999038" y="3170238"/>
          <p14:tracePt t="64657" x="4999038" y="3336925"/>
          <p14:tracePt t="64674" x="4999038" y="3475038"/>
          <p14:tracePt t="64690" x="4999038" y="3559175"/>
          <p14:tracePt t="64707" x="4999038" y="3673475"/>
          <p14:tracePt t="64724" x="4999038" y="3794125"/>
          <p14:tracePt t="64740" x="4999038" y="3916363"/>
          <p14:tracePt t="64758" x="4999038" y="4038600"/>
          <p14:tracePt t="64774" x="4999038" y="4244975"/>
          <p14:tracePt t="64790" x="4999038" y="4411663"/>
          <p14:tracePt t="64807" x="4999038" y="4594225"/>
          <p14:tracePt t="64824" x="4999038" y="4770438"/>
          <p14:tracePt t="64840" x="4999038" y="4892675"/>
          <p14:tracePt t="64857" x="4999038" y="4960938"/>
          <p14:tracePt t="64874" x="4999038" y="4975225"/>
          <p14:tracePt t="64952" x="4999038" y="4983163"/>
          <p14:tracePt t="64960" x="4999038" y="5059363"/>
          <p14:tracePt t="64975" x="4999038" y="5257800"/>
          <p14:tracePt t="64991" x="4999038" y="5341938"/>
          <p14:tracePt t="65007" x="4999038" y="5494338"/>
          <p14:tracePt t="65024" x="4999038" y="5508625"/>
          <p14:tracePt t="65184" x="4999038" y="5464175"/>
          <p14:tracePt t="65192" x="4999038" y="5203825"/>
          <p14:tracePt t="65200" x="4999038" y="4999038"/>
          <p14:tracePt t="65207" x="4999038" y="4784725"/>
          <p14:tracePt t="65224" x="4999038" y="4397375"/>
          <p14:tracePt t="65241" x="4999038" y="3940175"/>
          <p14:tracePt t="65257" x="4991100" y="3581400"/>
          <p14:tracePt t="65274" x="4930775" y="3238500"/>
          <p14:tracePt t="65291" x="4884738" y="2963863"/>
          <p14:tracePt t="65307" x="4800600" y="2674938"/>
          <p14:tracePt t="65324" x="4740275" y="2446338"/>
          <p14:tracePt t="65341" x="4686300" y="2255838"/>
          <p14:tracePt t="65357" x="4670425" y="2117725"/>
          <p14:tracePt t="65374" x="4664075" y="2057400"/>
          <p14:tracePt t="65480" x="4664075" y="2079625"/>
          <p14:tracePt t="65487" x="4664075" y="2247900"/>
          <p14:tracePt t="65495" x="4664075" y="2536825"/>
          <p14:tracePt t="65508" x="4664075" y="2765425"/>
          <p14:tracePt t="65524" x="4708525" y="3322638"/>
          <p14:tracePt t="65541" x="4754563" y="3794125"/>
          <p14:tracePt t="65558" x="4808538" y="4198938"/>
          <p14:tracePt t="65575" x="4868863" y="4594225"/>
          <p14:tracePt t="65591" x="4922838" y="5083175"/>
          <p14:tracePt t="65608" x="4953000" y="5295900"/>
          <p14:tracePt t="65624" x="4983163" y="5470525"/>
          <p14:tracePt t="65641" x="4999038" y="5578475"/>
          <p14:tracePt t="65659" x="4999038" y="5592763"/>
          <p14:tracePt t="65752" x="4999038" y="5600700"/>
          <p14:tracePt t="65759" x="5006975" y="5540375"/>
          <p14:tracePt t="65775" x="5067300" y="5197475"/>
          <p14:tracePt t="65791" x="5159375" y="4106863"/>
          <p14:tracePt t="65808" x="5159375" y="3573463"/>
          <p14:tracePt t="65824" x="5159375" y="3154363"/>
          <p14:tracePt t="65841" x="5159375" y="2963863"/>
          <p14:tracePt t="65859" x="5159375" y="2849563"/>
          <p14:tracePt t="65875" x="5159375" y="2789238"/>
          <p14:tracePt t="66024" x="5159375" y="2925763"/>
          <p14:tracePt t="66032" x="5159375" y="3254375"/>
          <p14:tracePt t="66041" x="5159375" y="3641725"/>
          <p14:tracePt t="66058" x="5159375" y="4267200"/>
          <p14:tracePt t="66075" x="5159375" y="4640263"/>
          <p14:tracePt t="66091" x="5159375" y="4822825"/>
          <p14:tracePt t="66108" x="5159375" y="4854575"/>
          <p14:tracePt t="66169" x="5151438" y="4854575"/>
          <p14:tracePt t="67352" x="5173663" y="4838700"/>
          <p14:tracePt t="67360" x="5227638" y="4778375"/>
          <p14:tracePt t="67368" x="5303838" y="4708525"/>
          <p14:tracePt t="67375" x="5380038" y="4656138"/>
          <p14:tracePt t="67392" x="5464175" y="4610100"/>
          <p14:tracePt t="67408" x="5524500" y="4572000"/>
          <p14:tracePt t="67425" x="5630863" y="4511675"/>
          <p14:tracePt t="67442" x="5715000" y="4465638"/>
          <p14:tracePt t="67458" x="5730875" y="4449763"/>
          <p14:tracePt t="67492" x="5737225" y="4449763"/>
          <p14:tracePt t="67527" x="5753100" y="4435475"/>
          <p14:tracePt t="67536" x="5791200" y="4381500"/>
          <p14:tracePt t="67543" x="5845175" y="4327525"/>
          <p14:tracePt t="67559" x="5859463" y="4313238"/>
          <p14:tracePt t="67575" x="5859463" y="4305300"/>
          <p14:tracePt t="67944" x="5889625" y="4206875"/>
          <p14:tracePt t="67952" x="6057900" y="3902075"/>
          <p14:tracePt t="67960" x="6188075" y="3695700"/>
          <p14:tracePt t="67975" x="6378575" y="3436938"/>
          <p14:tracePt t="67992" x="6607175" y="3124200"/>
          <p14:tracePt t="68008" x="6865938" y="2849563"/>
          <p14:tracePt t="68025" x="7010400" y="2713038"/>
          <p14:tracePt t="68042" x="7132638" y="2620963"/>
          <p14:tracePt t="68058" x="7200900" y="2568575"/>
          <p14:tracePt t="68076" x="7216775" y="2560638"/>
          <p14:tracePt t="68092" x="7216775" y="2552700"/>
          <p14:tracePt t="68108" x="7216775" y="2544763"/>
          <p14:tracePt t="68125" x="7254875" y="2468563"/>
          <p14:tracePt t="68142" x="7307263" y="2384425"/>
          <p14:tracePt t="68158" x="7375525" y="2286000"/>
          <p14:tracePt t="68175" x="7413625" y="2247900"/>
          <p14:tracePt t="68192" x="7413625" y="2239963"/>
          <p14:tracePt t="68208" x="7445375" y="2201863"/>
          <p14:tracePt t="68225" x="7505700" y="2103438"/>
          <p14:tracePt t="68242" x="7527925" y="2035175"/>
          <p14:tracePt t="68258" x="7581900" y="1935163"/>
          <p14:tracePt t="68275" x="7597775" y="1874838"/>
          <p14:tracePt t="68292" x="7635875" y="1812925"/>
          <p14:tracePt t="68309" x="7673975" y="1752600"/>
          <p14:tracePt t="68325" x="7673975" y="1744663"/>
          <p14:tracePt t="68936" x="7658100" y="1768475"/>
          <p14:tracePt t="68944" x="7612063" y="1820863"/>
          <p14:tracePt t="68952" x="7589838" y="1851025"/>
          <p14:tracePt t="68969" x="7581900" y="1851025"/>
          <p14:tracePt t="68976" x="7573963" y="1866900"/>
          <p14:tracePt t="68992" x="7497763" y="1951038"/>
          <p14:tracePt t="69009" x="7459663" y="1997075"/>
          <p14:tracePt t="69026" x="7413625" y="2057400"/>
          <p14:tracePt t="69042" x="7353300" y="2155825"/>
          <p14:tracePt t="69059" x="7292975" y="2232025"/>
          <p14:tracePt t="69076" x="7216775" y="2308225"/>
          <p14:tracePt t="69092" x="7154863" y="2362200"/>
          <p14:tracePt t="69109" x="7064375" y="2422525"/>
          <p14:tracePt t="69126" x="6950075" y="2498725"/>
          <p14:tracePt t="69142" x="6811963" y="2560638"/>
          <p14:tracePt t="69159" x="6400800" y="2751138"/>
          <p14:tracePt t="69177" x="5943600" y="2887663"/>
          <p14:tracePt t="69192" x="5440363" y="3032125"/>
          <p14:tracePt t="69209" x="4953000" y="3162300"/>
          <p14:tracePt t="69226" x="4618038" y="3254375"/>
          <p14:tracePt t="69242" x="4327525" y="3292475"/>
          <p14:tracePt t="69259" x="4106863" y="3314700"/>
          <p14:tracePt t="69276" x="3940175" y="3336925"/>
          <p14:tracePt t="69292" x="3787775" y="3336925"/>
          <p14:tracePt t="69309" x="3657600" y="3330575"/>
          <p14:tracePt t="69326" x="3581400" y="3298825"/>
          <p14:tracePt t="69342" x="3559175" y="3292475"/>
          <p14:tracePt t="69400" x="3559175" y="3284538"/>
          <p14:tracePt t="69408" x="3559175" y="3276600"/>
          <p14:tracePt t="69417" x="3559175" y="3208338"/>
          <p14:tracePt t="69426" x="3505200" y="3132138"/>
          <p14:tracePt t="69442" x="3413125" y="3040063"/>
          <p14:tracePt t="69459" x="3298825" y="2941638"/>
          <p14:tracePt t="69476" x="3154363" y="2819400"/>
          <p14:tracePt t="69493" x="3032125" y="2705100"/>
          <p14:tracePt t="69509" x="2963863" y="2651125"/>
          <p14:tracePt t="69526" x="2933700" y="2590800"/>
          <p14:tracePt t="69543" x="2925763" y="2560638"/>
          <p14:tracePt t="69559" x="2925763" y="2552700"/>
          <p14:tracePt t="69576" x="2925763" y="2536825"/>
          <p14:tracePt t="69593" x="2925763" y="2530475"/>
          <p14:tracePt t="69687" x="2925763" y="2522538"/>
          <p14:tracePt t="69696" x="2917825" y="2492375"/>
          <p14:tracePt t="69709" x="2917825" y="2460625"/>
          <p14:tracePt t="69727" x="2917825" y="2446338"/>
          <p14:tracePt t="69743" x="2917825" y="2430463"/>
          <p14:tracePt t="69759" x="2917825" y="2416175"/>
          <p14:tracePt t="69776" x="2917825" y="2392363"/>
          <p14:tracePt t="69792" x="2917825" y="2370138"/>
          <p14:tracePt t="69814" x="2917825" y="2362200"/>
          <p14:tracePt t="69830" x="2917825" y="2354263"/>
          <p14:tracePt t="70280" x="2911475" y="2346325"/>
          <p14:tracePt t="70632" x="2911475" y="2354263"/>
          <p14:tracePt t="70639" x="2911475" y="2446338"/>
          <p14:tracePt t="70647" x="2917825" y="2613025"/>
          <p14:tracePt t="70660" x="2955925" y="2797175"/>
          <p14:tracePt t="70676" x="3017838" y="3276600"/>
          <p14:tracePt t="70693" x="3032125" y="3878263"/>
          <p14:tracePt t="70709" x="3032125" y="4411663"/>
          <p14:tracePt t="70726" x="3032125" y="4868863"/>
          <p14:tracePt t="70743" x="3032125" y="5311775"/>
          <p14:tracePt t="70759" x="3032125" y="5478463"/>
          <p14:tracePt t="70776" x="3032125" y="5584825"/>
          <p14:tracePt t="70793" x="3025775" y="5661025"/>
          <p14:tracePt t="70809" x="3025775" y="5707063"/>
          <p14:tracePt t="70826" x="3017838" y="5715000"/>
          <p14:tracePt t="70871" x="3017838" y="5730875"/>
          <p14:tracePt t="70894" x="3017838" y="5737225"/>
          <p14:tracePt t="70902" x="3017838" y="5768975"/>
          <p14:tracePt t="70910" x="3017838" y="5807075"/>
          <p14:tracePt t="70926" x="3017838" y="5867400"/>
          <p14:tracePt t="70943" x="2987675" y="6126163"/>
          <p14:tracePt t="70959" x="2971800" y="6302375"/>
          <p14:tracePt t="70976" x="2933700" y="6454775"/>
          <p14:tracePt t="70993" x="2903538" y="6545263"/>
          <p14:tracePt t="71009" x="2903538" y="6561138"/>
          <p14:tracePt t="71089" x="2903538" y="6553200"/>
          <p14:tracePt t="71095" x="2903538" y="6515100"/>
          <p14:tracePt t="71103" x="2903538" y="6492875"/>
          <p14:tracePt t="71111" x="2903538" y="6469063"/>
          <p14:tracePt t="71126" x="2903538" y="6454775"/>
          <p14:tracePt t="71143" x="2903538" y="6408738"/>
          <p14:tracePt t="71160" x="2903538" y="6370638"/>
          <p14:tracePt t="71176" x="2903538" y="6362700"/>
          <p14:tracePt t="71193" x="2903538" y="6354763"/>
          <p14:tracePt t="71210" x="2903538" y="6332538"/>
          <p14:tracePt t="71226" x="2903538" y="6324600"/>
          <p14:tracePt t="71260" x="2903538" y="6316663"/>
          <p14:tracePt t="71399" x="2903538" y="6308725"/>
          <p14:tracePt t="71425" x="2903538" y="6302375"/>
          <p14:tracePt t="71432" x="2903538" y="6294438"/>
          <p14:tracePt t="71488" x="2911475" y="6286500"/>
          <p14:tracePt t="71511" x="2911475" y="6278563"/>
          <p14:tracePt t="72032" x="2911475" y="6248400"/>
          <p14:tracePt t="72039" x="2911475" y="6194425"/>
          <p14:tracePt t="72047" x="2917825" y="6164263"/>
          <p14:tracePt t="72060" x="2933700" y="6088063"/>
          <p14:tracePt t="72077" x="2941638" y="5921375"/>
          <p14:tracePt t="72094" x="2994025" y="5608638"/>
          <p14:tracePt t="72111" x="3116263" y="4808538"/>
          <p14:tracePt t="72127" x="3140075" y="4221163"/>
          <p14:tracePt t="72143" x="3140075" y="3725863"/>
          <p14:tracePt t="72160" x="3154363" y="3344863"/>
          <p14:tracePt t="72177" x="3154363" y="3140075"/>
          <p14:tracePt t="72193" x="3154363" y="2925763"/>
          <p14:tracePt t="72210" x="3154363" y="2735263"/>
          <p14:tracePt t="72227" x="3154363" y="2590800"/>
          <p14:tracePt t="72243" x="3154363" y="2492375"/>
          <p14:tracePt t="72260" x="3154363" y="2416175"/>
          <p14:tracePt t="72277" x="3154363" y="2362200"/>
          <p14:tracePt t="72294" x="3154363" y="2339975"/>
          <p14:tracePt t="72311" x="3154363" y="2332038"/>
          <p14:tracePt t="72327" x="3178175" y="2155825"/>
          <p14:tracePt t="72343" x="3184525" y="2057400"/>
          <p14:tracePt t="72360" x="3184525" y="1997075"/>
          <p14:tracePt t="72377" x="3184525" y="1989138"/>
          <p14:tracePt t="72464" x="3184525" y="1981200"/>
          <p14:tracePt t="72481" x="3178175" y="1981200"/>
          <p14:tracePt t="72504" x="3162300" y="2003425"/>
          <p14:tracePt t="72512" x="3132138" y="2087563"/>
          <p14:tracePt t="72527" x="3063875" y="2225675"/>
          <p14:tracePt t="72544" x="3063875" y="2232025"/>
          <p14:tracePt t="72584" x="3055938" y="2239963"/>
          <p14:tracePt t="72599" x="3048000" y="2239963"/>
          <p14:tracePt t="72616" x="3032125" y="2239963"/>
          <p14:tracePt t="72627" x="3009900" y="2239963"/>
          <p14:tracePt t="72644" x="2979738" y="2239963"/>
          <p14:tracePt t="72660" x="2925763" y="2239963"/>
          <p14:tracePt t="72677" x="2903538" y="2239963"/>
          <p14:tracePt t="72694" x="2887663" y="2239963"/>
          <p14:tracePt t="72727" x="2879725" y="2239963"/>
          <p14:tracePt t="72840" x="2879725" y="2247900"/>
          <p14:tracePt t="72856" x="2879725" y="2301875"/>
          <p14:tracePt t="72863" x="2879725" y="2422525"/>
          <p14:tracePt t="72877" x="2879725" y="2590800"/>
          <p14:tracePt t="72894" x="2879725" y="3009900"/>
          <p14:tracePt t="72911" x="2879725" y="3565525"/>
          <p14:tracePt t="72913" x="2879725" y="3856038"/>
          <p14:tracePt t="72927" x="2903538" y="4297363"/>
          <p14:tracePt t="72944" x="2955925" y="4678363"/>
          <p14:tracePt t="72960" x="2994025" y="4922838"/>
          <p14:tracePt t="72977" x="3032125" y="5105400"/>
          <p14:tracePt t="72995" x="3048000" y="5249863"/>
          <p14:tracePt t="73011" x="3070225" y="5448300"/>
          <p14:tracePt t="73027" x="3078163" y="5616575"/>
          <p14:tracePt t="73045" x="3078163" y="5737225"/>
          <p14:tracePt t="73061" x="3078163" y="5799138"/>
          <p14:tracePt t="73077" x="3078163" y="5859463"/>
          <p14:tracePt t="73094" x="3078163" y="5889625"/>
          <p14:tracePt t="73144" x="3078163" y="5897563"/>
          <p14:tracePt t="73152" x="3078163" y="5921375"/>
          <p14:tracePt t="73161" x="3078163" y="6003925"/>
          <p14:tracePt t="73177" x="3040063" y="6111875"/>
          <p14:tracePt t="73194" x="3009900" y="6172200"/>
          <p14:tracePt t="73211" x="2987675" y="6202363"/>
          <p14:tracePt t="73227" x="2979738" y="6210300"/>
          <p14:tracePt t="73497" x="3055938" y="6210300"/>
          <p14:tracePt t="73504" x="3254375" y="6142038"/>
          <p14:tracePt t="73512" x="3543300" y="6057900"/>
          <p14:tracePt t="73527" x="4237038" y="5761038"/>
          <p14:tracePt t="73544" x="5089525" y="5303838"/>
          <p14:tracePt t="73561" x="5883275" y="4868863"/>
          <p14:tracePt t="73577" x="6637338" y="4427538"/>
          <p14:tracePt t="73594" x="7032625" y="4144963"/>
          <p14:tracePt t="73611" x="7200900" y="3978275"/>
          <p14:tracePt t="73627" x="7254875" y="3878263"/>
          <p14:tracePt t="73644" x="7261225" y="3825875"/>
          <p14:tracePt t="73661" x="7261225" y="3687763"/>
          <p14:tracePt t="73679" x="7261225" y="3459163"/>
          <p14:tracePt t="73694" x="7261225" y="3382963"/>
          <p14:tracePt t="73711" x="7261225" y="3268663"/>
          <p14:tracePt t="73727" x="7261225" y="3162300"/>
          <p14:tracePt t="73744" x="7261225" y="3140075"/>
          <p14:tracePt t="73761" x="7261225" y="3132138"/>
          <p14:tracePt t="73778" x="7285038" y="3001963"/>
          <p14:tracePt t="73794" x="7299325" y="2917825"/>
          <p14:tracePt t="73811" x="7331075" y="2841625"/>
          <p14:tracePt t="73827" x="7353300" y="2743200"/>
          <p14:tracePt t="73844" x="7361238" y="2713038"/>
          <p14:tracePt t="73861" x="7383463" y="2651125"/>
          <p14:tracePt t="73878" x="7383463" y="2636838"/>
          <p14:tracePt t="73895" x="7391400" y="2606675"/>
          <p14:tracePt t="73911" x="7413625" y="2530475"/>
          <p14:tracePt t="73913" x="7421563" y="2492375"/>
          <p14:tracePt t="73927" x="7429500" y="2484438"/>
          <p14:tracePt t="73944" x="7429500" y="2476500"/>
          <p14:tracePt t="74224" x="7421563" y="2468563"/>
          <p14:tracePt t="74232" x="7345363" y="2468563"/>
          <p14:tracePt t="74244" x="7239000" y="2468563"/>
          <p14:tracePt t="74261" x="6675438" y="2651125"/>
          <p14:tracePt t="74278" x="6035675" y="2765425"/>
          <p14:tracePt t="74295" x="5364163" y="2797175"/>
          <p14:tracePt t="74311" x="4411663" y="2797175"/>
          <p14:tracePt t="74328" x="4000500" y="2797175"/>
          <p14:tracePt t="74344" x="3779838" y="2797175"/>
          <p14:tracePt t="74361" x="3679825" y="2797175"/>
          <p14:tracePt t="74378" x="3673475" y="2797175"/>
          <p14:tracePt t="74424" x="3665538" y="2797175"/>
          <p14:tracePt t="74448" x="3649663" y="2803525"/>
          <p14:tracePt t="74456" x="3627438" y="2819400"/>
          <p14:tracePt t="74463" x="3589338" y="2827338"/>
          <p14:tracePt t="74478" x="3559175" y="2827338"/>
          <p14:tracePt t="74494" x="3482975" y="2865438"/>
          <p14:tracePt t="74511" x="3421063" y="2895600"/>
          <p14:tracePt t="74528" x="3390900" y="2917825"/>
          <p14:tracePt t="74544" x="3375025" y="2933700"/>
          <p14:tracePt t="74592" x="3368675" y="2941638"/>
          <p14:tracePt t="74608" x="3352800" y="2963863"/>
          <p14:tracePt t="74615" x="3336925" y="2979738"/>
          <p14:tracePt t="74628" x="3314700" y="3017838"/>
          <p14:tracePt t="74644" x="3260725" y="3070225"/>
          <p14:tracePt t="74661" x="3132138" y="3116263"/>
          <p14:tracePt t="74678" x="3009900" y="3146425"/>
          <p14:tracePt t="74695" x="2895600" y="3162300"/>
          <p14:tracePt t="74711" x="2835275" y="3162300"/>
          <p14:tracePt t="75455" x="2827338" y="3178175"/>
          <p14:tracePt t="75464" x="2827338" y="3254375"/>
          <p14:tracePt t="75479" x="2827338" y="3467100"/>
          <p14:tracePt t="75495" x="2827338" y="3589338"/>
          <p14:tracePt t="75511" x="2865438" y="4168775"/>
          <p14:tracePt t="75528" x="2963863" y="4808538"/>
          <p14:tracePt t="75545" x="3048000" y="5470525"/>
          <p14:tracePt t="75561" x="3116263" y="5965825"/>
          <p14:tracePt t="75578" x="3116263" y="6194425"/>
          <p14:tracePt t="75596" x="3116263" y="6316663"/>
          <p14:tracePt t="75611" x="3116263" y="6332538"/>
          <p14:tracePt t="75632" x="3116263" y="6340475"/>
          <p14:tracePt t="75672" x="3116263" y="6346825"/>
          <p14:tracePt t="75679" x="3116263" y="6362700"/>
          <p14:tracePt t="75688" x="3116263" y="6392863"/>
          <p14:tracePt t="75696" x="3116263" y="6423025"/>
          <p14:tracePt t="75711" x="3116263" y="6477000"/>
          <p14:tracePt t="75728" x="3116263" y="6537325"/>
          <p14:tracePt t="75745" x="3124200" y="6613525"/>
          <p14:tracePt t="75761" x="3132138" y="6721475"/>
          <p14:tracePt t="75778" x="3132138" y="6773863"/>
          <p14:tracePt t="75795" x="3132138" y="6781800"/>
          <p14:tracePt t="75863" x="3132138" y="6743700"/>
          <p14:tracePt t="75871" x="3124200" y="6599238"/>
          <p14:tracePt t="75880" x="3086100" y="6454775"/>
          <p14:tracePt t="75895" x="3055938" y="6316663"/>
          <p14:tracePt t="75912" x="3040063" y="6210300"/>
          <p14:tracePt t="75928" x="3025775" y="6180138"/>
          <p14:tracePt t="76024" x="3025775" y="6172200"/>
          <p14:tracePt t="76047" x="3025775" y="6164263"/>
          <p14:tracePt t="76063" x="3025775" y="6142038"/>
          <p14:tracePt t="76072" x="3009900" y="6096000"/>
          <p14:tracePt t="76080" x="2987675" y="6057900"/>
          <p14:tracePt t="76176" x="2987675" y="6049963"/>
          <p14:tracePt t="76184" x="3048000" y="6049963"/>
          <p14:tracePt t="76195" x="3146425" y="6049963"/>
          <p14:tracePt t="76212" x="3581400" y="6049963"/>
          <p14:tracePt t="76228" x="4198938" y="6049963"/>
          <p14:tracePt t="76245" x="5029200" y="5921375"/>
          <p14:tracePt t="76262" x="5959475" y="5600700"/>
          <p14:tracePt t="76278" x="6781800" y="5280025"/>
          <p14:tracePt t="76296" x="7535863" y="4816475"/>
          <p14:tracePt t="76312" x="7802563" y="4549775"/>
          <p14:tracePt t="76328" x="7962900" y="4289425"/>
          <p14:tracePt t="76345" x="7978775" y="4106863"/>
          <p14:tracePt t="76362" x="7978775" y="3894138"/>
          <p14:tracePt t="76378" x="7894638" y="3657600"/>
          <p14:tracePt t="76395" x="7780338" y="3475038"/>
          <p14:tracePt t="76412" x="7726363" y="3390900"/>
          <p14:tracePt t="76415" x="7726363" y="3382963"/>
          <p14:tracePt t="76592" x="7718425" y="3382963"/>
          <p14:tracePt t="76728" x="7712075" y="3382963"/>
          <p14:tracePt t="76744" x="7712075" y="3406775"/>
          <p14:tracePt t="76752" x="7642225" y="3559175"/>
          <p14:tracePt t="76762" x="7543800" y="3711575"/>
          <p14:tracePt t="76779" x="7383463" y="3924300"/>
          <p14:tracePt t="76796" x="7200900" y="4084638"/>
          <p14:tracePt t="76812" x="6850063" y="4259263"/>
          <p14:tracePt t="76829" x="6416675" y="4359275"/>
          <p14:tracePt t="76845" x="5943600" y="4419600"/>
          <p14:tracePt t="76863" x="5097463" y="4419600"/>
          <p14:tracePt t="76879" x="4822825" y="4419600"/>
          <p14:tracePt t="76895" x="4244975" y="4419600"/>
          <p14:tracePt t="76912" x="3970338" y="4419600"/>
          <p14:tracePt t="76929" x="3763963" y="4419600"/>
          <p14:tracePt t="76945" x="3627438" y="4403725"/>
          <p14:tracePt t="76962" x="3597275" y="4389438"/>
          <p14:tracePt t="76995" x="3581400" y="4373563"/>
          <p14:tracePt t="77012" x="3551238" y="4313238"/>
          <p14:tracePt t="77029" x="3505200" y="4229100"/>
          <p14:tracePt t="77045" x="3429000" y="4106863"/>
          <p14:tracePt t="77063" x="3254375" y="3970338"/>
          <p14:tracePt t="77079" x="3200400" y="3924300"/>
          <p14:tracePt t="77095" x="3048000" y="3856038"/>
          <p14:tracePt t="77112" x="3009900" y="3848100"/>
          <p14:tracePt t="77129" x="3001963" y="3848100"/>
          <p14:tracePt t="77184" x="3001963" y="3840163"/>
          <p14:tracePt t="77200" x="2994025" y="3832225"/>
          <p14:tracePt t="77207" x="2987675" y="3802063"/>
          <p14:tracePt t="77215" x="2955925" y="3756025"/>
          <p14:tracePt t="77229" x="2933700" y="3717925"/>
          <p14:tracePt t="77245" x="2917825" y="3695700"/>
          <p14:tracePt t="77263" x="2903538" y="3665538"/>
          <p14:tracePt t="77568" x="2903538" y="3679825"/>
          <p14:tracePt t="77577" x="2895600" y="3802063"/>
          <p14:tracePt t="77584" x="2865438" y="3946525"/>
          <p14:tracePt t="77595" x="2865438" y="4068763"/>
          <p14:tracePt t="77612" x="2865438" y="4365625"/>
          <p14:tracePt t="77629" x="2865438" y="4678363"/>
          <p14:tracePt t="77645" x="2865438" y="4991100"/>
          <p14:tracePt t="77662" x="2865438" y="5448300"/>
          <p14:tracePt t="77678" x="2865438" y="5661025"/>
          <p14:tracePt t="77695" x="2865438" y="5813425"/>
          <p14:tracePt t="77713" x="2865438" y="5875338"/>
          <p14:tracePt t="77729" x="2865438" y="5889625"/>
          <p14:tracePt t="77775" x="2857500" y="5889625"/>
          <p14:tracePt t="77791" x="2849563" y="5913438"/>
          <p14:tracePt t="77799" x="2849563" y="5927725"/>
          <p14:tracePt t="77812" x="2849563" y="5943600"/>
          <p14:tracePt t="77829" x="2849563" y="5951538"/>
          <p14:tracePt t="77845" x="2835275" y="5973763"/>
          <p14:tracePt t="77862" x="2835275" y="5997575"/>
          <p14:tracePt t="77879" x="2835275" y="6035675"/>
          <p14:tracePt t="77895" x="2835275" y="6118225"/>
          <p14:tracePt t="77912" x="2835275" y="6180138"/>
          <p14:tracePt t="77929" x="2835275" y="6218238"/>
          <p14:tracePt t="78063" x="2835275" y="6226175"/>
          <p14:tracePt t="78079" x="2849563" y="6210300"/>
          <p14:tracePt t="78088" x="2873375" y="6180138"/>
          <p14:tracePt t="78096" x="2895600" y="6172200"/>
          <p14:tracePt t="78112" x="2994025" y="6142038"/>
          <p14:tracePt t="78129" x="3200400" y="6103938"/>
          <p14:tracePt t="78146" x="3589338" y="6065838"/>
          <p14:tracePt t="78162" x="4191000" y="5973763"/>
          <p14:tracePt t="78179" x="4906963" y="5813425"/>
          <p14:tracePt t="78196" x="5578475" y="5562600"/>
          <p14:tracePt t="78214" x="6142038" y="5249863"/>
          <p14:tracePt t="78229" x="6621463" y="4922838"/>
          <p14:tracePt t="78246" x="6964363" y="4625975"/>
          <p14:tracePt t="78264" x="7307263" y="4259263"/>
          <p14:tracePt t="78279" x="7375525" y="4106863"/>
          <p14:tracePt t="78296" x="7413625" y="3984625"/>
          <p14:tracePt t="78312" x="7451725" y="3870325"/>
          <p14:tracePt t="78329" x="7475538" y="3787775"/>
          <p14:tracePt t="78346" x="7483475" y="3695700"/>
          <p14:tracePt t="78363" x="7489825" y="3657600"/>
          <p14:tracePt t="78379" x="7489825" y="3649663"/>
          <p14:tracePt t="78600" x="7505700" y="3649663"/>
          <p14:tracePt t="78607" x="7635875" y="3649663"/>
          <p14:tracePt t="78615" x="7818438" y="3649663"/>
          <p14:tracePt t="78629" x="7902575" y="3521075"/>
          <p14:tracePt t="78646" x="7932738" y="3382963"/>
          <p14:tracePt t="78662" x="7947025" y="3268663"/>
          <p14:tracePt t="78679" x="8016875" y="3070225"/>
          <p14:tracePt t="78696" x="8039100" y="2979738"/>
          <p14:tracePt t="78713" x="8039100" y="2933700"/>
          <p14:tracePt t="78729" x="8054975" y="2873375"/>
          <p14:tracePt t="78746" x="8054975" y="2819400"/>
          <p14:tracePt t="78762" x="8061325" y="2789238"/>
          <p14:tracePt t="78779" x="8061325" y="2743200"/>
          <p14:tracePt t="78796" x="8061325" y="2727325"/>
          <p14:tracePt t="78829" x="8061325" y="2659063"/>
          <p14:tracePt t="78846" x="8077200" y="2620963"/>
          <p14:tracePt t="78862" x="8085138" y="2613025"/>
          <p14:tracePt t="78983" x="8069263" y="2613025"/>
          <p14:tracePt t="78992" x="8054975" y="2606675"/>
          <p14:tracePt t="79007" x="8039100" y="2606675"/>
          <p14:tracePt t="79015" x="8023225" y="2598738"/>
          <p14:tracePt t="79029" x="8016875" y="2598738"/>
          <p14:tracePt t="79047" x="8001000" y="2598738"/>
          <p14:tracePt t="79079" x="7993063" y="2590800"/>
          <p14:tracePt t="79175" x="8008938" y="2590800"/>
          <p14:tracePt t="79183" x="8031163" y="2590800"/>
          <p14:tracePt t="79196" x="8054975" y="2590800"/>
          <p14:tracePt t="79215" x="8099425" y="2590800"/>
          <p14:tracePt t="79229" x="8123238" y="2582863"/>
          <p14:tracePt t="79246" x="8137525" y="2582863"/>
          <p14:tracePt t="79279" x="8137525" y="2574925"/>
          <p14:tracePt t="79424" x="8145463" y="2574925"/>
          <p14:tracePt t="79431" x="8153400" y="2574925"/>
          <p14:tracePt t="79480" x="8169275" y="2574925"/>
          <p14:tracePt t="79487" x="8199438" y="2574925"/>
          <p14:tracePt t="79496" x="8221663" y="2568575"/>
          <p14:tracePt t="79513" x="8251825" y="2568575"/>
          <p14:tracePt t="79736" x="8275638" y="2560638"/>
          <p14:tracePt t="79743" x="8283575" y="2560638"/>
          <p14:tracePt t="79751" x="8289925" y="2560638"/>
          <p14:tracePt t="79872" x="8289925" y="2568575"/>
          <p14:tracePt t="79879" x="8267700" y="2606675"/>
          <p14:tracePt t="79887" x="8237538" y="2674938"/>
          <p14:tracePt t="79896" x="8207375" y="2751138"/>
          <p14:tracePt t="79913" x="8137525" y="2873375"/>
          <p14:tracePt t="79929" x="8085138" y="2963863"/>
          <p14:tracePt t="79946" x="8069263" y="3017838"/>
          <p14:tracePt t="79963" x="8054975" y="3040063"/>
          <p14:tracePt t="79996" x="8054975" y="3048000"/>
          <p14:tracePt t="80013" x="8054975" y="3070225"/>
          <p14:tracePt t="80029" x="8054975" y="3132138"/>
          <p14:tracePt t="80046" x="8054975" y="3154363"/>
          <p14:tracePt t="80063" x="8054975" y="3162300"/>
          <p14:tracePt t="80128" x="8047038" y="3178175"/>
          <p14:tracePt t="80135" x="8047038" y="3192463"/>
          <p14:tracePt t="80146" x="8031163" y="3208338"/>
          <p14:tracePt t="80163" x="8023225" y="3222625"/>
          <p14:tracePt t="80180" x="8016875" y="3238500"/>
          <p14:tracePt t="80196" x="8008938" y="3254375"/>
          <p14:tracePt t="80213" x="8001000" y="3260725"/>
          <p14:tracePt t="80230" x="8001000" y="3276600"/>
          <p14:tracePt t="80464" x="8001000" y="3284538"/>
          <p14:tracePt t="80472" x="8016875" y="3284538"/>
          <p14:tracePt t="80480" x="8031163" y="3276600"/>
          <p14:tracePt t="80497" x="8054975" y="3268663"/>
          <p14:tracePt t="80647" x="8061325" y="3260725"/>
          <p14:tracePt t="80656" x="8069263" y="3260725"/>
          <p14:tracePt t="80664" x="8077200" y="3260725"/>
          <p14:tracePt t="80680" x="8107363" y="3246438"/>
          <p14:tracePt t="80697" x="8137525" y="3238500"/>
          <p14:tracePt t="80713" x="8169275" y="3230563"/>
          <p14:tracePt t="80730" x="8191500" y="3230563"/>
          <p14:tracePt t="80936" x="8213725" y="3230563"/>
          <p14:tracePt t="80951" x="8229600" y="3230563"/>
          <p14:tracePt t="81048" x="8237538" y="3230563"/>
          <p14:tracePt t="81055" x="8245475" y="3238500"/>
          <p14:tracePt t="81072" x="8245475" y="3254375"/>
          <p14:tracePt t="81080" x="8245475" y="3314700"/>
          <p14:tracePt t="81097" x="8245475" y="3406775"/>
          <p14:tracePt t="81113" x="8237538" y="3513138"/>
          <p14:tracePt t="81130" x="8199438" y="3581400"/>
          <p14:tracePt t="81147" x="8153400" y="3665538"/>
          <p14:tracePt t="81163" x="8115300" y="3717925"/>
          <p14:tracePt t="81180" x="8077200" y="3763963"/>
          <p14:tracePt t="81197" x="8031163" y="3810000"/>
          <p14:tracePt t="81213" x="7985125" y="3840163"/>
          <p14:tracePt t="81230" x="7970838" y="3856038"/>
          <p14:tracePt t="81247" x="7954963" y="3856038"/>
          <p14:tracePt t="81263" x="7947025" y="3863975"/>
          <p14:tracePt t="81297" x="7947025" y="3870325"/>
          <p14:tracePt t="81328" x="7940675" y="3870325"/>
          <p14:tracePt t="81376" x="7932738" y="3870325"/>
          <p14:tracePt t="81392" x="7916863" y="3870325"/>
          <p14:tracePt t="81400" x="7908925" y="3870325"/>
          <p14:tracePt t="81415" x="7902575" y="3870325"/>
          <p14:tracePt t="81431" x="7894638" y="3870325"/>
          <p14:tracePt t="81447" x="7878763" y="3863975"/>
          <p14:tracePt t="81480" x="7870825" y="3863975"/>
          <p14:tracePt t="81503" x="7870825" y="3856038"/>
          <p14:tracePt t="81519" x="7870825" y="3840163"/>
          <p14:tracePt t="81530" x="7870825" y="3817938"/>
          <p14:tracePt t="81547" x="7870825" y="3802063"/>
          <p14:tracePt t="81564" x="7870825" y="3771900"/>
          <p14:tracePt t="81580" x="7870825" y="3763963"/>
          <p14:tracePt t="81597" x="7870825" y="3756025"/>
          <p14:tracePt t="81615" x="7870825" y="3749675"/>
          <p14:tracePt t="81632" x="7870825" y="3741738"/>
          <p14:tracePt t="81647" x="7894638" y="3741738"/>
          <p14:tracePt t="81664" x="7916863" y="3733800"/>
          <p14:tracePt t="81680" x="7932738" y="3733800"/>
          <p14:tracePt t="81697" x="7947025" y="3733800"/>
          <p14:tracePt t="81714" x="7970838" y="3733800"/>
          <p14:tracePt t="81730" x="7985125" y="3733800"/>
          <p14:tracePt t="81747" x="7993063" y="3733800"/>
          <p14:tracePt t="81780" x="8001000" y="3733800"/>
          <p14:tracePt t="81797" x="8016875" y="3733800"/>
          <p14:tracePt t="81815" x="8047038" y="3733800"/>
          <p14:tracePt t="81830" x="8061325" y="3741738"/>
          <p14:tracePt t="81847" x="8085138" y="3741738"/>
          <p14:tracePt t="81864" x="8107363" y="3749675"/>
          <p14:tracePt t="81880" x="8115300" y="3756025"/>
          <p14:tracePt t="81959" x="8123238" y="3756025"/>
          <p14:tracePt t="81975" x="8123238" y="3763963"/>
          <p14:tracePt t="82009" x="8123238" y="3779838"/>
          <p14:tracePt t="82016" x="8123238" y="3825875"/>
          <p14:tracePt t="82031" x="8123238" y="3886200"/>
          <p14:tracePt t="82047" x="8077200" y="3946525"/>
          <p14:tracePt t="82064" x="8039100" y="3978275"/>
          <p14:tracePt t="82081" x="7978775" y="4000500"/>
          <p14:tracePt t="82097" x="7916863" y="4008438"/>
          <p14:tracePt t="82114" x="7848600" y="4008438"/>
          <p14:tracePt t="82131" x="7772400" y="4030663"/>
          <p14:tracePt t="82147" x="7673975" y="4046538"/>
          <p14:tracePt t="82164" x="7566025" y="4076700"/>
          <p14:tracePt t="82181" x="7445375" y="4106863"/>
          <p14:tracePt t="82197" x="7292975" y="4144963"/>
          <p14:tracePt t="82214" x="7070725" y="4175125"/>
          <p14:tracePt t="82231" x="6789738" y="4198938"/>
          <p14:tracePt t="82247" x="6324600" y="4198938"/>
          <p14:tracePt t="82264" x="6096000" y="4198938"/>
          <p14:tracePt t="82281" x="5889625" y="4198938"/>
          <p14:tracePt t="82297" x="5722938" y="4198938"/>
          <p14:tracePt t="82314" x="5532438" y="4198938"/>
          <p14:tracePt t="82331" x="5334000" y="4198938"/>
          <p14:tracePt t="82347" x="5159375" y="4198938"/>
          <p14:tracePt t="82364" x="5013325" y="4198938"/>
          <p14:tracePt t="82381" x="4884738" y="4198938"/>
          <p14:tracePt t="82397" x="4740275" y="4198938"/>
          <p14:tracePt t="82415" x="4457700" y="4198938"/>
          <p14:tracePt t="82432" x="4283075" y="4198938"/>
          <p14:tracePt t="82447" x="4122738" y="4198938"/>
          <p14:tracePt t="82464" x="3970338" y="4198938"/>
          <p14:tracePt t="82481" x="3840163" y="4198938"/>
          <p14:tracePt t="82497" x="3741738" y="4198938"/>
          <p14:tracePt t="82514" x="3673475" y="4198938"/>
          <p14:tracePt t="82531" x="3565525" y="4183063"/>
          <p14:tracePt t="82547" x="3444875" y="4183063"/>
          <p14:tracePt t="82564" x="3390900" y="4160838"/>
          <p14:tracePt t="82581" x="3330575" y="4160838"/>
          <p14:tracePt t="82597" x="3276600" y="4160838"/>
          <p14:tracePt t="82615" x="3222625" y="4160838"/>
          <p14:tracePt t="82631" x="3192463" y="4160838"/>
          <p14:tracePt t="82647" x="3101975" y="4160838"/>
          <p14:tracePt t="82664" x="3055938" y="4160838"/>
          <p14:tracePt t="82681" x="3009900" y="4160838"/>
          <p14:tracePt t="82697" x="2941638" y="4160838"/>
          <p14:tracePt t="82714" x="2849563" y="4160838"/>
          <p14:tracePt t="82731" x="2803525" y="4152900"/>
          <p14:tracePt t="82748" x="2797175" y="4152900"/>
          <p14:tracePt t="83408" x="2835275" y="4152900"/>
          <p14:tracePt t="83415" x="2911475" y="4168775"/>
          <p14:tracePt t="83423" x="3025775" y="4183063"/>
          <p14:tracePt t="83431" x="3276600" y="4183063"/>
          <p14:tracePt t="83447" x="3954463" y="4183063"/>
          <p14:tracePt t="83464" x="4579938" y="4183063"/>
          <p14:tracePt t="83481" x="5257800" y="4183063"/>
          <p14:tracePt t="83497" x="6019800" y="4183063"/>
          <p14:tracePt t="83514" x="6645275" y="4183063"/>
          <p14:tracePt t="83531" x="7102475" y="4183063"/>
          <p14:tracePt t="83547" x="7489825" y="4183063"/>
          <p14:tracePt t="83564" x="7742238" y="4183063"/>
          <p14:tracePt t="83581" x="7940675" y="4183063"/>
          <p14:tracePt t="83598" x="8137525" y="4183063"/>
          <p14:tracePt t="83614" x="8335963" y="4183063"/>
          <p14:tracePt t="83631" x="8572500" y="4183063"/>
          <p14:tracePt t="83647" x="8686800" y="4175125"/>
          <p14:tracePt t="83664" x="8732838" y="4168775"/>
          <p14:tracePt t="83863" x="8709025" y="4168775"/>
          <p14:tracePt t="83871" x="8678863" y="4160838"/>
          <p14:tracePt t="83881" x="8648700" y="4160838"/>
          <p14:tracePt t="83898" x="8556625" y="4175125"/>
          <p14:tracePt t="83915" x="8480425" y="4183063"/>
          <p14:tracePt t="83933" x="8366125" y="4191000"/>
          <p14:tracePt t="83948" x="8305800" y="4191000"/>
          <p14:tracePt t="83964" x="8289925" y="4191000"/>
          <p14:tracePt t="83981" x="8283575" y="4191000"/>
          <p14:tracePt t="84039" x="8275638" y="4191000"/>
          <p14:tracePt t="84047" x="8259763" y="4191000"/>
          <p14:tracePt t="84056" x="8229600" y="4191000"/>
          <p14:tracePt t="84064" x="8213725" y="4183063"/>
          <p14:tracePt t="84081" x="8191500" y="4183063"/>
          <p14:tracePt t="84098" x="8107363" y="4183063"/>
          <p14:tracePt t="84115" x="8001000" y="4183063"/>
          <p14:tracePt t="84131" x="7962900" y="4183063"/>
          <p14:tracePt t="84656" x="7954963" y="4183063"/>
          <p14:tracePt t="84664" x="7954963" y="4198938"/>
          <p14:tracePt t="84672" x="7932738" y="4244975"/>
          <p14:tracePt t="84681" x="7902575" y="4297363"/>
          <p14:tracePt t="84698" x="7848600" y="4389438"/>
          <p14:tracePt t="84714" x="7764463" y="4511675"/>
          <p14:tracePt t="84731" x="7696200" y="4594225"/>
          <p14:tracePt t="84748" x="7612063" y="4670425"/>
          <p14:tracePt t="84765" x="7573963" y="4702175"/>
          <p14:tracePt t="85152" x="7597775" y="4702175"/>
          <p14:tracePt t="85160" x="7612063" y="4702175"/>
          <p14:tracePt t="85167" x="7627938" y="4694238"/>
          <p14:tracePt t="85182" x="7642225" y="4694238"/>
          <p14:tracePt t="85199" x="7680325" y="4678363"/>
          <p14:tracePt t="85215" x="7734300" y="4664075"/>
          <p14:tracePt t="85232" x="7734300" y="4656138"/>
          <p14:tracePt t="85368" x="7742238" y="4656138"/>
          <p14:tracePt t="85392" x="7750175" y="4656138"/>
          <p14:tracePt t="85408" x="7756525" y="4656138"/>
          <p14:tracePt t="85416" x="7764463" y="4648200"/>
          <p14:tracePt t="85432" x="7772400" y="4648200"/>
          <p14:tracePt t="85440" x="7780338" y="4648200"/>
          <p14:tracePt t="85456" x="7794625" y="4648200"/>
          <p14:tracePt t="85465" x="7794625" y="4640263"/>
          <p14:tracePt t="85529" x="7802563" y="4640263"/>
          <p14:tracePt t="86320" x="7818438" y="4640263"/>
          <p14:tracePt t="86360" x="7826375" y="4640263"/>
          <p14:tracePt t="86416" x="7840663" y="4640263"/>
          <p14:tracePt t="86424" x="7848600" y="4640263"/>
          <p14:tracePt t="86440" x="7864475" y="4640263"/>
          <p14:tracePt t="86451" x="7870825" y="4640263"/>
          <p14:tracePt t="86465" x="7886700" y="4632325"/>
          <p14:tracePt t="86482" x="7894638" y="4632325"/>
          <p14:tracePt t="86499" x="7902575" y="4632325"/>
          <p14:tracePt t="86515" x="7908925" y="4632325"/>
          <p14:tracePt t="86592" x="7916863" y="4632325"/>
          <p14:tracePt t="86608" x="7932738" y="4632325"/>
          <p14:tracePt t="86624" x="7940675" y="4632325"/>
          <p14:tracePt t="86632" x="7947025" y="4632325"/>
          <p14:tracePt t="86640" x="7954963" y="4632325"/>
          <p14:tracePt t="86649" x="7970838" y="4632325"/>
          <p14:tracePt t="86665" x="7985125" y="4632325"/>
          <p14:tracePt t="88328" x="7985125" y="4670425"/>
          <p14:tracePt t="88335" x="7993063" y="4716463"/>
          <p14:tracePt t="88349" x="7993063" y="4724400"/>
          <p14:tracePt t="88367" x="7993063" y="4816475"/>
          <p14:tracePt t="88399" x="7993063" y="4830763"/>
          <p14:tracePt t="88416" x="7993063" y="4838700"/>
          <p14:tracePt t="88433" x="7978775" y="4860925"/>
          <p14:tracePt t="88450" x="7978775" y="4884738"/>
          <p14:tracePt t="88466" x="7962900" y="4906963"/>
          <p14:tracePt t="88483" x="7954963" y="4937125"/>
          <p14:tracePt t="88500" x="7940675" y="4960938"/>
          <p14:tracePt t="88516" x="7932738" y="4983163"/>
          <p14:tracePt t="88533" x="7902575" y="5021263"/>
          <p14:tracePt t="88549" x="7886700" y="5045075"/>
          <p14:tracePt t="88566" x="7878763" y="5045075"/>
          <p14:tracePt t="88583" x="7870825" y="5051425"/>
          <p14:tracePt t="88648" x="7864475" y="5051425"/>
          <p14:tracePt t="88688" x="7856538" y="5051425"/>
          <p14:tracePt t="88760" x="7848600" y="5059363"/>
          <p14:tracePt t="88776" x="7848600" y="5067300"/>
          <p14:tracePt t="88784" x="7840663" y="5067300"/>
          <p14:tracePt t="91136" x="7832725" y="5089525"/>
          <p14:tracePt t="91144" x="7826375" y="5181600"/>
          <p14:tracePt t="91152" x="7818438" y="5295900"/>
          <p14:tracePt t="91167" x="7794625" y="5402263"/>
          <p14:tracePt t="91184" x="7788275" y="5440363"/>
          <p14:tracePt t="91201" x="7788275" y="5448300"/>
          <p14:tracePt t="91297" x="7780338" y="5464175"/>
          <p14:tracePt t="91304" x="7772400" y="5470525"/>
          <p14:tracePt t="91317" x="7764463" y="5486400"/>
          <p14:tracePt t="91334" x="7750175" y="5508625"/>
          <p14:tracePt t="91351" x="7718425" y="5554663"/>
          <p14:tracePt t="91367" x="7712075" y="5562600"/>
          <p14:tracePt t="91384" x="7712075" y="5578475"/>
          <p14:tracePt t="91664" x="7726363" y="5578475"/>
          <p14:tracePt t="91672" x="7756525" y="5578475"/>
          <p14:tracePt t="91684" x="7794625" y="5570538"/>
          <p14:tracePt t="91701" x="7810500" y="5554663"/>
          <p14:tracePt t="91717" x="7818438" y="5554663"/>
          <p14:tracePt t="92128" x="7818438" y="5546725"/>
          <p14:tracePt t="92136" x="7818438" y="5524500"/>
          <p14:tracePt t="92151" x="7818438" y="5410200"/>
          <p14:tracePt t="92168" x="7794625" y="4792663"/>
          <p14:tracePt t="92184" x="7794625" y="4343400"/>
          <p14:tracePt t="92201" x="7788275" y="4000500"/>
          <p14:tracePt t="92218" x="7780338" y="3725863"/>
          <p14:tracePt t="92234" x="7780338" y="3521075"/>
          <p14:tracePt t="92251" x="7780338" y="3344863"/>
          <p14:tracePt t="92268" x="7780338" y="3178175"/>
          <p14:tracePt t="92284" x="7780338" y="3025775"/>
          <p14:tracePt t="92301" x="7780338" y="2887663"/>
          <p14:tracePt t="92318" x="7780338" y="2765425"/>
          <p14:tracePt t="92335" x="7780338" y="2659063"/>
          <p14:tracePt t="92351" x="7780338" y="2560638"/>
          <p14:tracePt t="92368" x="7780338" y="2544763"/>
          <p14:tracePt t="92401" x="7780338" y="2536825"/>
          <p14:tracePt t="92418" x="7780338" y="2530475"/>
          <p14:tracePt t="92434" x="7780338" y="2392363"/>
          <p14:tracePt t="92451" x="7780338" y="2339975"/>
          <p14:tracePt t="92960" x="7780338" y="2378075"/>
          <p14:tracePt t="92968" x="7780338" y="2468563"/>
          <p14:tracePt t="92976" x="7780338" y="2536825"/>
          <p14:tracePt t="92984" x="7780338" y="2598738"/>
          <p14:tracePt t="93001" x="7780338" y="2651125"/>
          <p14:tracePt t="93018" x="7780338" y="2659063"/>
          <p14:tracePt t="93095" x="7780338" y="2667000"/>
          <p14:tracePt t="93143" x="7780338" y="2720975"/>
          <p14:tracePt t="93151" x="7780338" y="2827338"/>
          <p14:tracePt t="93160" x="7780338" y="2925763"/>
          <p14:tracePt t="93168" x="7780338" y="3009900"/>
          <p14:tracePt t="93184" x="7780338" y="3116263"/>
          <p14:tracePt t="93201" x="7780338" y="3132138"/>
          <p14:tracePt t="93218" x="7780338" y="3146425"/>
          <p14:tracePt t="93255" x="7780338" y="3154363"/>
          <p14:tracePt t="93268" x="7780338" y="3238500"/>
          <p14:tracePt t="93284" x="7780338" y="3489325"/>
          <p14:tracePt t="93301" x="7780338" y="3679825"/>
          <p14:tracePt t="93318" x="7780338" y="3794125"/>
          <p14:tracePt t="93334" x="7780338" y="3840163"/>
          <p14:tracePt t="93368" x="7780338" y="3848100"/>
          <p14:tracePt t="93392" x="7780338" y="3856038"/>
          <p14:tracePt t="93401" x="7780338" y="3886200"/>
          <p14:tracePt t="93418" x="7780338" y="4175125"/>
          <p14:tracePt t="93435" x="7780338" y="4365625"/>
          <p14:tracePt t="93451" x="7780338" y="4495800"/>
          <p14:tracePt t="93468" x="7780338" y="4572000"/>
          <p14:tracePt t="93485" x="7780338" y="4594225"/>
          <p14:tracePt t="93527" x="7780338" y="4602163"/>
          <p14:tracePt t="93537" x="7772400" y="4670425"/>
          <p14:tracePt t="93544" x="7772400" y="4770438"/>
          <p14:tracePt t="93552" x="7750175" y="4884738"/>
          <p14:tracePt t="93568" x="7726363" y="5135563"/>
          <p14:tracePt t="93584" x="7696200" y="5303838"/>
          <p14:tracePt t="93601" x="7696200" y="5448300"/>
          <p14:tracePt t="93618" x="7696200" y="5562600"/>
          <p14:tracePt t="93634" x="7696200" y="5592763"/>
          <p14:tracePt t="93721" x="7696200" y="5600700"/>
          <p14:tracePt t="93823" x="7696200" y="5562600"/>
          <p14:tracePt t="93831" x="7718425" y="5418138"/>
          <p14:tracePt t="93840" x="7742238" y="5227638"/>
          <p14:tracePt t="93852" x="7772400" y="5083175"/>
          <p14:tracePt t="93868" x="7832725" y="4762500"/>
          <p14:tracePt t="93885" x="7924800" y="4259263"/>
          <p14:tracePt t="93901" x="7962900" y="3749675"/>
          <p14:tracePt t="93918" x="7962900" y="3375025"/>
          <p14:tracePt t="93934" x="7962900" y="2917825"/>
          <p14:tracePt t="93951" x="7962900" y="2659063"/>
          <p14:tracePt t="93968" x="7962900" y="2430463"/>
          <p14:tracePt t="93985" x="7962900" y="2270125"/>
          <p14:tracePt t="94001" x="7978775" y="2155825"/>
          <p14:tracePt t="94018" x="7985125" y="2095500"/>
          <p14:tracePt t="94035" x="7993063" y="2057400"/>
          <p14:tracePt t="94208" x="7985125" y="2187575"/>
          <p14:tracePt t="94215" x="7970838" y="2416175"/>
          <p14:tracePt t="94223" x="7962900" y="2606675"/>
          <p14:tracePt t="94235" x="7962900" y="2835275"/>
          <p14:tracePt t="94252" x="7916863" y="3230563"/>
          <p14:tracePt t="94268" x="7870825" y="3521075"/>
          <p14:tracePt t="94285" x="7848600" y="3794125"/>
          <p14:tracePt t="94302" x="7802563" y="4122738"/>
          <p14:tracePt t="94318" x="7794625" y="4343400"/>
          <p14:tracePt t="94335" x="7756525" y="4632325"/>
          <p14:tracePt t="94352" x="7756525" y="4784725"/>
          <p14:tracePt t="94368" x="7756525" y="4922838"/>
          <p14:tracePt t="94385" x="7750175" y="5045075"/>
          <p14:tracePt t="94402" x="7734300" y="5189538"/>
          <p14:tracePt t="94418" x="7726363" y="5334000"/>
          <p14:tracePt t="94435" x="7718425" y="5478463"/>
          <p14:tracePt t="94452" x="7696200" y="5638800"/>
          <p14:tracePt t="94468" x="7680325" y="5799138"/>
          <p14:tracePt t="94485" x="7673975" y="5867400"/>
          <p14:tracePt t="94502" x="7673975" y="5913438"/>
          <p14:tracePt t="94505" x="7673975" y="5927725"/>
          <p14:tracePt t="94520" x="7673975" y="5935663"/>
          <p14:tracePt t="94535" x="7673975" y="5981700"/>
          <p14:tracePt t="94552" x="7673975" y="6035675"/>
          <p14:tracePt t="94570" x="7673975" y="6065838"/>
          <p14:tracePt t="94585" x="7673975" y="6080125"/>
          <p14:tracePt t="94632" x="7680325" y="6080125"/>
          <p14:tracePt t="94639" x="7696200" y="6088063"/>
          <p14:tracePt t="94652" x="7718425" y="6088063"/>
          <p14:tracePt t="94668" x="7772400" y="6088063"/>
          <p14:tracePt t="94685" x="7840663" y="6080125"/>
          <p14:tracePt t="94702" x="7962900" y="6049963"/>
          <p14:tracePt t="94719" x="8047038" y="6011863"/>
          <p14:tracePt t="94735" x="8099425" y="5973763"/>
          <p14:tracePt t="94768" x="8099425" y="5959475"/>
          <p14:tracePt t="94785" x="8099425" y="5867400"/>
          <p14:tracePt t="94802" x="8069263" y="5768975"/>
          <p14:tracePt t="94818" x="8047038" y="5737225"/>
          <p14:tracePt t="94852" x="7993063" y="5715000"/>
          <p14:tracePt t="94868" x="7962900" y="5707063"/>
          <p14:tracePt t="94885" x="7947025" y="5707063"/>
          <p14:tracePt t="94902" x="7940675" y="5707063"/>
          <p14:tracePt t="94919" x="7894638" y="5699125"/>
          <p14:tracePt t="94935" x="7878763" y="5699125"/>
          <p14:tracePt t="94952" x="7856538" y="5699125"/>
          <p14:tracePt t="94969" x="7832725" y="5699125"/>
          <p14:tracePt t="94985" x="7764463" y="5707063"/>
          <p14:tracePt t="95002" x="7658100" y="5768975"/>
          <p14:tracePt t="95019" x="7543800" y="5845175"/>
          <p14:tracePt t="95035" x="7451725" y="5905500"/>
          <p14:tracePt t="95052" x="7383463" y="5943600"/>
          <p14:tracePt t="95069" x="7353300" y="5981700"/>
          <p14:tracePt t="95085" x="7353300" y="6011863"/>
          <p14:tracePt t="95103" x="7353300" y="6042025"/>
          <p14:tracePt t="95119" x="7353300" y="6065838"/>
          <p14:tracePt t="95135" x="7383463" y="6126163"/>
          <p14:tracePt t="95152" x="7407275" y="6172200"/>
          <p14:tracePt t="95169" x="7451725" y="6202363"/>
          <p14:tracePt t="95185" x="7521575" y="6218238"/>
          <p14:tracePt t="95202" x="7612063" y="6240463"/>
          <p14:tracePt t="95219" x="7712075" y="6248400"/>
          <p14:tracePt t="95235" x="7802563" y="6248400"/>
          <p14:tracePt t="95252" x="7870825" y="6248400"/>
          <p14:tracePt t="95269" x="7940675" y="6232525"/>
          <p14:tracePt t="95285" x="7993063" y="6194425"/>
          <p14:tracePt t="95303" x="8047038" y="6103938"/>
          <p14:tracePt t="95319" x="8054975" y="6080125"/>
          <p14:tracePt t="95335" x="8069263" y="6019800"/>
          <p14:tracePt t="95352" x="8069263" y="5965825"/>
          <p14:tracePt t="95369" x="8069263" y="5943600"/>
          <p14:tracePt t="95385" x="8069263" y="5905500"/>
          <p14:tracePt t="95402" x="8069263" y="5851525"/>
          <p14:tracePt t="95419" x="8039100" y="5821363"/>
          <p14:tracePt t="95435" x="7978775" y="5775325"/>
          <p14:tracePt t="95452" x="7826375" y="5715000"/>
          <p14:tracePt t="95469" x="7635875" y="5661025"/>
          <p14:tracePt t="95485" x="7467600" y="5630863"/>
          <p14:tracePt t="95488" x="7413625" y="5622925"/>
          <p14:tracePt t="95503" x="7353300" y="5622925"/>
          <p14:tracePt t="95519" x="7285038" y="5616575"/>
          <p14:tracePt t="95535" x="7269163" y="5616575"/>
          <p14:tracePt t="95552" x="7261225" y="5616575"/>
          <p14:tracePt t="95576" x="7239000" y="5646738"/>
          <p14:tracePt t="95585" x="7231063" y="5707063"/>
          <p14:tracePt t="95602" x="7192963" y="5813425"/>
          <p14:tracePt t="95619" x="7162800" y="5927725"/>
          <p14:tracePt t="95635" x="7146925" y="6035675"/>
          <p14:tracePt t="95652" x="7146925" y="6118225"/>
          <p14:tracePt t="95669" x="7154863" y="6188075"/>
          <p14:tracePt t="95685" x="7200900" y="6248400"/>
          <p14:tracePt t="95703" x="7345363" y="6316663"/>
          <p14:tracePt t="95719" x="7459663" y="6332538"/>
          <p14:tracePt t="95735" x="7604125" y="6340475"/>
          <p14:tracePt t="95752" x="7688263" y="6340475"/>
          <p14:tracePt t="95769" x="7764463" y="6308725"/>
          <p14:tracePt t="95785" x="7794625" y="6270625"/>
          <p14:tracePt t="95802" x="7802563" y="6202363"/>
          <p14:tracePt t="95819" x="7818438" y="6126163"/>
          <p14:tracePt t="95836" x="7818438" y="6057900"/>
          <p14:tracePt t="95852" x="7810500" y="5997575"/>
          <p14:tracePt t="95869" x="7810500" y="5973763"/>
          <p14:tracePt t="95886" x="7810500" y="5965825"/>
          <p14:tracePt t="96216" x="7802563" y="5965825"/>
          <p14:tracePt t="96223" x="7788275" y="5965825"/>
          <p14:tracePt t="96236" x="7772400" y="5965825"/>
          <p14:tracePt t="96252" x="7734300" y="5965825"/>
          <p14:tracePt t="96270" x="7688263" y="5981700"/>
          <p14:tracePt t="96286" x="7658100" y="6003925"/>
          <p14:tracePt t="96302" x="7650163" y="6003925"/>
          <p14:tracePt t="96344" x="7650163" y="6019800"/>
          <p14:tracePt t="96439" x="7658100" y="6019800"/>
          <p14:tracePt t="96455" x="7666038" y="6003925"/>
          <p14:tracePt t="96464" x="7666038" y="5997575"/>
          <p14:tracePt t="96480" x="7666038" y="5989638"/>
          <p14:tracePt t="96488" x="7666038" y="5965825"/>
          <p14:tracePt t="96503" x="7666038" y="5959475"/>
          <p14:tracePt t="97080" x="7666038" y="5883275"/>
          <p14:tracePt t="97087" x="7627938" y="5600700"/>
          <p14:tracePt t="97096" x="7566025" y="5197475"/>
          <p14:tracePt t="97104" x="7527925" y="4937125"/>
          <p14:tracePt t="97119" x="7475538" y="4465638"/>
          <p14:tracePt t="97136" x="7475538" y="4068763"/>
          <p14:tracePt t="97153" x="7505700" y="3597275"/>
          <p14:tracePt t="97169" x="7589838" y="3154363"/>
          <p14:tracePt t="97186" x="7696200" y="2819400"/>
          <p14:tracePt t="97203" x="7734300" y="2506663"/>
          <p14:tracePt t="97219" x="7772400" y="2308225"/>
          <p14:tracePt t="97236" x="7780338" y="2141538"/>
          <p14:tracePt t="97253" x="7780338" y="1981200"/>
          <p14:tracePt t="97269" x="7780338" y="1851025"/>
          <p14:tracePt t="97287" x="7780338" y="1706563"/>
          <p14:tracePt t="97303" x="7780338" y="1654175"/>
          <p14:tracePt t="97319" x="7780338" y="1630363"/>
          <p14:tracePt t="97472" x="7780338" y="1660525"/>
          <p14:tracePt t="97480" x="7780338" y="1828800"/>
          <p14:tracePt t="97490" x="7780338" y="2041525"/>
          <p14:tracePt t="97503" x="7780338" y="2209800"/>
          <p14:tracePt t="97519" x="7780338" y="2911475"/>
          <p14:tracePt t="97536" x="7780338" y="3390900"/>
          <p14:tracePt t="97553" x="7780338" y="3802063"/>
          <p14:tracePt t="97569" x="7780338" y="4114800"/>
          <p14:tracePt t="97586" x="7764463" y="4335463"/>
          <p14:tracePt t="97603" x="7750175" y="4473575"/>
          <p14:tracePt t="97620" x="7742238" y="4487863"/>
          <p14:tracePt t="97664" x="7794625" y="4289425"/>
          <p14:tracePt t="97672" x="7932738" y="3870325"/>
          <p14:tracePt t="97687" x="8016875" y="3505200"/>
          <p14:tracePt t="97704" x="8093075" y="2438400"/>
          <p14:tracePt t="97720" x="8093075" y="1836738"/>
          <p14:tracePt t="97736" x="8093075" y="1485900"/>
          <p14:tracePt t="97753" x="8093075" y="1325563"/>
          <p14:tracePt t="97770" x="8093075" y="1311275"/>
          <p14:tracePt t="97807" x="8093075" y="1363663"/>
          <p14:tracePt t="97820" x="8069263" y="1608138"/>
          <p14:tracePt t="97836" x="8008938" y="2384425"/>
          <p14:tracePt t="97853" x="7902575" y="3292475"/>
          <p14:tracePt t="97870" x="7756525" y="4022725"/>
          <p14:tracePt t="97887" x="7642225" y="4381500"/>
          <p14:tracePt t="97903" x="7620000" y="4457700"/>
          <p14:tracePt t="97936" x="7620000" y="4373563"/>
          <p14:tracePt t="97953" x="7832725" y="3611563"/>
          <p14:tracePt t="97970" x="7902575" y="2857500"/>
          <p14:tracePt t="97986" x="7902575" y="2293938"/>
          <p14:tracePt t="98003" x="7878763" y="2079625"/>
          <p14:tracePt t="98020" x="7870825" y="2057400"/>
          <p14:tracePt t="98048" x="7870825" y="2065338"/>
          <p14:tracePt t="98055" x="7870825" y="2209800"/>
          <p14:tracePt t="98070" x="7870825" y="2544763"/>
          <p14:tracePt t="98088" x="7870825" y="3635375"/>
          <p14:tracePt t="98103" x="7856538" y="4198938"/>
          <p14:tracePt t="98120" x="7840663" y="4335463"/>
          <p14:tracePt t="98153" x="7856538" y="4237038"/>
          <p14:tracePt t="98170" x="8001000" y="3565525"/>
          <p14:tracePt t="98186" x="8031163" y="2857500"/>
          <p14:tracePt t="98203" x="7993063" y="2400300"/>
          <p14:tracePt t="98220" x="7947025" y="2239963"/>
          <p14:tracePt t="98237" x="7947025" y="2225675"/>
          <p14:tracePt t="98270" x="7947025" y="2286000"/>
          <p14:tracePt t="98287" x="7902575" y="2841625"/>
          <p14:tracePt t="98303" x="7818438" y="3535363"/>
          <p14:tracePt t="98320" x="7780338" y="3703638"/>
          <p14:tracePt t="98353" x="7802563" y="3619500"/>
          <p14:tracePt t="98370" x="7864475" y="3124200"/>
          <p14:tracePt t="98386" x="7864475" y="2560638"/>
          <p14:tracePt t="98403" x="7750175" y="2149475"/>
          <p14:tracePt t="98420" x="7680325" y="1989138"/>
          <p14:tracePt t="98437" x="7673975" y="1981200"/>
          <p14:tracePt t="98471" x="7666038" y="2117725"/>
          <p14:tracePt t="98480" x="7666038" y="2468563"/>
          <p14:tracePt t="98488" x="7666038" y="2781300"/>
          <p14:tracePt t="98503" x="7666038" y="3276600"/>
          <p14:tracePt t="98520" x="7666038" y="3527425"/>
          <p14:tracePt t="98537" x="7666038" y="3559175"/>
          <p14:tracePt t="98570" x="7666038" y="3413125"/>
          <p14:tracePt t="98588" x="7742238" y="2949575"/>
          <p14:tracePt t="98603" x="7742238" y="2636838"/>
          <p14:tracePt t="98620" x="7734300" y="2476500"/>
          <p14:tracePt t="98637" x="7726363" y="2454275"/>
          <p14:tracePt t="98671" x="7726363" y="2460625"/>
          <p14:tracePt t="98680" x="7726363" y="2727325"/>
          <p14:tracePt t="98688" x="7726363" y="3101975"/>
          <p14:tracePt t="98703" x="7704138" y="3810000"/>
          <p14:tracePt t="98720" x="7620000" y="4427538"/>
          <p14:tracePt t="98737" x="7505700" y="4746625"/>
          <p14:tracePt t="98753" x="7497763" y="4822825"/>
          <p14:tracePt t="98792" x="7497763" y="4800600"/>
          <p14:tracePt t="98803" x="7497763" y="4618038"/>
          <p14:tracePt t="98820" x="7535863" y="4022725"/>
          <p14:tracePt t="98837" x="7535863" y="3505200"/>
          <p14:tracePt t="98853" x="7535863" y="3132138"/>
          <p14:tracePt t="98870" x="7535863" y="3063875"/>
          <p14:tracePt t="98912" x="7535863" y="3216275"/>
          <p14:tracePt t="98920" x="7535863" y="3565525"/>
          <p14:tracePt t="98937" x="7535863" y="4221163"/>
          <p14:tracePt t="98953" x="7527925" y="4808538"/>
          <p14:tracePt t="98970" x="7497763" y="5097463"/>
          <p14:tracePt t="98987" x="7475538" y="5151438"/>
          <p14:tracePt t="99025" x="7475538" y="5075238"/>
          <p14:tracePt t="99037" x="7489825" y="4868863"/>
          <p14:tracePt t="99053" x="7535863" y="4381500"/>
          <p14:tracePt t="99070" x="7535863" y="4008438"/>
          <p14:tracePt t="99088" x="7535863" y="3886200"/>
          <p14:tracePt t="99128" x="7535863" y="3970338"/>
          <p14:tracePt t="99137" x="7551738" y="4289425"/>
          <p14:tracePt t="99153" x="7566025" y="4930775"/>
          <p14:tracePt t="99171" x="7566025" y="5410200"/>
          <p14:tracePt t="99187" x="7551738" y="5722938"/>
          <p14:tracePt t="99203" x="7551738" y="5807075"/>
          <p14:tracePt t="99312" x="7551738" y="5813425"/>
          <p14:tracePt t="99328" x="7551738" y="5867400"/>
          <p14:tracePt t="99335" x="7551738" y="5973763"/>
          <p14:tracePt t="99343" x="7551738" y="6042025"/>
          <p14:tracePt t="99353" x="7535863" y="6096000"/>
          <p14:tracePt t="99370" x="7535863" y="6156325"/>
          <p14:tracePt t="99432" x="7535863" y="6149975"/>
          <p14:tracePt t="99439" x="7535863" y="6111875"/>
          <p14:tracePt t="99453" x="7566025" y="6057900"/>
          <p14:tracePt t="99471" x="7666038" y="5965825"/>
          <p14:tracePt t="99487" x="7886700" y="5821363"/>
          <p14:tracePt t="99504" x="8016875" y="5745163"/>
          <p14:tracePt t="99520" x="8093075" y="5715000"/>
          <p14:tracePt t="99537" x="8093075" y="5707063"/>
          <p14:tracePt t="99570" x="8093075" y="5684838"/>
          <p14:tracePt t="99588" x="8054975" y="5616575"/>
          <p14:tracePt t="99604" x="7962900" y="5578475"/>
          <p14:tracePt t="99620" x="7878763" y="5562600"/>
          <p14:tracePt t="99637" x="7818438" y="5554663"/>
          <p14:tracePt t="99654" x="7742238" y="5592763"/>
          <p14:tracePt t="99671" x="7666038" y="5699125"/>
          <p14:tracePt t="99687" x="7612063" y="5921375"/>
          <p14:tracePt t="99704" x="7604125" y="6019800"/>
          <p14:tracePt t="99720" x="7604125" y="6049963"/>
          <p14:tracePt t="99754" x="7620000" y="6049963"/>
          <p14:tracePt t="99770" x="7635875" y="6049963"/>
          <p14:tracePt t="99787" x="7658100" y="6011863"/>
          <p14:tracePt t="99804" x="7666038" y="5897563"/>
          <p14:tracePt t="99820" x="7680325" y="5783263"/>
          <p14:tracePt t="99837" x="7680325" y="5761038"/>
          <p14:tracePt t="99872" x="7673975" y="5775325"/>
          <p14:tracePt t="99879" x="7650163" y="5913438"/>
          <p14:tracePt t="99888" x="7612063" y="6003925"/>
          <p14:tracePt t="99904" x="7589838" y="6142038"/>
          <p14:tracePt t="99920" x="7566025" y="6226175"/>
          <p14:tracePt t="99937" x="7566025" y="6232525"/>
          <p14:tracePt t="99970" x="7597775" y="6232525"/>
          <p14:tracePt t="99988" x="7712075" y="6226175"/>
          <p14:tracePt t="100004" x="7802563" y="6156325"/>
          <p14:tracePt t="100020" x="7856538" y="6088063"/>
          <p14:tracePt t="100037" x="7864475" y="6065838"/>
          <p14:tracePt t="100071" x="7818438" y="6042025"/>
          <p14:tracePt t="100087" x="7497763" y="6049963"/>
          <p14:tracePt t="100104" x="7315200" y="6164263"/>
          <p14:tracePt t="100121" x="7246938" y="6240463"/>
          <p14:tracePt t="100137" x="7239000" y="6256338"/>
          <p14:tracePt t="100154" x="7254875" y="6270625"/>
          <p14:tracePt t="100171" x="7445375" y="6270625"/>
          <p14:tracePt t="100187" x="7635875" y="6270625"/>
          <p14:tracePt t="100204" x="7726363" y="6210300"/>
          <p14:tracePt t="100221" x="7772400" y="6156325"/>
          <p14:tracePt t="100237" x="7772400" y="6149975"/>
          <p14:tracePt t="100254" x="7772400" y="6142038"/>
          <p14:tracePt t="100271" x="7756525" y="6126163"/>
          <p14:tracePt t="100287" x="7704138" y="6118225"/>
          <p14:tracePt t="101792" x="7696200" y="6111875"/>
          <p14:tracePt t="101807" x="7696200" y="6103938"/>
          <p14:tracePt t="101816" x="7712075" y="6035675"/>
          <p14:tracePt t="101823" x="7802563" y="5775325"/>
          <p14:tracePt t="101838" x="7902575" y="5448300"/>
          <p14:tracePt t="101854" x="8145463" y="4922838"/>
          <p14:tracePt t="101871" x="8526463" y="4397375"/>
          <p14:tracePt t="101889" x="8816975" y="4038600"/>
          <p14:tracePt t="101904" x="9021763" y="3725863"/>
          <p14:tracePt t="101921" x="9197975" y="3368675"/>
          <p14:tracePt t="101938" x="9364663" y="2994025"/>
          <p14:tracePt t="101954" x="9471025" y="2713038"/>
          <p14:tracePt t="101971" x="9555163" y="2438400"/>
          <p14:tracePt t="101987" x="9631363" y="2225675"/>
          <p14:tracePt t="102004" x="9715500" y="2065338"/>
          <p14:tracePt t="102021" x="9791700" y="1943100"/>
          <p14:tracePt t="102038" x="9852025" y="1874838"/>
          <p14:tracePt t="102054" x="9875838" y="1844675"/>
          <p14:tracePt t="102480" x="9859963" y="1836738"/>
          <p14:tracePt t="102488" x="9813925" y="1828800"/>
          <p14:tracePt t="102495" x="9769475" y="1812925"/>
          <p14:tracePt t="102505" x="9715500" y="1806575"/>
          <p14:tracePt t="102521" x="9494838" y="1836738"/>
          <p14:tracePt t="102538" x="8999538" y="1965325"/>
          <p14:tracePt t="102555" x="8435975" y="2057400"/>
          <p14:tracePt t="102571" x="8001000" y="2117725"/>
          <p14:tracePt t="102588" x="7712075" y="2149475"/>
          <p14:tracePt t="102605" x="7566025" y="2163763"/>
          <p14:tracePt t="102621" x="7467600" y="2163763"/>
          <p14:tracePt t="102639" x="7299325" y="2163763"/>
          <p14:tracePt t="102655" x="7231063" y="2163763"/>
          <p14:tracePt t="102671" x="7010400" y="2163763"/>
          <p14:tracePt t="102688" x="6835775" y="2163763"/>
          <p14:tracePt t="102705" x="6667500" y="2163763"/>
          <p14:tracePt t="102722" x="6515100" y="2163763"/>
          <p14:tracePt t="102738" x="6416675" y="2133600"/>
          <p14:tracePt t="102755" x="6400800" y="2125663"/>
          <p14:tracePt t="102896" x="6378575" y="2125663"/>
          <p14:tracePt t="102904" x="6354763" y="2125663"/>
          <p14:tracePt t="102912" x="6308725" y="2117725"/>
          <p14:tracePt t="102922" x="6240463" y="2103438"/>
          <p14:tracePt t="102938" x="6027738" y="2103438"/>
          <p14:tracePt t="102955" x="5783263" y="2103438"/>
          <p14:tracePt t="102971" x="5508625" y="2103438"/>
          <p14:tracePt t="102988" x="5295900" y="2103438"/>
          <p14:tracePt t="103005" x="5181600" y="2095500"/>
          <p14:tracePt t="103021" x="5173663" y="2087563"/>
          <p14:tracePt t="103080" x="5173663" y="2073275"/>
          <p14:tracePt t="103088" x="5173663" y="2049463"/>
          <p14:tracePt t="103096" x="5173663" y="2027238"/>
          <p14:tracePt t="103105" x="5173663" y="2011363"/>
          <p14:tracePt t="103122" x="5159375" y="1981200"/>
          <p14:tracePt t="103138" x="5151438" y="1958975"/>
          <p14:tracePt t="103155" x="5143500" y="1951038"/>
          <p14:tracePt t="103528" x="5135563" y="1951038"/>
          <p14:tracePt t="103536" x="5135563" y="1927225"/>
          <p14:tracePt t="103544" x="5143500" y="1920875"/>
          <p14:tracePt t="103555" x="5143500" y="1897063"/>
          <p14:tracePt t="103572" x="5143500" y="1844675"/>
          <p14:tracePt t="103588" x="5143500" y="1812925"/>
          <p14:tracePt t="103632" x="5143500" y="1806575"/>
          <p14:tracePt t="103768" x="5143500" y="1798638"/>
          <p14:tracePt t="103863" x="5143500" y="1790700"/>
          <p14:tracePt t="104000" x="5143500" y="1782763"/>
          <p14:tracePt t="104008" x="5143500" y="1768475"/>
          <p14:tracePt t="104022" x="5143500" y="1736725"/>
          <p14:tracePt t="104568" x="5143500" y="1730375"/>
          <p14:tracePt t="105432" x="5203825" y="1736725"/>
          <p14:tracePt t="105439" x="5295900" y="1760538"/>
          <p14:tracePt t="105449" x="5387975" y="1782763"/>
          <p14:tracePt t="105456" x="5470525" y="1806575"/>
          <p14:tracePt t="105472" x="5761038" y="1820863"/>
          <p14:tracePt t="105489" x="6256338" y="1760538"/>
          <p14:tracePt t="105506" x="6537325" y="1722438"/>
          <p14:tracePt t="105522" x="6721475" y="1692275"/>
          <p14:tracePt t="105539" x="6858000" y="1654175"/>
          <p14:tracePt t="105555" x="6950075" y="1616075"/>
          <p14:tracePt t="105572" x="6964363" y="1608138"/>
          <p14:tracePt t="105632" x="6972300" y="1600200"/>
          <p14:tracePt t="105639" x="7018338" y="1562100"/>
          <p14:tracePt t="105648" x="7146925" y="1485900"/>
          <p14:tracePt t="105656" x="7254875" y="1455738"/>
          <p14:tracePt t="105672" x="7535863" y="1363663"/>
          <p14:tracePt t="105689" x="7886700" y="1279525"/>
          <p14:tracePt t="105706" x="8213725" y="1241425"/>
          <p14:tracePt t="105722" x="8374063" y="1219200"/>
          <p14:tracePt t="105739" x="8404225" y="1211263"/>
          <p14:tracePt t="105832" x="8420100" y="1211263"/>
          <p14:tracePt t="105840" x="8435975" y="1235075"/>
          <p14:tracePt t="105848" x="8488363" y="1371600"/>
          <p14:tracePt t="105856" x="8534400" y="1570038"/>
          <p14:tracePt t="105873" x="8542338" y="1768475"/>
          <p14:tracePt t="105889" x="8534400" y="1912938"/>
          <p14:tracePt t="105906" x="8518525" y="1927225"/>
          <p14:tracePt t="105922" x="8504238" y="1927225"/>
          <p14:tracePt t="105939" x="8435975" y="1912938"/>
          <p14:tracePt t="105956" x="8351838" y="1874838"/>
          <p14:tracePt t="105972" x="8275638" y="1820863"/>
          <p14:tracePt t="105989" x="8207375" y="1760538"/>
          <p14:tracePt t="106006" x="8175625" y="1736725"/>
          <p14:tracePt t="106088" x="8169275" y="1736725"/>
          <p14:tracePt t="106097" x="8153400" y="1736725"/>
          <p14:tracePt t="106106" x="8137525" y="1736725"/>
          <p14:tracePt t="106943" x="8161338" y="1736725"/>
          <p14:tracePt t="106951" x="8267700" y="1774825"/>
          <p14:tracePt t="106959" x="8343900" y="1790700"/>
          <p14:tracePt t="106973" x="8428038" y="1812925"/>
          <p14:tracePt t="106990" x="8664575" y="1820863"/>
          <p14:tracePt t="107007" x="9350375" y="1820863"/>
          <p14:tracePt t="107023" x="9966325" y="1820863"/>
          <p14:tracePt t="107040" x="10202863" y="1790700"/>
          <p14:tracePt t="107056" x="10393363" y="1736725"/>
          <p14:tracePt t="107073" x="10469563" y="1714500"/>
          <p14:tracePt t="107090" x="10469563" y="1706563"/>
          <p14:tracePt t="107152" x="10485438" y="1692275"/>
          <p14:tracePt t="107160" x="10561638" y="1622425"/>
          <p14:tracePt t="107173" x="10652125" y="1562100"/>
          <p14:tracePt t="107190" x="10812463" y="1516063"/>
          <p14:tracePt t="107207" x="10995025" y="1455738"/>
          <p14:tracePt t="107223" x="11231563" y="1417638"/>
          <p14:tracePt t="107240" x="11239500" y="1417638"/>
          <p14:tracePt t="107344" x="11247438" y="1417638"/>
          <p14:tracePt t="107400" x="11247438" y="1425575"/>
          <p14:tracePt t="107408" x="11231563" y="1477963"/>
          <p14:tracePt t="107416" x="11193463" y="1562100"/>
          <p14:tracePt t="107424" x="11163300" y="1608138"/>
          <p14:tracePt t="107440" x="11056938" y="1668463"/>
          <p14:tracePt t="107456" x="10934700" y="1684338"/>
          <p14:tracePt t="107473" x="10804525" y="1684338"/>
          <p14:tracePt t="107490" x="10621963" y="1714500"/>
          <p14:tracePt t="107506" x="10493375" y="1730375"/>
          <p14:tracePt t="107523" x="10447338" y="1730375"/>
          <p14:tracePt t="107540" x="10423525" y="1730375"/>
          <p14:tracePt t="107556" x="10385425" y="1714500"/>
          <p14:tracePt t="107573" x="10347325" y="1706563"/>
          <p14:tracePt t="107590" x="10248900" y="1676400"/>
          <p14:tracePt t="107606" x="9921875" y="1577975"/>
          <p14:tracePt t="107623" x="9563100" y="1455738"/>
          <p14:tracePt t="107640" x="9464675" y="1401763"/>
          <p14:tracePt t="107656" x="9432925" y="1379538"/>
          <p14:tracePt t="107690" x="9432925" y="1363663"/>
          <p14:tracePt t="107706" x="9486900" y="1273175"/>
          <p14:tracePt t="107723" x="9578975" y="1211263"/>
          <p14:tracePt t="107740" x="9677400" y="1150938"/>
          <p14:tracePt t="107756" x="9799638" y="1104900"/>
          <p14:tracePt t="107773" x="9944100" y="1066800"/>
          <p14:tracePt t="107790" x="10028238" y="1050925"/>
          <p14:tracePt t="107806" x="10096500" y="1050925"/>
          <p14:tracePt t="107823" x="10134600" y="1050925"/>
          <p14:tracePt t="107840" x="10150475" y="1050925"/>
          <p14:tracePt t="107856" x="10188575" y="1066800"/>
          <p14:tracePt t="107873" x="10226675" y="1074738"/>
          <p14:tracePt t="107890" x="10287000" y="1104900"/>
          <p14:tracePt t="107906" x="10455275" y="1295400"/>
          <p14:tracePt t="107923" x="10721975" y="1584325"/>
          <p14:tracePt t="107940" x="10782300" y="1730375"/>
          <p14:tracePt t="107956" x="10812463" y="1866900"/>
          <p14:tracePt t="107973" x="10820400" y="2011363"/>
          <p14:tracePt t="107990" x="10820400" y="2125663"/>
          <p14:tracePt t="108006" x="10782300" y="2247900"/>
          <p14:tracePt t="108023" x="10599738" y="2416175"/>
          <p14:tracePt t="108040" x="10355263" y="2506663"/>
          <p14:tracePt t="108056" x="10080625" y="2560638"/>
          <p14:tracePt t="108073" x="9761538" y="2574925"/>
          <p14:tracePt t="108090" x="9448800" y="2574925"/>
          <p14:tracePt t="108106" x="9220200" y="2536825"/>
          <p14:tracePt t="108124" x="9083675" y="2468563"/>
          <p14:tracePt t="108140" x="9029700" y="2408238"/>
          <p14:tracePt t="108157" x="9029700" y="2293938"/>
          <p14:tracePt t="108173" x="9029700" y="2095500"/>
          <p14:tracePt t="108190" x="9136063" y="1782763"/>
          <p14:tracePt t="108206" x="9304338" y="1592263"/>
          <p14:tracePt t="108223" x="9486900" y="1439863"/>
          <p14:tracePt t="108240" x="9677400" y="1355725"/>
          <p14:tracePt t="108257" x="9906000" y="1287463"/>
          <p14:tracePt t="108273" x="10104438" y="1273175"/>
          <p14:tracePt t="108290" x="10379075" y="1273175"/>
          <p14:tracePt t="108306" x="10607675" y="1287463"/>
          <p14:tracePt t="108324" x="10880725" y="1371600"/>
          <p14:tracePt t="108340" x="11056938" y="1463675"/>
          <p14:tracePt t="108357" x="11147425" y="1554163"/>
          <p14:tracePt t="108373" x="11239500" y="1684338"/>
          <p14:tracePt t="108390" x="11261725" y="1806575"/>
          <p14:tracePt t="108406" x="11255375" y="2041525"/>
          <p14:tracePt t="108423" x="11163300" y="2225675"/>
          <p14:tracePt t="108440" x="11002963" y="2400300"/>
          <p14:tracePt t="108457" x="10828338" y="2498725"/>
          <p14:tracePt t="108473" x="10629900" y="2552700"/>
          <p14:tracePt t="108490" x="10417175" y="2552700"/>
          <p14:tracePt t="108507" x="10096500" y="2484438"/>
          <p14:tracePt t="108524" x="9669463" y="2301875"/>
          <p14:tracePt t="108540" x="9304338" y="2111375"/>
          <p14:tracePt t="108542" x="9228138" y="2041525"/>
          <p14:tracePt t="108557" x="9151938" y="1965325"/>
          <p14:tracePt t="108573" x="9097963" y="1851025"/>
          <p14:tracePt t="108590" x="9097963" y="1684338"/>
          <p14:tracePt t="108607" x="9334500" y="1317625"/>
          <p14:tracePt t="108623" x="9647238" y="1112838"/>
          <p14:tracePt t="108640" x="9982200" y="1012825"/>
          <p14:tracePt t="108657" x="10340975" y="960438"/>
          <p14:tracePt t="108673" x="10569575" y="936625"/>
          <p14:tracePt t="108690" x="10736263" y="936625"/>
          <p14:tracePt t="108707" x="10874375" y="974725"/>
          <p14:tracePt t="108723" x="10942638" y="1012825"/>
          <p14:tracePt t="108740" x="10964863" y="1082675"/>
          <p14:tracePt t="108757" x="11018838" y="1325563"/>
          <p14:tracePt t="108774" x="11018838" y="1698625"/>
          <p14:tracePt t="108790" x="10972800" y="1851025"/>
          <p14:tracePt t="108807" x="10782300" y="2171700"/>
          <p14:tracePt t="108824" x="10637838" y="2255838"/>
          <p14:tracePt t="108840" x="10417175" y="2278063"/>
          <p14:tracePt t="108857" x="10104438" y="2239963"/>
          <p14:tracePt t="108873" x="9685338" y="2103438"/>
          <p14:tracePt t="108890" x="9296400" y="1866900"/>
          <p14:tracePt t="108907" x="9113838" y="1676400"/>
          <p14:tracePt t="108923" x="9059863" y="1508125"/>
          <p14:tracePt t="108940" x="9059863" y="1341438"/>
          <p14:tracePt t="108957" x="9220200" y="1158875"/>
          <p14:tracePt t="108974" x="9471025" y="1044575"/>
          <p14:tracePt t="108991" x="10104438" y="960438"/>
          <p14:tracePt t="109007" x="10461625" y="960438"/>
          <p14:tracePt t="109025" x="10752138" y="1036638"/>
          <p14:tracePt t="109040" x="10942638" y="1143000"/>
          <p14:tracePt t="109057" x="11010900" y="1279525"/>
          <p14:tracePt t="109074" x="11026775" y="1470025"/>
          <p14:tracePt t="109091" x="11026775" y="1730375"/>
          <p14:tracePt t="109107" x="10850563" y="1981200"/>
          <p14:tracePt t="109124" x="10645775" y="2117725"/>
          <p14:tracePt t="109141" x="10439400" y="2133600"/>
          <p14:tracePt t="109157" x="10218738" y="2117725"/>
          <p14:tracePt t="109174" x="9890125" y="1989138"/>
          <p14:tracePt t="109191" x="9555163" y="1812925"/>
          <p14:tracePt t="109207" x="9509125" y="1736725"/>
          <p14:tracePt t="109224" x="9502775" y="1668463"/>
          <p14:tracePt t="109241" x="9509125" y="1592263"/>
          <p14:tracePt t="109257" x="9631363" y="1508125"/>
          <p14:tracePt t="109274" x="9769475" y="1470025"/>
          <p14:tracePt t="109291" x="9875838" y="1463675"/>
          <p14:tracePt t="109307" x="9898063" y="1463675"/>
          <p14:tracePt t="109768" x="9952038" y="1477963"/>
          <p14:tracePt t="109775" x="10050463" y="1501775"/>
          <p14:tracePt t="109791" x="10142538" y="1524000"/>
          <p14:tracePt t="109807" x="10760075" y="1577975"/>
          <p14:tracePt t="109824" x="11498263" y="1577975"/>
          <p14:tracePt t="109841" x="12017375" y="1638300"/>
          <p14:tracePt t="109857" x="12184063" y="1684338"/>
          <p14:tracePt t="109874" x="12184063" y="1698625"/>
          <p14:tracePt t="109907" x="12184063" y="1730375"/>
          <p14:tracePt t="109924" x="12047538" y="2049463"/>
          <p14:tracePt t="109941" x="11857038" y="2308225"/>
          <p14:tracePt t="109957" x="11658600" y="2446338"/>
          <p14:tracePt t="109975" x="11460163" y="2536825"/>
          <p14:tracePt t="109991" x="11407775" y="2536825"/>
          <p14:tracePt t="110007" x="11247438" y="2514600"/>
          <p14:tracePt t="110025" x="11087100" y="2454275"/>
          <p14:tracePt t="110041" x="10820400" y="2293938"/>
          <p14:tracePt t="110057" x="10599738" y="2149475"/>
          <p14:tracePt t="110074" x="10507663" y="2019300"/>
          <p14:tracePt t="110091" x="10493375" y="1920875"/>
          <p14:tracePt t="110107" x="10485438" y="1836738"/>
          <p14:tracePt t="110124" x="10485438" y="1790700"/>
          <p14:tracePt t="110141" x="10485438" y="1774825"/>
          <p14:tracePt t="110632" x="10485438" y="1812925"/>
          <p14:tracePt t="110640" x="10393363" y="1973263"/>
          <p14:tracePt t="110648" x="10287000" y="2141538"/>
          <p14:tracePt t="110658" x="10210800" y="2225675"/>
          <p14:tracePt t="110674" x="10074275" y="2346325"/>
          <p14:tracePt t="110691" x="9936163" y="2430463"/>
          <p14:tracePt t="110708" x="9845675" y="2446338"/>
          <p14:tracePt t="110725" x="9829800" y="2460625"/>
          <p14:tracePt t="112432" x="9799638" y="2460625"/>
          <p14:tracePt t="112440" x="9707563" y="2438400"/>
          <p14:tracePt t="112448" x="9631363" y="2416175"/>
          <p14:tracePt t="112458" x="9525000" y="2400300"/>
          <p14:tracePt t="112475" x="9059863" y="2378075"/>
          <p14:tracePt t="112492" x="7985125" y="2590800"/>
          <p14:tracePt t="112508" x="6683375" y="2789238"/>
          <p14:tracePt t="112525" x="5372100" y="2917825"/>
          <p14:tracePt t="112542" x="4160838" y="2917825"/>
          <p14:tracePt t="112545" x="3687763" y="2917825"/>
          <p14:tracePt t="112559" x="3298825" y="2917825"/>
          <p14:tracePt t="112575" x="2727325" y="2917825"/>
          <p14:tracePt t="112592" x="2689225" y="2917825"/>
          <p14:tracePt t="112633" x="2689225" y="2911475"/>
          <p14:tracePt t="112642" x="2697163" y="2887663"/>
          <p14:tracePt t="112658" x="2751138" y="2781300"/>
          <p14:tracePt t="112675" x="2765425" y="2743200"/>
          <p14:tracePt t="112692" x="2781300" y="2705100"/>
          <p14:tracePt t="112708" x="2797175" y="2644775"/>
          <p14:tracePt t="112725" x="2803525" y="2620963"/>
          <p14:tracePt t="112742" x="2803525" y="2613025"/>
          <p14:tracePt t="112758" x="2841625" y="2514600"/>
          <p14:tracePt t="112775" x="2841625" y="2484438"/>
          <p14:tracePt t="112808" x="2841625" y="2476500"/>
          <p14:tracePt t="112896" x="2841625" y="2468563"/>
          <p14:tracePt t="112911" x="2841625" y="2446338"/>
          <p14:tracePt t="112919" x="2841625" y="2438400"/>
          <p14:tracePt t="112943" x="2841625" y="2430463"/>
          <p14:tracePt t="112976" x="2841625" y="2422525"/>
          <p14:tracePt t="112992" x="2841625" y="2416175"/>
          <p14:tracePt t="112999" x="2857500" y="2400300"/>
          <p14:tracePt t="113008" x="2857500" y="2384425"/>
          <p14:tracePt t="113696" x="2857500" y="2378075"/>
          <p14:tracePt t="114383" x="2857500" y="2384425"/>
          <p14:tracePt t="114392" x="2887663" y="2408238"/>
          <p14:tracePt t="114400" x="3048000" y="2446338"/>
          <p14:tracePt t="114409" x="3513138" y="2492375"/>
          <p14:tracePt t="114425" x="4525963" y="2536825"/>
          <p14:tracePt t="114442" x="5578475" y="2536825"/>
          <p14:tracePt t="114459" x="6773863" y="2536825"/>
          <p14:tracePt t="114475" x="7864475" y="2536825"/>
          <p14:tracePt t="114492" x="8664575" y="2536825"/>
          <p14:tracePt t="114509" x="9304338" y="2536825"/>
          <p14:tracePt t="114526" x="9685338" y="2536825"/>
          <p14:tracePt t="114542" x="9890125" y="2536825"/>
          <p14:tracePt t="114559" x="10050463" y="2536825"/>
          <p14:tracePt t="114575" x="10074275" y="2536825"/>
          <p14:tracePt t="114760" x="10074275" y="2522538"/>
          <p14:tracePt t="114768" x="10028238" y="2492375"/>
          <p14:tracePt t="114776" x="9952038" y="2460625"/>
          <p14:tracePt t="114793" x="9807575" y="2400300"/>
          <p14:tracePt t="114809" x="9685338" y="2370138"/>
          <p14:tracePt t="114826" x="9647238" y="2346325"/>
          <p14:tracePt t="115823" x="9647238" y="2354263"/>
          <p14:tracePt t="115832" x="9631363" y="2408238"/>
          <p14:tracePt t="115843" x="9617075" y="2498725"/>
          <p14:tracePt t="115860" x="9601200" y="2667000"/>
          <p14:tracePt t="115876" x="9571038" y="2797175"/>
          <p14:tracePt t="115893" x="9525000" y="2895600"/>
          <p14:tracePt t="115910" x="9456738" y="3009900"/>
          <p14:tracePt t="115927" x="9402763" y="3086100"/>
          <p14:tracePt t="115944" x="9342438" y="3170238"/>
          <p14:tracePt t="115960" x="9312275" y="3200400"/>
          <p14:tracePt t="115993" x="9312275" y="3208338"/>
          <p14:tracePt t="116072" x="9312275" y="3216275"/>
          <p14:tracePt t="116176" x="9312275" y="3222625"/>
          <p14:tracePt t="116489" x="9304338" y="3222625"/>
          <p14:tracePt t="116500" x="9258300" y="3222625"/>
          <p14:tracePt t="116510" x="9136063" y="3222625"/>
          <p14:tracePt t="116527" x="8694738" y="3230563"/>
          <p14:tracePt t="116543" x="7361238" y="3230563"/>
          <p14:tracePt t="116560" x="6264275" y="3230563"/>
          <p14:tracePt t="116577" x="5318125" y="3230563"/>
          <p14:tracePt t="116593" x="4702175" y="3230563"/>
          <p14:tracePt t="116610" x="4411663" y="3222625"/>
          <p14:tracePt t="116627" x="4327525" y="3200400"/>
          <p14:tracePt t="116728" x="4305300" y="3184525"/>
          <p14:tracePt t="116737" x="4283075" y="3170238"/>
          <p14:tracePt t="116744" x="4259263" y="3154363"/>
          <p14:tracePt t="116760" x="4144963" y="3124200"/>
          <p14:tracePt t="116777" x="3954463" y="3086100"/>
          <p14:tracePt t="116793" x="3725863" y="3055938"/>
          <p14:tracePt t="116810" x="3475038" y="3055938"/>
          <p14:tracePt t="116827" x="3254375" y="3055938"/>
          <p14:tracePt t="116843" x="3101975" y="3055938"/>
          <p14:tracePt t="116860" x="3040063" y="3055938"/>
          <p14:tracePt t="116992" x="3032125" y="3055938"/>
          <p14:tracePt t="117008" x="3025775" y="3055938"/>
          <p14:tracePt t="117200" x="3009900" y="3055938"/>
          <p14:tracePt t="117207" x="3001963" y="3055938"/>
          <p14:tracePt t="117216" x="2987675" y="3055938"/>
          <p14:tracePt t="117227" x="2979738" y="3063875"/>
          <p14:tracePt t="117243" x="2941638" y="3070225"/>
          <p14:tracePt t="117608" x="2941638" y="3017838"/>
          <p14:tracePt t="117616" x="2941638" y="2955925"/>
          <p14:tracePt t="117627" x="2941638" y="2895600"/>
          <p14:tracePt t="117644" x="2941638" y="2727325"/>
          <p14:tracePt t="117661" x="2941638" y="2628900"/>
          <p14:tracePt t="117677" x="2941638" y="2620963"/>
          <p14:tracePt t="117695" x="2941638" y="2606675"/>
          <p14:tracePt t="117711" x="2941638" y="2560638"/>
          <p14:tracePt t="117727" x="2941638" y="2460625"/>
          <p14:tracePt t="117793" x="2941638" y="2454275"/>
          <p14:tracePt t="117800" x="2941638" y="2446338"/>
          <p14:tracePt t="117810" x="2941638" y="2430463"/>
          <p14:tracePt t="117827" x="2941638" y="2400300"/>
          <p14:tracePt t="118048" x="3001963" y="2468563"/>
          <p14:tracePt t="118056" x="3094038" y="2582863"/>
          <p14:tracePt t="118065" x="3216275" y="2697163"/>
          <p14:tracePt t="118077" x="3360738" y="2797175"/>
          <p14:tracePt t="118094" x="3840163" y="2955925"/>
          <p14:tracePt t="118110" x="4549775" y="3086100"/>
          <p14:tracePt t="118127" x="6019800" y="3146425"/>
          <p14:tracePt t="118144" x="7010400" y="3146425"/>
          <p14:tracePt t="118160" x="7954963" y="3146425"/>
          <p14:tracePt t="118177" x="8823325" y="3146425"/>
          <p14:tracePt t="118194" x="9464675" y="3146425"/>
          <p14:tracePt t="118210" x="9837738" y="3146425"/>
          <p14:tracePt t="118227" x="10004425" y="3124200"/>
          <p14:tracePt t="118244" x="10058400" y="3108325"/>
          <p14:tracePt t="118744" x="9998075" y="3162300"/>
          <p14:tracePt t="118753" x="9944100" y="3230563"/>
          <p14:tracePt t="118761" x="9867900" y="3284538"/>
          <p14:tracePt t="118777" x="9609138" y="3436938"/>
          <p14:tracePt t="118794" x="9174163" y="3619500"/>
          <p14:tracePt t="118812" x="8648700" y="3810000"/>
          <p14:tracePt t="118827" x="8137525" y="3954463"/>
          <p14:tracePt t="118844" x="7718425" y="4076700"/>
          <p14:tracePt t="118860" x="7521575" y="4137025"/>
          <p14:tracePt t="118877" x="7429500" y="4198938"/>
          <p14:tracePt t="118911" x="7429500" y="4206875"/>
          <p14:tracePt t="118975" x="7445375" y="4221163"/>
          <p14:tracePt t="118983" x="7475538" y="4251325"/>
          <p14:tracePt t="118994" x="7535863" y="4267200"/>
          <p14:tracePt t="119011" x="7734300" y="4283075"/>
          <p14:tracePt t="119028" x="8115300" y="4267200"/>
          <p14:tracePt t="119044" x="8526463" y="4221163"/>
          <p14:tracePt t="119061" x="8975725" y="4106863"/>
          <p14:tracePt t="119077" x="9342438" y="4022725"/>
          <p14:tracePt t="119081" x="9418638" y="4000500"/>
          <p14:tracePt t="119097" x="9471025" y="3984625"/>
          <p14:tracePt t="119232" x="9478963" y="3978275"/>
          <p14:tracePt t="119247" x="9502775" y="3886200"/>
          <p14:tracePt t="119262" x="9525000" y="3856038"/>
          <p14:tracePt t="119277" x="9532938" y="3856038"/>
          <p14:tracePt t="119294" x="9571038" y="3794125"/>
          <p14:tracePt t="119327" x="9578975" y="3787775"/>
          <p14:tracePt t="119416" x="9547225" y="3771900"/>
          <p14:tracePt t="119448" x="9021763" y="3787775"/>
          <p14:tracePt t="119460" x="8732838" y="3802063"/>
          <p14:tracePt t="119477" x="7894638" y="3863975"/>
          <p14:tracePt t="119494" x="6354763" y="3863975"/>
          <p14:tracePt t="119510" x="5311775" y="3787775"/>
          <p14:tracePt t="119527" x="4411663" y="3695700"/>
          <p14:tracePt t="119544" x="3810000" y="3611563"/>
          <p14:tracePt t="119561" x="3581400" y="3573463"/>
          <p14:tracePt t="119578" x="3513138" y="3559175"/>
          <p14:tracePt t="119594" x="3505200" y="3551238"/>
          <p14:tracePt t="119720" x="3482975" y="3551238"/>
          <p14:tracePt t="119728" x="3467100" y="3551238"/>
          <p14:tracePt t="119736" x="3429000" y="3551238"/>
          <p14:tracePt t="119744" x="3398838" y="3559175"/>
          <p14:tracePt t="119761" x="3276600" y="3589338"/>
          <p14:tracePt t="119778" x="3170238" y="3619500"/>
          <p14:tracePt t="119794" x="3116263" y="3635375"/>
          <p14:tracePt t="119811" x="3094038" y="3635375"/>
          <p14:tracePt t="119828" x="3094038" y="3641725"/>
          <p14:tracePt t="119844" x="3086100" y="3649663"/>
          <p14:tracePt t="119861" x="3086100" y="3673475"/>
          <p14:tracePt t="119878" x="3032125" y="3725863"/>
          <p14:tracePt t="119895" x="3001963" y="3763963"/>
          <p14:tracePt t="119911" x="2963863" y="3794125"/>
          <p14:tracePt t="119944" x="2963863" y="3802063"/>
          <p14:tracePt t="120264" x="2963863" y="3741738"/>
          <p14:tracePt t="120272" x="2963863" y="3679825"/>
          <p14:tracePt t="120279" x="2963863" y="3635375"/>
          <p14:tracePt t="120295" x="2963863" y="3581400"/>
          <p14:tracePt t="120311" x="2963863" y="3390900"/>
          <p14:tracePt t="120328" x="2949575" y="3336925"/>
          <p14:tracePt t="120345" x="2941638" y="3276600"/>
          <p14:tracePt t="120361" x="2941638" y="3238500"/>
          <p14:tracePt t="120395" x="2941638" y="3230563"/>
          <p14:tracePt t="120411" x="2941638" y="3208338"/>
          <p14:tracePt t="120428" x="2941638" y="3200400"/>
          <p14:tracePt t="120528" x="2941638" y="3192463"/>
          <p14:tracePt t="120544" x="2941638" y="3178175"/>
          <p14:tracePt t="120552" x="2941638" y="3132138"/>
          <p14:tracePt t="120561" x="2941638" y="3101975"/>
          <p14:tracePt t="120578" x="2941638" y="3094038"/>
          <p14:tracePt t="120595" x="2941638" y="3001963"/>
          <p14:tracePt t="120611" x="2941638" y="2903538"/>
          <p14:tracePt t="120628" x="2941638" y="2759075"/>
          <p14:tracePt t="120645" x="2941638" y="2598738"/>
          <p14:tracePt t="120661" x="2941638" y="2454275"/>
          <p14:tracePt t="120678" x="2941638" y="2392363"/>
          <p14:tracePt t="120856" x="2941638" y="2384425"/>
          <p14:tracePt t="120873" x="2941638" y="2370138"/>
          <p14:tracePt t="120927" x="2971800" y="2370138"/>
          <p14:tracePt t="120936" x="3032125" y="2400300"/>
          <p14:tracePt t="120945" x="3170238" y="2506663"/>
          <p14:tracePt t="120961" x="3763963" y="3063875"/>
          <p14:tracePt t="120978" x="4389438" y="3505200"/>
          <p14:tracePt t="120995" x="5219700" y="3932238"/>
          <p14:tracePt t="121011" x="6134100" y="4114800"/>
          <p14:tracePt t="121028" x="7002463" y="4130675"/>
          <p14:tracePt t="121045" x="7848600" y="4130675"/>
          <p14:tracePt t="121061" x="8480425" y="4098925"/>
          <p14:tracePt t="121078" x="8961438" y="3932238"/>
          <p14:tracePt t="121081" x="9097963" y="3878263"/>
          <p14:tracePt t="121095" x="9258300" y="3779838"/>
          <p14:tracePt t="121111" x="9296400" y="3749675"/>
          <p14:tracePt t="121208" x="9304338" y="3749675"/>
          <p14:tracePt t="121328" x="9312275" y="3763963"/>
          <p14:tracePt t="121343" x="9342438" y="3779838"/>
          <p14:tracePt t="121352" x="9356725" y="3779838"/>
          <p14:tracePt t="121362" x="9372600" y="3779838"/>
          <p14:tracePt t="121378" x="9402763" y="3779838"/>
          <p14:tracePt t="121395" x="9456738" y="3794125"/>
          <p14:tracePt t="121411" x="9631363" y="3794125"/>
          <p14:tracePt t="121428" x="9731375" y="3794125"/>
          <p14:tracePt t="121445" x="9837738" y="3794125"/>
          <p14:tracePt t="121461" x="9913938" y="3779838"/>
          <p14:tracePt t="121478" x="9928225" y="3771900"/>
          <p14:tracePt t="126840" x="9928225" y="3763963"/>
          <p14:tracePt t="126852" x="9859963" y="3649663"/>
          <p14:tracePt t="126867" x="9655175" y="3360738"/>
          <p14:tracePt t="126880" x="9456738" y="3146425"/>
          <p14:tracePt t="126897" x="9288463" y="2955925"/>
          <p14:tracePt t="126913" x="9144000" y="2789238"/>
          <p14:tracePt t="126930" x="9021763" y="2644775"/>
          <p14:tracePt t="126947" x="8945563" y="2522538"/>
          <p14:tracePt t="126963" x="8915400" y="2454275"/>
          <p14:tracePt t="126980" x="8899525" y="2362200"/>
          <p14:tracePt t="126997" x="8885238" y="2286000"/>
          <p14:tracePt t="127013" x="8869363" y="2201863"/>
          <p14:tracePt t="127030" x="8869363" y="2193925"/>
          <p14:tracePt t="127136" x="8869363" y="2187575"/>
          <p14:tracePt t="127143" x="8869363" y="2163763"/>
          <p14:tracePt t="127151" x="8869363" y="2133600"/>
          <p14:tracePt t="127272" x="8869363" y="2125663"/>
          <p14:tracePt t="127279" x="8885238" y="2125663"/>
          <p14:tracePt t="127288" x="8915400" y="2133600"/>
          <p14:tracePt t="127297" x="8945563" y="2149475"/>
          <p14:tracePt t="127314" x="8991600" y="2163763"/>
          <p14:tracePt t="127330" x="9037638" y="2179638"/>
          <p14:tracePt t="127347" x="9075738" y="2187575"/>
          <p14:tracePt t="127364" x="9090025" y="2193925"/>
          <p14:tracePt t="127600" x="9105900" y="2201863"/>
          <p14:tracePt t="127664" x="9121775" y="2217738"/>
          <p14:tracePt t="127672" x="9159875" y="2255838"/>
          <p14:tracePt t="127681" x="9280525" y="2446338"/>
          <p14:tracePt t="127698" x="9563100" y="2841625"/>
          <p14:tracePt t="127714" x="9799638" y="3162300"/>
          <p14:tracePt t="127731" x="10058400" y="3467100"/>
          <p14:tracePt t="127747" x="10317163" y="3771900"/>
          <p14:tracePt t="127764" x="10569575" y="4000500"/>
          <p14:tracePt t="127780" x="10790238" y="4198938"/>
          <p14:tracePt t="127797" x="11033125" y="4397375"/>
          <p14:tracePt t="127814" x="11217275" y="4556125"/>
          <p14:tracePt t="127830" x="11407775" y="4708525"/>
          <p14:tracePt t="127847" x="11582400" y="4914900"/>
          <p14:tracePt t="127864" x="11680825" y="5037138"/>
          <p14:tracePt t="127880" x="11780838" y="5159375"/>
          <p14:tracePt t="127897" x="11895138" y="5280025"/>
          <p14:tracePt t="127914" x="12031663" y="5418138"/>
          <p14:tracePt t="127930" x="12184063" y="5546725"/>
          <p14:tracePt t="127947" x="12184063" y="5654675"/>
          <p14:tracePt t="127964" x="12184063" y="5761038"/>
          <p14:tracePt t="127980" x="12184063" y="5837238"/>
          <p14:tracePt t="127998" x="12184063" y="5851525"/>
          <p14:tracePt t="128015" x="12184063" y="5859463"/>
          <p14:tracePt t="128030" x="12184063" y="5875338"/>
          <p14:tracePt t="128047" x="12184063" y="5951538"/>
          <p14:tracePt t="128176" x="12138025" y="5913438"/>
          <p14:tracePt t="128185" x="12009438" y="5807075"/>
          <p14:tracePt t="128192" x="11750675" y="5578475"/>
          <p14:tracePt t="128199" x="11544300" y="5364163"/>
          <p14:tracePt t="128215" x="11133138" y="5006975"/>
          <p14:tracePt t="128231" x="10880725" y="4792663"/>
          <p14:tracePt t="128247" x="10226675" y="4160838"/>
          <p14:tracePt t="128265" x="9859963" y="3733800"/>
          <p14:tracePt t="128284" x="9593263" y="3322638"/>
          <p14:tracePt t="128297" x="9388475" y="2979738"/>
          <p14:tracePt t="128314" x="9159875" y="2620963"/>
          <p14:tracePt t="128330" x="8931275" y="2293938"/>
          <p14:tracePt t="128347" x="8839200" y="2133600"/>
          <p14:tracePt t="128364" x="8831263" y="2111375"/>
          <p14:tracePt t="128712" x="8847138" y="2111375"/>
          <p14:tracePt t="128719" x="8893175" y="2111375"/>
          <p14:tracePt t="128732" x="8945563" y="2125663"/>
          <p14:tracePt t="128748" x="9021763" y="2149475"/>
          <p14:tracePt t="128764" x="9067800" y="2171700"/>
          <p14:tracePt t="128781" x="9144000" y="2225675"/>
          <p14:tracePt t="128798" x="9159875" y="2225675"/>
          <p14:tracePt t="128872" x="9159875" y="2232025"/>
          <p14:tracePt t="129040" x="9159875" y="2239963"/>
          <p14:tracePt t="129128" x="9159875" y="2247900"/>
          <p14:tracePt t="129160" x="9144000" y="2263775"/>
          <p14:tracePt t="129167" x="9128125" y="2263775"/>
          <p14:tracePt t="129181" x="9113838" y="2270125"/>
          <p14:tracePt t="129199" x="8931275" y="2301875"/>
          <p14:tracePt t="129215" x="8785225" y="2316163"/>
          <p14:tracePt t="129231" x="7832725" y="2316163"/>
          <p14:tracePt t="129248" x="6888163" y="2316163"/>
          <p14:tracePt t="129265" x="5851525" y="2316163"/>
          <p14:tracePt t="129281" x="4808538" y="2316163"/>
          <p14:tracePt t="129298" x="4000500" y="2316163"/>
          <p14:tracePt t="129315" x="3527425" y="2316163"/>
          <p14:tracePt t="129331" x="3330575" y="2316163"/>
          <p14:tracePt t="129348" x="3306763" y="2316163"/>
          <p14:tracePt t="129592" x="3292475" y="2316163"/>
          <p14:tracePt t="129599" x="3238500" y="2316163"/>
          <p14:tracePt t="129607" x="3162300" y="2316163"/>
          <p14:tracePt t="129616" x="3070225" y="2316163"/>
          <p14:tracePt t="129631" x="2873375" y="2316163"/>
          <p14:tracePt t="129648" x="2697163" y="2316163"/>
          <p14:tracePt t="129665" x="2598738" y="2316163"/>
          <p14:tracePt t="129848" x="2674938" y="2316163"/>
          <p14:tracePt t="129855" x="2903538" y="2316163"/>
          <p14:tracePt t="129865" x="3352800" y="2316163"/>
          <p14:tracePt t="129881" x="4343400" y="2316163"/>
          <p14:tracePt t="129898" x="5592763" y="2316163"/>
          <p14:tracePt t="129914" x="6789738" y="2316163"/>
          <p14:tracePt t="129931" x="7818438" y="2316163"/>
          <p14:tracePt t="129948" x="8542338" y="2316163"/>
          <p14:tracePt t="129964" x="8847138" y="2263775"/>
          <p14:tracePt t="129981" x="8869363" y="2263775"/>
          <p14:tracePt t="130351" x="8893175" y="2263775"/>
          <p14:tracePt t="130360" x="8931275" y="2263775"/>
          <p14:tracePt t="130367" x="8983663" y="2308225"/>
          <p14:tracePt t="130382" x="9075738" y="2422525"/>
          <p14:tracePt t="130399" x="9326563" y="2789238"/>
          <p14:tracePt t="130415" x="9418638" y="2917825"/>
          <p14:tracePt t="130431" x="9494838" y="3040063"/>
          <p14:tracePt t="130448" x="9502775" y="3063875"/>
          <p14:tracePt t="130465" x="9502775" y="3086100"/>
          <p14:tracePt t="130481" x="9509125" y="3178175"/>
          <p14:tracePt t="130498" x="9525000" y="3260725"/>
          <p14:tracePt t="130515" x="9532938" y="3298825"/>
          <p14:tracePt t="130712" x="9517063" y="3306763"/>
          <p14:tracePt t="130720" x="9448800" y="3306763"/>
          <p14:tracePt t="130732" x="9380538" y="3306763"/>
          <p14:tracePt t="130748" x="8877300" y="3306763"/>
          <p14:tracePt t="130765" x="7993063" y="3306763"/>
          <p14:tracePt t="130782" x="6964363" y="3306763"/>
          <p14:tracePt t="130800" x="5402263" y="3306763"/>
          <p14:tracePt t="130815" x="4572000" y="3306763"/>
          <p14:tracePt t="130832" x="3978275" y="3260725"/>
          <p14:tracePt t="130848" x="3695700" y="3200400"/>
          <p14:tracePt t="130865" x="3641725" y="3178175"/>
          <p14:tracePt t="130968" x="3635375" y="3178175"/>
          <p14:tracePt t="130976" x="3619500" y="3178175"/>
          <p14:tracePt t="130983" x="3565525" y="3178175"/>
          <p14:tracePt t="130999" x="3497263" y="3178175"/>
          <p14:tracePt t="131015" x="3292475" y="3178175"/>
          <p14:tracePt t="131032" x="3178175" y="3192463"/>
          <p14:tracePt t="131048" x="3094038" y="3192463"/>
          <p14:tracePt t="131065" x="3078163" y="3192463"/>
          <p14:tracePt t="131104" x="3070225" y="3192463"/>
          <p14:tracePt t="131115" x="3070225" y="3162300"/>
          <p14:tracePt t="131132" x="3032125" y="3017838"/>
          <p14:tracePt t="131149" x="2994025" y="2865438"/>
          <p14:tracePt t="131165" x="2941638" y="2674938"/>
          <p14:tracePt t="131182" x="2887663" y="2492375"/>
          <p14:tracePt t="131199" x="2873375" y="2354263"/>
          <p14:tracePt t="131215" x="2857500" y="2263775"/>
          <p14:tracePt t="131328" x="2857500" y="2278063"/>
          <p14:tracePt t="131336" x="2857500" y="2430463"/>
          <p14:tracePt t="131349" x="2857500" y="2582863"/>
          <p14:tracePt t="131365" x="2857500" y="2895600"/>
          <p14:tracePt t="131383" x="2819400" y="3146425"/>
          <p14:tracePt t="131448" x="2819400" y="3070225"/>
          <p14:tracePt t="131456" x="2819400" y="2963863"/>
          <p14:tracePt t="131465" x="2819400" y="2895600"/>
          <p14:tracePt t="131482" x="2819400" y="2735263"/>
          <p14:tracePt t="131498" x="2819400" y="2613025"/>
          <p14:tracePt t="131551" x="2819400" y="2628900"/>
          <p14:tracePt t="131559" x="2819400" y="2773363"/>
          <p14:tracePt t="131567" x="2841625" y="2917825"/>
          <p14:tracePt t="131582" x="2895600" y="3048000"/>
          <p14:tracePt t="131599" x="3132138" y="3413125"/>
          <p14:tracePt t="131615" x="3429000" y="3551238"/>
          <p14:tracePt t="131632" x="4016375" y="3597275"/>
          <p14:tracePt t="131648" x="4746625" y="3559175"/>
          <p14:tracePt t="131665" x="5630863" y="3436938"/>
          <p14:tracePt t="131682" x="6561138" y="3306763"/>
          <p14:tracePt t="131698" x="7413625" y="3162300"/>
          <p14:tracePt t="131715" x="8093075" y="2955925"/>
          <p14:tracePt t="131732" x="8572500" y="2811463"/>
          <p14:tracePt t="131748" x="8823325" y="2765425"/>
          <p14:tracePt t="131765" x="8899525" y="2759075"/>
          <p14:tracePt t="131872" x="8923338" y="2759075"/>
          <p14:tracePt t="131880" x="8945563" y="2759075"/>
          <p14:tracePt t="131887" x="8975725" y="2759075"/>
          <p14:tracePt t="131899" x="9013825" y="2759075"/>
          <p14:tracePt t="131915" x="9159875" y="2759075"/>
          <p14:tracePt t="131932" x="9350375" y="2765425"/>
          <p14:tracePt t="131948" x="9563100" y="2789238"/>
          <p14:tracePt t="131965" x="9821863" y="2827338"/>
          <p14:tracePt t="131982" x="9959975" y="2857500"/>
          <p14:tracePt t="132096" x="9959975" y="2865438"/>
          <p14:tracePt t="132103" x="9959975" y="2873375"/>
          <p14:tracePt t="132119" x="9959975" y="2925763"/>
          <p14:tracePt t="132132" x="9959975" y="2987675"/>
          <p14:tracePt t="132149" x="9952038" y="3032125"/>
          <p14:tracePt t="132165" x="9944100" y="3078163"/>
          <p14:tracePt t="132232" x="9936163" y="3086100"/>
          <p14:tracePt t="132248" x="9928225" y="3086100"/>
          <p14:tracePt t="132408" x="9898063" y="3108325"/>
          <p14:tracePt t="132416" x="9867900" y="3222625"/>
          <p14:tracePt t="132423" x="9837738" y="3330575"/>
          <p14:tracePt t="132432" x="9791700" y="3482975"/>
          <p14:tracePt t="132449" x="9745663" y="3641725"/>
          <p14:tracePt t="132465" x="9723438" y="3695700"/>
          <p14:tracePt t="132568" x="9723438" y="3703638"/>
          <p14:tracePt t="132728" x="9699625" y="3703638"/>
          <p14:tracePt t="132736" x="9617075" y="3717925"/>
          <p14:tracePt t="132749" x="9502775" y="3756025"/>
          <p14:tracePt t="132766" x="8991600" y="3794125"/>
          <p14:tracePt t="132782" x="8183563" y="3794125"/>
          <p14:tracePt t="132799" x="6827838" y="3794125"/>
          <p14:tracePt t="132815" x="5959475" y="3794125"/>
          <p14:tracePt t="132832" x="5318125" y="3794125"/>
          <p14:tracePt t="132849" x="5059363" y="3794125"/>
          <p14:tracePt t="132866" x="4975225" y="3794125"/>
          <p14:tracePt t="132943" x="4960938" y="3794125"/>
          <p14:tracePt t="132951" x="4922838" y="3794125"/>
          <p14:tracePt t="132959" x="4846638" y="3787775"/>
          <p14:tracePt t="132967" x="4732338" y="3787775"/>
          <p14:tracePt t="132982" x="4632325" y="3763963"/>
          <p14:tracePt t="132999" x="4229100" y="3749675"/>
          <p14:tracePt t="133016" x="3978275" y="3717925"/>
          <p14:tracePt t="133032" x="3787775" y="3695700"/>
          <p14:tracePt t="133049" x="3619500" y="3627438"/>
          <p14:tracePt t="133066" x="3467100" y="3527425"/>
          <p14:tracePt t="133082" x="3360738" y="3413125"/>
          <p14:tracePt t="133099" x="3276600" y="3260725"/>
          <p14:tracePt t="133116" x="3200400" y="3094038"/>
          <p14:tracePt t="133132" x="3146425" y="2925763"/>
          <p14:tracePt t="133149" x="3078163" y="2765425"/>
          <p14:tracePt t="133167" x="3009900" y="2606675"/>
          <p14:tracePt t="133183" x="2987675" y="2574925"/>
          <p14:tracePt t="133199" x="2963863" y="2544763"/>
          <p14:tracePt t="133217" x="2949575" y="2530475"/>
          <p14:tracePt t="133233" x="2933700" y="2514600"/>
          <p14:tracePt t="133249" x="2917825" y="2506663"/>
          <p14:tracePt t="133283" x="2917825" y="2492375"/>
          <p14:tracePt t="133299" x="2917825" y="2468563"/>
          <p14:tracePt t="133316" x="2917825" y="2454275"/>
          <p14:tracePt t="133333" x="2911475" y="2408238"/>
          <p14:tracePt t="133349" x="2911475" y="2384425"/>
          <p14:tracePt t="133367" x="2911475" y="2324100"/>
          <p14:tracePt t="133383" x="2911475" y="2308225"/>
          <p14:tracePt t="133399" x="2911475" y="2278063"/>
          <p14:tracePt t="133520" x="2911475" y="2332038"/>
          <p14:tracePt t="133528" x="2911475" y="2460625"/>
          <p14:tracePt t="133535" x="2911475" y="2530475"/>
          <p14:tracePt t="133549" x="2911475" y="2590800"/>
          <p14:tracePt t="133567" x="2911475" y="2835275"/>
          <p14:tracePt t="133583" x="2911475" y="2903538"/>
          <p14:tracePt t="133599" x="2911475" y="3101975"/>
          <p14:tracePt t="133616" x="2911475" y="3192463"/>
          <p14:tracePt t="133633" x="2925763" y="3298825"/>
          <p14:tracePt t="133649" x="2933700" y="3398838"/>
          <p14:tracePt t="133666" x="2941638" y="3482975"/>
          <p14:tracePt t="133683" x="2941638" y="3573463"/>
          <p14:tracePt t="133699" x="2941638" y="3627438"/>
          <p14:tracePt t="133716" x="2941638" y="3641725"/>
          <p14:tracePt t="133783" x="2941638" y="3665538"/>
          <p14:tracePt t="133792" x="2941638" y="3695700"/>
          <p14:tracePt t="133800" x="2941638" y="3711575"/>
          <p14:tracePt t="133816" x="2941638" y="3794125"/>
          <p14:tracePt t="133833" x="2941638" y="3848100"/>
          <p14:tracePt t="133850" x="2941638" y="3886200"/>
          <p14:tracePt t="133866" x="2941638" y="3894138"/>
          <p14:tracePt t="134000" x="2963863" y="3870325"/>
          <p14:tracePt t="134007" x="2987675" y="3863975"/>
          <p14:tracePt t="134016" x="2994025" y="3856038"/>
          <p14:tracePt t="134033" x="3078163" y="3840163"/>
          <p14:tracePt t="134050" x="3298825" y="3832225"/>
          <p14:tracePt t="134066" x="3711575" y="3832225"/>
          <p14:tracePt t="134083" x="4373563" y="3832225"/>
          <p14:tracePt t="134100" x="5219700" y="3832225"/>
          <p14:tracePt t="134116" x="6065838" y="3832225"/>
          <p14:tracePt t="134133" x="6950075" y="3832225"/>
          <p14:tracePt t="134137" x="7383463" y="3832225"/>
          <p14:tracePt t="134150" x="7772400" y="3832225"/>
          <p14:tracePt t="134167" x="8374063" y="3832225"/>
          <p14:tracePt t="134183" x="8953500" y="3832225"/>
          <p14:tracePt t="134200" x="9128125" y="3832225"/>
          <p14:tracePt t="134217" x="9228138" y="3832225"/>
          <p14:tracePt t="134233" x="9236075" y="3832225"/>
          <p14:tracePt t="134288" x="9258300" y="3832225"/>
          <p14:tracePt t="134301" x="9312275" y="3832225"/>
          <p14:tracePt t="134316" x="9471025" y="3832225"/>
          <p14:tracePt t="134333" x="9769475" y="3832225"/>
          <p14:tracePt t="134349" x="10042525" y="3832225"/>
          <p14:tracePt t="134366" x="10287000" y="3832225"/>
          <p14:tracePt t="134383" x="10379075" y="3832225"/>
          <p14:tracePt t="134617" x="10355263" y="3832225"/>
          <p14:tracePt t="134628" x="10150475" y="3856038"/>
          <p14:tracePt t="134637" x="9807575" y="3908425"/>
          <p14:tracePt t="134650" x="8961438" y="3908425"/>
          <p14:tracePt t="134666" x="7894638" y="3932238"/>
          <p14:tracePt t="134683" x="6865938" y="3932238"/>
          <p14:tracePt t="134699" x="5997575" y="3940175"/>
          <p14:tracePt t="134716" x="5287963" y="3940175"/>
          <p14:tracePt t="134733" x="4914900" y="3940175"/>
          <p14:tracePt t="134749" x="4778375" y="3940175"/>
          <p14:tracePt t="134766" x="4762500" y="3940175"/>
          <p14:tracePt t="134839" x="4740275" y="3940175"/>
          <p14:tracePt t="134847" x="4686300" y="3932238"/>
          <p14:tracePt t="134856" x="4618038" y="3924300"/>
          <p14:tracePt t="134867" x="4525963" y="3924300"/>
          <p14:tracePt t="134883" x="4335463" y="3924300"/>
          <p14:tracePt t="134900" x="4168775" y="3924300"/>
          <p14:tracePt t="134917" x="3992563" y="3924300"/>
          <p14:tracePt t="134933" x="3863975" y="3924300"/>
          <p14:tracePt t="134950" x="3802063" y="3924300"/>
          <p14:tracePt t="134967" x="3771900" y="3924300"/>
          <p14:tracePt t="134983" x="3756025" y="3916363"/>
          <p14:tracePt t="135017" x="3741738" y="3894138"/>
          <p14:tracePt t="135033" x="3649663" y="3856038"/>
          <p14:tracePt t="135050" x="3527425" y="3817938"/>
          <p14:tracePt t="135067" x="3398838" y="3794125"/>
          <p14:tracePt t="135083" x="3238500" y="3771900"/>
          <p14:tracePt t="135100" x="3078163" y="3733800"/>
          <p14:tracePt t="135118" x="2955925" y="3657600"/>
          <p14:tracePt t="135121" x="2911475" y="3619500"/>
          <p14:tracePt t="135133" x="2873375" y="3589338"/>
          <p14:tracePt t="135150" x="2835275" y="3521075"/>
          <p14:tracePt t="135167" x="2803525" y="3444875"/>
          <p14:tracePt t="135183" x="2797175" y="3268663"/>
          <p14:tracePt t="135200" x="2797175" y="3101975"/>
          <p14:tracePt t="135217" x="2797175" y="2941638"/>
          <p14:tracePt t="135233" x="2797175" y="2819400"/>
          <p14:tracePt t="135250" x="2797175" y="2727325"/>
          <p14:tracePt t="135267" x="2797175" y="2682875"/>
          <p14:tracePt t="135283" x="2811463" y="2620963"/>
          <p14:tracePt t="135300" x="2811463" y="2568575"/>
          <p14:tracePt t="135317" x="2811463" y="2536825"/>
          <p14:tracePt t="135333" x="2811463" y="2506663"/>
          <p14:tracePt t="135350" x="2811463" y="2484438"/>
          <p14:tracePt t="135367" x="2811463" y="2460625"/>
          <p14:tracePt t="135383" x="2819400" y="2446338"/>
          <p14:tracePt t="135400" x="2819400" y="2416175"/>
          <p14:tracePt t="135417" x="2819400" y="2392363"/>
          <p14:tracePt t="135433" x="2827338" y="2378075"/>
          <p14:tracePt t="135450" x="2827338" y="2339975"/>
          <p14:tracePt t="135467" x="2835275" y="2316163"/>
          <p14:tracePt t="135483" x="2841625" y="2301875"/>
          <p14:tracePt t="135640" x="2841625" y="2378075"/>
          <p14:tracePt t="135648" x="2841625" y="2484438"/>
          <p14:tracePt t="135655" x="2841625" y="2536825"/>
          <p14:tracePt t="135667" x="2841625" y="2574925"/>
          <p14:tracePt t="135683" x="2841625" y="2682875"/>
          <p14:tracePt t="135700" x="2841625" y="2705100"/>
          <p14:tracePt t="135717" x="2841625" y="2735263"/>
          <p14:tracePt t="135733" x="2841625" y="2803525"/>
          <p14:tracePt t="135750" x="2841625" y="2911475"/>
          <p14:tracePt t="135767" x="2841625" y="2925763"/>
          <p14:tracePt t="135783" x="2841625" y="2979738"/>
          <p14:tracePt t="135800" x="2841625" y="2994025"/>
          <p14:tracePt t="135818" x="2841625" y="3048000"/>
          <p14:tracePt t="135833" x="2849563" y="3086100"/>
          <p14:tracePt t="135850" x="2865438" y="3146425"/>
          <p14:tracePt t="135867" x="2865438" y="3154363"/>
          <p14:tracePt t="135883" x="2873375" y="3208338"/>
          <p14:tracePt t="135900" x="2873375" y="3222625"/>
          <p14:tracePt t="135917" x="2879725" y="3276600"/>
          <p14:tracePt t="135950" x="2879725" y="3298825"/>
          <p14:tracePt t="135967" x="2887663" y="3314700"/>
          <p14:tracePt t="135983" x="2887663" y="3352800"/>
          <p14:tracePt t="136000" x="2887663" y="3406775"/>
          <p14:tracePt t="136017" x="2903538" y="3444875"/>
          <p14:tracePt t="136033" x="2911475" y="3505200"/>
          <p14:tracePt t="136050" x="2911475" y="3521075"/>
          <p14:tracePt t="136067" x="2917825" y="3543300"/>
          <p14:tracePt t="136083" x="2917825" y="3551238"/>
          <p14:tracePt t="136100" x="2917825" y="3565525"/>
          <p14:tracePt t="136117" x="2917825" y="3573463"/>
          <p14:tracePt t="136150" x="2925763" y="3597275"/>
          <p14:tracePt t="136167" x="2925763" y="3627438"/>
          <p14:tracePt t="136183" x="2925763" y="3649663"/>
          <p14:tracePt t="136200" x="2925763" y="3687763"/>
          <p14:tracePt t="136217" x="2925763" y="3733800"/>
          <p14:tracePt t="136234" x="2925763" y="3787775"/>
          <p14:tracePt t="136250" x="2925763" y="3863975"/>
          <p14:tracePt t="136267" x="2917825" y="3916363"/>
          <p14:tracePt t="136284" x="2911475" y="3984625"/>
          <p14:tracePt t="136300" x="2903538" y="4046538"/>
          <p14:tracePt t="136318" x="2903538" y="4076700"/>
          <p14:tracePt t="136334" x="2903538" y="4092575"/>
          <p14:tracePt t="136350" x="2903538" y="4098925"/>
          <p14:tracePt t="136399" x="2903538" y="4114800"/>
          <p14:tracePt t="136415" x="2903538" y="4122738"/>
          <p14:tracePt t="136423" x="2903538" y="4137025"/>
          <p14:tracePt t="136434" x="2903538" y="4144963"/>
          <p14:tracePt t="136450" x="2903538" y="4160838"/>
          <p14:tracePt t="136467" x="2911475" y="4175125"/>
          <p14:tracePt t="136484" x="2911475" y="4198938"/>
          <p14:tracePt t="136500" x="2917825" y="4221163"/>
          <p14:tracePt t="136608" x="2949575" y="4206875"/>
          <p14:tracePt t="136615" x="2994025" y="4183063"/>
          <p14:tracePt t="136623" x="3094038" y="4175125"/>
          <p14:tracePt t="136634" x="3208338" y="4175125"/>
          <p14:tracePt t="136651" x="3551238" y="4175125"/>
          <p14:tracePt t="136667" x="3984625" y="4175125"/>
          <p14:tracePt t="136684" x="4465638" y="4175125"/>
          <p14:tracePt t="136701" x="4983163" y="4175125"/>
          <p14:tracePt t="136717" x="5578475" y="4175125"/>
          <p14:tracePt t="136735" x="6308725" y="4175125"/>
          <p14:tracePt t="136751" x="6575425" y="4175125"/>
          <p14:tracePt t="136767" x="7299325" y="4175125"/>
          <p14:tracePt t="136784" x="7794625" y="4175125"/>
          <p14:tracePt t="136801" x="8175625" y="4175125"/>
          <p14:tracePt t="136819" x="8466138" y="4175125"/>
          <p14:tracePt t="136834" x="8694738" y="4175125"/>
          <p14:tracePt t="136851" x="8831263" y="4175125"/>
          <p14:tracePt t="136867" x="8899525" y="4175125"/>
          <p14:tracePt t="136944" x="8907463" y="4175125"/>
          <p14:tracePt t="136954" x="8969375" y="4168775"/>
          <p14:tracePt t="136967" x="9280525" y="4152900"/>
          <p14:tracePt t="136984" x="9677400" y="4152900"/>
          <p14:tracePt t="137002" x="10112375" y="4152900"/>
          <p14:tracePt t="137017" x="10485438" y="4152900"/>
          <p14:tracePt t="137034" x="10690225" y="4152900"/>
          <p14:tracePt t="137050" x="10721975" y="4152900"/>
          <p14:tracePt t="137067" x="10728325" y="4152900"/>
          <p14:tracePt t="137744" x="10714038" y="4152900"/>
          <p14:tracePt t="137752" x="10675938" y="4152900"/>
          <p14:tracePt t="137760" x="10607675" y="4152900"/>
          <p14:tracePt t="137768" x="10523538" y="4152900"/>
          <p14:tracePt t="137784" x="10248900" y="4191000"/>
          <p14:tracePt t="137801" x="9845675" y="4229100"/>
          <p14:tracePt t="137819" x="9356725" y="4313238"/>
          <p14:tracePt t="137835" x="8893175" y="4335463"/>
          <p14:tracePt t="137851" x="8374063" y="4335463"/>
          <p14:tracePt t="137867" x="7878763" y="4335463"/>
          <p14:tracePt t="137884" x="7407275" y="4335463"/>
          <p14:tracePt t="137901" x="6873875" y="4305300"/>
          <p14:tracePt t="137918" x="5973763" y="4168775"/>
          <p14:tracePt t="137934" x="5646738" y="4098925"/>
          <p14:tracePt t="137951" x="4708525" y="3894138"/>
          <p14:tracePt t="137967" x="4229100" y="3749675"/>
          <p14:tracePt t="137984" x="3886200" y="3619500"/>
          <p14:tracePt t="138001" x="3703638" y="3505200"/>
          <p14:tracePt t="138017" x="3551238" y="3390900"/>
          <p14:tracePt t="138034" x="3421063" y="3276600"/>
          <p14:tracePt t="138051" x="3292475" y="3154363"/>
          <p14:tracePt t="138067" x="3162300" y="3040063"/>
          <p14:tracePt t="138084" x="3040063" y="2949575"/>
          <p14:tracePt t="138101" x="2955925" y="2873375"/>
          <p14:tracePt t="138118" x="2887663" y="2781300"/>
          <p14:tracePt t="138134" x="2865438" y="2743200"/>
          <p14:tracePt t="138136" x="2849563" y="2713038"/>
          <p14:tracePt t="138151" x="2827338" y="2651125"/>
          <p14:tracePt t="138167" x="2827338" y="2582863"/>
          <p14:tracePt t="138184" x="2827338" y="2530475"/>
          <p14:tracePt t="138201" x="2827338" y="2460625"/>
          <p14:tracePt t="138218" x="2835275" y="2430463"/>
          <p14:tracePt t="138234" x="2835275" y="2378075"/>
          <p14:tracePt t="138251" x="2841625" y="2346325"/>
          <p14:tracePt t="138268" x="2841625" y="2308225"/>
          <p14:tracePt t="138284" x="2841625" y="2286000"/>
          <p14:tracePt t="138301" x="2835275" y="2255838"/>
          <p14:tracePt t="138318" x="2835275" y="2247900"/>
          <p14:tracePt t="138544" x="2835275" y="2263775"/>
          <p14:tracePt t="138552" x="2835275" y="2293938"/>
          <p14:tracePt t="138560" x="2835275" y="2324100"/>
          <p14:tracePt t="138569" x="2835275" y="2362200"/>
          <p14:tracePt t="138585" x="2835275" y="2422525"/>
          <p14:tracePt t="138601" x="2835275" y="2476500"/>
          <p14:tracePt t="138618" x="2835275" y="2492375"/>
          <p14:tracePt t="138635" x="2835275" y="2506663"/>
          <p14:tracePt t="138651" x="2835275" y="2530475"/>
          <p14:tracePt t="138668" x="2835275" y="2598738"/>
          <p14:tracePt t="138685" x="2835275" y="2667000"/>
          <p14:tracePt t="138701" x="2835275" y="2689225"/>
          <p14:tracePt t="138719" x="2835275" y="2705100"/>
          <p14:tracePt t="138735" x="2841625" y="2720975"/>
          <p14:tracePt t="138752" x="2841625" y="2743200"/>
          <p14:tracePt t="138768" x="2857500" y="2765425"/>
          <p14:tracePt t="138785" x="2857500" y="2803525"/>
          <p14:tracePt t="138801" x="2857500" y="2841625"/>
          <p14:tracePt t="138818" x="2865438" y="2857500"/>
          <p14:tracePt t="138835" x="2865438" y="2895600"/>
          <p14:tracePt t="138852" x="2873375" y="2903538"/>
          <p14:tracePt t="138868" x="2873375" y="2933700"/>
          <p14:tracePt t="138885" x="2879725" y="2949575"/>
          <p14:tracePt t="138901" x="2887663" y="2987675"/>
          <p14:tracePt t="138919" x="2895600" y="3055938"/>
          <p14:tracePt t="138935" x="2895600" y="3078163"/>
          <p14:tracePt t="138951" x="2895600" y="3116263"/>
          <p14:tracePt t="138968" x="2895600" y="3140075"/>
          <p14:tracePt t="138985" x="2895600" y="3154363"/>
          <p14:tracePt t="139001" x="2895600" y="3162300"/>
          <p14:tracePt t="139018" x="2895600" y="3178175"/>
          <p14:tracePt t="139035" x="2895600" y="3184525"/>
          <p14:tracePt t="139051" x="2895600" y="3200400"/>
          <p14:tracePt t="139068" x="2895600" y="3208338"/>
          <p14:tracePt t="139085" x="2895600" y="3238500"/>
          <p14:tracePt t="139101" x="2895600" y="3260725"/>
          <p14:tracePt t="139119" x="2895600" y="3306763"/>
          <p14:tracePt t="139135" x="2895600" y="3314700"/>
          <p14:tracePt t="139138" x="2895600" y="3336925"/>
          <p14:tracePt t="139151" x="2895600" y="3360738"/>
          <p14:tracePt t="139168" x="2895600" y="3375025"/>
          <p14:tracePt t="139185" x="2895600" y="3406775"/>
          <p14:tracePt t="139201" x="2895600" y="3444875"/>
          <p14:tracePt t="139218" x="2887663" y="3482975"/>
          <p14:tracePt t="139235" x="2887663" y="3497263"/>
          <p14:tracePt t="139251" x="2879725" y="3513138"/>
          <p14:tracePt t="139268" x="2879725" y="3521075"/>
          <p14:tracePt t="139285" x="2879725" y="3535363"/>
          <p14:tracePt t="139302" x="2879725" y="3565525"/>
          <p14:tracePt t="139319" x="2857500" y="3597275"/>
          <p14:tracePt t="139335" x="2857500" y="3657600"/>
          <p14:tracePt t="139352" x="2841625" y="3687763"/>
          <p14:tracePt t="139368" x="2841625" y="3717925"/>
          <p14:tracePt t="139386" x="2835275" y="3741738"/>
          <p14:tracePt t="139402" x="2835275" y="3763963"/>
          <p14:tracePt t="139418" x="2835275" y="3771900"/>
          <p14:tracePt t="139435" x="2835275" y="3779838"/>
          <p14:tracePt t="139452" x="2835275" y="3787775"/>
          <p14:tracePt t="139512" x="2835275" y="3794125"/>
          <p14:tracePt t="139520" x="2835275" y="3810000"/>
          <p14:tracePt t="139535" x="2835275" y="3832225"/>
          <p14:tracePt t="139552" x="2835275" y="3856038"/>
          <p14:tracePt t="139568" x="2841625" y="3886200"/>
          <p14:tracePt t="139585" x="2841625" y="3932238"/>
          <p14:tracePt t="139602" x="2849563" y="3970338"/>
          <p14:tracePt t="139618" x="2857500" y="4008438"/>
          <p14:tracePt t="139636" x="2865438" y="4016375"/>
          <p14:tracePt t="139639" x="2865438" y="4022725"/>
          <p14:tracePt t="139671" x="2865438" y="4030663"/>
          <p14:tracePt t="139685" x="2873375" y="4038600"/>
          <p14:tracePt t="139702" x="2873375" y="4046538"/>
          <p14:tracePt t="139718" x="2879725" y="4060825"/>
          <p14:tracePt t="139735" x="2879725" y="4092575"/>
          <p14:tracePt t="139752" x="2879725" y="4114800"/>
          <p14:tracePt t="139768" x="2879725" y="4137025"/>
          <p14:tracePt t="139785" x="2879725" y="4144963"/>
          <p14:tracePt t="139802" x="2879725" y="4160838"/>
          <p14:tracePt t="139818" x="2879725" y="4168775"/>
          <p14:tracePt t="139835" x="2887663" y="4183063"/>
          <p14:tracePt t="139852" x="2887663" y="4191000"/>
          <p14:tracePt t="139868" x="2887663" y="4206875"/>
          <p14:tracePt t="139885" x="2887663" y="4213225"/>
          <p14:tracePt t="139903" x="2887663" y="4237038"/>
          <p14:tracePt t="139919" x="2887663" y="4251325"/>
          <p14:tracePt t="139935" x="2887663" y="4313238"/>
          <p14:tracePt t="139951" x="2887663" y="4343400"/>
          <p14:tracePt t="139968" x="2879725" y="4381500"/>
          <p14:tracePt t="139985" x="2873375" y="4397375"/>
          <p14:tracePt t="140001" x="2873375" y="4403725"/>
          <p14:tracePt t="140018" x="2873375" y="4419600"/>
          <p14:tracePt t="140035" x="2873375" y="4435475"/>
          <p14:tracePt t="140052" x="2865438" y="4465638"/>
          <p14:tracePt t="140068" x="2865438" y="4473575"/>
          <p14:tracePt t="140085" x="2857500" y="4518025"/>
          <p14:tracePt t="140102" x="2857500" y="4556125"/>
          <p14:tracePt t="140118" x="2849563" y="4602163"/>
          <p14:tracePt t="140136" x="2827338" y="4678363"/>
          <p14:tracePt t="140152" x="2811463" y="4702175"/>
          <p14:tracePt t="140168" x="2811463" y="4740275"/>
          <p14:tracePt t="140185" x="2803525" y="4754563"/>
          <p14:tracePt t="140202" x="2797175" y="4792663"/>
          <p14:tracePt t="140312" x="2841625" y="4792663"/>
          <p14:tracePt t="140321" x="2963863" y="4792663"/>
          <p14:tracePt t="140328" x="3192463" y="4792663"/>
          <p14:tracePt t="140336" x="3421063" y="4792663"/>
          <p14:tracePt t="140352" x="3817938" y="4792663"/>
          <p14:tracePt t="140369" x="4351338" y="4792663"/>
          <p14:tracePt t="140385" x="5013325" y="4792663"/>
          <p14:tracePt t="140402" x="5616575" y="4792663"/>
          <p14:tracePt t="140419" x="6149975" y="4792663"/>
          <p14:tracePt t="140435" x="6607175" y="4792663"/>
          <p14:tracePt t="140452" x="7064375" y="4792663"/>
          <p14:tracePt t="140469" x="7437438" y="4792663"/>
          <p14:tracePt t="140485" x="7750175" y="4792663"/>
          <p14:tracePt t="140503" x="8115300" y="4792663"/>
          <p14:tracePt t="140519" x="8207375" y="4792663"/>
          <p14:tracePt t="140536" x="8442325" y="4792663"/>
          <p14:tracePt t="140552" x="8572500" y="4792663"/>
          <p14:tracePt t="140569" x="8670925" y="4792663"/>
          <p14:tracePt t="140585" x="8770938" y="4792663"/>
          <p14:tracePt t="140602" x="8899525" y="4792663"/>
          <p14:tracePt t="140619" x="9059863" y="4770438"/>
          <p14:tracePt t="140635" x="9220200" y="4740275"/>
          <p14:tracePt t="140652" x="9388475" y="4716463"/>
          <p14:tracePt t="140669" x="9555163" y="4694238"/>
          <p14:tracePt t="140685" x="9715500" y="4678363"/>
          <p14:tracePt t="140702" x="9952038" y="4670425"/>
          <p14:tracePt t="140718" x="10058400" y="4670425"/>
          <p14:tracePt t="140735" x="10118725" y="4670425"/>
          <p14:tracePt t="140752" x="10156825" y="4670425"/>
          <p14:tracePt t="140768" x="10172700" y="4664075"/>
          <p14:tracePt t="140802" x="10188575" y="4664075"/>
          <p14:tracePt t="140818" x="10240963" y="4664075"/>
          <p14:tracePt t="140835" x="10333038" y="4656138"/>
          <p14:tracePt t="140852" x="10469563" y="4648200"/>
          <p14:tracePt t="140868" x="10660063" y="4648200"/>
          <p14:tracePt t="140885" x="10804525" y="4648200"/>
          <p14:tracePt t="140902" x="10934700" y="4648200"/>
          <p14:tracePt t="140952" x="10934700" y="4640263"/>
          <p14:tracePt t="141240" x="10904538" y="4640263"/>
          <p14:tracePt t="141248" x="10760075" y="4656138"/>
          <p14:tracePt t="141257" x="10629900" y="4664075"/>
          <p14:tracePt t="141269" x="10455275" y="4670425"/>
          <p14:tracePt t="141286" x="9921875" y="4670425"/>
          <p14:tracePt t="141303" x="9151938" y="4670425"/>
          <p14:tracePt t="141324" x="7848600" y="4648200"/>
          <p14:tracePt t="141344" x="6499225" y="4465638"/>
          <p14:tracePt t="141352" x="6096000" y="4403725"/>
          <p14:tracePt t="141369" x="5372100" y="4289425"/>
          <p14:tracePt t="141385" x="4754563" y="4206875"/>
          <p14:tracePt t="141402" x="4327525" y="4137025"/>
          <p14:tracePt t="141419" x="3954463" y="4030663"/>
          <p14:tracePt t="141435" x="3711575" y="3932238"/>
          <p14:tracePt t="141452" x="3421063" y="3810000"/>
          <p14:tracePt t="141469" x="3124200" y="3641725"/>
          <p14:tracePt t="141485" x="2911475" y="3505200"/>
          <p14:tracePt t="141502" x="2743200" y="3368675"/>
          <p14:tracePt t="141519" x="2651125" y="3216275"/>
          <p14:tracePt t="141535" x="2582863" y="3070225"/>
          <p14:tracePt t="141552" x="2544763" y="2911475"/>
          <p14:tracePt t="141569" x="2506663" y="2773363"/>
          <p14:tracePt t="141585" x="2492375" y="2620963"/>
          <p14:tracePt t="141602" x="2492375" y="2476500"/>
          <p14:tracePt t="141619" x="2492375" y="2378075"/>
          <p14:tracePt t="141635" x="2484438" y="2270125"/>
          <p14:tracePt t="141652" x="2454275" y="2201863"/>
          <p14:tracePt t="141669" x="2408238" y="2149475"/>
          <p14:tracePt t="141685" x="2392363" y="2117725"/>
          <p14:tracePt t="141702" x="2392363" y="2111375"/>
          <p14:tracePt t="141719" x="2392363" y="2087563"/>
          <p14:tracePt t="141736" x="2392363" y="2065338"/>
          <p14:tracePt t="141752" x="2416175" y="2035175"/>
          <p14:tracePt t="141769" x="2446338" y="2003425"/>
          <p14:tracePt t="141785" x="2484438" y="1981200"/>
          <p14:tracePt t="141802" x="2544763" y="1958975"/>
          <p14:tracePt t="141819" x="2598738" y="1943100"/>
          <p14:tracePt t="141836" x="2644775" y="1935163"/>
          <p14:tracePt t="141852" x="2659063" y="1935163"/>
          <p14:tracePt t="141886" x="2667000" y="1935163"/>
          <p14:tracePt t="141902" x="2682875" y="1935163"/>
          <p14:tracePt t="141919" x="2727325" y="2003425"/>
          <p14:tracePt t="141936" x="2765425" y="2095500"/>
          <p14:tracePt t="141952" x="2781300" y="2193925"/>
          <p14:tracePt t="141969" x="2781300" y="2255838"/>
          <p14:tracePt t="141986" x="2781300" y="2293938"/>
          <p14:tracePt t="142002" x="2781300" y="2332038"/>
          <p14:tracePt t="142019" x="2781300" y="2346325"/>
          <p14:tracePt t="142052" x="2773363" y="2346325"/>
          <p14:tracePt t="142069" x="2765425" y="2346325"/>
          <p14:tracePt t="142103" x="2759075" y="2354263"/>
          <p14:tracePt t="142111" x="2759075" y="2362200"/>
          <p14:tracePt t="142119" x="2751138" y="2378075"/>
          <p14:tracePt t="142136" x="2751138" y="2392363"/>
          <p14:tracePt t="142152" x="2751138" y="2408238"/>
          <p14:tracePt t="142186" x="2743200" y="2422525"/>
          <p14:tracePt t="142416" x="2743200" y="2438400"/>
          <p14:tracePt t="142423" x="2743200" y="2460625"/>
          <p14:tracePt t="142437" x="2735263" y="2498725"/>
          <p14:tracePt t="142453" x="2735263" y="2536825"/>
          <p14:tracePt t="142469" x="2735263" y="2590800"/>
          <p14:tracePt t="142487" x="2720975" y="2651125"/>
          <p14:tracePt t="142503" x="2720975" y="2667000"/>
          <p14:tracePt t="142519" x="2720975" y="2727325"/>
          <p14:tracePt t="142536" x="2720975" y="2751138"/>
          <p14:tracePt t="142553" x="2720975" y="2781300"/>
          <p14:tracePt t="142569" x="2720975" y="2811463"/>
          <p14:tracePt t="142586" x="2720975" y="2827338"/>
          <p14:tracePt t="142603" x="2720975" y="2865438"/>
          <p14:tracePt t="142619" x="2720975" y="2887663"/>
          <p14:tracePt t="142636" x="2720975" y="2933700"/>
          <p14:tracePt t="142638" x="2720975" y="2941638"/>
          <p14:tracePt t="142669" x="2720975" y="2971800"/>
          <p14:tracePt t="142686" x="2720975" y="3001963"/>
          <p14:tracePt t="142703" x="2720975" y="3040063"/>
          <p14:tracePt t="142719" x="2720975" y="3070225"/>
          <p14:tracePt t="142736" x="2720975" y="3116263"/>
          <p14:tracePt t="142753" x="2720975" y="3146425"/>
          <p14:tracePt t="142769" x="2720975" y="3184525"/>
          <p14:tracePt t="142786" x="2720975" y="3208338"/>
          <p14:tracePt t="142803" x="2720975" y="3254375"/>
          <p14:tracePt t="142819" x="2720975" y="3292475"/>
          <p14:tracePt t="142836" x="2720975" y="3336925"/>
          <p14:tracePt t="142853" x="2720975" y="3375025"/>
          <p14:tracePt t="142869" x="2720975" y="3382963"/>
          <p14:tracePt t="142887" x="2720975" y="3421063"/>
          <p14:tracePt t="142903" x="2720975" y="3429000"/>
          <p14:tracePt t="142938" x="2720975" y="3444875"/>
          <p14:tracePt t="142953" x="2720975" y="3475038"/>
          <p14:tracePt t="142970" x="2720975" y="3521075"/>
          <p14:tracePt t="142986" x="2720975" y="3559175"/>
          <p14:tracePt t="143003" x="2720975" y="3597275"/>
          <p14:tracePt t="143020" x="2720975" y="3635375"/>
          <p14:tracePt t="143036" x="2720975" y="3657600"/>
          <p14:tracePt t="143053" x="2720975" y="3687763"/>
          <p14:tracePt t="143070" x="2720975" y="3711575"/>
          <p14:tracePt t="143087" x="2720975" y="3733800"/>
          <p14:tracePt t="143103" x="2720975" y="3741738"/>
          <p14:tracePt t="143120" x="2720975" y="3756025"/>
          <p14:tracePt t="143136" x="2720975" y="3771900"/>
          <p14:tracePt t="143153" x="2720975" y="3810000"/>
          <p14:tracePt t="143170" x="2720975" y="3817938"/>
          <p14:tracePt t="143186" x="2720975" y="3840163"/>
          <p14:tracePt t="143203" x="2727325" y="3856038"/>
          <p14:tracePt t="143220" x="2727325" y="3870325"/>
          <p14:tracePt t="143236" x="2735263" y="3902075"/>
          <p14:tracePt t="143253" x="2751138" y="3940175"/>
          <p14:tracePt t="143270" x="2751138" y="3954463"/>
          <p14:tracePt t="143286" x="2765425" y="3992563"/>
          <p14:tracePt t="143303" x="2773363" y="4030663"/>
          <p14:tracePt t="143320" x="2773363" y="4038600"/>
          <p14:tracePt t="143336" x="2773363" y="4084638"/>
          <p14:tracePt t="143353" x="2797175" y="4122738"/>
          <p14:tracePt t="143370" x="2811463" y="4168775"/>
          <p14:tracePt t="143386" x="2811463" y="4198938"/>
          <p14:tracePt t="143403" x="2827338" y="4221163"/>
          <p14:tracePt t="143420" x="2827338" y="4244975"/>
          <p14:tracePt t="143438" x="2835275" y="4275138"/>
          <p14:tracePt t="143453" x="2835275" y="4297363"/>
          <p14:tracePt t="143470" x="2835275" y="4327525"/>
          <p14:tracePt t="143487" x="2835275" y="4359275"/>
          <p14:tracePt t="143503" x="2835275" y="4373563"/>
          <p14:tracePt t="143520" x="2835275" y="4381500"/>
          <p14:tracePt t="143536" x="2835275" y="4389438"/>
          <p14:tracePt t="143570" x="2841625" y="4403725"/>
          <p14:tracePt t="143586" x="2841625" y="4419600"/>
          <p14:tracePt t="143620" x="2841625" y="4427538"/>
          <p14:tracePt t="143647" x="2841625" y="4435475"/>
          <p14:tracePt t="143655" x="2841625" y="4441825"/>
          <p14:tracePt t="143680" x="2841625" y="4449763"/>
          <p14:tracePt t="143703" x="2841625" y="4457700"/>
          <p14:tracePt t="143711" x="2841625" y="4465638"/>
          <p14:tracePt t="143728" x="2841625" y="4473575"/>
          <p14:tracePt t="143736" x="2841625" y="4479925"/>
          <p14:tracePt t="143754" x="2835275" y="4495800"/>
          <p14:tracePt t="143770" x="2827338" y="4518025"/>
          <p14:tracePt t="143787" x="2827338" y="4533900"/>
          <p14:tracePt t="143803" x="2819400" y="4556125"/>
          <p14:tracePt t="143820" x="2803525" y="4587875"/>
          <p14:tracePt t="143837" x="2803525" y="4594225"/>
          <p14:tracePt t="143854" x="2797175" y="4610100"/>
          <p14:tracePt t="143870" x="2797175" y="4632325"/>
          <p14:tracePt t="143887" x="2797175" y="4640263"/>
          <p14:tracePt t="143920" x="2797175" y="4656138"/>
          <p14:tracePt t="143945" x="2797175" y="4664075"/>
          <p14:tracePt t="143959" x="2789238" y="4678363"/>
          <p14:tracePt t="143970" x="2781300" y="4686300"/>
          <p14:tracePt t="143987" x="2781300" y="4702175"/>
          <p14:tracePt t="144003" x="2781300" y="4716463"/>
          <p14:tracePt t="144020" x="2781300" y="4724400"/>
          <p14:tracePt t="144037" x="2781300" y="4754563"/>
          <p14:tracePt t="144053" x="2781300" y="4770438"/>
          <p14:tracePt t="144071" x="2781300" y="4800600"/>
          <p14:tracePt t="144087" x="2781300" y="4808538"/>
          <p14:tracePt t="144103" x="2781300" y="4822825"/>
          <p14:tracePt t="144120" x="2781300" y="4830763"/>
          <p14:tracePt t="144144" x="2781300" y="4846638"/>
          <p14:tracePt t="144168" x="2781300" y="4854575"/>
          <p14:tracePt t="144192" x="2781300" y="4868863"/>
          <p14:tracePt t="144200" x="2781300" y="4884738"/>
          <p14:tracePt t="144224" x="2781300" y="4892675"/>
          <p14:tracePt t="144257" x="2781300" y="4899025"/>
          <p14:tracePt t="144272" x="2781300" y="4906963"/>
          <p14:tracePt t="144296" x="2797175" y="4930775"/>
          <p14:tracePt t="144303" x="2811463" y="4945063"/>
          <p14:tracePt t="144320" x="2849563" y="4968875"/>
          <p14:tracePt t="144328" x="2911475" y="4975225"/>
          <p14:tracePt t="144337" x="2994025" y="4999038"/>
          <p14:tracePt t="144353" x="3238500" y="5029200"/>
          <p14:tracePt t="144370" x="3611563" y="5067300"/>
          <p14:tracePt t="144387" x="4084638" y="5135563"/>
          <p14:tracePt t="144403" x="4549775" y="5159375"/>
          <p14:tracePt t="144420" x="5037138" y="5189538"/>
          <p14:tracePt t="144437" x="5554663" y="5189538"/>
          <p14:tracePt t="144453" x="6027738" y="5189538"/>
          <p14:tracePt t="144470" x="6484938" y="5189538"/>
          <p14:tracePt t="144487" x="6980238" y="5189538"/>
          <p14:tracePt t="144503" x="7734300" y="5197475"/>
          <p14:tracePt t="144520" x="8191500" y="5197475"/>
          <p14:tracePt t="144537" x="8564563" y="5197475"/>
          <p14:tracePt t="144553" x="8937625" y="5197475"/>
          <p14:tracePt t="144570" x="9190038" y="5197475"/>
          <p14:tracePt t="144587" x="9402763" y="5197475"/>
          <p14:tracePt t="144604" x="9585325" y="5197475"/>
          <p14:tracePt t="144620" x="9715500" y="5197475"/>
          <p14:tracePt t="144637" x="9813925" y="5197475"/>
          <p14:tracePt t="144639" x="9859963" y="5197475"/>
          <p14:tracePt t="144655" x="9913938" y="5197475"/>
          <p14:tracePt t="144671" x="9936163" y="5197475"/>
          <p14:tracePt t="144687" x="9990138" y="5197475"/>
          <p14:tracePt t="144703" x="10020300" y="5197475"/>
          <p14:tracePt t="144720" x="10050463" y="5189538"/>
          <p14:tracePt t="144737" x="10112375" y="5189538"/>
          <p14:tracePt t="144753" x="10188575" y="5189538"/>
          <p14:tracePt t="144770" x="10279063" y="5189538"/>
          <p14:tracePt t="144787" x="10355263" y="5181600"/>
          <p14:tracePt t="144803" x="10417175" y="5181600"/>
          <p14:tracePt t="144820" x="10469563" y="5181600"/>
          <p14:tracePt t="144837" x="10485438" y="5181600"/>
          <p14:tracePt t="144870" x="10493375" y="5173663"/>
          <p14:tracePt t="144903" x="10493375" y="5165725"/>
          <p14:tracePt t="144911" x="10499725" y="5151438"/>
          <p14:tracePt t="144920" x="10531475" y="5143500"/>
          <p14:tracePt t="144937" x="10668000" y="5121275"/>
          <p14:tracePt t="144953" x="10804525" y="5113338"/>
          <p14:tracePt t="144970" x="10926763" y="5113338"/>
          <p14:tracePt t="144987" x="10995025" y="5113338"/>
          <p14:tracePt t="145003" x="11041063" y="5113338"/>
          <p14:tracePt t="145688" x="11026775" y="5113338"/>
          <p14:tracePt t="145700" x="10972800" y="5113338"/>
          <p14:tracePt t="145709" x="10874375" y="5113338"/>
          <p14:tracePt t="145721" x="10545763" y="5113338"/>
          <p14:tracePt t="145737" x="9821863" y="5113338"/>
          <p14:tracePt t="145754" x="8816975" y="4983163"/>
          <p14:tracePt t="145770" x="7559675" y="4808538"/>
          <p14:tracePt t="145787" x="6308725" y="4625975"/>
          <p14:tracePt t="145804" x="5394325" y="4479925"/>
          <p14:tracePt t="145820" x="4754563" y="4389438"/>
          <p14:tracePt t="145837" x="4365625" y="4283075"/>
          <p14:tracePt t="145855" x="4084638" y="4122738"/>
          <p14:tracePt t="145870" x="4008438" y="4068763"/>
          <p14:tracePt t="145887" x="3856038" y="3954463"/>
          <p14:tracePt t="145904" x="3787775" y="3870325"/>
          <p14:tracePt t="145920" x="3749675" y="3802063"/>
          <p14:tracePt t="145937" x="3703638" y="3687763"/>
          <p14:tracePt t="145954" x="3665538" y="3589338"/>
          <p14:tracePt t="145970" x="3627438" y="3459163"/>
          <p14:tracePt t="145987" x="3581400" y="3314700"/>
          <p14:tracePt t="146004" x="3535363" y="3124200"/>
          <p14:tracePt t="146020" x="3497263" y="2994025"/>
          <p14:tracePt t="146037" x="3482975" y="2903538"/>
          <p14:tracePt t="146054" x="3475038" y="2841625"/>
          <p14:tracePt t="146070" x="3459163" y="2765425"/>
          <p14:tracePt t="146087" x="3451225" y="2697163"/>
          <p14:tracePt t="146104" x="3413125" y="2574925"/>
          <p14:tracePt t="146120" x="3344863" y="2454275"/>
          <p14:tracePt t="146137" x="3254375" y="2332038"/>
          <p14:tracePt t="146154" x="3094038" y="2179638"/>
          <p14:tracePt t="146171" x="2933700" y="2065338"/>
          <p14:tracePt t="146187" x="2797175" y="1951038"/>
          <p14:tracePt t="146204" x="2765425" y="1943100"/>
          <p14:tracePt t="146221" x="2765425" y="1927225"/>
          <p14:tracePt t="146237" x="2743200" y="1882775"/>
          <p14:tracePt t="146256" x="2743200" y="1874838"/>
          <p14:tracePt t="146416" x="2743200" y="1889125"/>
          <p14:tracePt t="146432" x="2743200" y="1897063"/>
          <p14:tracePt t="146439" x="2743200" y="1912938"/>
          <p14:tracePt t="146455" x="2743200" y="1958975"/>
          <p14:tracePt t="146471" x="2743200" y="1989138"/>
          <p14:tracePt t="146487" x="2743200" y="2133600"/>
          <p14:tracePt t="146504" x="2743200" y="2225675"/>
          <p14:tracePt t="146521" x="2743200" y="2301875"/>
          <p14:tracePt t="146538" x="2743200" y="2332038"/>
          <p14:tracePt t="146554" x="2735263" y="2354263"/>
          <p14:tracePt t="146792" x="2735263" y="2370138"/>
          <p14:tracePt t="146807" x="2735263" y="2384425"/>
          <p14:tracePt t="146815" x="2735263" y="2438400"/>
          <p14:tracePt t="146823" x="2735263" y="2468563"/>
          <p14:tracePt t="146838" x="2735263" y="2498725"/>
          <p14:tracePt t="146854" x="2735263" y="2560638"/>
          <p14:tracePt t="146871" x="2735263" y="2667000"/>
          <p14:tracePt t="146888" x="2735263" y="2759075"/>
          <p14:tracePt t="146904" x="2735263" y="2803525"/>
          <p14:tracePt t="146921" x="2735263" y="2865438"/>
          <p14:tracePt t="146938" x="2735263" y="2949575"/>
          <p14:tracePt t="146956" x="2735263" y="3040063"/>
          <p14:tracePt t="146971" x="2735263" y="3108325"/>
          <p14:tracePt t="146988" x="2735263" y="3170238"/>
          <p14:tracePt t="147004" x="2735263" y="3230563"/>
          <p14:tracePt t="147021" x="2735263" y="3284538"/>
          <p14:tracePt t="147038" x="2735263" y="3330575"/>
          <p14:tracePt t="147055" x="2735263" y="3368675"/>
          <p14:tracePt t="147071" x="2735263" y="3413125"/>
          <p14:tracePt t="147088" x="2735263" y="3421063"/>
          <p14:tracePt t="147104" x="2735263" y="3436938"/>
          <p14:tracePt t="147121" x="2735263" y="3451225"/>
          <p14:tracePt t="147138" x="2735263" y="3467100"/>
          <p14:tracePt t="147154" x="2735263" y="3475038"/>
          <p14:tracePt t="147171" x="2735263" y="3489325"/>
          <p14:tracePt t="147188" x="2735263" y="3497263"/>
          <p14:tracePt t="147792" x="2735263" y="3535363"/>
          <p14:tracePt t="147801" x="2735263" y="3603625"/>
          <p14:tracePt t="147807" x="2735263" y="3665538"/>
          <p14:tracePt t="147821" x="2735263" y="3687763"/>
          <p14:tracePt t="147839" x="2735263" y="3717925"/>
          <p14:tracePt t="147855" x="2735263" y="3741738"/>
          <p14:tracePt t="147871" x="2735263" y="3787775"/>
          <p14:tracePt t="147888" x="2735263" y="3817938"/>
          <p14:tracePt t="147905" x="2735263" y="3840163"/>
          <p14:tracePt t="147921" x="2727325" y="3870325"/>
          <p14:tracePt t="147938" x="2727325" y="3886200"/>
          <p14:tracePt t="147955" x="2727325" y="3916363"/>
          <p14:tracePt t="147971" x="2727325" y="3954463"/>
          <p14:tracePt t="147988" x="2727325" y="3984625"/>
          <p14:tracePt t="148004" x="2713038" y="4008438"/>
          <p14:tracePt t="148021" x="2713038" y="4030663"/>
          <p14:tracePt t="148038" x="2713038" y="4076700"/>
          <p14:tracePt t="148054" x="2713038" y="4168775"/>
          <p14:tracePt t="148071" x="2713038" y="4221163"/>
          <p14:tracePt t="148088" x="2713038" y="4259263"/>
          <p14:tracePt t="148104" x="2713038" y="4283075"/>
          <p14:tracePt t="148121" x="2713038" y="4327525"/>
          <p14:tracePt t="148138" x="2713038" y="4365625"/>
          <p14:tracePt t="148155" x="2713038" y="4389438"/>
          <p14:tracePt t="148171" x="2713038" y="4411663"/>
          <p14:tracePt t="148188" x="2713038" y="4441825"/>
          <p14:tracePt t="148205" x="2713038" y="4487863"/>
          <p14:tracePt t="148221" x="2713038" y="4525963"/>
          <p14:tracePt t="148238" x="2713038" y="4602163"/>
          <p14:tracePt t="148254" x="2713038" y="4648200"/>
          <p14:tracePt t="148271" x="2713038" y="4740275"/>
          <p14:tracePt t="148288" x="2720975" y="4800600"/>
          <p14:tracePt t="148305" x="2727325" y="4860925"/>
          <p14:tracePt t="148321" x="2743200" y="4906963"/>
          <p14:tracePt t="148338" x="2743200" y="4937125"/>
          <p14:tracePt t="148355" x="2743200" y="4960938"/>
          <p14:tracePt t="148371" x="2751138" y="4975225"/>
          <p14:tracePt t="148388" x="2751138" y="4983163"/>
          <p14:tracePt t="148447" x="2751138" y="4991100"/>
          <p14:tracePt t="148455" x="2751138" y="4999038"/>
          <p14:tracePt t="148471" x="2751138" y="5006975"/>
          <p14:tracePt t="148479" x="2751138" y="5013325"/>
          <p14:tracePt t="148488" x="2751138" y="5021263"/>
          <p14:tracePt t="148505" x="2751138" y="5037138"/>
          <p14:tracePt t="148521" x="2751138" y="5051425"/>
          <p14:tracePt t="148538" x="2759075" y="5075238"/>
          <p14:tracePt t="148555" x="2759075" y="5097463"/>
          <p14:tracePt t="148571" x="2765425" y="5135563"/>
          <p14:tracePt t="148588" x="2765425" y="5143500"/>
          <p14:tracePt t="148605" x="2765425" y="5159375"/>
          <p14:tracePt t="148621" x="2765425" y="5165725"/>
          <p14:tracePt t="148638" x="2765425" y="5173663"/>
          <p14:tracePt t="148655" x="2765425" y="5189538"/>
          <p14:tracePt t="148671" x="2773363" y="5219700"/>
          <p14:tracePt t="148688" x="2773363" y="5249863"/>
          <p14:tracePt t="148705" x="2773363" y="5273675"/>
          <p14:tracePt t="148721" x="2781300" y="5287963"/>
          <p14:tracePt t="148738" x="2781300" y="5295900"/>
          <p14:tracePt t="148755" x="2781300" y="5303838"/>
          <p14:tracePt t="148771" x="2781300" y="5311775"/>
          <p14:tracePt t="148788" x="2789238" y="5318125"/>
          <p14:tracePt t="148805" x="2789238" y="5326063"/>
          <p14:tracePt t="148821" x="2789238" y="5334000"/>
          <p14:tracePt t="148838" x="2789238" y="5349875"/>
          <p14:tracePt t="148855" x="2789238" y="5372100"/>
          <p14:tracePt t="148872" x="2789238" y="5394325"/>
          <p14:tracePt t="148888" x="2789238" y="5418138"/>
          <p14:tracePt t="148905" x="2797175" y="5432425"/>
          <p14:tracePt t="148921" x="2803525" y="5440363"/>
          <p14:tracePt t="148938" x="2803525" y="5448300"/>
          <p14:tracePt t="148955" x="2803525" y="5456238"/>
          <p14:tracePt t="148988" x="2803525" y="5464175"/>
          <p14:tracePt t="149005" x="2803525" y="5470525"/>
          <p14:tracePt t="149023" x="2819400" y="5486400"/>
          <p14:tracePt t="149055" x="2819400" y="5502275"/>
          <p14:tracePt t="149072" x="2819400" y="5508625"/>
          <p14:tracePt t="149105" x="2819400" y="5524500"/>
          <p14:tracePt t="149122" x="2827338" y="5532438"/>
          <p14:tracePt t="149183" x="2827338" y="5540375"/>
          <p14:tracePt t="149232" x="2841625" y="5546725"/>
          <p14:tracePt t="149240" x="2841625" y="5562600"/>
          <p14:tracePt t="149247" x="2849563" y="5562600"/>
          <p14:tracePt t="149287" x="2903538" y="5584825"/>
          <p14:tracePt t="149295" x="2963863" y="5600700"/>
          <p14:tracePt t="149305" x="3063875" y="5622925"/>
          <p14:tracePt t="149322" x="3246438" y="5638800"/>
          <p14:tracePt t="149339" x="3543300" y="5692775"/>
          <p14:tracePt t="149355" x="3886200" y="5761038"/>
          <p14:tracePt t="149372" x="4283075" y="5813425"/>
          <p14:tracePt t="149389" x="4579938" y="5851525"/>
          <p14:tracePt t="149405" x="5029200" y="5905500"/>
          <p14:tracePt t="149422" x="5418138" y="5951538"/>
          <p14:tracePt t="149439" x="5761038" y="5959475"/>
          <p14:tracePt t="149455" x="6218238" y="5959475"/>
          <p14:tracePt t="149472" x="6492875" y="5973763"/>
          <p14:tracePt t="149489" x="6835775" y="5981700"/>
          <p14:tracePt t="149505" x="7178675" y="6003925"/>
          <p14:tracePt t="149522" x="7527925" y="6003925"/>
          <p14:tracePt t="149539" x="7902575" y="6003925"/>
          <p14:tracePt t="149555" x="8259763" y="6003925"/>
          <p14:tracePt t="149572" x="8588375" y="6003925"/>
          <p14:tracePt t="149589" x="8823325" y="6003925"/>
          <p14:tracePt t="149606" x="9021763" y="6003925"/>
          <p14:tracePt t="149623" x="9236075" y="6003925"/>
          <p14:tracePt t="149639" x="9266238" y="6003925"/>
          <p14:tracePt t="149655" x="9326563" y="5989638"/>
          <p14:tracePt t="149696" x="9326563" y="5981700"/>
          <p14:tracePt t="149706" x="9342438" y="5959475"/>
          <p14:tracePt t="149722" x="9432925" y="5905500"/>
          <p14:tracePt t="149739" x="9578975" y="5859463"/>
          <p14:tracePt t="149755" x="9769475" y="5813425"/>
          <p14:tracePt t="149772" x="9959975" y="5775325"/>
          <p14:tracePt t="149789" x="10118725" y="5753100"/>
          <p14:tracePt t="149807" x="10248900" y="5730875"/>
          <p14:tracePt t="149823" x="10363200" y="5707063"/>
          <p14:tracePt t="149839" x="10401300" y="5699125"/>
          <p14:tracePt t="149896" x="10409238" y="5699125"/>
          <p14:tracePt t="149904" x="10439400" y="5699125"/>
          <p14:tracePt t="149912" x="10485438" y="5699125"/>
          <p14:tracePt t="149923" x="10545763" y="5699125"/>
          <p14:tracePt t="149939" x="10675938" y="5699125"/>
          <p14:tracePt t="149955" x="10828338" y="5699125"/>
          <p14:tracePt t="149972" x="10918825" y="5699125"/>
          <p14:tracePt t="149989" x="10942638" y="5699125"/>
          <p14:tracePt t="150088" x="10956925" y="5699125"/>
          <p14:tracePt t="150096" x="10972800" y="5699125"/>
          <p14:tracePt t="150105" x="10980738" y="5699125"/>
          <p14:tracePt t="150122" x="11026775" y="5684838"/>
          <p14:tracePt t="150139" x="11102975" y="5676900"/>
          <p14:tracePt t="150156" x="11163300" y="5668963"/>
          <p14:tracePt t="150172" x="11193463" y="5668963"/>
          <p14:tracePt t="150189" x="11217275" y="5654675"/>
          <p14:tracePt t="150279" x="11239500" y="5654675"/>
          <p14:tracePt t="150287" x="11247438" y="5638800"/>
          <p14:tracePt t="150295" x="11261725" y="5630863"/>
          <p14:tracePt t="150306" x="11269663" y="5622925"/>
          <p14:tracePt t="150322" x="11277600" y="5616575"/>
          <p14:tracePt t="150339" x="11299825" y="5600700"/>
          <p14:tracePt t="150355" x="11307763" y="5600700"/>
          <p14:tracePt t="150383" x="11307763" y="5592763"/>
          <p14:tracePt t="150399" x="11307763" y="5584825"/>
          <p14:tracePt t="150407" x="11307763" y="5578475"/>
          <p14:tracePt t="150422" x="11315700" y="5554663"/>
          <p14:tracePt t="150439" x="11331575" y="5494338"/>
          <p14:tracePt t="150455" x="11331575" y="5470525"/>
          <p14:tracePt t="150472" x="11337925" y="5456238"/>
          <p14:tracePt t="150489" x="11337925" y="5448300"/>
          <p14:tracePt t="150505" x="11337925" y="5440363"/>
          <p14:tracePt t="150539" x="11337925" y="5426075"/>
          <p14:tracePt t="150556" x="11337925" y="5418138"/>
          <p14:tracePt t="150572" x="11337925" y="5387975"/>
          <p14:tracePt t="150589" x="11337925" y="5334000"/>
          <p14:tracePt t="150605" x="11337925" y="5326063"/>
          <p14:tracePt t="150622" x="11337925" y="5318125"/>
          <p14:tracePt t="150639" x="11337925" y="5311775"/>
          <p14:tracePt t="150663" x="11337925" y="5303838"/>
          <p14:tracePt t="150672" x="11337925" y="5287963"/>
          <p14:tracePt t="150689" x="11323638" y="5265738"/>
          <p14:tracePt t="150705" x="11293475" y="5241925"/>
          <p14:tracePt t="150722" x="11277600" y="5235575"/>
          <p14:tracePt t="150799" x="11269663" y="5235575"/>
          <p14:tracePt t="150807" x="11255375" y="5235575"/>
          <p14:tracePt t="150815" x="11247438" y="5235575"/>
          <p14:tracePt t="150823" x="11231563" y="5235575"/>
          <p14:tracePt t="150839" x="11223625" y="5235575"/>
          <p14:tracePt t="150855" x="11217275" y="5235575"/>
          <p14:tracePt t="150872" x="11201400" y="5235575"/>
          <p14:tracePt t="150906" x="11193463" y="5235575"/>
          <p14:tracePt t="150922" x="11179175" y="5241925"/>
          <p14:tracePt t="150956" x="11171238" y="5249863"/>
          <p14:tracePt t="150972" x="11147425" y="5273675"/>
          <p14:tracePt t="150989" x="11125200" y="5318125"/>
          <p14:tracePt t="151006" x="11109325" y="5349875"/>
          <p14:tracePt t="151022" x="11095038" y="5402263"/>
          <p14:tracePt t="151039" x="11079163" y="5470525"/>
          <p14:tracePt t="151056" x="11071225" y="5508625"/>
          <p14:tracePt t="151073" x="11071225" y="5532438"/>
          <p14:tracePt t="151089" x="11071225" y="5554663"/>
          <p14:tracePt t="151106" x="11071225" y="5578475"/>
          <p14:tracePt t="151122" x="11095038" y="5600700"/>
          <p14:tracePt t="151139" x="11147425" y="5616575"/>
          <p14:tracePt t="151156" x="11209338" y="5616575"/>
          <p14:tracePt t="151172" x="11293475" y="5616575"/>
          <p14:tracePt t="151189" x="11353800" y="5608638"/>
          <p14:tracePt t="151191" x="11369675" y="5600700"/>
          <p14:tracePt t="151206" x="11391900" y="5578475"/>
          <p14:tracePt t="151222" x="11407775" y="5540375"/>
          <p14:tracePt t="151239" x="11414125" y="5470525"/>
          <p14:tracePt t="151256" x="11414125" y="5426075"/>
          <p14:tracePt t="151272" x="11407775" y="5380038"/>
          <p14:tracePt t="151289" x="11383963" y="5341938"/>
          <p14:tracePt t="151306" x="11353800" y="5303838"/>
          <p14:tracePt t="151322" x="11331575" y="5280025"/>
          <p14:tracePt t="151339" x="11285538" y="5249863"/>
          <p14:tracePt t="151356" x="11239500" y="5227638"/>
          <p14:tracePt t="151372" x="11209338" y="5219700"/>
          <p14:tracePt t="151389" x="11179175" y="5219700"/>
          <p14:tracePt t="151406" x="11155363" y="5219700"/>
          <p14:tracePt t="151422" x="11147425" y="5219700"/>
          <p14:tracePt t="151439" x="11133138" y="5219700"/>
          <p14:tracePt t="151456" x="11125200" y="5219700"/>
          <p14:tracePt t="151473" x="11071225" y="5249863"/>
          <p14:tracePt t="151489" x="11033125" y="5311775"/>
          <p14:tracePt t="151506" x="10995025" y="5410200"/>
          <p14:tracePt t="151522" x="10964863" y="5486400"/>
          <p14:tracePt t="151539" x="10950575" y="5546725"/>
          <p14:tracePt t="151556" x="10950575" y="5570538"/>
          <p14:tracePt t="151572" x="10950575" y="5592763"/>
          <p14:tracePt t="151589" x="10972800" y="5622925"/>
          <p14:tracePt t="151606" x="11010900" y="5638800"/>
          <p14:tracePt t="151622" x="11079163" y="5654675"/>
          <p14:tracePt t="151639" x="11239500" y="5654675"/>
          <p14:tracePt t="151656" x="11345863" y="5638800"/>
          <p14:tracePt t="151672" x="11445875" y="5578475"/>
          <p14:tracePt t="151689" x="11498263" y="5540375"/>
          <p14:tracePt t="151706" x="11528425" y="5478463"/>
          <p14:tracePt t="151722" x="11528425" y="5448300"/>
          <p14:tracePt t="151739" x="11528425" y="5394325"/>
          <p14:tracePt t="151756" x="11514138" y="5349875"/>
          <p14:tracePt t="151772" x="11452225" y="5287963"/>
          <p14:tracePt t="151789" x="11407775" y="5265738"/>
          <p14:tracePt t="151806" x="11345863" y="5249863"/>
          <p14:tracePt t="151823" x="11307763" y="5241925"/>
          <p14:tracePt t="151839" x="11277600" y="5241925"/>
          <p14:tracePt t="151856" x="11231563" y="5241925"/>
          <p14:tracePt t="151873" x="11209338" y="5241925"/>
          <p14:tracePt t="151889" x="11163300" y="5257800"/>
          <p14:tracePt t="151906" x="11109325" y="5303838"/>
          <p14:tracePt t="151923" x="11064875" y="5364163"/>
          <p14:tracePt t="151939" x="11026775" y="5464175"/>
          <p14:tracePt t="151956" x="11002963" y="5532438"/>
          <p14:tracePt t="151973" x="11002963" y="5578475"/>
          <p14:tracePt t="151989" x="11002963" y="5616575"/>
          <p14:tracePt t="152006" x="11002963" y="5646738"/>
          <p14:tracePt t="152023" x="11033125" y="5654675"/>
          <p14:tracePt t="152039" x="11071225" y="5654675"/>
          <p14:tracePt t="152056" x="11133138" y="5654675"/>
          <p14:tracePt t="152073" x="11193463" y="5646738"/>
          <p14:tracePt t="152089" x="11261725" y="5584825"/>
          <p14:tracePt t="152106" x="11331575" y="5502275"/>
          <p14:tracePt t="152123" x="11376025" y="5432425"/>
          <p14:tracePt t="152139" x="11399838" y="5380038"/>
          <p14:tracePt t="152156" x="11407775" y="5341938"/>
          <p14:tracePt t="152173" x="11407775" y="5311775"/>
          <p14:tracePt t="152189" x="11407775" y="5295900"/>
          <p14:tracePt t="152206" x="11376025" y="5273675"/>
          <p14:tracePt t="152223" x="11345863" y="5257800"/>
          <p14:tracePt t="152239" x="11315700" y="5257800"/>
          <p14:tracePt t="152256" x="11307763" y="5257800"/>
          <p14:tracePt t="152273" x="11293475" y="5257800"/>
          <p14:tracePt t="152289" x="11277600" y="5257800"/>
          <p14:tracePt t="152306" x="11239500" y="5257800"/>
          <p14:tracePt t="152323" x="11185525" y="5326063"/>
          <p14:tracePt t="152339" x="11147425" y="5402263"/>
          <p14:tracePt t="152356" x="11117263" y="5470525"/>
          <p14:tracePt t="152373" x="11102975" y="5516563"/>
          <p14:tracePt t="152389" x="11102975" y="5546725"/>
          <p14:tracePt t="152423" x="11141075" y="5578475"/>
          <p14:tracePt t="152439" x="11179175" y="5584825"/>
          <p14:tracePt t="152456" x="11223625" y="5584825"/>
          <p14:tracePt t="152473" x="11331575" y="5584825"/>
          <p14:tracePt t="152489" x="11391900" y="5570538"/>
          <p14:tracePt t="152506" x="11445875" y="5524500"/>
          <p14:tracePt t="152523" x="11468100" y="5448300"/>
          <p14:tracePt t="152539" x="11476038" y="5364163"/>
          <p14:tracePt t="152556" x="11476038" y="5273675"/>
          <p14:tracePt t="152573" x="11452225" y="5189538"/>
          <p14:tracePt t="152589" x="11376025" y="5121275"/>
          <p14:tracePt t="152606" x="11345863" y="5113338"/>
          <p14:tracePt t="152623" x="11277600" y="5113338"/>
          <p14:tracePt t="152639" x="11247438" y="5113338"/>
          <p14:tracePt t="152656" x="11201400" y="5113338"/>
          <p14:tracePt t="152673" x="11147425" y="5143500"/>
          <p14:tracePt t="152690" x="11109325" y="5197475"/>
          <p14:tracePt t="152706" x="11079163" y="5273675"/>
          <p14:tracePt t="152723" x="11049000" y="5372100"/>
          <p14:tracePt t="152740" x="11041063" y="5426075"/>
          <p14:tracePt t="152756" x="11041063" y="5470525"/>
          <p14:tracePt t="152773" x="11049000" y="5502275"/>
          <p14:tracePt t="152790" x="11095038" y="5524500"/>
          <p14:tracePt t="152806" x="11201400" y="5524500"/>
          <p14:tracePt t="152823" x="11369675" y="5486400"/>
          <p14:tracePt t="152840" x="11414125" y="5432425"/>
          <p14:tracePt t="152856" x="11445875" y="5334000"/>
          <p14:tracePt t="152873" x="11445875" y="5241925"/>
          <p14:tracePt t="152889" x="11437938" y="5173663"/>
          <p14:tracePt t="152906" x="11422063" y="5151438"/>
          <p14:tracePt t="152923" x="11399838" y="5135563"/>
          <p14:tracePt t="152940" x="11376025" y="5127625"/>
          <p14:tracePt t="152957" x="11369675" y="5127625"/>
          <p14:tracePt t="152973" x="11353800" y="5127625"/>
          <p14:tracePt t="152990" x="11285538" y="5189538"/>
          <p14:tracePt t="153007" x="11239500" y="5280025"/>
          <p14:tracePt t="153023" x="11201400" y="5410200"/>
          <p14:tracePt t="153040" x="11185525" y="5432425"/>
          <p14:tracePt t="153073" x="11193463" y="5440363"/>
          <p14:tracePt t="153090" x="11239500" y="5440363"/>
          <p14:tracePt t="153107" x="11293475" y="5432425"/>
          <p14:tracePt t="153123" x="11337925" y="5380038"/>
          <p14:tracePt t="153140" x="11353800" y="5311775"/>
          <p14:tracePt t="153157" x="11353800" y="5241925"/>
          <p14:tracePt t="153175" x="11353800" y="5165725"/>
          <p14:tracePt t="153190" x="11337925" y="5159375"/>
          <p14:tracePt t="153207" x="11299825" y="5143500"/>
          <p14:tracePt t="153223" x="11223625" y="5143500"/>
          <p14:tracePt t="153240" x="11155363" y="5151438"/>
          <p14:tracePt t="153257" x="11071225" y="5219700"/>
          <p14:tracePt t="153273" x="11033125" y="5295900"/>
          <p14:tracePt t="153290" x="11018838" y="5341938"/>
          <p14:tracePt t="153307" x="11018838" y="5364163"/>
          <p14:tracePt t="153323" x="11033125" y="5387975"/>
          <p14:tracePt t="153340" x="11133138" y="5410200"/>
          <p14:tracePt t="153357" x="11277600" y="5410200"/>
          <p14:tracePt t="153373" x="11383963" y="5387975"/>
          <p14:tracePt t="153390" x="11460163" y="5318125"/>
          <p14:tracePt t="153407" x="11468100" y="5265738"/>
          <p14:tracePt t="153423" x="11445875" y="5159375"/>
          <p14:tracePt t="153440" x="11345863" y="5113338"/>
          <p14:tracePt t="153457" x="11261725" y="5083175"/>
          <p14:tracePt t="153473" x="11179175" y="5083175"/>
          <p14:tracePt t="153490" x="11079163" y="5097463"/>
          <p14:tracePt t="153507" x="11002963" y="5181600"/>
          <p14:tracePt t="153523" x="10972800" y="5287963"/>
          <p14:tracePt t="153540" x="10964863" y="5394325"/>
          <p14:tracePt t="153557" x="10964863" y="5464175"/>
          <p14:tracePt t="153573" x="10995025" y="5508625"/>
          <p14:tracePt t="153591" x="11171238" y="5532438"/>
          <p14:tracePt t="153607" x="11239500" y="5532438"/>
          <p14:tracePt t="153623" x="11414125" y="5456238"/>
          <p14:tracePt t="153640" x="11468100" y="5372100"/>
          <p14:tracePt t="153657" x="11468100" y="5280025"/>
          <p14:tracePt t="153675" x="11452225" y="5211763"/>
          <p14:tracePt t="153690" x="11376025" y="5159375"/>
          <p14:tracePt t="153707" x="11285538" y="5127625"/>
          <p14:tracePt t="153723" x="11171238" y="5127625"/>
          <p14:tracePt t="153740" x="11087100" y="5159375"/>
          <p14:tracePt t="153757" x="11010900" y="5265738"/>
          <p14:tracePt t="153773" x="10980738" y="5380038"/>
          <p14:tracePt t="153791" x="10980738" y="5532438"/>
          <p14:tracePt t="153807" x="11033125" y="5622925"/>
          <p14:tracePt t="153824" x="11163300" y="5661025"/>
          <p14:tracePt t="153840" x="11315700" y="5661025"/>
          <p14:tracePt t="153857" x="11430000" y="5630863"/>
          <p14:tracePt t="153874" x="11522075" y="5540375"/>
          <p14:tracePt t="153890" x="11544300" y="5456238"/>
          <p14:tracePt t="153907" x="11544300" y="5356225"/>
          <p14:tracePt t="153924" x="11414125" y="5235575"/>
          <p14:tracePt t="153940" x="11239500" y="5159375"/>
          <p14:tracePt t="153957" x="11163300" y="5159375"/>
          <p14:tracePt t="153974" x="11064875" y="5173663"/>
          <p14:tracePt t="153991" x="11018838" y="5227638"/>
          <p14:tracePt t="154007" x="11010900" y="5372100"/>
          <p14:tracePt t="154024" x="11041063" y="5456238"/>
          <p14:tracePt t="154040" x="11125200" y="5508625"/>
          <p14:tracePt t="154057" x="11217275" y="5516563"/>
          <p14:tracePt t="154074" x="11293475" y="5508625"/>
          <p14:tracePt t="154090" x="11331575" y="5456238"/>
          <p14:tracePt t="154107" x="11345863" y="5394325"/>
          <p14:tracePt t="154124" x="11345863" y="5311775"/>
          <p14:tracePt t="154140" x="11293475" y="5235575"/>
          <p14:tracePt t="154157" x="11255375" y="5203825"/>
          <p14:tracePt t="154174" x="11223625" y="5197475"/>
          <p14:tracePt t="154177" x="11217275" y="5197475"/>
          <p14:tracePt t="154191" x="11179175" y="5203825"/>
          <p14:tracePt t="154207" x="11155363" y="5287963"/>
          <p14:tracePt t="154224" x="11155363" y="5364163"/>
          <p14:tracePt t="154240" x="11163300" y="5432425"/>
          <p14:tracePt t="154257" x="11193463" y="5470525"/>
          <p14:tracePt t="154274" x="11223625" y="5478463"/>
          <p14:tracePt t="154291" x="11277600" y="5478463"/>
          <p14:tracePt t="154307" x="11299825" y="5418138"/>
          <p14:tracePt t="154324" x="11299825" y="5364163"/>
          <p14:tracePt t="154340" x="11255375" y="5280025"/>
          <p14:tracePt t="154357" x="11231563" y="5257800"/>
          <p14:tracePt t="154374" x="11217275" y="5249863"/>
          <p14:tracePt t="154391" x="11193463" y="5249863"/>
          <p14:tracePt t="154407" x="11171238" y="5303838"/>
          <p14:tracePt t="154424" x="11163300" y="5341938"/>
          <p14:tracePt t="154440" x="11163300" y="5387975"/>
          <p14:tracePt t="154457" x="11163300" y="5394325"/>
          <p14:tracePt t="154474" x="11163300" y="5402263"/>
          <p14:tracePt t="154491" x="11179175" y="5402263"/>
          <p14:tracePt t="154507" x="11209338" y="5372100"/>
          <p14:tracePt t="154524" x="11223625" y="5334000"/>
          <p14:tracePt t="154541" x="11223625" y="5303838"/>
          <p14:tracePt t="154557" x="11193463" y="5280025"/>
          <p14:tracePt t="154574" x="11147425" y="5280025"/>
          <p14:tracePt t="154591" x="11087100" y="5303838"/>
          <p14:tracePt t="154608" x="11018838" y="5410200"/>
          <p14:tracePt t="154624" x="11010900" y="5478463"/>
          <p14:tracePt t="154640" x="11010900" y="5516563"/>
          <p14:tracePt t="154657" x="11033125" y="5532438"/>
          <p14:tracePt t="154674" x="11125200" y="5532438"/>
          <p14:tracePt t="154691" x="11277600" y="5494338"/>
          <p14:tracePt t="154708" x="11353800" y="5410200"/>
          <p14:tracePt t="154724" x="11391900" y="5295900"/>
          <p14:tracePt t="154741" x="11391900" y="5265738"/>
          <p14:tracePt t="154757" x="11323638" y="5211763"/>
          <p14:tracePt t="154774" x="11087100" y="5173663"/>
          <p14:tracePt t="154791" x="10880725" y="5173663"/>
          <p14:tracePt t="154807" x="10668000" y="5318125"/>
          <p14:tracePt t="154833" x="10614025" y="5432425"/>
          <p14:tracePt t="154842" x="10614025" y="5456238"/>
          <p14:tracePt t="154857" x="10683875" y="5486400"/>
          <p14:tracePt t="154874" x="10888663" y="5502275"/>
          <p14:tracePt t="154890" x="11155363" y="5464175"/>
          <p14:tracePt t="154907" x="11369675" y="5364163"/>
          <p14:tracePt t="154924" x="11498263" y="5257800"/>
          <p14:tracePt t="154940" x="11528425" y="5197475"/>
          <p14:tracePt t="154957" x="11522075" y="5159375"/>
          <p14:tracePt t="154974" x="11383963" y="5151438"/>
          <p14:tracePt t="154990" x="11163300" y="5173663"/>
          <p14:tracePt t="155007" x="10866438" y="5349875"/>
          <p14:tracePt t="155024" x="10782300" y="5464175"/>
          <p14:tracePt t="155040" x="10774363" y="5524500"/>
          <p14:tracePt t="155057" x="10790238" y="5562600"/>
          <p14:tracePt t="155074" x="10942638" y="5562600"/>
          <p14:tracePt t="155091" x="11141075" y="5540375"/>
          <p14:tracePt t="155107" x="11293475" y="5448300"/>
          <p14:tracePt t="155124" x="11369675" y="5349875"/>
          <p14:tracePt t="155140" x="11369675" y="5295900"/>
          <p14:tracePt t="155157" x="11345863" y="5249863"/>
          <p14:tracePt t="155174" x="11185525" y="5235575"/>
          <p14:tracePt t="155175" x="11071225" y="5235575"/>
          <p14:tracePt t="155190" x="10980738" y="5257800"/>
          <p14:tracePt t="155207" x="10820400" y="5410200"/>
          <p14:tracePt t="155224" x="10790238" y="5486400"/>
          <p14:tracePt t="155240" x="10790238" y="5516563"/>
          <p14:tracePt t="155257" x="10874375" y="5540375"/>
          <p14:tracePt t="155274" x="11079163" y="5540375"/>
          <p14:tracePt t="155290" x="11255375" y="5486400"/>
          <p14:tracePt t="155307" x="11361738" y="5402263"/>
          <p14:tracePt t="155324" x="11383963" y="5334000"/>
          <p14:tracePt t="155340" x="11383963" y="5303838"/>
          <p14:tracePt t="155357" x="11299825" y="5273675"/>
          <p14:tracePt t="155374" x="11064875" y="5273675"/>
          <p14:tracePt t="155390" x="10820400" y="5418138"/>
          <p14:tracePt t="155407" x="10760075" y="5508625"/>
          <p14:tracePt t="155424" x="10752138" y="5578475"/>
          <p14:tracePt t="155440" x="10804525" y="5616575"/>
          <p14:tracePt t="155457" x="10988675" y="5616575"/>
          <p14:tracePt t="155474" x="11201400" y="5600700"/>
          <p14:tracePt t="155490" x="11345863" y="5508625"/>
          <p14:tracePt t="155507" x="11422063" y="5402263"/>
          <p14:tracePt t="155524" x="11430000" y="5341938"/>
          <p14:tracePt t="155540" x="11369675" y="5280025"/>
          <p14:tracePt t="155557" x="11133138" y="5249863"/>
          <p14:tracePt t="155574" x="10858500" y="5280025"/>
          <p14:tracePt t="155591" x="10766425" y="5356225"/>
          <p14:tracePt t="155607" x="10760075" y="5418138"/>
          <p14:tracePt t="155624" x="10782300" y="5456238"/>
          <p14:tracePt t="155640" x="10918825" y="5502275"/>
          <p14:tracePt t="155657" x="11109325" y="5502275"/>
          <p14:tracePt t="155674" x="11277600" y="5470525"/>
          <p14:tracePt t="155690" x="11376025" y="5402263"/>
          <p14:tracePt t="155707" x="11407775" y="5349875"/>
          <p14:tracePt t="155724" x="11407775" y="5311775"/>
          <p14:tracePt t="155741" x="11285538" y="5265738"/>
          <p14:tracePt t="155757" x="11095038" y="5265738"/>
          <p14:tracePt t="155774" x="10926763" y="5311775"/>
          <p14:tracePt t="155791" x="10858500" y="5394325"/>
          <p14:tracePt t="155807" x="10858500" y="5432425"/>
          <p14:tracePt t="155824" x="10888663" y="5470525"/>
          <p14:tracePt t="155841" x="11033125" y="5478463"/>
          <p14:tracePt t="155857" x="11185525" y="5464175"/>
          <p14:tracePt t="155874" x="11293475" y="5402263"/>
          <p14:tracePt t="155891" x="11315700" y="5349875"/>
          <p14:tracePt t="155907" x="11315700" y="5303838"/>
          <p14:tracePt t="155924" x="11293475" y="5273675"/>
          <p14:tracePt t="155941" x="11117263" y="5265738"/>
          <p14:tracePt t="155958" x="10964863" y="5273675"/>
          <p14:tracePt t="155975" x="10858500" y="5356225"/>
          <p14:tracePt t="155992" x="10858500" y="5394325"/>
          <p14:tracePt t="156008" x="10858500" y="5410200"/>
          <p14:tracePt t="156024" x="10980738" y="5418138"/>
          <p14:tracePt t="156041" x="11133138" y="5418138"/>
          <p14:tracePt t="156058" x="11223625" y="5387975"/>
          <p14:tracePt t="156075" x="11277600" y="5356225"/>
          <p14:tracePt t="156091" x="11277600" y="5334000"/>
          <p14:tracePt t="156108" x="11277600" y="5311775"/>
          <p14:tracePt t="156124" x="11179175" y="5311775"/>
          <p14:tracePt t="156141" x="11056938" y="5311775"/>
          <p14:tracePt t="156158" x="10972800" y="5349875"/>
          <p14:tracePt t="156175" x="10950575" y="5364163"/>
          <p14:tracePt t="156192" x="10950575" y="5372100"/>
          <p14:tracePt t="156216" x="10964863" y="5380038"/>
          <p14:tracePt t="156226" x="11033125" y="5380038"/>
          <p14:tracePt t="156241" x="11133138" y="5372100"/>
          <p14:tracePt t="156257" x="11171238" y="5341938"/>
          <p14:tracePt t="156274" x="11185525" y="5311775"/>
          <p14:tracePt t="156308" x="11185525" y="5295900"/>
          <p14:tracePt t="156324" x="11155363" y="5280025"/>
          <p14:tracePt t="156341" x="11133138" y="5280025"/>
          <p14:tracePt t="156358" x="11095038" y="5318125"/>
          <p14:tracePt t="156374" x="11079163" y="5341938"/>
          <p14:tracePt t="156391" x="11079163" y="5380038"/>
          <p14:tracePt t="156424" x="11087100" y="5387975"/>
          <p14:tracePt t="156441" x="11133138" y="5387975"/>
          <p14:tracePt t="156458" x="11163300" y="5326063"/>
          <p14:tracePt t="156474" x="11171238" y="5273675"/>
          <p14:tracePt t="156492" x="11171238" y="5257800"/>
          <p14:tracePt t="156508" x="11171238" y="5249863"/>
          <p14:tracePt t="156524" x="11141075" y="5249863"/>
          <p14:tracePt t="156541" x="11071225" y="5280025"/>
          <p14:tracePt t="156558" x="11033125" y="5364163"/>
          <p14:tracePt t="156574" x="11026775" y="5426075"/>
          <p14:tracePt t="156591" x="11026775" y="5440363"/>
          <p14:tracePt t="156608" x="11056938" y="5448300"/>
          <p14:tracePt t="156624" x="11171238" y="5432425"/>
          <p14:tracePt t="156641" x="11285538" y="5349875"/>
          <p14:tracePt t="156658" x="11337925" y="5257800"/>
          <p14:tracePt t="156674" x="11337925" y="5227638"/>
          <p14:tracePt t="156691" x="11337925" y="5211763"/>
          <p14:tracePt t="156708" x="11269663" y="5197475"/>
          <p14:tracePt t="156724" x="11102975" y="5241925"/>
          <p14:tracePt t="156741" x="11002963" y="5364163"/>
          <p14:tracePt t="156758" x="10956925" y="5494338"/>
          <p14:tracePt t="156774" x="10956925" y="5546725"/>
          <p14:tracePt t="156791" x="10980738" y="5570538"/>
          <p14:tracePt t="156808" x="11147425" y="5554663"/>
          <p14:tracePt t="156824" x="11307763" y="5478463"/>
          <p14:tracePt t="156841" x="11399838" y="5364163"/>
          <p14:tracePt t="156858" x="11422063" y="5280025"/>
          <p14:tracePt t="156874" x="11422063" y="5227638"/>
          <p14:tracePt t="156891" x="11323638" y="5189538"/>
          <p14:tracePt t="156908" x="11095038" y="5189538"/>
          <p14:tracePt t="156924" x="10896600" y="5265738"/>
          <p14:tracePt t="156941" x="10782300" y="5356225"/>
          <p14:tracePt t="156958" x="10744200" y="5440363"/>
          <p14:tracePt t="156974" x="10744200" y="5486400"/>
          <p14:tracePt t="156992" x="10956925" y="5494338"/>
          <p14:tracePt t="157008" x="11285538" y="5470525"/>
          <p14:tracePt t="157024" x="11582400" y="5318125"/>
          <p14:tracePt t="157041" x="11726863" y="5189538"/>
          <p14:tracePt t="157058" x="11750675" y="5135563"/>
          <p14:tracePt t="157074" x="11742738" y="5105400"/>
          <p14:tracePt t="157091" x="11552238" y="5089525"/>
          <p14:tracePt t="157108" x="11163300" y="5165725"/>
          <p14:tracePt t="157124" x="10888663" y="5303838"/>
          <p14:tracePt t="157141" x="10744200" y="5426075"/>
          <p14:tracePt t="157158" x="10698163" y="5494338"/>
          <p14:tracePt t="157174" x="10752138" y="5516563"/>
          <p14:tracePt t="157191" x="11002963" y="5494338"/>
          <p14:tracePt t="157208" x="11353800" y="5387975"/>
          <p14:tracePt t="157225" x="11704638" y="5249863"/>
          <p14:tracePt t="157241" x="11788775" y="5165725"/>
          <p14:tracePt t="157258" x="11803063" y="5159375"/>
          <p14:tracePt t="157275" x="11734800" y="5127625"/>
          <p14:tracePt t="157291" x="11231563" y="5151438"/>
          <p14:tracePt t="157308" x="10798175" y="5287963"/>
          <p14:tracePt t="157325" x="10583863" y="5402263"/>
          <p14:tracePt t="157341" x="10523538" y="5456238"/>
          <p14:tracePt t="157358" x="10537825" y="5470525"/>
          <p14:tracePt t="157375" x="10782300" y="5440363"/>
          <p14:tracePt t="157391" x="11223625" y="5318125"/>
          <p14:tracePt t="157408" x="11498263" y="5219700"/>
          <p14:tracePt t="157425" x="11574463" y="5173663"/>
          <p14:tracePt t="157458" x="11445875" y="5173663"/>
          <p14:tracePt t="157475" x="11087100" y="5257800"/>
          <p14:tracePt t="157492" x="10874375" y="5356225"/>
          <p14:tracePt t="157508" x="10812463" y="5394325"/>
          <p14:tracePt t="157525" x="10804525" y="5394325"/>
          <p14:tracePt t="157558" x="10874375" y="5387975"/>
          <p14:tracePt t="157575" x="10995025" y="5372100"/>
          <p14:tracePt t="157591" x="10995025" y="5364163"/>
          <p14:tracePt t="157648" x="10980738" y="5364163"/>
          <p14:tracePt t="157660" x="10918825" y="5364163"/>
          <p14:tracePt t="157675" x="10790238" y="5364163"/>
          <p14:tracePt t="157692" x="10629900" y="5341938"/>
          <p14:tracePt t="157708" x="10569575" y="5318125"/>
          <p14:tracePt t="158160" x="10569575" y="5334000"/>
          <p14:tracePt t="158174" x="10569575" y="5341938"/>
          <p14:tracePt t="158200" x="10553700" y="5341938"/>
          <p14:tracePt t="158214" x="10531475" y="5341938"/>
          <p14:tracePt t="158225" x="10393363" y="5341938"/>
          <p14:tracePt t="158241" x="10058400" y="5341938"/>
          <p14:tracePt t="158258" x="9410700" y="5318125"/>
          <p14:tracePt t="158275" x="8435975" y="5127625"/>
          <p14:tracePt t="158291" x="7429500" y="4854575"/>
          <p14:tracePt t="158308" x="6400800" y="4549775"/>
          <p14:tracePt t="158325" x="5516563" y="4305300"/>
          <p14:tracePt t="158342" x="4694238" y="4054475"/>
          <p14:tracePt t="158358" x="4221163" y="3863975"/>
          <p14:tracePt t="158375" x="3878263" y="3711575"/>
          <p14:tracePt t="158392" x="3817938" y="3687763"/>
          <p14:tracePt t="158408" x="3810000" y="3679825"/>
          <p14:tracePt t="161665" x="3817938" y="3559175"/>
          <p14:tracePt t="161671" x="3940175" y="3322638"/>
          <p14:tracePt t="161680" x="4008438" y="3200400"/>
          <p14:tracePt t="161693" x="4092575" y="3108325"/>
          <p14:tracePt t="161711" x="4251325" y="2917825"/>
          <p14:tracePt t="161727" x="4283075" y="2857500"/>
          <p14:tracePt t="161743" x="4359275" y="2751138"/>
          <p14:tracePt t="161760" x="4381500" y="2727325"/>
          <p14:tracePt t="161776" x="4381500" y="2720975"/>
          <p14:tracePt t="161793" x="4397375" y="2689225"/>
          <p14:tracePt t="161810" x="4465638" y="2530475"/>
          <p14:tracePt t="161827" x="4511675" y="2430463"/>
          <p14:tracePt t="161843" x="4556125" y="2301875"/>
          <p14:tracePt t="161860" x="4625975" y="2155825"/>
          <p14:tracePt t="161877" x="4686300" y="2019300"/>
          <p14:tracePt t="161893" x="4724400" y="1889125"/>
          <p14:tracePt t="161911" x="4740275" y="1836738"/>
          <p14:tracePt t="162672" x="4746625" y="1836738"/>
          <p14:tracePt t="163104" x="4746625" y="1828800"/>
          <p14:tracePt t="163120" x="4694238" y="1820863"/>
          <p14:tracePt t="163127" x="4564063" y="1836738"/>
          <p14:tracePt t="163136" x="4397375" y="1889125"/>
          <p14:tracePt t="163144" x="4213225" y="1935163"/>
          <p14:tracePt t="163160" x="3741738" y="2049463"/>
          <p14:tracePt t="163177" x="3336925" y="2133600"/>
          <p14:tracePt t="163194" x="2949575" y="2179638"/>
          <p14:tracePt t="163210" x="2636838" y="2225675"/>
          <p14:tracePt t="163227" x="2384425" y="2247900"/>
          <p14:tracePt t="163244" x="2187575" y="2247900"/>
          <p14:tracePt t="163260" x="2003425" y="2247900"/>
          <p14:tracePt t="163277" x="1844675" y="2247900"/>
          <p14:tracePt t="163294" x="1660525" y="2278063"/>
          <p14:tracePt t="163311" x="1425575" y="2308225"/>
          <p14:tracePt t="163327" x="1265238" y="2316163"/>
          <p14:tracePt t="163344" x="1104900" y="2316163"/>
          <p14:tracePt t="163360" x="990600" y="2316163"/>
          <p14:tracePt t="163377" x="968375" y="2316163"/>
          <p14:tracePt t="163576" x="960438" y="2324100"/>
          <p14:tracePt t="163600" x="944563" y="2332038"/>
          <p14:tracePt t="163608" x="944563" y="2339975"/>
          <p14:tracePt t="163615" x="922338" y="2354263"/>
          <p14:tracePt t="163705" x="922338" y="2362200"/>
          <p14:tracePt t="163728" x="914400" y="2370138"/>
          <p14:tracePt t="164152" x="936625" y="2378075"/>
          <p14:tracePt t="164160" x="960438" y="2378075"/>
          <p14:tracePt t="164167" x="982663" y="2378075"/>
          <p14:tracePt t="164177" x="1006475" y="2378075"/>
          <p14:tracePt t="164194" x="1058863" y="2378075"/>
          <p14:tracePt t="164211" x="1066800" y="2378075"/>
          <p14:tracePt t="164408" x="1089025" y="2378075"/>
          <p14:tracePt t="164416" x="1150938" y="2378075"/>
          <p14:tracePt t="164428" x="1227138" y="2392363"/>
          <p14:tracePt t="164444" x="1349375" y="2416175"/>
          <p14:tracePt t="164461" x="1524000" y="2416175"/>
          <p14:tracePt t="164477" x="1714500" y="2416175"/>
          <p14:tracePt t="164494" x="1806575" y="2416175"/>
          <p14:tracePt t="164799" x="1774825" y="2416175"/>
          <p14:tracePt t="164808" x="1736725" y="2416175"/>
          <p14:tracePt t="164816" x="1714500" y="2416175"/>
          <p14:tracePt t="164828" x="1706563" y="2416175"/>
          <p14:tracePt t="164844" x="1676400" y="2400300"/>
          <p14:tracePt t="164861" x="1646238" y="2400300"/>
          <p14:tracePt t="165025" x="1638300" y="2400300"/>
          <p14:tracePt t="165032" x="1608138" y="2416175"/>
          <p14:tracePt t="165044" x="1570038" y="2430463"/>
          <p14:tracePt t="165061" x="1539875" y="2438400"/>
          <p14:tracePt t="165078" x="1477963" y="2446338"/>
          <p14:tracePt t="165094" x="1379538" y="2476500"/>
          <p14:tracePt t="165111" x="1311275" y="2484438"/>
          <p14:tracePt t="165128" x="1273175" y="2498725"/>
          <p14:tracePt t="165144" x="1249363" y="2506663"/>
          <p14:tracePt t="165336" x="1241425" y="2506663"/>
          <p14:tracePt t="165416" x="1241425" y="2514600"/>
          <p14:tracePt t="166216" x="1257300" y="2536825"/>
          <p14:tracePt t="166224" x="1379538" y="2560638"/>
          <p14:tracePt t="166231" x="1485900" y="2598738"/>
          <p14:tracePt t="166244" x="1577975" y="2613025"/>
          <p14:tracePt t="166261" x="1706563" y="2644775"/>
          <p14:tracePt t="166278" x="2041525" y="2613025"/>
          <p14:tracePt t="166294" x="2674938" y="2468563"/>
          <p14:tracePt t="166311" x="3216275" y="2378075"/>
          <p14:tracePt t="166328" x="3733800" y="2301875"/>
          <p14:tracePt t="166345" x="4327525" y="2163763"/>
          <p14:tracePt t="166361" x="4860925" y="2019300"/>
          <p14:tracePt t="166378" x="5318125" y="1905000"/>
          <p14:tracePt t="166395" x="5630863" y="1820863"/>
          <p14:tracePt t="166411" x="5791200" y="1760538"/>
          <p14:tracePt t="166428" x="5921375" y="1698625"/>
          <p14:tracePt t="166445" x="6035675" y="1622425"/>
          <p14:tracePt t="166461" x="6103938" y="1570038"/>
          <p14:tracePt t="166478" x="6103938" y="1562100"/>
          <p14:tracePt t="166543" x="6111875" y="1562100"/>
          <p14:tracePt t="166552" x="6164263" y="1546225"/>
          <p14:tracePt t="166561" x="6248400" y="1516063"/>
          <p14:tracePt t="166578" x="6423025" y="1477963"/>
          <p14:tracePt t="166595" x="6637338" y="1439863"/>
          <p14:tracePt t="166612" x="6942138" y="1409700"/>
          <p14:tracePt t="166628" x="7254875" y="1409700"/>
          <p14:tracePt t="166645" x="7527925" y="1409700"/>
          <p14:tracePt t="166662" x="7642225" y="1409700"/>
          <p14:tracePt t="166678" x="7658100" y="1409700"/>
          <p14:tracePt t="166920" x="7650163" y="1439863"/>
          <p14:tracePt t="166927" x="7620000" y="1524000"/>
          <p14:tracePt t="166937" x="7589838" y="1577975"/>
          <p14:tracePt t="166945" x="7559675" y="1608138"/>
          <p14:tracePt t="166962" x="7513638" y="1654175"/>
          <p14:tracePt t="166978" x="7483475" y="1684338"/>
          <p14:tracePt t="166995" x="7459663" y="1706563"/>
          <p14:tracePt t="168088" x="7445375" y="1706563"/>
          <p14:tracePt t="168095" x="7391400" y="1698625"/>
          <p14:tracePt t="168105" x="7200900" y="1692275"/>
          <p14:tracePt t="168112" x="6880225" y="1722438"/>
          <p14:tracePt t="168130" x="6218238" y="1836738"/>
          <p14:tracePt t="168145" x="5494338" y="1958975"/>
          <p14:tracePt t="168162" x="4632325" y="2057400"/>
          <p14:tracePt t="168179" x="3679825" y="2201863"/>
          <p14:tracePt t="168195" x="2811463" y="2324100"/>
          <p14:tracePt t="168199" x="2492375" y="2362200"/>
          <p14:tracePt t="168212" x="2232025" y="2400300"/>
          <p14:tracePt t="168229" x="1897063" y="2460625"/>
          <p14:tracePt t="168245" x="1714500" y="2476500"/>
          <p14:tracePt t="168263" x="1570038" y="2492375"/>
          <p14:tracePt t="168279" x="1554163" y="2492375"/>
          <p14:tracePt t="168400" x="1546225" y="2492375"/>
          <p14:tracePt t="168415" x="1546225" y="2476500"/>
          <p14:tracePt t="168424" x="1570038" y="2430463"/>
          <p14:tracePt t="168431" x="1592263" y="2422525"/>
          <p14:tracePt t="168446" x="1622425" y="2400300"/>
          <p14:tracePt t="168463" x="1676400" y="2384425"/>
          <p14:tracePt t="168479" x="1905000" y="2354263"/>
          <p14:tracePt t="168496" x="2019300" y="2346325"/>
          <p14:tracePt t="168512" x="2065338" y="2346325"/>
          <p14:tracePt t="168530" x="2111375" y="2346325"/>
          <p14:tracePt t="168546" x="2117725" y="2346325"/>
          <p14:tracePt t="168600" x="2125663" y="2339975"/>
          <p14:tracePt t="168608" x="2149475" y="2339975"/>
          <p14:tracePt t="168615" x="2171700" y="2339975"/>
          <p14:tracePt t="168629" x="2193925" y="2346325"/>
          <p14:tracePt t="168646" x="2239963" y="2362200"/>
          <p14:tracePt t="168662" x="2308225" y="2370138"/>
          <p14:tracePt t="168679" x="2392363" y="2384425"/>
          <p14:tracePt t="168696" x="2422525" y="2392363"/>
          <p14:tracePt t="168712" x="2460625" y="2408238"/>
          <p14:tracePt t="168729" x="2514600" y="2408238"/>
          <p14:tracePt t="168746" x="2628900" y="2422525"/>
          <p14:tracePt t="168762" x="2697163" y="2422525"/>
          <p14:tracePt t="168779" x="2727325" y="2422525"/>
          <p14:tracePt t="168796" x="2759075" y="2422525"/>
          <p14:tracePt t="168812" x="2797175" y="2416175"/>
          <p14:tracePt t="168829" x="2811463" y="2408238"/>
          <p14:tracePt t="168846" x="2819400" y="2400300"/>
          <p14:tracePt t="169528" x="2759075" y="2370138"/>
          <p14:tracePt t="169535" x="2674938" y="2354263"/>
          <p14:tracePt t="169546" x="2590800" y="2332038"/>
          <p14:tracePt t="169563" x="2430463" y="2316163"/>
          <p14:tracePt t="169579" x="2141538" y="2316163"/>
          <p14:tracePt t="169596" x="1768475" y="2316163"/>
          <p14:tracePt t="169613" x="1562100" y="2316163"/>
          <p14:tracePt t="169629" x="1477963" y="2301875"/>
          <p14:tracePt t="169646" x="1463675" y="2293938"/>
          <p14:tracePt t="169737" x="1447800" y="2293938"/>
          <p14:tracePt t="169744" x="1425575" y="2293938"/>
          <p14:tracePt t="169751" x="1393825" y="2286000"/>
          <p14:tracePt t="169763" x="1333500" y="2286000"/>
          <p14:tracePt t="169779" x="1165225" y="2286000"/>
          <p14:tracePt t="169796" x="1028700" y="2255838"/>
          <p14:tracePt t="169813" x="944563" y="2239963"/>
          <p14:tracePt t="169829" x="892175" y="2225675"/>
          <p14:tracePt t="169847" x="822325" y="2225675"/>
          <p14:tracePt t="170215" x="815975" y="2225675"/>
          <p14:tracePt t="170223" x="815975" y="2247900"/>
          <p14:tracePt t="170231" x="815975" y="2286000"/>
          <p14:tracePt t="170247" x="846138" y="2370138"/>
          <p14:tracePt t="170263" x="884238" y="2454275"/>
          <p14:tracePt t="170280" x="906463" y="2514600"/>
          <p14:tracePt t="170296" x="914400" y="2522538"/>
          <p14:tracePt t="170544" x="914400" y="2530475"/>
          <p14:tracePt t="170552" x="930275" y="2574925"/>
          <p14:tracePt t="170563" x="960438" y="2674938"/>
          <p14:tracePt t="170580" x="1044575" y="2819400"/>
          <p14:tracePt t="170597" x="1143000" y="3032125"/>
          <p14:tracePt t="170613" x="1333500" y="3375025"/>
          <p14:tracePt t="170630" x="1570038" y="3763963"/>
          <p14:tracePt t="170646" x="1798638" y="4060825"/>
          <p14:tracePt t="170663" x="2141538" y="4465638"/>
          <p14:tracePt t="170680" x="2384425" y="4678363"/>
          <p14:tracePt t="170697" x="2651125" y="4822825"/>
          <p14:tracePt t="170713" x="2803525" y="4876800"/>
          <p14:tracePt t="170730" x="3032125" y="4906963"/>
          <p14:tracePt t="170746" x="3429000" y="4906963"/>
          <p14:tracePt t="170763" x="3771900" y="4854575"/>
          <p14:tracePt t="170780" x="4283075" y="4648200"/>
          <p14:tracePt t="170797" x="4975225" y="4351338"/>
          <p14:tracePt t="170813" x="5799138" y="3992563"/>
          <p14:tracePt t="170830" x="6697663" y="3597275"/>
          <p14:tracePt t="170847" x="7658100" y="3216275"/>
          <p14:tracePt t="170863" x="8969375" y="2743200"/>
          <p14:tracePt t="170880" x="9517063" y="2522538"/>
          <p14:tracePt t="170896" x="9745663" y="2408238"/>
          <p14:tracePt t="170913" x="9791700" y="2362200"/>
          <p14:tracePt t="170930" x="9791700" y="2354263"/>
          <p14:tracePt t="170946" x="9753600" y="2293938"/>
          <p14:tracePt t="170963" x="9655175" y="2193925"/>
          <p14:tracePt t="170980" x="9571038" y="2141538"/>
          <p14:tracePt t="170996" x="9555163" y="2125663"/>
          <p14:tracePt t="171448" x="9547225" y="2125663"/>
          <p14:tracePt t="171472" x="9547225" y="2095500"/>
          <p14:tracePt t="171480" x="9623425" y="2003425"/>
          <p14:tracePt t="171488" x="9737725" y="1951038"/>
          <p14:tracePt t="171497" x="9821863" y="1912938"/>
          <p14:tracePt t="171513" x="9982200" y="1874838"/>
          <p14:tracePt t="171530" x="10134600" y="1812925"/>
          <p14:tracePt t="171546" x="10264775" y="1774825"/>
          <p14:tracePt t="171563" x="10309225" y="1752600"/>
          <p14:tracePt t="171857" x="10317163" y="1736725"/>
          <p14:tracePt t="171864" x="10333038" y="1684338"/>
          <p14:tracePt t="171880" x="10340975" y="1546225"/>
          <p14:tracePt t="171897" x="10340975" y="1539875"/>
          <p14:tracePt t="172080" x="10340975" y="1577975"/>
          <p14:tracePt t="172089" x="10340975" y="1660525"/>
          <p14:tracePt t="172097" x="10309225" y="1782763"/>
          <p14:tracePt t="172114" x="10233025" y="1958975"/>
          <p14:tracePt t="172130" x="10156825" y="2125663"/>
          <p14:tracePt t="172148" x="10080625" y="2247900"/>
          <p14:tracePt t="172164" x="10004425" y="2332038"/>
          <p14:tracePt t="172180" x="9952038" y="2362200"/>
          <p14:tracePt t="172197" x="9906000" y="2362200"/>
          <p14:tracePt t="172200" x="9875838" y="2362200"/>
          <p14:tracePt t="172214" x="9845675" y="2362200"/>
          <p14:tracePt t="172231" x="9783763" y="2362200"/>
          <p14:tracePt t="172247" x="9661525" y="2362200"/>
          <p14:tracePt t="172264" x="9525000" y="2362200"/>
          <p14:tracePt t="172280" x="9440863" y="2362200"/>
          <p14:tracePt t="172297" x="9402763" y="2362200"/>
          <p14:tracePt t="172314" x="9342438" y="2370138"/>
          <p14:tracePt t="172330" x="9326563" y="2370138"/>
          <p14:tracePt t="172364" x="9318625" y="2370138"/>
          <p14:tracePt t="172380" x="9318625" y="2378075"/>
          <p14:tracePt t="172397" x="9296400" y="2422525"/>
          <p14:tracePt t="172414" x="9250363" y="2468563"/>
          <p14:tracePt t="172430" x="9236075" y="2484438"/>
          <p14:tracePt t="172447" x="9228138" y="2484438"/>
          <p14:tracePt t="172480" x="9212263" y="2484438"/>
          <p14:tracePt t="172489" x="9204325" y="2484438"/>
          <p14:tracePt t="172497" x="9182100" y="2484438"/>
          <p14:tracePt t="172514" x="9144000" y="2484438"/>
          <p14:tracePt t="172530" x="9090025" y="2476500"/>
          <p14:tracePt t="172547" x="9013825" y="2468563"/>
          <p14:tracePt t="172564" x="8823325" y="2468563"/>
          <p14:tracePt t="172580" x="8648700" y="2454275"/>
          <p14:tracePt t="172597" x="8496300" y="2438400"/>
          <p14:tracePt t="172614" x="8321675" y="2430463"/>
          <p14:tracePt t="172630" x="8145463" y="2422525"/>
          <p14:tracePt t="172647" x="7962900" y="2422525"/>
          <p14:tracePt t="172664" x="7932738" y="2422525"/>
          <p14:tracePt t="172680" x="7856538" y="2438400"/>
          <p14:tracePt t="172697" x="7810500" y="2460625"/>
          <p14:tracePt t="172714" x="7788275" y="2468563"/>
          <p14:tracePt t="172730" x="7734300" y="2476500"/>
          <p14:tracePt t="172747" x="7696200" y="2476500"/>
          <p14:tracePt t="172764" x="7673975" y="2476500"/>
          <p14:tracePt t="172797" x="7650163" y="2454275"/>
          <p14:tracePt t="172814" x="7627938" y="2384425"/>
          <p14:tracePt t="172830" x="7581900" y="2278063"/>
          <p14:tracePt t="172847" x="7521575" y="2163763"/>
          <p14:tracePt t="172864" x="7489825" y="2111375"/>
          <p14:tracePt t="172880" x="7483475" y="2087563"/>
          <p14:tracePt t="172897" x="7475538" y="2079625"/>
          <p14:tracePt t="172935" x="7475538" y="2073275"/>
          <p14:tracePt t="173032" x="7475538" y="2141538"/>
          <p14:tracePt t="173040" x="7475538" y="2217738"/>
          <p14:tracePt t="173049" x="7475538" y="2324100"/>
          <p14:tracePt t="173064" x="7475538" y="2568575"/>
          <p14:tracePt t="173081" x="7475538" y="2811463"/>
          <p14:tracePt t="173097" x="7475538" y="3017838"/>
          <p14:tracePt t="173114" x="7475538" y="3216275"/>
          <p14:tracePt t="173131" x="7467600" y="3336925"/>
          <p14:tracePt t="173147" x="7459663" y="3398838"/>
          <p14:tracePt t="173164" x="7459663" y="3413125"/>
          <p14:tracePt t="173224" x="7467600" y="3421063"/>
          <p14:tracePt t="173232" x="7543800" y="3421063"/>
          <p14:tracePt t="173239" x="7650163" y="3421063"/>
          <p14:tracePt t="173248" x="7756525" y="3398838"/>
          <p14:tracePt t="173264" x="8237538" y="3344863"/>
          <p14:tracePt t="173281" x="8855075" y="3246438"/>
          <p14:tracePt t="173297" x="9617075" y="3178175"/>
          <p14:tracePt t="173314" x="10271125" y="3178175"/>
          <p14:tracePt t="173331" x="10690225" y="3178175"/>
          <p14:tracePt t="173347" x="10842625" y="3178175"/>
          <p14:tracePt t="173425" x="10828338" y="3170238"/>
          <p14:tracePt t="173432" x="10812463" y="3154363"/>
          <p14:tracePt t="173440" x="10804525" y="3154363"/>
          <p14:tracePt t="173448" x="10798175" y="3154363"/>
          <p14:tracePt t="173464" x="10760075" y="3132138"/>
          <p14:tracePt t="173481" x="10675938" y="3108325"/>
          <p14:tracePt t="173497" x="10569575" y="3055938"/>
          <p14:tracePt t="173514" x="10333038" y="2963863"/>
          <p14:tracePt t="173531" x="9982200" y="2797175"/>
          <p14:tracePt t="173549" x="9677400" y="2620963"/>
          <p14:tracePt t="173564" x="9464675" y="2484438"/>
          <p14:tracePt t="173581" x="9326563" y="2400300"/>
          <p14:tracePt t="173597" x="9182100" y="2339975"/>
          <p14:tracePt t="173615" x="9075738" y="2301875"/>
          <p14:tracePt t="173631" x="9059863" y="2293938"/>
          <p14:tracePt t="173647" x="8983663" y="2293938"/>
          <p14:tracePt t="173664" x="8831263" y="2332038"/>
          <p14:tracePt t="173681" x="8694738" y="2384425"/>
          <p14:tracePt t="173698" x="8534400" y="2460625"/>
          <p14:tracePt t="173714" x="8389938" y="2492375"/>
          <p14:tracePt t="173731" x="8305800" y="2514600"/>
          <p14:tracePt t="173800" x="8305800" y="2522538"/>
          <p14:tracePt t="173808" x="8313738" y="2530475"/>
          <p14:tracePt t="173816" x="8359775" y="2536825"/>
          <p14:tracePt t="173831" x="8374063" y="2544763"/>
          <p14:tracePt t="173848" x="8404225" y="2552700"/>
          <p14:tracePt t="174000" x="8404225" y="2560638"/>
          <p14:tracePt t="174008" x="8412163" y="2598738"/>
          <p14:tracePt t="174016" x="8466138" y="2743200"/>
          <p14:tracePt t="174031" x="8694738" y="3170238"/>
          <p14:tracePt t="174048" x="8809038" y="3451225"/>
          <p14:tracePt t="174064" x="8969375" y="3749675"/>
          <p14:tracePt t="174081" x="9090025" y="3924300"/>
          <p14:tracePt t="174097" x="9212263" y="4022725"/>
          <p14:tracePt t="174114" x="9274175" y="4038600"/>
          <p14:tracePt t="174131" x="9312275" y="4054475"/>
          <p14:tracePt t="174147" x="9318625" y="4054475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Graphs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Frequency Distributions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49987" y="2198120"/>
            <a:ext cx="9666288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Histogram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الأعمدة التكرارية                                   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Polygon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المضلع التكراري                                        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Relative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Histogram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الأعمدة التكرارية النسبية                   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45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192"/>
    </mc:Choice>
    <mc:Fallback xmlns="">
      <p:transition advTm="191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88" x="9312275" y="4054475"/>
          <p14:tracePt t="696" x="9182100" y="4016375"/>
          <p14:tracePt t="704" x="8975725" y="3946525"/>
          <p14:tracePt t="721" x="8259763" y="3802063"/>
          <p14:tracePt t="738" x="7292975" y="3665538"/>
          <p14:tracePt t="755" x="6469063" y="3559175"/>
          <p14:tracePt t="771" x="5867400" y="3543300"/>
          <p14:tracePt t="788" x="5540375" y="3521075"/>
          <p14:tracePt t="805" x="5464175" y="3521075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7544" y="1678833"/>
            <a:ext cx="5203968" cy="37856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bar graph that represents the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 data set. A histogram has the following properties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horizontal scale is quantitative and measures the data values.</a:t>
            </a:r>
          </a:p>
          <a:p>
            <a:pPr algn="just">
              <a:lnSpc>
                <a:spcPct val="150000"/>
              </a:lnSpc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vertical scale measures the frequencies of the classes.</a:t>
            </a:r>
          </a:p>
          <a:p>
            <a:pPr algn="just">
              <a:lnSpc>
                <a:spcPct val="150000"/>
              </a:lnSpc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Consecutive bars must touch.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67332" y="2435453"/>
            <a:ext cx="5203968" cy="22467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ar-E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الأعمدة التكرارية </a:t>
            </a:r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هو </a:t>
            </a: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رسم بياني شريطي يمثل التوزيع التكراري لمجموعة البيانات. يحتوي الرسم البياني على الخصائص التالية.</a:t>
            </a:r>
          </a:p>
          <a:p>
            <a:pPr algn="r"/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المقياس الأفقي كمي ويقيس قيم البيانات.</a:t>
            </a: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يقيس المقياس العمودي ترددات الفئات.</a:t>
            </a: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يجب أن تتلامس الأشرطة المتتالية.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808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463"/>
    </mc:Choice>
    <mc:Fallback xmlns="">
      <p:transition advTm="3246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408" x="5410200" y="3513138"/>
          <p14:tracePt t="10415" x="5334000" y="3497263"/>
          <p14:tracePt t="10424" x="5227638" y="3459163"/>
          <p14:tracePt t="10440" x="5051425" y="3451225"/>
          <p14:tracePt t="10456" x="4838700" y="3535363"/>
          <p14:tracePt t="10473" x="4441825" y="3657600"/>
          <p14:tracePt t="10490" x="3932238" y="3717925"/>
          <p14:tracePt t="10506" x="3398838" y="3779838"/>
          <p14:tracePt t="10523" x="3048000" y="3779838"/>
          <p14:tracePt t="10540" x="2819400" y="3779838"/>
          <p14:tracePt t="10556" x="2781300" y="3779838"/>
          <p14:tracePt t="10616" x="2773363" y="3779838"/>
          <p14:tracePt t="10833" x="2789238" y="3763963"/>
          <p14:tracePt t="10840" x="2835275" y="3695700"/>
          <p14:tracePt t="10848" x="2911475" y="3597275"/>
          <p14:tracePt t="10857" x="2979738" y="3527425"/>
          <p14:tracePt t="10873" x="3063875" y="3489325"/>
          <p14:tracePt t="10890" x="3178175" y="3436938"/>
          <p14:tracePt t="10907" x="3260725" y="3406775"/>
          <p14:tracePt t="10923" x="3276600" y="3406775"/>
          <p14:tracePt t="11561" x="3314700" y="3406775"/>
          <p14:tracePt t="11568" x="3406775" y="3421063"/>
          <p14:tracePt t="11575" x="3527425" y="3459163"/>
          <p14:tracePt t="11591" x="3717925" y="3513138"/>
          <p14:tracePt t="11607" x="3863975" y="3551238"/>
          <p14:tracePt t="11623" x="4008438" y="3597275"/>
          <p14:tracePt t="11640" x="4389438" y="3641725"/>
          <p14:tracePt t="11657" x="4740275" y="3641725"/>
          <p14:tracePt t="11674" x="4930775" y="3641725"/>
          <p14:tracePt t="11690" x="5029200" y="3641725"/>
          <p14:tracePt t="11752" x="4991100" y="3641725"/>
          <p14:tracePt t="11761" x="4854575" y="3611563"/>
          <p14:tracePt t="11774" x="4708525" y="3573463"/>
          <p14:tracePt t="11791" x="4457700" y="3497263"/>
          <p14:tracePt t="11807" x="3902075" y="3467100"/>
          <p14:tracePt t="11824" x="3475038" y="3489325"/>
          <p14:tracePt t="11840" x="3222625" y="3521075"/>
          <p14:tracePt t="11896" x="3260725" y="3527425"/>
          <p14:tracePt t="11904" x="3352800" y="3527425"/>
          <p14:tracePt t="11911" x="3482975" y="3551238"/>
          <p14:tracePt t="11924" x="3649663" y="3551238"/>
          <p14:tracePt t="11940" x="3878263" y="3551238"/>
          <p14:tracePt t="11957" x="3886200" y="3551238"/>
          <p14:tracePt t="11991" x="3878263" y="3551238"/>
          <p14:tracePt t="12007" x="3581400" y="3489325"/>
          <p14:tracePt t="12024" x="3406775" y="3444875"/>
          <p14:tracePt t="12040" x="3368675" y="3436938"/>
          <p14:tracePt t="12088" x="3390900" y="3436938"/>
          <p14:tracePt t="12095" x="3436938" y="3436938"/>
          <p14:tracePt t="12107" x="3497263" y="3436938"/>
          <p14:tracePt t="12124" x="3551238" y="3444875"/>
          <p14:tracePt t="12184" x="3543300" y="3444875"/>
          <p14:tracePt t="12192" x="3505200" y="3436938"/>
          <p14:tracePt t="12200" x="3489325" y="3436938"/>
          <p14:tracePt t="12208" x="3482975" y="3436938"/>
          <p14:tracePt t="12504" x="3543300" y="3436938"/>
          <p14:tracePt t="12512" x="3619500" y="3444875"/>
          <p14:tracePt t="12524" x="3711575" y="3467100"/>
          <p14:tracePt t="12541" x="3902075" y="3527425"/>
          <p14:tracePt t="12557" x="4098925" y="3565525"/>
          <p14:tracePt t="12574" x="4495800" y="3573463"/>
          <p14:tracePt t="12592" x="4778375" y="3581400"/>
          <p14:tracePt t="12648" x="4770438" y="3581400"/>
          <p14:tracePt t="12655" x="4670425" y="3581400"/>
          <p14:tracePt t="12663" x="4533900" y="3597275"/>
          <p14:tracePt t="12674" x="4313238" y="3627438"/>
          <p14:tracePt t="12691" x="3756025" y="3627438"/>
          <p14:tracePt t="12707" x="3421063" y="3627438"/>
          <p14:tracePt t="12724" x="3238500" y="3627438"/>
          <p14:tracePt t="12741" x="3216275" y="3627438"/>
          <p14:tracePt t="12757" x="3208338" y="3635375"/>
          <p14:tracePt t="12774" x="3260725" y="3649663"/>
          <p14:tracePt t="12791" x="3581400" y="3665538"/>
          <p14:tracePt t="12793" x="3954463" y="3665538"/>
          <p14:tracePt t="12807" x="4549775" y="3665538"/>
          <p14:tracePt t="12824" x="4816475" y="3665538"/>
          <p14:tracePt t="12841" x="4899025" y="3673475"/>
          <p14:tracePt t="12874" x="4846638" y="3673475"/>
          <p14:tracePt t="12891" x="4533900" y="3673475"/>
          <p14:tracePt t="12908" x="3894138" y="3673475"/>
          <p14:tracePt t="12924" x="3436938" y="3673475"/>
          <p14:tracePt t="12941" x="3330575" y="3673475"/>
          <p14:tracePt t="12977" x="3413125" y="3673475"/>
          <p14:tracePt t="12991" x="3597275" y="3673475"/>
          <p14:tracePt t="13007" x="4587875" y="3673475"/>
          <p14:tracePt t="13024" x="4876800" y="3673475"/>
          <p14:tracePt t="13041" x="4930775" y="3673475"/>
          <p14:tracePt t="13074" x="4860925" y="3673475"/>
          <p14:tracePt t="13091" x="4625975" y="3635375"/>
          <p14:tracePt t="13107" x="4152900" y="3589338"/>
          <p14:tracePt t="13124" x="3894138" y="3589338"/>
          <p14:tracePt t="13141" x="3863975" y="3589338"/>
          <p14:tracePt t="13176" x="3870325" y="3589338"/>
          <p14:tracePt t="13191" x="3932238" y="3589338"/>
          <p14:tracePt t="13207" x="4076700" y="3603625"/>
          <p14:tracePt t="13225" x="4160838" y="3635375"/>
          <p14:tracePt t="13272" x="4144963" y="3635375"/>
          <p14:tracePt t="13281" x="4130675" y="3635375"/>
          <p14:tracePt t="13376" x="4122738" y="3635375"/>
          <p14:tracePt t="13384" x="4084638" y="3619500"/>
          <p14:tracePt t="13392" x="4054475" y="3611563"/>
          <p14:tracePt t="13407" x="3902075" y="3589338"/>
          <p14:tracePt t="13424" x="3679825" y="3573463"/>
          <p14:tracePt t="13441" x="3603625" y="3559175"/>
          <p14:tracePt t="13458" x="3597275" y="3551238"/>
          <p14:tracePt t="14072" x="3627438" y="3551238"/>
          <p14:tracePt t="14080" x="3687763" y="3565525"/>
          <p14:tracePt t="14091" x="3749675" y="3581400"/>
          <p14:tracePt t="14108" x="3870325" y="3611563"/>
          <p14:tracePt t="14124" x="4022725" y="3627438"/>
          <p14:tracePt t="14141" x="4389438" y="3627438"/>
          <p14:tracePt t="14158" x="4640263" y="3619500"/>
          <p14:tracePt t="14176" x="4716463" y="3619500"/>
          <p14:tracePt t="14280" x="4724400" y="3619500"/>
          <p14:tracePt t="14312" x="4746625" y="3619500"/>
          <p14:tracePt t="14319" x="4792663" y="3589338"/>
          <p14:tracePt t="14327" x="4868863" y="3559175"/>
          <p14:tracePt t="14341" x="4914900" y="3559175"/>
          <p14:tracePt t="14358" x="4953000" y="3559175"/>
          <p14:tracePt t="14375" x="4975225" y="3559175"/>
          <p14:tracePt t="14391" x="4991100" y="3551238"/>
          <p14:tracePt t="14864" x="4999038" y="3543300"/>
          <p14:tracePt t="14896" x="5013325" y="3543300"/>
          <p14:tracePt t="14904" x="5059363" y="3521075"/>
          <p14:tracePt t="14911" x="5135563" y="3475038"/>
          <p14:tracePt t="14925" x="5219700" y="3444875"/>
          <p14:tracePt t="14941" x="5326063" y="3398838"/>
          <p14:tracePt t="14959" x="5394325" y="3360738"/>
          <p14:tracePt t="14975" x="5410200" y="3352800"/>
          <p14:tracePt t="15040" x="5418138" y="3344863"/>
          <p14:tracePt t="15144" x="5432425" y="3344863"/>
          <p14:tracePt t="15152" x="5456238" y="3344863"/>
          <p14:tracePt t="15160" x="5470525" y="3344863"/>
          <p14:tracePt t="15175" x="5494338" y="3344863"/>
          <p14:tracePt t="15191" x="5524500" y="3344863"/>
          <p14:tracePt t="15320" x="5532438" y="3344863"/>
          <p14:tracePt t="15327" x="5540375" y="3344863"/>
          <p14:tracePt t="15343" x="5546725" y="3344863"/>
          <p14:tracePt t="15384" x="5562600" y="3344863"/>
          <p14:tracePt t="15392" x="5570538" y="3352800"/>
          <p14:tracePt t="15400" x="5584825" y="3352800"/>
          <p14:tracePt t="15408" x="5600700" y="3368675"/>
          <p14:tracePt t="15425" x="5622925" y="3375025"/>
          <p14:tracePt t="15442" x="5646738" y="3382963"/>
          <p14:tracePt t="15458" x="5737225" y="3436938"/>
          <p14:tracePt t="15475" x="6019800" y="3543300"/>
          <p14:tracePt t="15492" x="6134100" y="3589338"/>
          <p14:tracePt t="15508" x="6226175" y="3619500"/>
          <p14:tracePt t="15525" x="6400800" y="3635375"/>
          <p14:tracePt t="15542" x="6553200" y="3649663"/>
          <p14:tracePt t="15558" x="6613525" y="3665538"/>
          <p14:tracePt t="15575" x="6645275" y="3665538"/>
          <p14:tracePt t="15592" x="6683375" y="3665538"/>
          <p14:tracePt t="15608" x="6697663" y="3665538"/>
          <p14:tracePt t="15625" x="6721475" y="3641725"/>
          <p14:tracePt t="15642" x="6789738" y="3603625"/>
          <p14:tracePt t="15658" x="6858000" y="3589338"/>
          <p14:tracePt t="15675" x="6956425" y="3551238"/>
          <p14:tracePt t="15692" x="7070725" y="3535363"/>
          <p14:tracePt t="15708" x="7185025" y="3521075"/>
          <p14:tracePt t="15725" x="7254875" y="3521075"/>
          <p14:tracePt t="15742" x="7337425" y="3505200"/>
          <p14:tracePt t="15758" x="7391400" y="3497263"/>
          <p14:tracePt t="15775" x="7399338" y="3497263"/>
          <p14:tracePt t="15873" x="7413625" y="3497263"/>
          <p14:tracePt t="15880" x="7429500" y="3497263"/>
          <p14:tracePt t="15892" x="7445375" y="3497263"/>
          <p14:tracePt t="16584" x="7459663" y="3497263"/>
          <p14:tracePt t="16591" x="7497763" y="3497263"/>
          <p14:tracePt t="16600" x="7535863" y="3513138"/>
          <p14:tracePt t="16609" x="7566025" y="3521075"/>
          <p14:tracePt t="16625" x="7688263" y="3521075"/>
          <p14:tracePt t="16642" x="7848600" y="3513138"/>
          <p14:tracePt t="16659" x="7932738" y="3513138"/>
          <p14:tracePt t="16675" x="7993063" y="3513138"/>
          <p14:tracePt t="16692" x="8061325" y="3497263"/>
          <p14:tracePt t="16709" x="8077200" y="3497263"/>
          <p14:tracePt t="16944" x="8077200" y="3513138"/>
          <p14:tracePt t="16952" x="8077200" y="3535363"/>
          <p14:tracePt t="16960" x="8069263" y="3543300"/>
          <p14:tracePt t="16976" x="8047038" y="3565525"/>
          <p14:tracePt t="16992" x="8023225" y="3581400"/>
          <p14:tracePt t="17009" x="8023225" y="3589338"/>
          <p14:tracePt t="17026" x="8016875" y="3589338"/>
          <p14:tracePt t="17042" x="8008938" y="3589338"/>
          <p14:tracePt t="17168" x="8001000" y="3589338"/>
          <p14:tracePt t="17184" x="8001000" y="3573463"/>
          <p14:tracePt t="17193" x="8023225" y="3565525"/>
          <p14:tracePt t="17200" x="8047038" y="3559175"/>
          <p14:tracePt t="17209" x="8069263" y="3559175"/>
          <p14:tracePt t="17226" x="8131175" y="3535363"/>
          <p14:tracePt t="17242" x="8229600" y="3513138"/>
          <p14:tracePt t="17259" x="8289925" y="3513138"/>
          <p14:tracePt t="17276" x="8328025" y="3497263"/>
          <p14:tracePt t="17292" x="8335963" y="3497263"/>
          <p14:tracePt t="17441" x="8359775" y="3475038"/>
          <p14:tracePt t="17447" x="8397875" y="3467100"/>
          <p14:tracePt t="17459" x="8412163" y="3459163"/>
          <p14:tracePt t="17476" x="8474075" y="3459163"/>
          <p14:tracePt t="17493" x="8550275" y="3459163"/>
          <p14:tracePt t="17509" x="8648700" y="3459163"/>
          <p14:tracePt t="17526" x="8763000" y="3459163"/>
          <p14:tracePt t="17542" x="8823325" y="3459163"/>
          <p14:tracePt t="17559" x="8839200" y="3459163"/>
          <p14:tracePt t="17648" x="8855075" y="3459163"/>
          <p14:tracePt t="17656" x="8869363" y="3459163"/>
          <p14:tracePt t="17663" x="8885238" y="3459163"/>
          <p14:tracePt t="17676" x="8907463" y="3459163"/>
          <p14:tracePt t="17692" x="9021763" y="3475038"/>
          <p14:tracePt t="17710" x="9197975" y="3521075"/>
          <p14:tracePt t="17727" x="9418638" y="3527425"/>
          <p14:tracePt t="17743" x="9502775" y="3527425"/>
          <p14:tracePt t="17759" x="9677400" y="3527425"/>
          <p14:tracePt t="17776" x="9731375" y="3527425"/>
          <p14:tracePt t="17792" x="9745663" y="3527425"/>
          <p14:tracePt t="17864" x="9761538" y="3527425"/>
          <p14:tracePt t="17873" x="9783763" y="3527425"/>
          <p14:tracePt t="17879" x="9821863" y="3527425"/>
          <p14:tracePt t="17892" x="9852025" y="3527425"/>
          <p14:tracePt t="17909" x="9921875" y="3521075"/>
          <p14:tracePt t="17926" x="10036175" y="3505200"/>
          <p14:tracePt t="17943" x="10142538" y="3505200"/>
          <p14:tracePt t="17959" x="10256838" y="3505200"/>
          <p14:tracePt t="17976" x="10287000" y="3497263"/>
          <p14:tracePt t="18592" x="10256838" y="3497263"/>
          <p14:tracePt t="18600" x="10188575" y="3497263"/>
          <p14:tracePt t="18609" x="10080625" y="3535363"/>
          <p14:tracePt t="18626" x="9617075" y="3787775"/>
          <p14:tracePt t="18643" x="8839200" y="3992563"/>
          <p14:tracePt t="18660" x="7840663" y="4198938"/>
          <p14:tracePt t="18676" x="6667500" y="4365625"/>
          <p14:tracePt t="18694" x="5470525" y="4511675"/>
          <p14:tracePt t="18709" x="4473575" y="4572000"/>
          <p14:tracePt t="18727" x="3216275" y="4572000"/>
          <p14:tracePt t="18743" x="2492375" y="4564063"/>
          <p14:tracePt t="18760" x="1836738" y="4479925"/>
          <p14:tracePt t="18776" x="1371600" y="4403725"/>
          <p14:tracePt t="18793" x="1150938" y="4373563"/>
          <p14:tracePt t="18810" x="1012825" y="4343400"/>
          <p14:tracePt t="18826" x="922338" y="4313238"/>
          <p14:tracePt t="18843" x="854075" y="4283075"/>
          <p14:tracePt t="18860" x="822325" y="4267200"/>
          <p14:tracePt t="18876" x="784225" y="4259263"/>
          <p14:tracePt t="18894" x="739775" y="4244975"/>
          <p14:tracePt t="18910" x="647700" y="4221163"/>
          <p14:tracePt t="18927" x="503238" y="4221163"/>
          <p14:tracePt t="18943" x="312738" y="4221163"/>
          <p14:tracePt t="18960" x="168275" y="4221163"/>
          <p14:tracePt t="18976" x="68263" y="4221163"/>
          <p14:tracePt t="18993" x="0" y="4221163"/>
          <p14:tracePt t="19040" x="0" y="4229100"/>
          <p14:tracePt t="19088" x="0" y="4251325"/>
          <p14:tracePt t="19095" x="0" y="4267200"/>
          <p14:tracePt t="19104" x="22225" y="4289425"/>
          <p14:tracePt t="19111" x="60325" y="4305300"/>
          <p14:tracePt t="19126" x="130175" y="4327525"/>
          <p14:tracePt t="19143" x="411163" y="4373563"/>
          <p14:tracePt t="19160" x="647700" y="4373563"/>
          <p14:tracePt t="19176" x="898525" y="4373563"/>
          <p14:tracePt t="19194" x="1120775" y="4373563"/>
          <p14:tracePt t="19210" x="1287463" y="4327525"/>
          <p14:tracePt t="19226" x="1393825" y="4283075"/>
          <p14:tracePt t="19243" x="1463675" y="4237038"/>
          <p14:tracePt t="19260" x="1485900" y="4221163"/>
          <p14:tracePt t="19276" x="1493838" y="4221163"/>
          <p14:tracePt t="19310" x="1524000" y="4175125"/>
          <p14:tracePt t="19312" x="1546225" y="4160838"/>
          <p14:tracePt t="19327" x="1562100" y="4144963"/>
          <p14:tracePt t="19343" x="1660525" y="4122738"/>
          <p14:tracePt t="19360" x="1806575" y="4092575"/>
          <p14:tracePt t="19376" x="1927225" y="4084638"/>
          <p14:tracePt t="19394" x="2079625" y="4046538"/>
          <p14:tracePt t="19410" x="2263775" y="4038600"/>
          <p14:tracePt t="19426" x="2422525" y="4022725"/>
          <p14:tracePt t="19443" x="2506663" y="4022725"/>
          <p14:tracePt t="19460" x="2514600" y="4022725"/>
          <p14:tracePt t="19528" x="2522538" y="4022725"/>
          <p14:tracePt t="19575" x="2536825" y="4022725"/>
          <p14:tracePt t="19583" x="2552700" y="4022725"/>
          <p14:tracePt t="19593" x="2568575" y="4030663"/>
          <p14:tracePt t="19610" x="2598738" y="4030663"/>
          <p14:tracePt t="19626" x="2628900" y="4046538"/>
          <p14:tracePt t="19643" x="2644775" y="4046538"/>
          <p14:tracePt t="19660" x="2651125" y="4046538"/>
          <p14:tracePt t="19968" x="2674938" y="4046538"/>
          <p14:tracePt t="19976" x="2727325" y="4060825"/>
          <p14:tracePt t="19984" x="2803525" y="4092575"/>
          <p14:tracePt t="19993" x="2857500" y="4098925"/>
          <p14:tracePt t="20010" x="3001963" y="4130675"/>
          <p14:tracePt t="20027" x="3314700" y="4122738"/>
          <p14:tracePt t="20043" x="3733800" y="4068763"/>
          <p14:tracePt t="20060" x="4054475" y="4054475"/>
          <p14:tracePt t="20077" x="4313238" y="4008438"/>
          <p14:tracePt t="20095" x="4503738" y="3978275"/>
          <p14:tracePt t="20110" x="4511675" y="3978275"/>
          <p14:tracePt t="20208" x="4533900" y="3978275"/>
          <p14:tracePt t="20216" x="4564063" y="3978275"/>
          <p14:tracePt t="20227" x="4594225" y="3978275"/>
          <p14:tracePt t="20243" x="4648200" y="3978275"/>
          <p14:tracePt t="20260" x="4754563" y="3984625"/>
          <p14:tracePt t="20277" x="4953000" y="3984625"/>
          <p14:tracePt t="20293" x="5067300" y="4000500"/>
          <p14:tracePt t="20311" x="5143500" y="4016375"/>
          <p14:tracePt t="20327" x="5173663" y="4016375"/>
          <p14:tracePt t="20343" x="5219700" y="4016375"/>
          <p14:tracePt t="20432" x="5227638" y="4016375"/>
          <p14:tracePt t="20440" x="5227638" y="4022725"/>
          <p14:tracePt t="20447" x="5235575" y="4030663"/>
          <p14:tracePt t="20460" x="5249863" y="4038600"/>
          <p14:tracePt t="20477" x="5295900" y="4060825"/>
          <p14:tracePt t="20493" x="5410200" y="4137025"/>
          <p14:tracePt t="20511" x="5494338" y="4152900"/>
          <p14:tracePt t="20896" x="5508625" y="4152900"/>
          <p14:tracePt t="20904" x="5532438" y="4168775"/>
          <p14:tracePt t="20912" x="5554663" y="4175125"/>
          <p14:tracePt t="20927" x="5630863" y="4183063"/>
          <p14:tracePt t="20944" x="5875338" y="4183063"/>
          <p14:tracePt t="20960" x="6188075" y="4152900"/>
          <p14:tracePt t="20977" x="6392863" y="4152900"/>
          <p14:tracePt t="20994" x="6621463" y="4137025"/>
          <p14:tracePt t="21010" x="6765925" y="4122738"/>
          <p14:tracePt t="21027" x="6797675" y="4122738"/>
          <p14:tracePt t="21136" x="6811963" y="4122738"/>
          <p14:tracePt t="21144" x="6827838" y="4122738"/>
          <p14:tracePt t="21152" x="6842125" y="4122738"/>
          <p14:tracePt t="21160" x="6850063" y="4122738"/>
          <p14:tracePt t="21177" x="6911975" y="4114800"/>
          <p14:tracePt t="21194" x="7056438" y="4098925"/>
          <p14:tracePt t="21210" x="7146925" y="4098925"/>
          <p14:tracePt t="21227" x="7292975" y="4076700"/>
          <p14:tracePt t="21244" x="7399338" y="4068763"/>
          <p14:tracePt t="21260" x="7429500" y="4068763"/>
          <p14:tracePt t="21277" x="7445375" y="4068763"/>
          <p14:tracePt t="21295" x="7459663" y="4068763"/>
          <p14:tracePt t="21310" x="7467600" y="4068763"/>
          <p14:tracePt t="21312" x="7483475" y="4068763"/>
          <p14:tracePt t="21327" x="7505700" y="4076700"/>
          <p14:tracePt t="21344" x="7551738" y="4076700"/>
          <p14:tracePt t="21360" x="7688263" y="4076700"/>
          <p14:tracePt t="21377" x="7772400" y="4084638"/>
          <p14:tracePt t="21394" x="7902575" y="4084638"/>
          <p14:tracePt t="21410" x="8054975" y="4084638"/>
          <p14:tracePt t="21427" x="8131175" y="4084638"/>
          <p14:tracePt t="21444" x="8221663" y="4076700"/>
          <p14:tracePt t="21460" x="8267700" y="4076700"/>
          <p14:tracePt t="21477" x="8275638" y="4068763"/>
          <p14:tracePt t="21544" x="8297863" y="4068763"/>
          <p14:tracePt t="21552" x="8351838" y="4068763"/>
          <p14:tracePt t="21560" x="8435975" y="4060825"/>
          <p14:tracePt t="21577" x="8588375" y="4054475"/>
          <p14:tracePt t="21594" x="8778875" y="4022725"/>
          <p14:tracePt t="21611" x="8945563" y="4022725"/>
          <p14:tracePt t="21627" x="9083675" y="4022725"/>
          <p14:tracePt t="21644" x="9128125" y="4022725"/>
          <p14:tracePt t="21661" x="9136063" y="4022725"/>
          <p14:tracePt t="21694" x="9144000" y="4022725"/>
          <p14:tracePt t="21711" x="9159875" y="4022725"/>
          <p14:tracePt t="21727" x="9228138" y="4030663"/>
          <p14:tracePt t="21744" x="9342438" y="4030663"/>
          <p14:tracePt t="21761" x="9418638" y="4038600"/>
          <p14:tracePt t="21777" x="9509125" y="4038600"/>
          <p14:tracePt t="21794" x="9578975" y="4038600"/>
          <p14:tracePt t="21840" x="9585325" y="4038600"/>
          <p14:tracePt t="21960" x="9585325" y="4046538"/>
          <p14:tracePt t="21992" x="9578975" y="4054475"/>
          <p14:tracePt t="22000" x="9555163" y="4054475"/>
          <p14:tracePt t="22011" x="9517063" y="4054475"/>
          <p14:tracePt t="22027" x="9364663" y="4076700"/>
          <p14:tracePt t="22044" x="9045575" y="4213225"/>
          <p14:tracePt t="22061" x="8542338" y="4305300"/>
          <p14:tracePt t="22077" x="7954963" y="4411663"/>
          <p14:tracePt t="22095" x="7269163" y="4487863"/>
          <p14:tracePt t="22111" x="7026275" y="4525963"/>
          <p14:tracePt t="22127" x="6499225" y="4549775"/>
          <p14:tracePt t="22144" x="6156325" y="4556125"/>
          <p14:tracePt t="22161" x="5768975" y="4556125"/>
          <p14:tracePt t="22177" x="5143500" y="4556125"/>
          <p14:tracePt t="22195" x="4487863" y="4556125"/>
          <p14:tracePt t="22211" x="3886200" y="4556125"/>
          <p14:tracePt t="22228" x="3436938" y="4579938"/>
          <p14:tracePt t="22244" x="3063875" y="4579938"/>
          <p14:tracePt t="22261" x="2797175" y="4579938"/>
          <p14:tracePt t="22277" x="2536825" y="4579938"/>
          <p14:tracePt t="22295" x="2270125" y="4594225"/>
          <p14:tracePt t="22311" x="2209800" y="4602163"/>
          <p14:tracePt t="22313" x="2149475" y="4602163"/>
          <p14:tracePt t="22327" x="2057400" y="4625975"/>
          <p14:tracePt t="22344" x="1997075" y="4625975"/>
          <p14:tracePt t="22361" x="1981200" y="4625975"/>
          <p14:tracePt t="22456" x="1973263" y="4625975"/>
          <p14:tracePt t="22464" x="1958975" y="4602163"/>
          <p14:tracePt t="22477" x="1951038" y="4587875"/>
          <p14:tracePt t="22494" x="1951038" y="4579938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48865" y="1650393"/>
            <a:ext cx="9044318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Draw the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 based on the data in the below table: 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85831578"/>
                  </p:ext>
                </p:extLst>
              </p:nvPr>
            </p:nvGraphicFramePr>
            <p:xfrm>
              <a:off x="2640039" y="2206058"/>
              <a:ext cx="5320187" cy="40386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13531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1453130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453526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</a:tblGrid>
                  <a:tr h="54654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</a:t>
                          </a:r>
                          <a:r>
                            <a:rPr lang="en-US" sz="2100" i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</a:t>
                          </a:r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86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3962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142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85831578"/>
                  </p:ext>
                </p:extLst>
              </p:nvPr>
            </p:nvGraphicFramePr>
            <p:xfrm>
              <a:off x="2640039" y="2206058"/>
              <a:ext cx="5320187" cy="40386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13531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1453130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453526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</a:tblGrid>
                  <a:tr h="7315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</a:t>
                          </a:r>
                          <a:r>
                            <a:rPr lang="en-US" sz="2100" i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</a:t>
                          </a:r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16873" t="-178571" r="-993" b="-70428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16873" t="-286765" r="-993" b="-625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19315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985"/>
    </mc:Choice>
    <mc:Fallback xmlns="">
      <p:transition advTm="1298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97" x="1958975" y="4572000"/>
          <p14:tracePt t="705" x="2117725" y="4525963"/>
          <p14:tracePt t="713" x="2492375" y="4373563"/>
          <p14:tracePt t="721" x="2873375" y="4191000"/>
          <p14:tracePt t="736" x="3467100" y="3848100"/>
          <p14:tracePt t="752" x="3817938" y="3635375"/>
          <p14:tracePt t="768" x="3978275" y="3459163"/>
          <p14:tracePt t="785" x="4038600" y="3268663"/>
          <p14:tracePt t="802" x="4076700" y="3108325"/>
          <p14:tracePt t="818" x="4076700" y="2933700"/>
          <p14:tracePt t="836" x="4000500" y="2743200"/>
          <p14:tracePt t="852" x="3902075" y="2568575"/>
          <p14:tracePt t="869" x="3817938" y="2422525"/>
          <p14:tracePt t="886" x="3756025" y="2332038"/>
          <p14:tracePt t="902" x="3741738" y="2316163"/>
          <p14:tracePt t="1209" x="3711575" y="2316163"/>
          <p14:tracePt t="1217" x="3673475" y="2308225"/>
          <p14:tracePt t="1224" x="3603625" y="2301875"/>
          <p14:tracePt t="1235" x="3551238" y="2278063"/>
          <p14:tracePt t="1252" x="3489325" y="2263775"/>
          <p14:tracePt t="1269" x="3459163" y="2255838"/>
          <p14:tracePt t="1285" x="3398838" y="2263775"/>
          <p14:tracePt t="1302" x="3306763" y="2400300"/>
          <p14:tracePt t="1319" x="3238500" y="2506663"/>
          <p14:tracePt t="1336" x="3222625" y="2582863"/>
          <p14:tracePt t="1352" x="3200400" y="2651125"/>
          <p14:tracePt t="1769" x="3200400" y="2751138"/>
          <p14:tracePt t="1777" x="3200400" y="2963863"/>
          <p14:tracePt t="1785" x="3184525" y="3238500"/>
          <p14:tracePt t="1802" x="3094038" y="3802063"/>
          <p14:tracePt t="1819" x="3009900" y="4359275"/>
          <p14:tracePt t="1835" x="2949575" y="4860925"/>
          <p14:tracePt t="1852" x="2873375" y="5356225"/>
          <p14:tracePt t="1869" x="2819400" y="5851525"/>
          <p14:tracePt t="1886" x="2765425" y="6202363"/>
          <p14:tracePt t="1902" x="2743200" y="6438900"/>
          <p14:tracePt t="1919" x="2743200" y="6607175"/>
          <p14:tracePt t="1920" x="2743200" y="6683375"/>
          <p14:tracePt t="1935" x="2743200" y="6751638"/>
          <p14:tracePt t="1952" x="2743200" y="6850063"/>
          <p14:tracePt t="2249" x="2743200" y="6789738"/>
          <p14:tracePt t="2258" x="2781300" y="6689725"/>
          <p14:tracePt t="2269" x="2827338" y="6561138"/>
          <p14:tracePt t="2286" x="2979738" y="6226175"/>
          <p14:tracePt t="2302" x="3230563" y="5616575"/>
          <p14:tracePt t="2320" x="3703638" y="4610100"/>
          <p14:tracePt t="2336" x="3817938" y="4321175"/>
          <p14:tracePt t="2352" x="4191000" y="3597275"/>
          <p14:tracePt t="2369" x="4351338" y="3314700"/>
          <p14:tracePt t="2386" x="4449763" y="3140075"/>
          <p14:tracePt t="2402" x="4533900" y="2994025"/>
          <p14:tracePt t="2419" x="4602163" y="2865438"/>
          <p14:tracePt t="2436" x="4670425" y="2735263"/>
          <p14:tracePt t="2452" x="4732338" y="2613025"/>
          <p14:tracePt t="2469" x="4762500" y="2536825"/>
          <p14:tracePt t="2486" x="4770438" y="2514600"/>
          <p14:tracePt t="2569" x="4770438" y="2506663"/>
          <p14:tracePt t="2576" x="4784725" y="2476500"/>
          <p14:tracePt t="2586" x="4808538" y="2422525"/>
          <p14:tracePt t="2602" x="4854575" y="2354263"/>
          <p14:tracePt t="2619" x="4860925" y="2339975"/>
          <p14:tracePt t="2636" x="4906963" y="2247900"/>
          <p14:tracePt t="2653" x="4930775" y="2225675"/>
          <p14:tracePt t="2898" x="4930775" y="2293938"/>
          <p14:tracePt t="2905" x="4930775" y="2430463"/>
          <p14:tracePt t="2920" x="4930775" y="2536825"/>
          <p14:tracePt t="2936" x="4930775" y="2797175"/>
          <p14:tracePt t="2953" x="4914900" y="3048000"/>
          <p14:tracePt t="2969" x="4914900" y="3406775"/>
          <p14:tracePt t="2987" x="4868863" y="3794125"/>
          <p14:tracePt t="3002" x="4808538" y="4213225"/>
          <p14:tracePt t="3019" x="4746625" y="4632325"/>
          <p14:tracePt t="3036" x="4670425" y="5189538"/>
          <p14:tracePt t="3052" x="4602163" y="5707063"/>
          <p14:tracePt t="3069" x="4549775" y="6118225"/>
          <p14:tracePt t="3086" x="4533900" y="6384925"/>
          <p14:tracePt t="3102" x="4533900" y="6553200"/>
          <p14:tracePt t="3119" x="4533900" y="6667500"/>
          <p14:tracePt t="3136" x="4533900" y="6697663"/>
          <p14:tracePt t="3152" x="4533900" y="6705600"/>
          <p14:tracePt t="3208" x="4549775" y="6697663"/>
          <p14:tracePt t="3217" x="4587875" y="6637338"/>
          <p14:tracePt t="3224" x="4702175" y="6446838"/>
          <p14:tracePt t="3236" x="4854575" y="6180138"/>
          <p14:tracePt t="3253" x="5203825" y="5554663"/>
          <p14:tracePt t="3270" x="5775325" y="4724400"/>
          <p14:tracePt t="3286" x="6461125" y="3946525"/>
          <p14:tracePt t="3303" x="7002463" y="3238500"/>
          <p14:tracePt t="3320" x="7391400" y="2659063"/>
          <p14:tracePt t="3336" x="7666038" y="2149475"/>
          <p14:tracePt t="3353" x="7704138" y="1981200"/>
          <p14:tracePt t="3369" x="7704138" y="1882775"/>
          <p14:tracePt t="3386" x="7704138" y="1820863"/>
          <p14:tracePt t="3403" x="7688263" y="1768475"/>
          <p14:tracePt t="3420" x="7666038" y="1722438"/>
          <p14:tracePt t="3436" x="7658100" y="1714500"/>
          <p14:tracePt t="3593" x="7650163" y="1722438"/>
          <p14:tracePt t="3617" x="7642225" y="1730375"/>
          <p14:tracePt t="3624" x="7635875" y="1752600"/>
          <p14:tracePt t="3636" x="7559675" y="1912938"/>
          <p14:tracePt t="3653" x="7353300" y="2278063"/>
          <p14:tracePt t="3670" x="7116763" y="2613025"/>
          <p14:tracePt t="3686" x="6972300" y="2765425"/>
          <p14:tracePt t="3703" x="6880225" y="2835275"/>
          <p14:tracePt t="3753" x="6873875" y="2835275"/>
          <p14:tracePt t="3769" x="6858000" y="2803525"/>
          <p14:tracePt t="3777" x="6842125" y="2759075"/>
          <p14:tracePt t="3786" x="6819900" y="2713038"/>
          <p14:tracePt t="3803" x="6811963" y="2705100"/>
          <p14:tracePt t="3825" x="6811963" y="2697163"/>
          <p14:tracePt t="3836" x="6804025" y="2697163"/>
          <p14:tracePt t="3853" x="6789738" y="2674938"/>
          <p14:tracePt t="4137" x="6789738" y="2827338"/>
          <p14:tracePt t="4145" x="6811963" y="3101975"/>
          <p14:tracePt t="4153" x="6835775" y="3336925"/>
          <p14:tracePt t="4170" x="6888163" y="3932238"/>
          <p14:tracePt t="4188" x="6888163" y="4305300"/>
          <p14:tracePt t="4203" x="6888163" y="4594225"/>
          <p14:tracePt t="4220" x="6888163" y="4800600"/>
          <p14:tracePt t="4236" x="6888163" y="4983163"/>
          <p14:tracePt t="4253" x="6888163" y="5181600"/>
          <p14:tracePt t="4270" x="6888163" y="5341938"/>
          <p14:tracePt t="4286" x="6918325" y="5516563"/>
          <p14:tracePt t="4304" x="6942138" y="5707063"/>
          <p14:tracePt t="4320" x="6964363" y="5813425"/>
          <p14:tracePt t="4336" x="6972300" y="5883275"/>
          <p14:tracePt t="4353" x="6972300" y="5943600"/>
          <p14:tracePt t="4370" x="6972300" y="5965825"/>
          <p14:tracePt t="4386" x="6988175" y="5973763"/>
          <p14:tracePt t="4729" x="6964363" y="5943600"/>
          <p14:tracePt t="4736" x="6880225" y="5837238"/>
          <p14:tracePt t="4745" x="6773863" y="5668963"/>
          <p14:tracePt t="4753" x="6569075" y="5456238"/>
          <p14:tracePt t="4770" x="6057900" y="4876800"/>
          <p14:tracePt t="4787" x="5464175" y="4373563"/>
          <p14:tracePt t="4803" x="5089525" y="4038600"/>
          <p14:tracePt t="4820" x="4922838" y="3825875"/>
          <p14:tracePt t="4837" x="4808538" y="3673475"/>
          <p14:tracePt t="4853" x="4754563" y="3589338"/>
          <p14:tracePt t="4870" x="4754563" y="3559175"/>
          <p14:tracePt t="4945" x="4746625" y="3551238"/>
          <p14:tracePt t="4953" x="4732338" y="3535363"/>
          <p14:tracePt t="4961" x="4686300" y="3527425"/>
          <p14:tracePt t="4970" x="4632325" y="3513138"/>
          <p14:tracePt t="4986" x="4518025" y="3482975"/>
          <p14:tracePt t="5004" x="4359275" y="3436938"/>
          <p14:tracePt t="5020" x="4137025" y="3368675"/>
          <p14:tracePt t="5036" x="3856038" y="3306763"/>
          <p14:tracePt t="5053" x="3268663" y="3276600"/>
          <p14:tracePt t="5070" x="2705100" y="3184525"/>
          <p14:tracePt t="5087" x="2408238" y="3094038"/>
          <p14:tracePt t="5103" x="2301875" y="3025775"/>
          <p14:tracePt t="5120" x="2278063" y="3001963"/>
          <p14:tracePt t="5136" x="2278063" y="2994025"/>
          <p14:tracePt t="5153" x="2278063" y="2911475"/>
          <p14:tracePt t="5170" x="2324100" y="2835275"/>
          <p14:tracePt t="5187" x="2384425" y="2797175"/>
          <p14:tracePt t="5204" x="2460625" y="2759075"/>
          <p14:tracePt t="5221" x="2492375" y="2743200"/>
          <p14:tracePt t="5253" x="2492375" y="2735263"/>
          <p14:tracePt t="5641" x="2530475" y="2743200"/>
          <p14:tracePt t="5649" x="2674938" y="2781300"/>
          <p14:tracePt t="5656" x="2865438" y="2827338"/>
          <p14:tracePt t="5670" x="3108325" y="2903538"/>
          <p14:tracePt t="5687" x="3573463" y="2979738"/>
          <p14:tracePt t="5704" x="4259263" y="2971800"/>
          <p14:tracePt t="5720" x="5380038" y="2811463"/>
          <p14:tracePt t="5738" x="5959475" y="2735263"/>
          <p14:tracePt t="5754" x="6256338" y="2697163"/>
          <p14:tracePt t="5770" x="6378575" y="2689225"/>
          <p14:tracePt t="5787" x="6408738" y="2689225"/>
          <p14:tracePt t="6336" x="6416675" y="2789238"/>
          <p14:tracePt t="6345" x="6446838" y="2963863"/>
          <p14:tracePt t="6354" x="6469063" y="3124200"/>
          <p14:tracePt t="6372" x="6484938" y="3246438"/>
          <p14:tracePt t="6387" x="6492875" y="3276600"/>
          <p14:tracePt t="6405" x="6492875" y="3284538"/>
          <p14:tracePt t="6421" x="6492875" y="3292475"/>
          <p14:tracePt t="6437" x="6499225" y="3298825"/>
          <p14:tracePt t="6454" x="6507163" y="3306763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6948" t="34573" r="9258" b="20355"/>
          <a:stretch/>
        </p:blipFill>
        <p:spPr>
          <a:xfrm>
            <a:off x="2119849" y="2325511"/>
            <a:ext cx="7712773" cy="3635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80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8313"/>
    </mc:Choice>
    <mc:Fallback xmlns="">
      <p:transition advTm="6831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90" x="6484938" y="3306763"/>
          <p14:tracePt t="398" x="6454775" y="3306763"/>
          <p14:tracePt t="406" x="6430963" y="3306763"/>
          <p14:tracePt t="421" x="6354763" y="3336925"/>
          <p14:tracePt t="438" x="6011863" y="3543300"/>
          <p14:tracePt t="439" x="5791200" y="3641725"/>
          <p14:tracePt t="454" x="5402263" y="3817938"/>
          <p14:tracePt t="471" x="5029200" y="3984625"/>
          <p14:tracePt t="488" x="4732338" y="4092575"/>
          <p14:tracePt t="504" x="4487863" y="4144963"/>
          <p14:tracePt t="521" x="4313238" y="4175125"/>
          <p14:tracePt t="538" x="4221163" y="4175125"/>
          <p14:tracePt t="554" x="4168775" y="4175125"/>
          <p14:tracePt t="571" x="4092575" y="4152900"/>
          <p14:tracePt t="588" x="4038600" y="4137025"/>
          <p14:tracePt t="604" x="4000500" y="4130675"/>
          <p14:tracePt t="621" x="3946525" y="4114800"/>
          <p14:tracePt t="638" x="3840163" y="4098925"/>
          <p14:tracePt t="655" x="3673475" y="4092575"/>
          <p14:tracePt t="672" x="3475038" y="4092575"/>
          <p14:tracePt t="688" x="3336925" y="4092575"/>
          <p14:tracePt t="705" x="3208338" y="4152900"/>
          <p14:tracePt t="721" x="3086100" y="4198938"/>
          <p14:tracePt t="738" x="3017838" y="4244975"/>
          <p14:tracePt t="755" x="2994025" y="4259263"/>
          <p14:tracePt t="816" x="2987675" y="4191000"/>
          <p14:tracePt t="823" x="2987675" y="4092575"/>
          <p14:tracePt t="832" x="2987675" y="4008438"/>
          <p14:tracePt t="840" x="2987675" y="3940175"/>
          <p14:tracePt t="855" x="2987675" y="3779838"/>
          <p14:tracePt t="872" x="2987675" y="3635375"/>
          <p14:tracePt t="888" x="2987675" y="3565525"/>
          <p14:tracePt t="905" x="2987675" y="3429000"/>
          <p14:tracePt t="922" x="3009900" y="3314700"/>
          <p14:tracePt t="938" x="3017838" y="3276600"/>
          <p14:tracePt t="955" x="3025775" y="3254375"/>
          <p14:tracePt t="972" x="3078163" y="3101975"/>
          <p14:tracePt t="988" x="3101975" y="3017838"/>
          <p14:tracePt t="1005" x="3124200" y="2971800"/>
          <p14:tracePt t="1022" x="3140075" y="2903538"/>
          <p14:tracePt t="1065" x="3140075" y="2895600"/>
          <p14:tracePt t="1103" x="3140075" y="2887663"/>
          <p14:tracePt t="1110" x="3154363" y="2865438"/>
          <p14:tracePt t="1118" x="3170238" y="2811463"/>
          <p14:tracePt t="1126" x="3184525" y="2789238"/>
          <p14:tracePt t="1138" x="3192463" y="2789238"/>
          <p14:tracePt t="1155" x="3238500" y="2759075"/>
          <p14:tracePt t="1171" x="3298825" y="2720975"/>
          <p14:tracePt t="1188" x="3306763" y="2720975"/>
          <p14:tracePt t="1312" x="3314700" y="2720975"/>
          <p14:tracePt t="1328" x="3322638" y="2720975"/>
          <p14:tracePt t="1336" x="3322638" y="2727325"/>
          <p14:tracePt t="1344" x="3322638" y="2827338"/>
          <p14:tracePt t="1355" x="3322638" y="2917825"/>
          <p14:tracePt t="1372" x="3322638" y="3032125"/>
          <p14:tracePt t="1388" x="3322638" y="3184525"/>
          <p14:tracePt t="1405" x="3322638" y="3314700"/>
          <p14:tracePt t="1422" x="3322638" y="3436938"/>
          <p14:tracePt t="1439" x="3322638" y="3589338"/>
          <p14:tracePt t="1441" x="3322638" y="3687763"/>
          <p14:tracePt t="1455" x="3322638" y="3940175"/>
          <p14:tracePt t="1472" x="3322638" y="4289425"/>
          <p14:tracePt t="1489" x="3322638" y="4602163"/>
          <p14:tracePt t="1505" x="3322638" y="4816475"/>
          <p14:tracePt t="1522" x="3322638" y="4899025"/>
          <p14:tracePt t="1539" x="3322638" y="4922838"/>
          <p14:tracePt t="1616" x="3322638" y="4876800"/>
          <p14:tracePt t="1625" x="3322638" y="4694238"/>
          <p14:tracePt t="1632" x="3360738" y="4487863"/>
          <p14:tracePt t="1640" x="3382963" y="4297363"/>
          <p14:tracePt t="1655" x="3521075" y="3725863"/>
          <p14:tracePt t="1672" x="3687763" y="3101975"/>
          <p14:tracePt t="1689" x="3810000" y="2689225"/>
          <p14:tracePt t="1705" x="3863975" y="2484438"/>
          <p14:tracePt t="1722" x="3878263" y="2422525"/>
          <p14:tracePt t="1776" x="3878263" y="2628900"/>
          <p14:tracePt t="1784" x="3817938" y="2933700"/>
          <p14:tracePt t="1792" x="3733800" y="3260725"/>
          <p14:tracePt t="1805" x="3619500" y="3559175"/>
          <p14:tracePt t="1823" x="3284538" y="4343400"/>
          <p14:tracePt t="1839" x="3238500" y="4457700"/>
          <p14:tracePt t="1855" x="3200400" y="4533900"/>
          <p14:tracePt t="1904" x="3208338" y="4351338"/>
          <p14:tracePt t="1912" x="3284538" y="4122738"/>
          <p14:tracePt t="1922" x="3352800" y="3894138"/>
          <p14:tracePt t="1939" x="3459163" y="3482975"/>
          <p14:tracePt t="1955" x="3527425" y="3238500"/>
          <p14:tracePt t="1972" x="3559175" y="3200400"/>
          <p14:tracePt t="2005" x="3559175" y="3192463"/>
          <p14:tracePt t="2023" x="3559175" y="3856038"/>
          <p14:tracePt t="2039" x="3559175" y="4144963"/>
          <p14:tracePt t="2055" x="3513138" y="4670425"/>
          <p14:tracePt t="2072" x="3489325" y="4778375"/>
          <p14:tracePt t="2111" x="3489325" y="4732338"/>
          <p14:tracePt t="2122" x="3513138" y="4541838"/>
          <p14:tracePt t="2138" x="3603625" y="4000500"/>
          <p14:tracePt t="2155" x="3665538" y="3581400"/>
          <p14:tracePt t="2172" x="3687763" y="3375025"/>
          <p14:tracePt t="2188" x="3687763" y="3368675"/>
          <p14:tracePt t="2205" x="3695700" y="3360738"/>
          <p14:tracePt t="2238" x="3703638" y="3886200"/>
          <p14:tracePt t="2255" x="3627438" y="4229100"/>
          <p14:tracePt t="2272" x="3535363" y="4479925"/>
          <p14:tracePt t="2288" x="3505200" y="4533900"/>
          <p14:tracePt t="2336" x="3497263" y="4518025"/>
          <p14:tracePt t="2343" x="3459163" y="4419600"/>
          <p14:tracePt t="2355" x="3413125" y="4321175"/>
          <p14:tracePt t="2372" x="3368675" y="4191000"/>
          <p14:tracePt t="2389" x="3344863" y="4168775"/>
          <p14:tracePt t="2423" x="3322638" y="4206875"/>
          <p14:tracePt t="2439" x="3276600" y="4411663"/>
          <p14:tracePt t="2456" x="3216275" y="4594225"/>
          <p14:tracePt t="2472" x="3146425" y="4702175"/>
          <p14:tracePt t="2489" x="3140075" y="4716463"/>
          <p14:tracePt t="2522" x="3132138" y="4724400"/>
          <p14:tracePt t="2560" x="3124200" y="4724400"/>
          <p14:tracePt t="2600" x="3116263" y="4724400"/>
          <p14:tracePt t="2607" x="3094038" y="4732338"/>
          <p14:tracePt t="2616" x="3094038" y="4746625"/>
          <p14:tracePt t="2624" x="3070225" y="4778375"/>
          <p14:tracePt t="2639" x="3001963" y="4868863"/>
          <p14:tracePt t="2656" x="2941638" y="4953000"/>
          <p14:tracePt t="2672" x="2895600" y="4999038"/>
          <p14:tracePt t="2689" x="2873375" y="5006975"/>
          <p14:tracePt t="2728" x="2865438" y="4991100"/>
          <p14:tracePt t="2739" x="2865438" y="4922838"/>
          <p14:tracePt t="2756" x="2865438" y="4846638"/>
          <p14:tracePt t="2774" x="2865438" y="4754563"/>
          <p14:tracePt t="2789" x="2865438" y="4670425"/>
          <p14:tracePt t="2806" x="2865438" y="4618038"/>
          <p14:tracePt t="2823" x="2865438" y="4556125"/>
          <p14:tracePt t="2839" x="2865438" y="4495800"/>
          <p14:tracePt t="2856" x="2865438" y="4427538"/>
          <p14:tracePt t="2872" x="2873375" y="4321175"/>
          <p14:tracePt t="2889" x="2879725" y="4259263"/>
          <p14:tracePt t="2906" x="2879725" y="4213225"/>
          <p14:tracePt t="2922" x="2879725" y="4206875"/>
          <p14:tracePt t="2984" x="2879725" y="4221163"/>
          <p14:tracePt t="2991" x="2879725" y="4335463"/>
          <p14:tracePt t="3000" x="2879725" y="4503738"/>
          <p14:tracePt t="3007" x="2879725" y="4579938"/>
          <p14:tracePt t="3022" x="2865438" y="4640263"/>
          <p14:tracePt t="3039" x="2865438" y="4664075"/>
          <p14:tracePt t="3056" x="2857500" y="4664075"/>
          <p14:tracePt t="3072" x="2857500" y="4656138"/>
          <p14:tracePt t="3089" x="2857500" y="4419600"/>
          <p14:tracePt t="3106" x="2857500" y="4206875"/>
          <p14:tracePt t="3122" x="2857500" y="3962400"/>
          <p14:tracePt t="3139" x="2857500" y="3703638"/>
          <p14:tracePt t="3156" x="2857500" y="3589338"/>
          <p14:tracePt t="3216" x="2857500" y="3641725"/>
          <p14:tracePt t="3224" x="2873375" y="3863975"/>
          <p14:tracePt t="3232" x="2873375" y="4030663"/>
          <p14:tracePt t="3240" x="2873375" y="4122738"/>
          <p14:tracePt t="3256" x="2873375" y="4244975"/>
          <p14:tracePt t="3312" x="2873375" y="4183063"/>
          <p14:tracePt t="3320" x="2879725" y="4016375"/>
          <p14:tracePt t="3328" x="2903538" y="3856038"/>
          <p14:tracePt t="3339" x="2933700" y="3733800"/>
          <p14:tracePt t="3356" x="2949575" y="3535363"/>
          <p14:tracePt t="3373" x="2963863" y="3421063"/>
          <p14:tracePt t="3389" x="2963863" y="3413125"/>
          <p14:tracePt t="3416" x="2963863" y="3406775"/>
          <p14:tracePt t="3704" x="3009900" y="3611563"/>
          <p14:tracePt t="3712" x="3124200" y="4144963"/>
          <p14:tracePt t="3723" x="3200400" y="4572000"/>
          <p14:tracePt t="3739" x="3268663" y="5127625"/>
          <p14:tracePt t="3756" x="3306763" y="5578475"/>
          <p14:tracePt t="3773" x="3352800" y="5889625"/>
          <p14:tracePt t="3789" x="3406775" y="6057900"/>
          <p14:tracePt t="3807" x="3467100" y="6156325"/>
          <p14:tracePt t="3823" x="3475038" y="6156325"/>
          <p14:tracePt t="3864" x="3482975" y="6156325"/>
          <p14:tracePt t="3873" x="3497263" y="6103938"/>
          <p14:tracePt t="3889" x="3535363" y="5959475"/>
          <p14:tracePt t="3906" x="3611563" y="5783263"/>
          <p14:tracePt t="3923" x="3657600" y="5684838"/>
          <p14:tracePt t="3939" x="3673475" y="5646738"/>
          <p14:tracePt t="3956" x="3687763" y="5630863"/>
          <p14:tracePt t="4040" x="3687763" y="5622925"/>
          <p14:tracePt t="4048" x="3673475" y="5616575"/>
          <p14:tracePt t="4056" x="3641725" y="5584825"/>
          <p14:tracePt t="4073" x="3551238" y="5508625"/>
          <p14:tracePt t="4089" x="3436938" y="5448300"/>
          <p14:tracePt t="4106" x="3382963" y="5418138"/>
          <p14:tracePt t="4123" x="3382963" y="5410200"/>
          <p14:tracePt t="4140" x="3382963" y="5402263"/>
          <p14:tracePt t="4156" x="3368675" y="5364163"/>
          <p14:tracePt t="4173" x="3368675" y="5326063"/>
          <p14:tracePt t="4190" x="3398838" y="5287963"/>
          <p14:tracePt t="4207" x="3444875" y="5241925"/>
          <p14:tracePt t="4223" x="3444875" y="5219700"/>
          <p14:tracePt t="4240" x="3451225" y="5219700"/>
          <p14:tracePt t="4256" x="3451225" y="5211763"/>
          <p14:tracePt t="4273" x="3451225" y="5203825"/>
          <p14:tracePt t="4290" x="3451225" y="5197475"/>
          <p14:tracePt t="4306" x="3451225" y="5189538"/>
          <p14:tracePt t="4323" x="3451225" y="5181600"/>
          <p14:tracePt t="4368" x="3451225" y="5173663"/>
          <p14:tracePt t="4424" x="3459163" y="5165725"/>
          <p14:tracePt t="4432" x="3482975" y="5165725"/>
          <p14:tracePt t="4440" x="3497263" y="5165725"/>
          <p14:tracePt t="4456" x="3535363" y="5165725"/>
          <p14:tracePt t="4473" x="3581400" y="5165725"/>
          <p14:tracePt t="4490" x="3627438" y="5165725"/>
          <p14:tracePt t="4506" x="3687763" y="5165725"/>
          <p14:tracePt t="4523" x="3802063" y="5165725"/>
          <p14:tracePt t="4540" x="3954463" y="5165725"/>
          <p14:tracePt t="4556" x="4152900" y="5165725"/>
          <p14:tracePt t="4573" x="4449763" y="5165725"/>
          <p14:tracePt t="4590" x="4784725" y="5165725"/>
          <p14:tracePt t="4607" x="5219700" y="5165725"/>
          <p14:tracePt t="4623" x="5448300" y="5165725"/>
          <p14:tracePt t="4640" x="5638800" y="5165725"/>
          <p14:tracePt t="4656" x="5791200" y="5165725"/>
          <p14:tracePt t="4673" x="5829300" y="5165725"/>
          <p14:tracePt t="4690" x="5837238" y="5165725"/>
          <p14:tracePt t="4752" x="5775325" y="5151438"/>
          <p14:tracePt t="4759" x="5668963" y="5135563"/>
          <p14:tracePt t="4768" x="5570538" y="5121275"/>
          <p14:tracePt t="4775" x="5402263" y="5121275"/>
          <p14:tracePt t="4790" x="5127625" y="5121275"/>
          <p14:tracePt t="4807" x="4411663" y="5121275"/>
          <p14:tracePt t="4823" x="3459163" y="5121275"/>
          <p14:tracePt t="4840" x="3306763" y="5121275"/>
          <p14:tracePt t="4856" x="3298825" y="5121275"/>
          <p14:tracePt t="4874" x="3336925" y="5121275"/>
          <p14:tracePt t="4890" x="3513138" y="5143500"/>
          <p14:tracePt t="4906" x="4060825" y="5143500"/>
          <p14:tracePt t="4923" x="4822825" y="5143500"/>
          <p14:tracePt t="4940" x="5464175" y="5143500"/>
          <p14:tracePt t="4956" x="5943600" y="5143500"/>
          <p14:tracePt t="4973" x="6316663" y="5143500"/>
          <p14:tracePt t="4990" x="6446838" y="5143500"/>
          <p14:tracePt t="5006" x="6454775" y="5143500"/>
          <p14:tracePt t="5024" x="6461125" y="5143500"/>
          <p14:tracePt t="5040" x="6430963" y="5143500"/>
          <p14:tracePt t="5056" x="6256338" y="5135563"/>
          <p14:tracePt t="5073" x="5859463" y="5135563"/>
          <p14:tracePt t="5090" x="5295900" y="5135563"/>
          <p14:tracePt t="5107" x="4740275" y="5135563"/>
          <p14:tracePt t="5123" x="4403725" y="5135563"/>
          <p14:tracePt t="5140" x="4327525" y="5135563"/>
          <p14:tracePt t="5173" x="4435475" y="5151438"/>
          <p14:tracePt t="5190" x="4770438" y="5159375"/>
          <p14:tracePt t="5207" x="5592763" y="5159375"/>
          <p14:tracePt t="5223" x="6789738" y="5159375"/>
          <p14:tracePt t="5240" x="7345363" y="5159375"/>
          <p14:tracePt t="5257" x="7658100" y="5159375"/>
          <p14:tracePt t="5273" x="7696200" y="5159375"/>
          <p14:tracePt t="5307" x="7635875" y="5159375"/>
          <p14:tracePt t="5323" x="7361238" y="5159375"/>
          <p14:tracePt t="5340" x="6515100" y="5159375"/>
          <p14:tracePt t="5357" x="5646738" y="5159375"/>
          <p14:tracePt t="5373" x="4838700" y="5159375"/>
          <p14:tracePt t="5390" x="4511675" y="5159375"/>
          <p14:tracePt t="5407" x="4441825" y="5159375"/>
          <p14:tracePt t="5423" x="4449763" y="5159375"/>
          <p14:tracePt t="5440" x="4678363" y="5159375"/>
          <p14:tracePt t="5457" x="5387975" y="5113338"/>
          <p14:tracePt t="5473" x="6149975" y="5113338"/>
          <p14:tracePt t="5490" x="6789738" y="5113338"/>
          <p14:tracePt t="5507" x="7140575" y="5113338"/>
          <p14:tracePt t="5523" x="7216775" y="5113338"/>
          <p14:tracePt t="5557" x="7070725" y="5105400"/>
          <p14:tracePt t="5573" x="6492875" y="5105400"/>
          <p14:tracePt t="5591" x="5418138" y="5105400"/>
          <p14:tracePt t="5607" x="5151438" y="5105400"/>
          <p14:tracePt t="5623" x="4914900" y="5105400"/>
          <p14:tracePt t="5657" x="4968875" y="5113338"/>
          <p14:tracePt t="5673" x="5273675" y="5121275"/>
          <p14:tracePt t="5691" x="5959475" y="5105400"/>
          <p14:tracePt t="5707" x="6683375" y="5105400"/>
          <p14:tracePt t="5723" x="7285038" y="5105400"/>
          <p14:tracePt t="5740" x="7612063" y="5105400"/>
          <p14:tracePt t="5757" x="7750175" y="5105400"/>
          <p14:tracePt t="5792" x="7673975" y="5105400"/>
          <p14:tracePt t="5807" x="7527925" y="5113338"/>
          <p14:tracePt t="5823" x="6484938" y="5159375"/>
          <p14:tracePt t="5840" x="5638800" y="5159375"/>
          <p14:tracePt t="5857" x="4914900" y="5159375"/>
          <p14:tracePt t="5873" x="4541838" y="5159375"/>
          <p14:tracePt t="5891" x="4457700" y="5159375"/>
          <p14:tracePt t="5923" x="4511675" y="5159375"/>
          <p14:tracePt t="5940" x="4846638" y="5173663"/>
          <p14:tracePt t="5943" x="5173663" y="5173663"/>
          <p14:tracePt t="5957" x="5508625" y="5173663"/>
          <p14:tracePt t="5973" x="6003925" y="5173663"/>
          <p14:tracePt t="5991" x="6469063" y="5173663"/>
          <p14:tracePt t="6007" x="6507163" y="5173663"/>
          <p14:tracePt t="6040" x="6469063" y="5173663"/>
          <p14:tracePt t="6057" x="6080125" y="5173663"/>
          <p14:tracePt t="6074" x="5524500" y="5127625"/>
          <p14:tracePt t="6091" x="5211763" y="5127625"/>
          <p14:tracePt t="6107" x="5121275" y="5127625"/>
          <p14:tracePt t="6143" x="5143500" y="5127625"/>
          <p14:tracePt t="6157" x="5197475" y="5127625"/>
          <p14:tracePt t="6174" x="5426075" y="5135563"/>
          <p14:tracePt t="6191" x="5883275" y="5135563"/>
          <p14:tracePt t="6207" x="6340475" y="5151438"/>
          <p14:tracePt t="6224" x="6499225" y="5165725"/>
          <p14:tracePt t="6240" x="6530975" y="5173663"/>
          <p14:tracePt t="6281" x="6499225" y="5173663"/>
          <p14:tracePt t="6290" x="6416675" y="5165725"/>
          <p14:tracePt t="6307" x="6180138" y="5151438"/>
          <p14:tracePt t="6325" x="5943600" y="5151438"/>
          <p14:tracePt t="6340" x="5813425" y="5151438"/>
          <p14:tracePt t="6357" x="5775325" y="5151438"/>
          <p14:tracePt t="6400" x="5813425" y="5165725"/>
          <p14:tracePt t="6408" x="5889625" y="5173663"/>
          <p14:tracePt t="6424" x="6180138" y="5181600"/>
          <p14:tracePt t="6440" x="6553200" y="5181600"/>
          <p14:tracePt t="6457" x="6926263" y="5181600"/>
          <p14:tracePt t="6474" x="7323138" y="5181600"/>
          <p14:tracePt t="6490" x="7658100" y="5181600"/>
          <p14:tracePt t="6507" x="7940675" y="5197475"/>
          <p14:tracePt t="6524" x="8115300" y="5227638"/>
          <p14:tracePt t="6540" x="8229600" y="5249863"/>
          <p14:tracePt t="6557" x="8237538" y="5249863"/>
          <p14:tracePt t="6574" x="8245475" y="5249863"/>
          <p14:tracePt t="6600" x="8251825" y="5249863"/>
          <p14:tracePt t="6608" x="8267700" y="5257800"/>
          <p14:tracePt t="6624" x="8321675" y="5273675"/>
          <p14:tracePt t="6641" x="8442325" y="5287963"/>
          <p14:tracePt t="6657" x="8678863" y="5311775"/>
          <p14:tracePt t="6674" x="8899525" y="5318125"/>
          <p14:tracePt t="6690" x="9128125" y="5326063"/>
          <p14:tracePt t="6707" x="9326563" y="5334000"/>
          <p14:tracePt t="6724" x="9440863" y="5334000"/>
          <p14:tracePt t="6741" x="9448800" y="5334000"/>
          <p14:tracePt t="6943" x="9448800" y="5341938"/>
          <p14:tracePt t="9831" x="9440863" y="5341938"/>
          <p14:tracePt t="9840" x="9418638" y="5341938"/>
          <p14:tracePt t="9848" x="9388475" y="5341938"/>
          <p14:tracePt t="9858" x="9342438" y="5341938"/>
          <p14:tracePt t="9875" x="9083675" y="5341938"/>
          <p14:tracePt t="9893" x="8564563" y="5341938"/>
          <p14:tracePt t="9908" x="7864475" y="5356225"/>
          <p14:tracePt t="9925" x="7124700" y="5418138"/>
          <p14:tracePt t="9942" x="6408738" y="5418138"/>
          <p14:tracePt t="9944" x="6118225" y="5418138"/>
          <p14:tracePt t="9959" x="5867400" y="5418138"/>
          <p14:tracePt t="9975" x="5486400" y="5418138"/>
          <p14:tracePt t="9992" x="5464175" y="5418138"/>
          <p14:tracePt t="10039" x="5486400" y="5410200"/>
          <p14:tracePt t="10047" x="5592763" y="5402263"/>
          <p14:tracePt t="10058" x="5768975" y="5380038"/>
          <p14:tracePt t="10075" x="6172200" y="5372100"/>
          <p14:tracePt t="10092" x="6484938" y="5318125"/>
          <p14:tracePt t="10108" x="6896100" y="5273675"/>
          <p14:tracePt t="10125" x="7285038" y="5235575"/>
          <p14:tracePt t="10142" x="7527925" y="5203825"/>
          <p14:tracePt t="10158" x="7612063" y="5203825"/>
          <p14:tracePt t="10200" x="7597775" y="5197475"/>
          <p14:tracePt t="10209" x="7559675" y="5197475"/>
          <p14:tracePt t="10225" x="7543800" y="5197475"/>
          <p14:tracePt t="10272" x="7581900" y="5197475"/>
          <p14:tracePt t="10279" x="7612063" y="5197475"/>
          <p14:tracePt t="10288" x="7666038" y="5197475"/>
          <p14:tracePt t="10295" x="7764463" y="5197475"/>
          <p14:tracePt t="10308" x="7886700" y="5197475"/>
          <p14:tracePt t="10325" x="8008938" y="5197475"/>
          <p14:tracePt t="10342" x="8077200" y="5197475"/>
          <p14:tracePt t="10480" x="8099425" y="5197475"/>
          <p14:tracePt t="10496" x="8115300" y="5197475"/>
          <p14:tracePt t="10528" x="8123238" y="5197475"/>
          <p14:tracePt t="10543" x="8137525" y="5197475"/>
          <p14:tracePt t="10552" x="8145463" y="5203825"/>
          <p14:tracePt t="10952" x="8115300" y="5203825"/>
          <p14:tracePt t="10960" x="7954963" y="5181600"/>
          <p14:tracePt t="10968" x="7712075" y="5181600"/>
          <p14:tracePt t="10976" x="7475538" y="5181600"/>
          <p14:tracePt t="10992" x="6918325" y="5249863"/>
          <p14:tracePt t="11009" x="6308725" y="5287963"/>
          <p14:tracePt t="11025" x="5692775" y="5372100"/>
          <p14:tracePt t="11042" x="5151438" y="5456238"/>
          <p14:tracePt t="11059" x="4778375" y="5508625"/>
          <p14:tracePt t="11075" x="4541838" y="5508625"/>
          <p14:tracePt t="11092" x="4397375" y="5508625"/>
          <p14:tracePt t="11110" x="4351338" y="5494338"/>
          <p14:tracePt t="11125" x="4335463" y="5486400"/>
          <p14:tracePt t="11143" x="4305300" y="5456238"/>
          <p14:tracePt t="11159" x="4297363" y="5432425"/>
          <p14:tracePt t="11175" x="4244975" y="5349875"/>
          <p14:tracePt t="11192" x="4206875" y="5295900"/>
          <p14:tracePt t="11209" x="4137025" y="5197475"/>
          <p14:tracePt t="11225" x="4054475" y="5097463"/>
          <p14:tracePt t="11242" x="3978275" y="5059363"/>
          <p14:tracePt t="11259" x="3916363" y="5045075"/>
          <p14:tracePt t="11275" x="3870325" y="5029200"/>
          <p14:tracePt t="11292" x="3825875" y="5013325"/>
          <p14:tracePt t="11309" x="3771900" y="5013325"/>
          <p14:tracePt t="11325" x="3673475" y="5075238"/>
          <p14:tracePt t="11344" x="3573463" y="5181600"/>
          <p14:tracePt t="11359" x="3559175" y="5219700"/>
          <p14:tracePt t="11392" x="3559175" y="5227638"/>
          <p14:tracePt t="11440" x="3559175" y="5219700"/>
          <p14:tracePt t="11448" x="3559175" y="5189538"/>
          <p14:tracePt t="11459" x="3559175" y="5181600"/>
          <p14:tracePt t="11476" x="3559175" y="5165725"/>
          <p14:tracePt t="11492" x="3581400" y="5113338"/>
          <p14:tracePt t="11511" x="3597275" y="5105400"/>
          <p14:tracePt t="11543" x="3627438" y="5105400"/>
          <p14:tracePt t="11560" x="3673475" y="5105400"/>
          <p14:tracePt t="11576" x="3703638" y="5105400"/>
          <p14:tracePt t="11592" x="3725863" y="5105400"/>
          <p14:tracePt t="11704" x="3733800" y="5105400"/>
          <p14:tracePt t="11711" x="3741738" y="5105400"/>
          <p14:tracePt t="11720" x="3756025" y="5105400"/>
          <p14:tracePt t="11727" x="3771900" y="5105400"/>
          <p14:tracePt t="11743" x="3810000" y="5089525"/>
          <p14:tracePt t="11759" x="3840163" y="5083175"/>
          <p14:tracePt t="11776" x="3886200" y="5059363"/>
          <p14:tracePt t="11792" x="3924300" y="5051425"/>
          <p14:tracePt t="11809" x="3940175" y="5051425"/>
          <p14:tracePt t="11896" x="3954463" y="5051425"/>
          <p14:tracePt t="11920" x="3962400" y="5051425"/>
          <p14:tracePt t="11936" x="3978275" y="5051425"/>
          <p14:tracePt t="11952" x="3978275" y="5059363"/>
          <p14:tracePt t="12001" x="3978275" y="5067300"/>
          <p14:tracePt t="12008" x="3978275" y="5075238"/>
          <p14:tracePt t="12016" x="3978275" y="5083175"/>
          <p14:tracePt t="12047" x="3978275" y="5089525"/>
          <p14:tracePt t="12071" x="3970338" y="5105400"/>
          <p14:tracePt t="12152" x="3962400" y="5105400"/>
          <p14:tracePt t="12168" x="3954463" y="5105400"/>
          <p14:tracePt t="12176" x="3946525" y="5105400"/>
          <p14:tracePt t="12312" x="3940175" y="5105400"/>
          <p14:tracePt t="12320" x="3924300" y="5105400"/>
          <p14:tracePt t="12327" x="3916363" y="5105400"/>
          <p14:tracePt t="12343" x="3894138" y="5097463"/>
          <p14:tracePt t="12359" x="3878263" y="5097463"/>
          <p14:tracePt t="12528" x="3886200" y="5097463"/>
          <p14:tracePt t="12624" x="3894138" y="5097463"/>
          <p14:tracePt t="12672" x="3902075" y="5097463"/>
          <p14:tracePt t="12688" x="3908425" y="5097463"/>
          <p14:tracePt t="13721" x="3916363" y="5029200"/>
          <p14:tracePt t="13728" x="3916363" y="4945063"/>
          <p14:tracePt t="13737" x="3916363" y="4892675"/>
          <p14:tracePt t="13744" x="3916363" y="4868863"/>
          <p14:tracePt t="13760" x="3940175" y="4732338"/>
          <p14:tracePt t="13776" x="3946525" y="4678363"/>
          <p14:tracePt t="13810" x="3946525" y="4656138"/>
          <p14:tracePt t="13826" x="3946525" y="4541838"/>
          <p14:tracePt t="13843" x="3946525" y="4518025"/>
          <p14:tracePt t="13876" x="3946525" y="4389438"/>
          <p14:tracePt t="13893" x="3946525" y="4381500"/>
          <p14:tracePt t="13927" x="3946525" y="4373563"/>
          <p14:tracePt t="13943" x="3946525" y="4351338"/>
          <p14:tracePt t="13960" x="3946525" y="4251325"/>
          <p14:tracePt t="14424" x="3916363" y="4229100"/>
          <p14:tracePt t="14432" x="3856038" y="4221163"/>
          <p14:tracePt t="14443" x="3817938" y="4221163"/>
          <p14:tracePt t="14460" x="3787775" y="4213225"/>
          <p14:tracePt t="14477" x="3763963" y="4198938"/>
          <p14:tracePt t="14825" x="3779838" y="4198938"/>
          <p14:tracePt t="14832" x="3794125" y="4206875"/>
          <p14:tracePt t="14843" x="3810000" y="4206875"/>
          <p14:tracePt t="14860" x="3840163" y="4206875"/>
          <p14:tracePt t="14877" x="3863975" y="4221163"/>
          <p14:tracePt t="14928" x="3863975" y="4229100"/>
          <p14:tracePt t="14936" x="3863975" y="4237038"/>
          <p14:tracePt t="14944" x="3863975" y="4283075"/>
          <p14:tracePt t="14960" x="3894138" y="4618038"/>
          <p14:tracePt t="14977" x="3894138" y="4784725"/>
          <p14:tracePt t="14993" x="3894138" y="4960938"/>
          <p14:tracePt t="15010" x="3870325" y="5083175"/>
          <p14:tracePt t="15027" x="3863975" y="5181600"/>
          <p14:tracePt t="15044" x="3863975" y="5203825"/>
          <p14:tracePt t="15060" x="3863975" y="5211763"/>
          <p14:tracePt t="15120" x="3863975" y="5227638"/>
          <p14:tracePt t="15256" x="3863975" y="5211763"/>
          <p14:tracePt t="15263" x="3863975" y="5173663"/>
          <p14:tracePt t="15272" x="3870325" y="5151438"/>
          <p14:tracePt t="15279" x="3886200" y="5121275"/>
          <p14:tracePt t="15294" x="3902075" y="5097463"/>
          <p14:tracePt t="15312" x="3954463" y="5021263"/>
          <p14:tracePt t="15327" x="3954463" y="5013325"/>
          <p14:tracePt t="15584" x="3954463" y="5037138"/>
          <p14:tracePt t="15592" x="3954463" y="5051425"/>
          <p14:tracePt t="15600" x="3946525" y="5075238"/>
          <p14:tracePt t="15610" x="3932238" y="5089525"/>
          <p14:tracePt t="15628" x="3932238" y="5097463"/>
          <p14:tracePt t="15644" x="3916363" y="5113338"/>
          <p14:tracePt t="15660" x="3916363" y="5121275"/>
          <p14:tracePt t="15911" x="3916363" y="5113338"/>
          <p14:tracePt t="15920" x="3916363" y="5075238"/>
          <p14:tracePt t="15928" x="3916363" y="5059363"/>
          <p14:tracePt t="15944" x="3916363" y="5029200"/>
          <p14:tracePt t="15960" x="3916363" y="4906963"/>
          <p14:tracePt t="15977" x="3916363" y="4822825"/>
          <p14:tracePt t="15994" x="3916363" y="4694238"/>
          <p14:tracePt t="16011" x="3916363" y="4610100"/>
          <p14:tracePt t="16029" x="3908425" y="4533900"/>
          <p14:tracePt t="16044" x="3886200" y="4465638"/>
          <p14:tracePt t="16061" x="3886200" y="4457700"/>
          <p14:tracePt t="16094" x="3886200" y="4449763"/>
          <p14:tracePt t="16111" x="3886200" y="4441825"/>
          <p14:tracePt t="16127" x="3886200" y="4351338"/>
          <p14:tracePt t="16144" x="3886200" y="4343400"/>
          <p14:tracePt t="16161" x="3886200" y="4313238"/>
          <p14:tracePt t="16194" x="3886200" y="4305300"/>
          <p14:tracePt t="16224" x="3886200" y="4297363"/>
          <p14:tracePt t="16304" x="3886200" y="4289425"/>
          <p14:tracePt t="16319" x="3894138" y="4289425"/>
          <p14:tracePt t="16328" x="3908425" y="4267200"/>
          <p14:tracePt t="16336" x="3932238" y="4267200"/>
          <p14:tracePt t="16344" x="3946525" y="4251325"/>
          <p14:tracePt t="16362" x="3984625" y="4229100"/>
          <p14:tracePt t="16377" x="4008438" y="4213225"/>
          <p14:tracePt t="16633" x="3992563" y="4206875"/>
          <p14:tracePt t="16640" x="3962400" y="4206875"/>
          <p14:tracePt t="16648" x="3932238" y="4206875"/>
          <p14:tracePt t="16661" x="3902075" y="4206875"/>
          <p14:tracePt t="16678" x="3848100" y="4198938"/>
          <p14:tracePt t="16695" x="3794125" y="4183063"/>
          <p14:tracePt t="16711" x="3787775" y="4175125"/>
          <p14:tracePt t="16729" x="3779838" y="4175125"/>
          <p14:tracePt t="16792" x="3756025" y="4175125"/>
          <p14:tracePt t="16800" x="3741738" y="4175125"/>
          <p14:tracePt t="16811" x="3725863" y="4168775"/>
          <p14:tracePt t="16827" x="3703638" y="4168775"/>
          <p14:tracePt t="16861" x="3695700" y="4160838"/>
          <p14:tracePt t="16951" x="3695700" y="4152900"/>
          <p14:tracePt t="16976" x="3703638" y="4152900"/>
          <p14:tracePt t="17056" x="3711575" y="4160838"/>
          <p14:tracePt t="17072" x="3711575" y="4198938"/>
          <p14:tracePt t="17079" x="3711575" y="4213225"/>
          <p14:tracePt t="17088" x="3711575" y="4244975"/>
          <p14:tracePt t="17097" x="3711575" y="4305300"/>
          <p14:tracePt t="17111" x="3687763" y="4449763"/>
          <p14:tracePt t="17128" x="3649663" y="4610100"/>
          <p14:tracePt t="17144" x="3641725" y="4792663"/>
          <p14:tracePt t="17161" x="3635375" y="4922838"/>
          <p14:tracePt t="17178" x="3619500" y="5029200"/>
          <p14:tracePt t="17194" x="3619500" y="5089525"/>
          <p14:tracePt t="17211" x="3619500" y="5159375"/>
          <p14:tracePt t="17229" x="3619500" y="5219700"/>
          <p14:tracePt t="17244" x="3619500" y="5280025"/>
          <p14:tracePt t="17261" x="3619500" y="5311775"/>
          <p14:tracePt t="17278" x="3619500" y="5318125"/>
          <p14:tracePt t="17360" x="3619500" y="5303838"/>
          <p14:tracePt t="17368" x="3619500" y="5219700"/>
          <p14:tracePt t="17378" x="3619500" y="5135563"/>
          <p14:tracePt t="17394" x="3619500" y="4968875"/>
          <p14:tracePt t="17411" x="3619500" y="4784725"/>
          <p14:tracePt t="17428" x="3619500" y="4632325"/>
          <p14:tracePt t="17444" x="3619500" y="4556125"/>
          <p14:tracePt t="17447" x="3619500" y="4518025"/>
          <p14:tracePt t="17461" x="3619500" y="4495800"/>
          <p14:tracePt t="17478" x="3627438" y="4449763"/>
          <p14:tracePt t="17495" x="3641725" y="4397375"/>
          <p14:tracePt t="17511" x="3673475" y="4327525"/>
          <p14:tracePt t="17528" x="3687763" y="4289425"/>
          <p14:tracePt t="17544" x="3711575" y="4275138"/>
          <p14:tracePt t="17561" x="3711575" y="4267200"/>
          <p14:tracePt t="17578" x="3717925" y="4259263"/>
          <p14:tracePt t="17594" x="3725863" y="4259263"/>
          <p14:tracePt t="17611" x="3741738" y="4251325"/>
          <p14:tracePt t="17628" x="3779838" y="4237038"/>
          <p14:tracePt t="17644" x="3840163" y="4237038"/>
          <p14:tracePt t="17661" x="3916363" y="4229100"/>
          <p14:tracePt t="17678" x="3992563" y="4221163"/>
          <p14:tracePt t="17695" x="4038600" y="4221163"/>
          <p14:tracePt t="17711" x="4084638" y="4206875"/>
          <p14:tracePt t="17729" x="4092575" y="4206875"/>
          <p14:tracePt t="17816" x="4098925" y="4206875"/>
          <p14:tracePt t="17824" x="4106863" y="4206875"/>
          <p14:tracePt t="17832" x="4122738" y="4206875"/>
          <p14:tracePt t="17845" x="4137025" y="4206875"/>
          <p14:tracePt t="17861" x="4144963" y="4206875"/>
          <p14:tracePt t="17937" x="4152900" y="4206875"/>
          <p14:tracePt t="17960" x="4152900" y="4229100"/>
          <p14:tracePt t="17969" x="4152900" y="4305300"/>
          <p14:tracePt t="17978" x="4152900" y="4419600"/>
          <p14:tracePt t="17995" x="4168775" y="4541838"/>
          <p14:tracePt t="18011" x="4168775" y="4686300"/>
          <p14:tracePt t="18028" x="4168775" y="4816475"/>
          <p14:tracePt t="18045" x="4168775" y="4930775"/>
          <p14:tracePt t="18061" x="4168775" y="5021263"/>
          <p14:tracePt t="18079" x="4168775" y="5135563"/>
          <p14:tracePt t="18095" x="4168775" y="5165725"/>
          <p14:tracePt t="18111" x="4168775" y="5303838"/>
          <p14:tracePt t="18129" x="4168775" y="5341938"/>
          <p14:tracePt t="18145" x="4168775" y="5387975"/>
          <p14:tracePt t="18161" x="4168775" y="5418138"/>
          <p14:tracePt t="18178" x="4168775" y="5448300"/>
          <p14:tracePt t="18195" x="4168775" y="5456238"/>
          <p14:tracePt t="18272" x="4144963" y="5440363"/>
          <p14:tracePt t="18280" x="4130675" y="5402263"/>
          <p14:tracePt t="18288" x="4098925" y="5364163"/>
          <p14:tracePt t="18296" x="4054475" y="5303838"/>
          <p14:tracePt t="18311" x="3946525" y="5159375"/>
          <p14:tracePt t="18328" x="3870325" y="5059363"/>
          <p14:tracePt t="18345" x="3848100" y="4975225"/>
          <p14:tracePt t="18362" x="3848100" y="4906963"/>
          <p14:tracePt t="18378" x="3848100" y="4816475"/>
          <p14:tracePt t="18395" x="3848100" y="4732338"/>
          <p14:tracePt t="18411" x="3894138" y="4640263"/>
          <p14:tracePt t="18428" x="3924300" y="4549775"/>
          <p14:tracePt t="18445" x="3962400" y="4473575"/>
          <p14:tracePt t="18448" x="3970338" y="4449763"/>
          <p14:tracePt t="18462" x="3984625" y="4419600"/>
          <p14:tracePt t="18479" x="3992563" y="4359275"/>
          <p14:tracePt t="18495" x="3992563" y="4297363"/>
          <p14:tracePt t="18511" x="3992563" y="4267200"/>
          <p14:tracePt t="18568" x="3992563" y="4259263"/>
          <p14:tracePt t="18608" x="3984625" y="4251325"/>
          <p14:tracePt t="18625" x="3978275" y="4244975"/>
          <p14:tracePt t="18632" x="3978275" y="4237038"/>
          <p14:tracePt t="18647" x="3970338" y="4221163"/>
          <p14:tracePt t="18662" x="3970338" y="4213225"/>
          <p14:tracePt t="18679" x="3946525" y="4191000"/>
          <p14:tracePt t="18695" x="3940175" y="4191000"/>
          <p14:tracePt t="18712" x="3940175" y="4183063"/>
          <p14:tracePt t="18736" x="3932238" y="4183063"/>
          <p14:tracePt t="18840" x="3932238" y="4191000"/>
          <p14:tracePt t="18872" x="3932238" y="4198938"/>
          <p14:tracePt t="18896" x="3940175" y="4198938"/>
          <p14:tracePt t="18944" x="3940175" y="4206875"/>
          <p14:tracePt t="18960" x="3940175" y="4213225"/>
          <p14:tracePt t="18968" x="3940175" y="4229100"/>
          <p14:tracePt t="18978" x="3940175" y="4237038"/>
          <p14:tracePt t="18995" x="3940175" y="4251325"/>
          <p14:tracePt t="19024" x="3940175" y="4259263"/>
          <p14:tracePt t="19400" x="3916363" y="4259263"/>
          <p14:tracePt t="19408" x="3908425" y="4259263"/>
          <p14:tracePt t="19415" x="3902075" y="4259263"/>
          <p14:tracePt t="19428" x="3886200" y="4259263"/>
          <p14:tracePt t="19445" x="3848100" y="4259263"/>
          <p14:tracePt t="19462" x="3840163" y="4259263"/>
          <p14:tracePt t="19478" x="3832225" y="4251325"/>
          <p14:tracePt t="19495" x="3825875" y="4251325"/>
          <p14:tracePt t="19520" x="3810000" y="4251325"/>
          <p14:tracePt t="19528" x="3787775" y="4251325"/>
          <p14:tracePt t="19545" x="3771900" y="4251325"/>
          <p14:tracePt t="19562" x="3741738" y="4244975"/>
          <p14:tracePt t="19579" x="3733800" y="4244975"/>
          <p14:tracePt t="19595" x="3725863" y="4244975"/>
          <p14:tracePt t="19640" x="3711575" y="4244975"/>
          <p14:tracePt t="19647" x="3703638" y="4237038"/>
          <p14:tracePt t="19672" x="3695700" y="4229100"/>
          <p14:tracePt t="19680" x="3679825" y="4229100"/>
          <p14:tracePt t="19695" x="3657600" y="4221163"/>
          <p14:tracePt t="19729" x="3649663" y="4221163"/>
          <p14:tracePt t="19832" x="3641725" y="4221163"/>
          <p14:tracePt t="19840" x="3635375" y="4221163"/>
          <p14:tracePt t="19847" x="3627438" y="4213225"/>
          <p14:tracePt t="19862" x="3619500" y="4206875"/>
          <p14:tracePt t="19952" x="3611563" y="4206875"/>
          <p14:tracePt t="20041" x="3603625" y="4206875"/>
          <p14:tracePt t="20080" x="3603625" y="4191000"/>
          <p14:tracePt t="20088" x="3603625" y="4144963"/>
          <p14:tracePt t="20096" x="3573463" y="4076700"/>
          <p14:tracePt t="20112" x="3559175" y="4000500"/>
          <p14:tracePt t="20129" x="3527425" y="3886200"/>
          <p14:tracePt t="20145" x="3505200" y="3794125"/>
          <p14:tracePt t="20162" x="3497263" y="3703638"/>
          <p14:tracePt t="20179" x="3489325" y="3679825"/>
          <p14:tracePt t="20195" x="3489325" y="3611563"/>
          <p14:tracePt t="20212" x="3489325" y="3565525"/>
          <p14:tracePt t="20229" x="3489325" y="3543300"/>
          <p14:tracePt t="20245" x="3489325" y="3451225"/>
          <p14:tracePt t="20263" x="3489325" y="3406775"/>
          <p14:tracePt t="20279" x="3489325" y="3344863"/>
          <p14:tracePt t="20295" x="3489325" y="3330575"/>
          <p14:tracePt t="20312" x="3489325" y="3254375"/>
          <p14:tracePt t="20352" x="3489325" y="3238500"/>
          <p14:tracePt t="20472" x="3489325" y="3284538"/>
          <p14:tracePt t="20480" x="3482975" y="3406775"/>
          <p14:tracePt t="20488" x="3459163" y="3565525"/>
          <p14:tracePt t="20496" x="3436938" y="3679825"/>
          <p14:tracePt t="20512" x="3406775" y="3932238"/>
          <p14:tracePt t="20529" x="3336925" y="4213225"/>
          <p14:tracePt t="20546" x="3306763" y="4427538"/>
          <p14:tracePt t="20562" x="3298825" y="4610100"/>
          <p14:tracePt t="20579" x="3298825" y="4746625"/>
          <p14:tracePt t="20596" x="3298825" y="4808538"/>
          <p14:tracePt t="20612" x="3298825" y="4816475"/>
          <p14:tracePt t="20647" x="3298825" y="4822825"/>
          <p14:tracePt t="20663" x="3344863" y="4716463"/>
          <p14:tracePt t="20679" x="3382963" y="4518025"/>
          <p14:tracePt t="20696" x="3436938" y="4251325"/>
          <p14:tracePt t="20712" x="3475038" y="3978275"/>
          <p14:tracePt t="20729" x="3497263" y="3763963"/>
          <p14:tracePt t="20746" x="3521075" y="3603625"/>
          <p14:tracePt t="20762" x="3527425" y="3521075"/>
          <p14:tracePt t="20779" x="3535363" y="3513138"/>
          <p14:tracePt t="20839" x="3543300" y="3527425"/>
          <p14:tracePt t="20849" x="3543300" y="3573463"/>
          <p14:tracePt t="20856" x="3543300" y="3679825"/>
          <p14:tracePt t="20864" x="3543300" y="3741738"/>
          <p14:tracePt t="20879" x="3543300" y="3946525"/>
          <p14:tracePt t="20896" x="3543300" y="4160838"/>
          <p14:tracePt t="20912" x="3543300" y="4289425"/>
          <p14:tracePt t="20929" x="3543300" y="4343400"/>
          <p14:tracePt t="20984" x="3543300" y="4305300"/>
          <p14:tracePt t="20992" x="3543300" y="4244975"/>
          <p14:tracePt t="20999" x="3551238" y="4168775"/>
          <p14:tracePt t="21012" x="3551238" y="4060825"/>
          <p14:tracePt t="21029" x="3551238" y="3840163"/>
          <p14:tracePt t="21046" x="3551238" y="3641725"/>
          <p14:tracePt t="21063" x="3559175" y="3521075"/>
          <p14:tracePt t="21128" x="3581400" y="3565525"/>
          <p14:tracePt t="21136" x="3581400" y="3657600"/>
          <p14:tracePt t="21146" x="3581400" y="3733800"/>
          <p14:tracePt t="21163" x="3581400" y="3924300"/>
          <p14:tracePt t="21179" x="3581400" y="4114800"/>
          <p14:tracePt t="21196" x="3597275" y="4237038"/>
          <p14:tracePt t="21212" x="3597275" y="4275138"/>
          <p14:tracePt t="21248" x="3597275" y="4283075"/>
          <p14:tracePt t="21304" x="3611563" y="4259263"/>
          <p14:tracePt t="21312" x="3611563" y="4251325"/>
          <p14:tracePt t="21320" x="3611563" y="4244975"/>
          <p14:tracePt t="21329" x="3611563" y="4237038"/>
          <p14:tracePt t="21346" x="3619500" y="4221163"/>
          <p14:tracePt t="21448" x="3619500" y="4229100"/>
          <p14:tracePt t="21456" x="3619500" y="4244975"/>
          <p14:tracePt t="21464" x="3619500" y="4275138"/>
          <p14:tracePt t="21480" x="3635375" y="4289425"/>
          <p14:tracePt t="21496" x="3641725" y="4297363"/>
          <p14:tracePt t="21560" x="3649663" y="4297363"/>
          <p14:tracePt t="21568" x="3673475" y="4297363"/>
          <p14:tracePt t="21579" x="3695700" y="4283075"/>
          <p14:tracePt t="21596" x="3756025" y="4251325"/>
          <p14:tracePt t="21613" x="3832225" y="4221163"/>
          <p14:tracePt t="21629" x="3924300" y="4191000"/>
          <p14:tracePt t="21646" x="3970338" y="4191000"/>
          <p14:tracePt t="21663" x="3978275" y="4191000"/>
          <p14:tracePt t="22031" x="3978275" y="4289425"/>
          <p14:tracePt t="22039" x="4000500" y="4343400"/>
          <p14:tracePt t="22048" x="4008438" y="4427538"/>
          <p14:tracePt t="22062" x="4022725" y="4541838"/>
          <p14:tracePt t="22079" x="4098925" y="4800600"/>
          <p14:tracePt t="22096" x="4175125" y="4937125"/>
          <p14:tracePt t="22112" x="4251325" y="5037138"/>
          <p14:tracePt t="22129" x="4327525" y="5097463"/>
          <p14:tracePt t="22146" x="4359275" y="5121275"/>
          <p14:tracePt t="22163" x="4373563" y="5135563"/>
          <p14:tracePt t="22249" x="4381500" y="5135563"/>
          <p14:tracePt t="22264" x="4403725" y="5165725"/>
          <p14:tracePt t="22271" x="4411663" y="5173663"/>
          <p14:tracePt t="22280" x="4419600" y="5181600"/>
          <p14:tracePt t="22296" x="4441825" y="5227638"/>
          <p14:tracePt t="22313" x="4473575" y="5280025"/>
          <p14:tracePt t="22330" x="4479925" y="5311775"/>
          <p14:tracePt t="22346" x="4495800" y="5334000"/>
          <p14:tracePt t="22424" x="4473575" y="5303838"/>
          <p14:tracePt t="22431" x="4441825" y="5265738"/>
          <p14:tracePt t="22440" x="4411663" y="5235575"/>
          <p14:tracePt t="22448" x="4389438" y="5197475"/>
          <p14:tracePt t="22463" x="4351338" y="5159375"/>
          <p14:tracePt t="22480" x="4327525" y="5135563"/>
          <p14:tracePt t="22496" x="4313238" y="5135563"/>
          <p14:tracePt t="22513" x="4305300" y="5127625"/>
          <p14:tracePt t="23584" x="4321175" y="5127625"/>
          <p14:tracePt t="23592" x="4335463" y="5127625"/>
          <p14:tracePt t="23599" x="4359275" y="5127625"/>
          <p14:tracePt t="23613" x="4397375" y="5127625"/>
          <p14:tracePt t="23631" x="4503738" y="5113338"/>
          <p14:tracePt t="23647" x="4564063" y="5105400"/>
          <p14:tracePt t="23663" x="4618038" y="5105400"/>
          <p14:tracePt t="23680" x="4632325" y="5105400"/>
          <p14:tracePt t="23760" x="4648200" y="5105400"/>
          <p14:tracePt t="23776" x="4656138" y="5105400"/>
          <p14:tracePt t="23783" x="4664075" y="5105400"/>
          <p14:tracePt t="23807" x="4670425" y="5105400"/>
          <p14:tracePt t="23824" x="4678363" y="5105400"/>
          <p14:tracePt t="23832" x="4686300" y="5105400"/>
          <p14:tracePt t="23848" x="4694238" y="5089525"/>
          <p14:tracePt t="23944" x="4708525" y="5089525"/>
          <p14:tracePt t="23960" x="4716463" y="5089525"/>
          <p14:tracePt t="23967" x="4732338" y="5089525"/>
          <p14:tracePt t="23980" x="4746625" y="5089525"/>
          <p14:tracePt t="23997" x="4822825" y="5089525"/>
          <p14:tracePt t="24013" x="4906963" y="5089525"/>
          <p14:tracePt t="24031" x="5045075" y="5089525"/>
          <p14:tracePt t="24047" x="5143500" y="5089525"/>
          <p14:tracePt t="24063" x="5211763" y="5097463"/>
          <p14:tracePt t="24080" x="5241925" y="5105400"/>
          <p14:tracePt t="24097" x="5273675" y="5105400"/>
          <p14:tracePt t="24114" x="5295900" y="5105400"/>
          <p14:tracePt t="24130" x="5334000" y="5113338"/>
          <p14:tracePt t="24147" x="5410200" y="5113338"/>
          <p14:tracePt t="24164" x="5494338" y="5113338"/>
          <p14:tracePt t="24180" x="5562600" y="5113338"/>
          <p14:tracePt t="24197" x="5638800" y="5113338"/>
          <p14:tracePt t="24214" x="5692775" y="5113338"/>
          <p14:tracePt t="24231" x="5737225" y="5113338"/>
          <p14:tracePt t="24247" x="5768975" y="5113338"/>
          <p14:tracePt t="24264" x="5799138" y="5113338"/>
          <p14:tracePt t="24280" x="5845175" y="5113338"/>
          <p14:tracePt t="24297" x="5889625" y="5113338"/>
          <p14:tracePt t="24314" x="5973763" y="5113338"/>
          <p14:tracePt t="24330" x="6057900" y="5113338"/>
          <p14:tracePt t="24347" x="6111875" y="5113338"/>
          <p14:tracePt t="24364" x="6142038" y="5113338"/>
          <p14:tracePt t="24380" x="6149975" y="5113338"/>
          <p14:tracePt t="24431" x="6156325" y="5113338"/>
          <p14:tracePt t="24479" x="6134100" y="5113338"/>
          <p14:tracePt t="24488" x="6073775" y="5113338"/>
          <p14:tracePt t="24497" x="6011863" y="5105400"/>
          <p14:tracePt t="24514" x="5799138" y="5105400"/>
          <p14:tracePt t="24530" x="5448300" y="5143500"/>
          <p14:tracePt t="24548" x="5143500" y="5159375"/>
          <p14:tracePt t="24564" x="4930775" y="5189538"/>
          <p14:tracePt t="24580" x="4762500" y="5189538"/>
          <p14:tracePt t="24597" x="4656138" y="5189538"/>
          <p14:tracePt t="24614" x="4625975" y="5189538"/>
          <p14:tracePt t="24630" x="4594225" y="5181600"/>
          <p14:tracePt t="24647" x="4549775" y="5173663"/>
          <p14:tracePt t="24664" x="4503738" y="5159375"/>
          <p14:tracePt t="24680" x="4389438" y="5143500"/>
          <p14:tracePt t="24697" x="4229100" y="5121275"/>
          <p14:tracePt t="24714" x="4060825" y="5105400"/>
          <p14:tracePt t="24730" x="3902075" y="5075238"/>
          <p14:tracePt t="24747" x="3771900" y="5059363"/>
          <p14:tracePt t="24764" x="3679825" y="5045075"/>
          <p14:tracePt t="24780" x="3673475" y="5045075"/>
          <p14:tracePt t="24797" x="3665538" y="5045075"/>
          <p14:tracePt t="25049" x="3679825" y="5045075"/>
          <p14:tracePt t="25064" x="3695700" y="5045075"/>
          <p14:tracePt t="25072" x="3711575" y="5045075"/>
          <p14:tracePt t="25080" x="3725863" y="5045075"/>
          <p14:tracePt t="25097" x="3756025" y="5051425"/>
          <p14:tracePt t="25114" x="3832225" y="5067300"/>
          <p14:tracePt t="25131" x="3894138" y="5075238"/>
          <p14:tracePt t="25147" x="3932238" y="5083175"/>
          <p14:tracePt t="25288" x="3946525" y="5097463"/>
          <p14:tracePt t="25600" x="3946525" y="5075238"/>
          <p14:tracePt t="25608" x="3940175" y="5059363"/>
          <p14:tracePt t="25616" x="3940175" y="5045075"/>
          <p14:tracePt t="25632" x="3940175" y="5006975"/>
          <p14:tracePt t="25647" x="3916363" y="4914900"/>
          <p14:tracePt t="25665" x="3908425" y="4808538"/>
          <p14:tracePt t="25681" x="3902075" y="4694238"/>
          <p14:tracePt t="25697" x="3878263" y="4602163"/>
          <p14:tracePt t="25714" x="3878263" y="4503738"/>
          <p14:tracePt t="25731" x="3878263" y="4449763"/>
          <p14:tracePt t="25747" x="3878263" y="4373563"/>
          <p14:tracePt t="25764" x="3878263" y="4351338"/>
          <p14:tracePt t="25781" x="3878263" y="4343400"/>
          <p14:tracePt t="25797" x="3878263" y="4297363"/>
          <p14:tracePt t="25814" x="3870325" y="4283075"/>
          <p14:tracePt t="25831" x="3870325" y="4251325"/>
          <p14:tracePt t="25847" x="3870325" y="4237038"/>
          <p14:tracePt t="25864" x="3870325" y="4229100"/>
          <p14:tracePt t="25881" x="3870325" y="4213225"/>
          <p14:tracePt t="25898" x="3870325" y="4206875"/>
          <p14:tracePt t="25914" x="3870325" y="4198938"/>
          <p14:tracePt t="25931" x="3870325" y="4191000"/>
          <p14:tracePt t="26183" x="3878263" y="4191000"/>
          <p14:tracePt t="26224" x="3886200" y="4191000"/>
          <p14:tracePt t="26248" x="3894138" y="4198938"/>
          <p14:tracePt t="26584" x="3878263" y="4198938"/>
          <p14:tracePt t="26592" x="3870325" y="4198938"/>
          <p14:tracePt t="26601" x="3848100" y="4198938"/>
          <p14:tracePt t="26616" x="3840163" y="4198938"/>
          <p14:tracePt t="26728" x="3832225" y="4198938"/>
          <p14:tracePt t="26735" x="3825875" y="4198938"/>
          <p14:tracePt t="26752" x="3817938" y="4191000"/>
          <p14:tracePt t="26792" x="3810000" y="4191000"/>
          <p14:tracePt t="26848" x="3802063" y="4191000"/>
          <p14:tracePt t="26976" x="3802063" y="4198938"/>
          <p14:tracePt t="26984" x="3817938" y="4206875"/>
          <p14:tracePt t="26992" x="3825875" y="4213225"/>
          <p14:tracePt t="27001" x="3832225" y="4213225"/>
          <p14:tracePt t="27015" x="3848100" y="4221163"/>
          <p14:tracePt t="27032" x="3870325" y="4229100"/>
          <p14:tracePt t="27128" x="3878263" y="4229100"/>
          <p14:tracePt t="27135" x="3886200" y="4229100"/>
          <p14:tracePt t="27144" x="3894138" y="4229100"/>
          <p14:tracePt t="27169" x="3902075" y="4229100"/>
          <p14:tracePt t="27384" x="3908425" y="4229100"/>
          <p14:tracePt t="28232" x="3902075" y="4229100"/>
          <p14:tracePt t="28256" x="3894138" y="4229100"/>
          <p14:tracePt t="28272" x="3886200" y="4229100"/>
          <p14:tracePt t="28280" x="3878263" y="4229100"/>
          <p14:tracePt t="28312" x="3870325" y="4229100"/>
          <p14:tracePt t="28336" x="3863975" y="4229100"/>
          <p14:tracePt t="28351" x="3856038" y="4229100"/>
          <p14:tracePt t="28361" x="3840163" y="4229100"/>
          <p14:tracePt t="28377" x="3817938" y="4229100"/>
          <p14:tracePt t="28383" x="3802063" y="4229100"/>
          <p14:tracePt t="28399" x="3787775" y="4229100"/>
          <p14:tracePt t="28415" x="3749675" y="4237038"/>
          <p14:tracePt t="28432" x="3733800" y="4237038"/>
          <p14:tracePt t="28744" x="3725863" y="4244975"/>
          <p14:tracePt t="28751" x="3725863" y="4251325"/>
          <p14:tracePt t="28760" x="3749675" y="4251325"/>
          <p14:tracePt t="28767" x="3771900" y="4251325"/>
          <p14:tracePt t="28782" x="3787775" y="4251325"/>
          <p14:tracePt t="28799" x="3810000" y="4251325"/>
          <p14:tracePt t="28815" x="3856038" y="4251325"/>
          <p14:tracePt t="28849" x="3863975" y="4251325"/>
          <p14:tracePt t="28888" x="3894138" y="4251325"/>
          <p14:tracePt t="28895" x="3916363" y="4251325"/>
          <p14:tracePt t="28904" x="3940175" y="4251325"/>
          <p14:tracePt t="28915" x="3978275" y="4251325"/>
          <p14:tracePt t="28932" x="4098925" y="4251325"/>
          <p14:tracePt t="28949" x="4229100" y="4251325"/>
          <p14:tracePt t="28965" x="4305300" y="4251325"/>
          <p14:tracePt t="29104" x="4275138" y="4244975"/>
          <p14:tracePt t="29120" x="4251325" y="4244975"/>
          <p14:tracePt t="29128" x="4221163" y="4244975"/>
          <p14:tracePt t="29136" x="4198938" y="4237038"/>
          <p14:tracePt t="29149" x="4152900" y="4213225"/>
          <p14:tracePt t="29165" x="4106863" y="4213225"/>
          <p14:tracePt t="29183" x="4030663" y="4198938"/>
          <p14:tracePt t="29199" x="3984625" y="4198938"/>
          <p14:tracePt t="29215" x="3878263" y="4198938"/>
          <p14:tracePt t="29232" x="3870325" y="4198938"/>
          <p14:tracePt t="29249" x="3863975" y="4198938"/>
          <p14:tracePt t="29312" x="3856038" y="4198938"/>
          <p14:tracePt t="29319" x="3840163" y="4191000"/>
          <p14:tracePt t="29328" x="3832225" y="4183063"/>
          <p14:tracePt t="29343" x="3825875" y="4183063"/>
          <p14:tracePt t="29351" x="3817938" y="4183063"/>
          <p14:tracePt t="29365" x="3810000" y="4183063"/>
          <p14:tracePt t="29383" x="3771900" y="4183063"/>
          <p14:tracePt t="29399" x="3749675" y="4183063"/>
          <p14:tracePt t="29415" x="3733800" y="4183063"/>
          <p14:tracePt t="29520" x="3725863" y="4183063"/>
          <p14:tracePt t="29552" x="3725863" y="4198938"/>
          <p14:tracePt t="29567" x="3725863" y="4213225"/>
          <p14:tracePt t="29576" x="3725863" y="4229100"/>
          <p14:tracePt t="29584" x="3725863" y="4251325"/>
          <p14:tracePt t="29599" x="3725863" y="4297363"/>
          <p14:tracePt t="29616" x="3725863" y="4381500"/>
          <p14:tracePt t="29632" x="3725863" y="4457700"/>
          <p14:tracePt t="29649" x="3725863" y="4572000"/>
          <p14:tracePt t="29666" x="3725863" y="4694238"/>
          <p14:tracePt t="29682" x="3725863" y="4838700"/>
          <p14:tracePt t="29699" x="3725863" y="4991100"/>
          <p14:tracePt t="29716" x="3725863" y="5113338"/>
          <p14:tracePt t="29732" x="3725863" y="5227638"/>
          <p14:tracePt t="29749" x="3725863" y="5295900"/>
          <p14:tracePt t="29768" x="3725863" y="5356225"/>
          <p14:tracePt t="29897" x="3725863" y="5349875"/>
          <p14:tracePt t="29904" x="3725863" y="5311775"/>
          <p14:tracePt t="29916" x="3725863" y="5257800"/>
          <p14:tracePt t="29932" x="3756025" y="5143500"/>
          <p14:tracePt t="29949" x="3817938" y="4975225"/>
          <p14:tracePt t="29966" x="3894138" y="4792663"/>
          <p14:tracePt t="29983" x="3970338" y="4618038"/>
          <p14:tracePt t="29985" x="3992563" y="4556125"/>
          <p14:tracePt t="29999" x="4022725" y="4457700"/>
          <p14:tracePt t="30016" x="4030663" y="4365625"/>
          <p14:tracePt t="30032" x="4030663" y="4327525"/>
          <p14:tracePt t="30049" x="4030663" y="4305300"/>
          <p14:tracePt t="30066" x="4030663" y="4275138"/>
          <p14:tracePt t="30082" x="4038600" y="4251325"/>
          <p14:tracePt t="30099" x="4038600" y="4229100"/>
          <p14:tracePt t="30116" x="4054475" y="4198938"/>
          <p14:tracePt t="30132" x="4068763" y="4175125"/>
          <p14:tracePt t="30149" x="4076700" y="4152900"/>
          <p14:tracePt t="30166" x="4076700" y="4144963"/>
          <p14:tracePt t="30182" x="4084638" y="4122738"/>
          <p14:tracePt t="30328" x="4084638" y="4152900"/>
          <p14:tracePt t="30335" x="4084638" y="4229100"/>
          <p14:tracePt t="30345" x="4084638" y="4297363"/>
          <p14:tracePt t="30351" x="4084638" y="4381500"/>
          <p14:tracePt t="30366" x="4084638" y="4457700"/>
          <p14:tracePt t="30383" x="4084638" y="4664075"/>
          <p14:tracePt t="30399" x="4084638" y="4937125"/>
          <p14:tracePt t="30416" x="4084638" y="5113338"/>
          <p14:tracePt t="30432" x="4084638" y="5249863"/>
          <p14:tracePt t="30449" x="4084638" y="5311775"/>
          <p14:tracePt t="30466" x="4084638" y="5318125"/>
          <p14:tracePt t="30576" x="4068763" y="5303838"/>
          <p14:tracePt t="30584" x="4060825" y="5295900"/>
          <p14:tracePt t="30608" x="4060825" y="5287963"/>
          <p14:tracePt t="30616" x="4046538" y="5280025"/>
          <p14:tracePt t="30664" x="4038600" y="5280025"/>
          <p14:tracePt t="30680" x="4022725" y="5265738"/>
          <p14:tracePt t="30704" x="4008438" y="5265738"/>
          <p14:tracePt t="30712" x="4000500" y="5257800"/>
          <p14:tracePt t="30720" x="3992563" y="5249863"/>
          <p14:tracePt t="30733" x="3992563" y="5241925"/>
          <p14:tracePt t="30749" x="3984625" y="5219700"/>
          <p14:tracePt t="30766" x="3970338" y="5189538"/>
          <p14:tracePt t="30784" x="3962400" y="5127625"/>
          <p14:tracePt t="30799" x="3962400" y="5105400"/>
          <p14:tracePt t="30833" x="3954463" y="5089525"/>
          <p14:tracePt t="30849" x="3954463" y="5083175"/>
          <p14:tracePt t="30883" x="3954463" y="5075238"/>
          <p14:tracePt t="30899" x="3954463" y="5067300"/>
          <p14:tracePt t="30916" x="3954463" y="5059363"/>
          <p14:tracePt t="30944" x="3954463" y="5051425"/>
          <p14:tracePt t="30960" x="3946525" y="5051425"/>
          <p14:tracePt t="30969" x="3940175" y="5037138"/>
          <p14:tracePt t="30992" x="3940175" y="5029200"/>
          <p14:tracePt t="31002" x="3932238" y="5021263"/>
          <p14:tracePt t="31103" x="3940175" y="5021263"/>
          <p14:tracePt t="31112" x="3946525" y="5021263"/>
          <p14:tracePt t="31119" x="3970338" y="5021263"/>
          <p14:tracePt t="31133" x="4000500" y="5021263"/>
          <p14:tracePt t="31149" x="4054475" y="5021263"/>
          <p14:tracePt t="31167" x="4114800" y="5021263"/>
          <p14:tracePt t="31183" x="4137025" y="5021263"/>
          <p14:tracePt t="31288" x="4144963" y="5021263"/>
          <p14:tracePt t="31303" x="4152900" y="5021263"/>
          <p14:tracePt t="31440" x="4130675" y="5021263"/>
          <p14:tracePt t="31448" x="4106863" y="5021263"/>
          <p14:tracePt t="31456" x="4092575" y="5021263"/>
          <p14:tracePt t="31466" x="4084638" y="5021263"/>
          <p14:tracePt t="31483" x="4022725" y="5021263"/>
          <p14:tracePt t="31500" x="3924300" y="5037138"/>
          <p14:tracePt t="31516" x="3825875" y="5051425"/>
          <p14:tracePt t="31519" x="3771900" y="5059363"/>
          <p14:tracePt t="31533" x="3717925" y="5059363"/>
          <p14:tracePt t="31550" x="3611563" y="5083175"/>
          <p14:tracePt t="31567" x="3559175" y="5089525"/>
          <p14:tracePt t="31583" x="3551238" y="5089525"/>
          <p14:tracePt t="31816" x="3559175" y="5089525"/>
          <p14:tracePt t="31824" x="3597275" y="5083175"/>
          <p14:tracePt t="31833" x="3619500" y="5075238"/>
          <p14:tracePt t="31850" x="3679825" y="5037138"/>
          <p14:tracePt t="31866" x="3749675" y="4975225"/>
          <p14:tracePt t="31884" x="3771900" y="4930775"/>
          <p14:tracePt t="31900" x="3787775" y="4876800"/>
          <p14:tracePt t="31916" x="3787775" y="4800600"/>
          <p14:tracePt t="31933" x="3787775" y="4708525"/>
          <p14:tracePt t="31950" x="3763963" y="4610100"/>
          <p14:tracePt t="31966" x="3703638" y="4479925"/>
          <p14:tracePt t="31983" x="3657600" y="4321175"/>
          <p14:tracePt t="32000" x="3649663" y="4244975"/>
          <p14:tracePt t="32016" x="3649663" y="4183063"/>
          <p14:tracePt t="32033" x="3649663" y="4137025"/>
          <p14:tracePt t="32050" x="3649663" y="4106863"/>
          <p14:tracePt t="32066" x="3649663" y="4084638"/>
          <p14:tracePt t="32200" x="3649663" y="4076700"/>
          <p14:tracePt t="32232" x="3649663" y="4068763"/>
          <p14:tracePt t="32240" x="3665538" y="4054475"/>
          <p14:tracePt t="32256" x="3679825" y="4046538"/>
          <p14:tracePt t="32267" x="3687763" y="4046538"/>
          <p14:tracePt t="32283" x="3717925" y="4022725"/>
          <p14:tracePt t="32300" x="3763963" y="4016375"/>
          <p14:tracePt t="32317" x="3817938" y="4016375"/>
          <p14:tracePt t="32333" x="3848100" y="4016375"/>
          <p14:tracePt t="32350" x="3870325" y="4016375"/>
          <p14:tracePt t="32368" x="3878263" y="4016375"/>
          <p14:tracePt t="32392" x="3878263" y="4022725"/>
          <p14:tracePt t="32407" x="3878263" y="4030663"/>
          <p14:tracePt t="32416" x="3878263" y="4038600"/>
          <p14:tracePt t="32433" x="3878263" y="4114800"/>
          <p14:tracePt t="32450" x="3870325" y="4191000"/>
          <p14:tracePt t="32468" x="3848100" y="4267200"/>
          <p14:tracePt t="32483" x="3832225" y="4313238"/>
          <p14:tracePt t="32500" x="3817938" y="4351338"/>
          <p14:tracePt t="32517" x="3817938" y="4359275"/>
          <p14:tracePt t="32607" x="3825875" y="4351338"/>
          <p14:tracePt t="32616" x="3832225" y="4343400"/>
          <p14:tracePt t="32624" x="3840163" y="4327525"/>
          <p14:tracePt t="32633" x="3848100" y="4313238"/>
          <p14:tracePt t="32650" x="3863975" y="4283075"/>
          <p14:tracePt t="32667" x="3878263" y="4267200"/>
          <p14:tracePt t="32683" x="3878263" y="4259263"/>
          <p14:tracePt t="32840" x="3886200" y="4259263"/>
          <p14:tracePt t="32855" x="3894138" y="4259263"/>
          <p14:tracePt t="33128" x="3894138" y="4251325"/>
          <p14:tracePt t="33160" x="3902075" y="4244975"/>
          <p14:tracePt t="33168" x="3902075" y="4237038"/>
          <p14:tracePt t="33176" x="3908425" y="4221163"/>
          <p14:tracePt t="33200" x="3916363" y="4213225"/>
          <p14:tracePt t="33385" x="3916363" y="4206875"/>
          <p14:tracePt t="33504" x="3916363" y="4198938"/>
          <p14:tracePt t="34264" x="3924300" y="4206875"/>
          <p14:tracePt t="34271" x="3932238" y="4206875"/>
          <p14:tracePt t="34289" x="3940175" y="4206875"/>
          <p14:tracePt t="34303" x="3954463" y="4206875"/>
          <p14:tracePt t="34312" x="3962400" y="4221163"/>
          <p14:tracePt t="34408" x="3970338" y="4221163"/>
          <p14:tracePt t="34424" x="3970338" y="4198938"/>
          <p14:tracePt t="34432" x="3984625" y="4130675"/>
          <p14:tracePt t="34440" x="3984625" y="4122738"/>
          <p14:tracePt t="34451" x="3992563" y="4098925"/>
          <p14:tracePt t="34467" x="4030663" y="3962400"/>
          <p14:tracePt t="34485" x="4060825" y="3863975"/>
          <p14:tracePt t="34501" x="4084638" y="3794125"/>
          <p14:tracePt t="34517" x="4098925" y="3687763"/>
          <p14:tracePt t="34521" x="4098925" y="3679825"/>
          <p14:tracePt t="34536" x="4098925" y="3673475"/>
          <p14:tracePt t="34801" x="4098925" y="3741738"/>
          <p14:tracePt t="34808" x="4098925" y="3832225"/>
          <p14:tracePt t="34817" x="4098925" y="3894138"/>
          <p14:tracePt t="34834" x="4098925" y="4068763"/>
          <p14:tracePt t="34851" x="4098925" y="4237038"/>
          <p14:tracePt t="34867" x="4076700" y="4397375"/>
          <p14:tracePt t="34884" x="4054475" y="4533900"/>
          <p14:tracePt t="34901" x="4046538" y="4648200"/>
          <p14:tracePt t="34918" x="4022725" y="4778375"/>
          <p14:tracePt t="34935" x="4016375" y="4960938"/>
          <p14:tracePt t="34951" x="4016375" y="5021263"/>
          <p14:tracePt t="34967" x="4016375" y="5113338"/>
          <p14:tracePt t="34985" x="4016375" y="5159375"/>
          <p14:tracePt t="35001" x="4008438" y="5181600"/>
          <p14:tracePt t="35096" x="4008438" y="5173663"/>
          <p14:tracePt t="35103" x="4008438" y="5105400"/>
          <p14:tracePt t="35112" x="4008438" y="5021263"/>
          <p14:tracePt t="35119" x="4008438" y="4922838"/>
          <p14:tracePt t="35135" x="4008438" y="4770438"/>
          <p14:tracePt t="35151" x="4008438" y="4289425"/>
          <p14:tracePt t="35168" x="4008438" y="3978275"/>
          <p14:tracePt t="35185" x="4008438" y="3756025"/>
          <p14:tracePt t="35201" x="4008438" y="3581400"/>
          <p14:tracePt t="35218" x="4008438" y="3482975"/>
          <p14:tracePt t="35234" x="4008438" y="3444875"/>
          <p14:tracePt t="35251" x="4008438" y="3436938"/>
          <p14:tracePt t="35344" x="4016375" y="3436938"/>
          <p14:tracePt t="35360" x="4030663" y="3436938"/>
          <p14:tracePt t="35376" x="4038600" y="3436938"/>
          <p14:tracePt t="35392" x="4054475" y="3436938"/>
          <p14:tracePt t="35400" x="4060825" y="3444875"/>
          <p14:tracePt t="35408" x="4076700" y="3451225"/>
          <p14:tracePt t="35418" x="4106863" y="3459163"/>
          <p14:tracePt t="35434" x="4130675" y="3475038"/>
          <p14:tracePt t="35451" x="4168775" y="3482975"/>
          <p14:tracePt t="35468" x="4183063" y="3489325"/>
          <p14:tracePt t="35484" x="4191000" y="3489325"/>
          <p14:tracePt t="35648" x="4206875" y="3497263"/>
          <p14:tracePt t="35656" x="4213225" y="3497263"/>
          <p14:tracePt t="35668" x="4213225" y="3505200"/>
          <p14:tracePt t="35684" x="4237038" y="3559175"/>
          <p14:tracePt t="35702" x="4321175" y="3703638"/>
          <p14:tracePt t="35718" x="4321175" y="3787775"/>
          <p14:tracePt t="35735" x="4321175" y="3946525"/>
          <p14:tracePt t="35751" x="4321175" y="4191000"/>
          <p14:tracePt t="35768" x="4313238" y="4365625"/>
          <p14:tracePt t="35784" x="4297363" y="4556125"/>
          <p14:tracePt t="35803" x="4259263" y="4762500"/>
          <p14:tracePt t="35818" x="4244975" y="4930775"/>
          <p14:tracePt t="35834" x="4244975" y="5059363"/>
          <p14:tracePt t="35851" x="4244975" y="5127625"/>
          <p14:tracePt t="35868" x="4244975" y="5151438"/>
          <p14:tracePt t="35928" x="4259263" y="5083175"/>
          <p14:tracePt t="35936" x="4275138" y="5021263"/>
          <p14:tracePt t="35944" x="4297363" y="4960938"/>
          <p14:tracePt t="35952" x="4335463" y="4838700"/>
          <p14:tracePt t="35968" x="4427538" y="4579938"/>
          <p14:tracePt t="35985" x="4495800" y="4313238"/>
          <p14:tracePt t="36001" x="4556125" y="4084638"/>
          <p14:tracePt t="36018" x="4594225" y="3954463"/>
          <p14:tracePt t="36035" x="4594225" y="3940175"/>
          <p14:tracePt t="36128" x="4594225" y="3970338"/>
          <p14:tracePt t="36136" x="4564063" y="4016375"/>
          <p14:tracePt t="36144" x="4533900" y="4054475"/>
          <p14:tracePt t="36152" x="4495800" y="4130675"/>
          <p14:tracePt t="36168" x="4403725" y="4259263"/>
          <p14:tracePt t="36185" x="4305300" y="4419600"/>
          <p14:tracePt t="36202" x="4206875" y="4525963"/>
          <p14:tracePt t="36218" x="4168775" y="4549775"/>
          <p14:tracePt t="36235" x="4152900" y="4564063"/>
          <p14:tracePt t="36280" x="4152900" y="4533900"/>
          <p14:tracePt t="36287" x="4137025" y="4511675"/>
          <p14:tracePt t="36301" x="4137025" y="4487863"/>
          <p14:tracePt t="36319" x="4106863" y="4419600"/>
          <p14:tracePt t="36336" x="4076700" y="4359275"/>
          <p14:tracePt t="36351" x="4068763" y="4327525"/>
          <p14:tracePt t="36385" x="4068763" y="4313238"/>
          <p14:tracePt t="36440" x="4068763" y="4305300"/>
          <p14:tracePt t="36488" x="4068763" y="4289425"/>
          <p14:tracePt t="36496" x="4060825" y="4289425"/>
          <p14:tracePt t="36512" x="4054475" y="4289425"/>
          <p14:tracePt t="36992" x="4046538" y="4283075"/>
          <p14:tracePt t="37000" x="3908425" y="4244975"/>
          <p14:tracePt t="37008" x="3573463" y="4144963"/>
          <p14:tracePt t="37018" x="3208338" y="4054475"/>
          <p14:tracePt t="37035" x="2797175" y="3946525"/>
          <p14:tracePt t="37051" x="2713038" y="3916363"/>
          <p14:tracePt t="37085" x="2713038" y="3711575"/>
          <p14:tracePt t="37103" x="2803525" y="3260725"/>
          <p14:tracePt t="37119" x="2857500" y="3162300"/>
          <p14:tracePt t="37135" x="3184525" y="2613025"/>
          <p14:tracePt t="37152" x="3444875" y="2270125"/>
          <p14:tracePt t="37168" x="3733800" y="2003425"/>
          <p14:tracePt t="37185" x="4068763" y="1760538"/>
          <p14:tracePt t="37202" x="4449763" y="1570038"/>
          <p14:tracePt t="37218" x="4800600" y="1417638"/>
          <p14:tracePt t="37235" x="5105400" y="1341438"/>
          <p14:tracePt t="37252" x="5318125" y="1317625"/>
          <p14:tracePt t="37268" x="5464175" y="1333500"/>
          <p14:tracePt t="37285" x="5616575" y="1379538"/>
          <p14:tracePt t="37302" x="5753100" y="1447800"/>
          <p14:tracePt t="37318" x="5981700" y="1836738"/>
          <p14:tracePt t="37335" x="6294438" y="3086100"/>
          <p14:tracePt t="37352" x="6308725" y="3848100"/>
          <p14:tracePt t="37368" x="6194425" y="4594225"/>
          <p14:tracePt t="37386" x="6003925" y="5311775"/>
          <p14:tracePt t="37402" x="5684838" y="5913438"/>
          <p14:tracePt t="37418" x="5265738" y="6392863"/>
          <p14:tracePt t="37435" x="4670425" y="6659563"/>
          <p14:tracePt t="37452" x="3840163" y="6797675"/>
          <p14:tracePt t="37468" x="2933700" y="6789738"/>
          <p14:tracePt t="37486" x="1866900" y="6530975"/>
          <p14:tracePt t="37502" x="968375" y="6134100"/>
          <p14:tracePt t="37519" x="266700" y="5676900"/>
          <p14:tracePt t="37535" x="0" y="4953000"/>
          <p14:tracePt t="37552" x="0" y="4479925"/>
          <p14:tracePt t="37568" x="228600" y="3794125"/>
          <p14:tracePt t="37585" x="846138" y="3146425"/>
          <p14:tracePt t="37602" x="1706563" y="2590800"/>
          <p14:tracePt t="37618" x="2674938" y="2141538"/>
          <p14:tracePt t="37635" x="3619500" y="1889125"/>
          <p14:tracePt t="37652" x="4397375" y="1812925"/>
          <p14:tracePt t="37668" x="4945063" y="1844675"/>
          <p14:tracePt t="37685" x="5105400" y="1920875"/>
          <p14:tracePt t="37702" x="5211763" y="2255838"/>
          <p14:tracePt t="37719" x="5257800" y="3192463"/>
          <p14:tracePt t="37735" x="4556125" y="4800600"/>
          <p14:tracePt t="37752" x="3771900" y="5837238"/>
          <p14:tracePt t="37769" x="2857500" y="6569075"/>
          <p14:tracePt t="37785" x="2149475" y="6842125"/>
          <p14:tracePt t="37803" x="1539875" y="6827838"/>
          <p14:tracePt t="37852" x="46038" y="5075238"/>
          <p14:tracePt t="37869" x="0" y="4365625"/>
          <p14:tracePt t="37885" x="106363" y="3763963"/>
          <p14:tracePt t="37902" x="533400" y="3162300"/>
          <p14:tracePt t="37919" x="1150938" y="2651125"/>
          <p14:tracePt t="37935" x="2454275" y="2217738"/>
          <p14:tracePt t="37952" x="3475038" y="2171700"/>
          <p14:tracePt t="37969" x="4427538" y="2225675"/>
          <p14:tracePt t="37985" x="5334000" y="2620963"/>
          <p14:tracePt t="38002" x="5981700" y="3368675"/>
          <p14:tracePt t="38019" x="6294438" y="4259263"/>
          <p14:tracePt t="38035" x="6324600" y="5151438"/>
          <p14:tracePt t="38052" x="6088063" y="5921375"/>
          <p14:tracePt t="38069" x="5592763" y="6438900"/>
          <p14:tracePt t="38085" x="4968875" y="6651625"/>
          <p14:tracePt t="38103" x="3870325" y="6416675"/>
          <p14:tracePt t="38119" x="3436938" y="6096000"/>
          <p14:tracePt t="38135" x="2316163" y="4792663"/>
          <p14:tracePt t="38152" x="2065338" y="3992563"/>
          <p14:tracePt t="38169" x="2073275" y="3436938"/>
          <p14:tracePt t="38185" x="2422525" y="2895600"/>
          <p14:tracePt t="38202" x="3040063" y="2536825"/>
          <p14:tracePt t="38219" x="3763963" y="2408238"/>
          <p14:tracePt t="38235" x="4618038" y="2422525"/>
          <p14:tracePt t="38252" x="5546725" y="2759075"/>
          <p14:tracePt t="38269" x="6346825" y="3467100"/>
          <p14:tracePt t="38285" x="6865938" y="4359275"/>
          <p14:tracePt t="38304" x="6988175" y="5829300"/>
          <p14:tracePt t="38319" x="6827838" y="6264275"/>
          <p14:tracePt t="38335" x="6180138" y="6850063"/>
          <p14:tracePt t="38352" x="5638800" y="6850063"/>
          <p14:tracePt t="38369" x="4991100" y="6713538"/>
          <p14:tracePt t="38385" x="4122738" y="6103938"/>
          <p14:tracePt t="38402" x="3330575" y="5273675"/>
          <p14:tracePt t="38419" x="2873375" y="4441825"/>
          <p14:tracePt t="38435" x="2827338" y="3894138"/>
          <p14:tracePt t="38452" x="3025775" y="3368675"/>
          <p14:tracePt t="38469" x="3406775" y="3017838"/>
          <p14:tracePt t="38485" x="3946525" y="2835275"/>
          <p14:tracePt t="38503" x="4945063" y="2917825"/>
          <p14:tracePt t="38519" x="5249863" y="3094038"/>
          <p14:tracePt t="38521" x="5540375" y="3330575"/>
          <p14:tracePt t="38535" x="5875338" y="3954463"/>
          <p14:tracePt t="38552" x="5935663" y="4686300"/>
          <p14:tracePt t="38569" x="5775325" y="5349875"/>
          <p14:tracePt t="38586" x="5448300" y="5753100"/>
          <p14:tracePt t="38602" x="5203825" y="5837238"/>
          <p14:tracePt t="38619" x="4945063" y="5768975"/>
          <p14:tracePt t="38635" x="4359275" y="5364163"/>
          <p14:tracePt t="38652" x="3787775" y="4778375"/>
          <p14:tracePt t="38669" x="3513138" y="4259263"/>
          <p14:tracePt t="38686" x="3475038" y="3946525"/>
          <p14:tracePt t="38703" x="3725863" y="3589338"/>
          <p14:tracePt t="38719" x="3992563" y="3467100"/>
          <p14:tracePt t="38736" x="4275138" y="3413125"/>
          <p14:tracePt t="38752" x="4525963" y="3413125"/>
          <p14:tracePt t="38769" x="4664075" y="3429000"/>
          <p14:tracePt t="38786" x="4686300" y="3436938"/>
          <p14:tracePt t="39392" x="4732338" y="3459163"/>
          <p14:tracePt t="39400" x="4816475" y="3475038"/>
          <p14:tracePt t="39408" x="4892675" y="3505200"/>
          <p14:tracePt t="39419" x="4953000" y="3521075"/>
          <p14:tracePt t="39436" x="5075238" y="3573463"/>
          <p14:tracePt t="39452" x="5121275" y="3589338"/>
          <p14:tracePt t="39469" x="5241925" y="3687763"/>
          <p14:tracePt t="39486" x="5364163" y="3779838"/>
          <p14:tracePt t="39504" x="5372100" y="3787775"/>
          <p14:tracePt t="39519" x="5326063" y="3787775"/>
          <p14:tracePt t="39536" x="5113338" y="3802063"/>
          <p14:tracePt t="39553" x="4800600" y="3894138"/>
          <p14:tracePt t="39569" x="4564063" y="3970338"/>
          <p14:tracePt t="39586" x="4373563" y="4046538"/>
          <p14:tracePt t="39603" x="4289425" y="4060825"/>
          <p14:tracePt t="39619" x="4283075" y="4060825"/>
          <p14:tracePt t="39636" x="4267200" y="4060825"/>
          <p14:tracePt t="39865" x="4259263" y="4060825"/>
          <p14:tracePt t="39872" x="4191000" y="4054475"/>
          <p14:tracePt t="39881" x="4137025" y="4038600"/>
          <p14:tracePt t="39888" x="4084638" y="4030663"/>
          <p14:tracePt t="39903" x="4076700" y="4030663"/>
          <p14:tracePt t="40017" x="4068763" y="4038600"/>
          <p14:tracePt t="40024" x="4068763" y="4183063"/>
          <p14:tracePt t="40036" x="4068763" y="4449763"/>
          <p14:tracePt t="40053" x="4068763" y="4762500"/>
          <p14:tracePt t="40069" x="4106863" y="4983163"/>
          <p14:tracePt t="40087" x="4213225" y="5241925"/>
          <p14:tracePt t="40103" x="4267200" y="5303838"/>
          <p14:tracePt t="40119" x="4411663" y="5410200"/>
          <p14:tracePt t="40136" x="4495800" y="5426075"/>
          <p14:tracePt t="40153" x="4572000" y="5448300"/>
          <p14:tracePt t="40169" x="4587875" y="5448300"/>
          <p14:tracePt t="40296" x="4587875" y="5456238"/>
          <p14:tracePt t="40304" x="4587875" y="5478463"/>
          <p14:tracePt t="40312" x="4572000" y="5600700"/>
          <p14:tracePt t="40321" x="4525963" y="5684838"/>
          <p14:tracePt t="40336" x="4411663" y="5829300"/>
          <p14:tracePt t="40353" x="4321175" y="5905500"/>
          <p14:tracePt t="40369" x="4251325" y="5951538"/>
          <p14:tracePt t="40386" x="4244975" y="5959475"/>
          <p14:tracePt t="40432" x="4251325" y="5951538"/>
          <p14:tracePt t="40439" x="4343400" y="5921375"/>
          <p14:tracePt t="40453" x="4449763" y="5905500"/>
          <p14:tracePt t="40470" x="4664075" y="5845175"/>
          <p14:tracePt t="40487" x="4899025" y="5775325"/>
          <p14:tracePt t="40503" x="4906963" y="5775325"/>
          <p14:tracePt t="40536" x="4906963" y="5768975"/>
          <p14:tracePt t="40553" x="4746625" y="5730875"/>
          <p14:tracePt t="40570" x="4335463" y="5730875"/>
          <p14:tracePt t="40586" x="3894138" y="5730875"/>
          <p14:tracePt t="40603" x="3771900" y="5745163"/>
          <p14:tracePt t="40620" x="3756025" y="5753100"/>
          <p14:tracePt t="40653" x="3832225" y="5768975"/>
          <p14:tracePt t="40670" x="4016375" y="5768975"/>
          <p14:tracePt t="40687" x="4381500" y="5745163"/>
          <p14:tracePt t="40703" x="4899025" y="5668963"/>
          <p14:tracePt t="40720" x="5083175" y="5654675"/>
          <p14:tracePt t="40760" x="5067300" y="5646738"/>
          <p14:tracePt t="40770" x="4999038" y="5622925"/>
          <p14:tracePt t="40786" x="4854575" y="5570538"/>
          <p14:tracePt t="40803" x="4778375" y="5554663"/>
          <p14:tracePt t="40839" x="4816475" y="5554663"/>
          <p14:tracePt t="40853" x="4906963" y="5554663"/>
          <p14:tracePt t="40870" x="5303838" y="5494338"/>
          <p14:tracePt t="40887" x="6042025" y="5394325"/>
          <p14:tracePt t="40903" x="7292975" y="5227638"/>
          <p14:tracePt t="40920" x="8069263" y="5159375"/>
          <p14:tracePt t="40936" x="8686800" y="5089525"/>
          <p14:tracePt t="40953" x="9067800" y="5067300"/>
          <p14:tracePt t="40970" x="9212263" y="5067300"/>
          <p14:tracePt t="40986" x="9220200" y="5067300"/>
          <p14:tracePt t="41072" x="9236075" y="5067300"/>
          <p14:tracePt t="41080" x="9258300" y="5067300"/>
          <p14:tracePt t="41088" x="9274175" y="5067300"/>
          <p14:tracePt t="41103" x="9318625" y="5067300"/>
          <p14:tracePt t="41120" x="9342438" y="5067300"/>
          <p14:tracePt t="41153" x="9350375" y="5067300"/>
          <p14:tracePt t="41170" x="9334500" y="5075238"/>
          <p14:tracePt t="41186" x="9083675" y="5135563"/>
          <p14:tracePt t="41203" x="8313738" y="5280025"/>
          <p14:tracePt t="41220" x="7086600" y="5394325"/>
          <p14:tracePt t="41237" x="5783263" y="5432425"/>
          <p14:tracePt t="41253" x="4549775" y="5432425"/>
          <p14:tracePt t="41270" x="3641725" y="5432425"/>
          <p14:tracePt t="41287" x="2987675" y="5432425"/>
          <p14:tracePt t="41303" x="2879725" y="5426075"/>
          <p14:tracePt t="41344" x="2917825" y="5394325"/>
          <p14:tracePt t="41353" x="3025775" y="5356225"/>
          <p14:tracePt t="41370" x="3444875" y="5349875"/>
          <p14:tracePt t="41386" x="4106863" y="5349875"/>
          <p14:tracePt t="41403" x="4702175" y="5349875"/>
          <p14:tracePt t="41421" x="5097463" y="5349875"/>
          <p14:tracePt t="41437" x="5334000" y="5349875"/>
          <p14:tracePt t="41453" x="5364163" y="5349875"/>
          <p14:tracePt t="41480" x="5303838" y="5341938"/>
          <p14:tracePt t="41488" x="5165725" y="5287963"/>
          <p14:tracePt t="41503" x="4572000" y="5235575"/>
          <p14:tracePt t="41520" x="3687763" y="5097463"/>
          <p14:tracePt t="41537" x="3086100" y="5013325"/>
          <p14:tracePt t="41553" x="2963863" y="4999038"/>
          <p14:tracePt t="41587" x="3025775" y="4999038"/>
          <p14:tracePt t="41603" x="3284538" y="4999038"/>
          <p14:tracePt t="41620" x="3962400" y="4999038"/>
          <p14:tracePt t="41637" x="4625975" y="4999038"/>
          <p14:tracePt t="41654" x="5203825" y="4999038"/>
          <p14:tracePt t="41670" x="5502275" y="4999038"/>
          <p14:tracePt t="41687" x="5532438" y="4999038"/>
          <p14:tracePt t="41704" x="5486400" y="4999038"/>
          <p14:tracePt t="41720" x="5241925" y="4975225"/>
          <p14:tracePt t="41737" x="4541838" y="4975225"/>
          <p14:tracePt t="41753" x="3878263" y="4953000"/>
          <p14:tracePt t="41770" x="3657600" y="4953000"/>
          <p14:tracePt t="41787" x="3641725" y="4953000"/>
          <p14:tracePt t="41820" x="3779838" y="4960938"/>
          <p14:tracePt t="41837" x="4106863" y="4960938"/>
          <p14:tracePt t="41853" x="4784725" y="4960938"/>
          <p14:tracePt t="41871" x="5372100" y="4960938"/>
          <p14:tracePt t="41887" x="5470525" y="4960938"/>
          <p14:tracePt t="41920" x="5440363" y="4960938"/>
          <p14:tracePt t="41937" x="5181600" y="4983163"/>
          <p14:tracePt t="41953" x="4541838" y="4983163"/>
          <p14:tracePt t="41971" x="3978275" y="4983163"/>
          <p14:tracePt t="41987" x="3635375" y="5006975"/>
          <p14:tracePt t="42003" x="3551238" y="5006975"/>
          <p14:tracePt t="42020" x="3543300" y="5013325"/>
          <p14:tracePt t="42037" x="3581400" y="5013325"/>
          <p14:tracePt t="42040" x="3657600" y="5021263"/>
          <p14:tracePt t="42053" x="3763963" y="5021263"/>
          <p14:tracePt t="42072" x="4602163" y="4999038"/>
          <p14:tracePt t="42087" x="4930775" y="4999038"/>
          <p14:tracePt t="42103" x="5600700" y="4983163"/>
          <p14:tracePt t="42120" x="5761038" y="4983163"/>
          <p14:tracePt t="42137" x="5775325" y="4983163"/>
          <p14:tracePt t="42153" x="5761038" y="4983163"/>
          <p14:tracePt t="42170" x="5592763" y="4983163"/>
          <p14:tracePt t="42188" x="5051425" y="4991100"/>
          <p14:tracePt t="42203" x="4389438" y="4991100"/>
          <p14:tracePt t="42220" x="3725863" y="4991100"/>
          <p14:tracePt t="42237" x="3314700" y="4991100"/>
          <p14:tracePt t="42254" x="3192463" y="4999038"/>
          <p14:tracePt t="42270" x="3184525" y="4999038"/>
          <p14:tracePt t="42288" x="3254375" y="5013325"/>
          <p14:tracePt t="42303" x="3551238" y="5013325"/>
          <p14:tracePt t="42322" x="4229100" y="5013325"/>
          <p14:tracePt t="42337" x="4975225" y="5013325"/>
          <p14:tracePt t="42354" x="5737225" y="5013325"/>
          <p14:tracePt t="42370" x="6378575" y="5013325"/>
          <p14:tracePt t="42387" x="6980238" y="5013325"/>
          <p14:tracePt t="42404" x="7292975" y="5013325"/>
          <p14:tracePt t="42420" x="7421563" y="5029200"/>
          <p14:tracePt t="42437" x="7445375" y="5029200"/>
          <p14:tracePt t="42505" x="7429500" y="5029200"/>
          <p14:tracePt t="42512" x="7421563" y="5029200"/>
          <p14:tracePt t="42520" x="7399338" y="5029200"/>
          <p14:tracePt t="42537" x="7299325" y="5021263"/>
          <p14:tracePt t="42554" x="7048500" y="5029200"/>
          <p14:tracePt t="42570" x="6537325" y="5051425"/>
          <p14:tracePt t="42587" x="5959475" y="5051425"/>
          <p14:tracePt t="42604" x="5380038" y="5051425"/>
          <p14:tracePt t="42620" x="4860925" y="5051425"/>
          <p14:tracePt t="42637" x="4572000" y="5051425"/>
          <p14:tracePt t="42654" x="4457700" y="5029200"/>
          <p14:tracePt t="42670" x="4449763" y="5029200"/>
          <p14:tracePt t="42696" x="4503738" y="5021263"/>
          <p14:tracePt t="42704" x="4602163" y="5006975"/>
          <p14:tracePt t="42720" x="4983163" y="5006975"/>
          <p14:tracePt t="42737" x="5524500" y="5006975"/>
          <p14:tracePt t="42754" x="5959475" y="5006975"/>
          <p14:tracePt t="42770" x="6270625" y="5006975"/>
          <p14:tracePt t="42787" x="6438900" y="5006975"/>
          <p14:tracePt t="42804" x="6461125" y="5006975"/>
          <p14:tracePt t="42837" x="6302375" y="5013325"/>
          <p14:tracePt t="42854" x="5661025" y="5013325"/>
          <p14:tracePt t="42871" x="4800600" y="5013325"/>
          <p14:tracePt t="42887" x="3559175" y="5013325"/>
          <p14:tracePt t="42904" x="3124200" y="5013325"/>
          <p14:tracePt t="42920" x="2941638" y="5013325"/>
          <p14:tracePt t="42937" x="2933700" y="5013325"/>
          <p14:tracePt t="42970" x="2941638" y="5013325"/>
          <p14:tracePt t="42987" x="3032125" y="5021263"/>
          <p14:tracePt t="43004" x="3192463" y="5037138"/>
          <p14:tracePt t="43020" x="3230563" y="5045075"/>
          <p14:tracePt t="43054" x="3238500" y="5045075"/>
          <p14:tracePt t="43070" x="3246438" y="5045075"/>
          <p14:tracePt t="43120" x="3254375" y="5045075"/>
          <p14:tracePt t="43136" x="3268663" y="5051425"/>
          <p14:tracePt t="43144" x="3276600" y="5051425"/>
          <p14:tracePt t="43154" x="3306763" y="5059363"/>
          <p14:tracePt t="43170" x="3382963" y="5067300"/>
          <p14:tracePt t="43187" x="3497263" y="5075238"/>
          <p14:tracePt t="43204" x="3573463" y="5083175"/>
          <p14:tracePt t="43221" x="3619500" y="5083175"/>
          <p14:tracePt t="43237" x="3641725" y="5083175"/>
          <p14:tracePt t="43312" x="3649663" y="5083175"/>
          <p14:tracePt t="43320" x="3657600" y="5083175"/>
          <p14:tracePt t="43328" x="3665538" y="5083175"/>
          <p14:tracePt t="43360" x="3673475" y="5083175"/>
          <p14:tracePt t="43377" x="3687763" y="5097463"/>
          <p14:tracePt t="43384" x="3695700" y="5097463"/>
          <p14:tracePt t="43392" x="3711575" y="5097463"/>
          <p14:tracePt t="43404" x="3725863" y="5105400"/>
          <p14:tracePt t="43421" x="3763963" y="5105400"/>
          <p14:tracePt t="43437" x="3771900" y="5105400"/>
          <p14:tracePt t="43544" x="3779838" y="5105400"/>
          <p14:tracePt t="43552" x="3802063" y="5113338"/>
          <p14:tracePt t="43560" x="3832225" y="5121275"/>
          <p14:tracePt t="43571" x="3863975" y="5127625"/>
          <p14:tracePt t="43587" x="3978275" y="5127625"/>
          <p14:tracePt t="43604" x="4114800" y="5127625"/>
          <p14:tracePt t="43621" x="4259263" y="5127625"/>
          <p14:tracePt t="43637" x="4411663" y="5127625"/>
          <p14:tracePt t="43655" x="4564063" y="5127625"/>
          <p14:tracePt t="43671" x="4610100" y="5135563"/>
          <p14:tracePt t="43687" x="4625975" y="5143500"/>
          <p14:tracePt t="43784" x="4640263" y="5143500"/>
          <p14:tracePt t="43791" x="4664075" y="5143500"/>
          <p14:tracePt t="43800" x="4694238" y="5143500"/>
          <p14:tracePt t="43808" x="4724400" y="5143500"/>
          <p14:tracePt t="43821" x="4792663" y="5143500"/>
          <p14:tracePt t="43837" x="4922838" y="5143500"/>
          <p14:tracePt t="43855" x="5083175" y="5143500"/>
          <p14:tracePt t="43871" x="5181600" y="5143500"/>
          <p14:tracePt t="43887" x="5235575" y="5127625"/>
          <p14:tracePt t="43904" x="5273675" y="5127625"/>
          <p14:tracePt t="43921" x="5280025" y="5127625"/>
          <p14:tracePt t="43954" x="5295900" y="5127625"/>
          <p14:tracePt t="43971" x="5303838" y="5127625"/>
          <p14:tracePt t="43987" x="5356225" y="5121275"/>
          <p14:tracePt t="44004" x="5470525" y="5113338"/>
          <p14:tracePt t="44021" x="5592763" y="5089525"/>
          <p14:tracePt t="44038" x="5761038" y="5075238"/>
          <p14:tracePt t="44040" x="5845175" y="5075238"/>
          <p14:tracePt t="44055" x="5921375" y="5075238"/>
          <p14:tracePt t="44071" x="6035675" y="5051425"/>
          <p14:tracePt t="44087" x="6111875" y="5037138"/>
          <p14:tracePt t="44288" x="6118225" y="5029200"/>
          <p14:tracePt t="44304" x="6080125" y="5006975"/>
          <p14:tracePt t="44312" x="6011863" y="4999038"/>
          <p14:tracePt t="44321" x="5959475" y="4975225"/>
          <p14:tracePt t="44338" x="5859463" y="4968875"/>
          <p14:tracePt t="44354" x="5630863" y="4968875"/>
          <p14:tracePt t="44371" x="5303838" y="4991100"/>
          <p14:tracePt t="44388" x="5089525" y="5029200"/>
          <p14:tracePt t="44404" x="4838700" y="5037138"/>
          <p14:tracePt t="44421" x="4525963" y="5037138"/>
          <p14:tracePt t="44438" x="4251325" y="5037138"/>
          <p14:tracePt t="44455" x="4000500" y="5037138"/>
          <p14:tracePt t="44471" x="3863975" y="5037138"/>
          <p14:tracePt t="44488" x="3749675" y="5037138"/>
          <p14:tracePt t="44504" x="3679825" y="5037138"/>
          <p14:tracePt t="44521" x="3611563" y="5037138"/>
          <p14:tracePt t="44538" x="3497263" y="5029200"/>
          <p14:tracePt t="44554" x="3475038" y="5029200"/>
          <p14:tracePt t="44571" x="3451225" y="5029200"/>
          <p14:tracePt t="44588" x="3406775" y="5021263"/>
          <p14:tracePt t="44604" x="3368675" y="4999038"/>
          <p14:tracePt t="44621" x="3360738" y="4999038"/>
          <p14:tracePt t="44654" x="3352800" y="4999038"/>
          <p14:tracePt t="44696" x="3352800" y="4991100"/>
          <p14:tracePt t="44704" x="3330575" y="4991100"/>
          <p14:tracePt t="44713" x="3322638" y="4983163"/>
          <p14:tracePt t="44721" x="3314700" y="4975225"/>
          <p14:tracePt t="44738" x="3298825" y="4975225"/>
          <p14:tracePt t="44754" x="3284538" y="4975225"/>
          <p14:tracePt t="44771" x="3276600" y="4975225"/>
          <p14:tracePt t="44788" x="3260725" y="4968875"/>
          <p14:tracePt t="44804" x="3254375" y="4960938"/>
          <p14:tracePt t="44821" x="3246438" y="4953000"/>
          <p14:tracePt t="44838" x="3238500" y="4953000"/>
          <p14:tracePt t="44871" x="3230563" y="4945063"/>
          <p14:tracePt t="44888" x="3230563" y="4937125"/>
          <p14:tracePt t="44904" x="3230563" y="4914900"/>
          <p14:tracePt t="44922" x="3216275" y="4884738"/>
          <p14:tracePt t="44938" x="3200400" y="4846638"/>
          <p14:tracePt t="44955" x="3192463" y="4792663"/>
          <p14:tracePt t="44971" x="3192463" y="4762500"/>
          <p14:tracePt t="44988" x="3192463" y="4740275"/>
          <p14:tracePt t="45005" x="3192463" y="4678363"/>
          <p14:tracePt t="45021" x="3184525" y="4632325"/>
          <p14:tracePt t="45038" x="3184525" y="4594225"/>
          <p14:tracePt t="45040" x="3184525" y="4564063"/>
          <p14:tracePt t="45055" x="3184525" y="4525963"/>
          <p14:tracePt t="45071" x="3184525" y="4479925"/>
          <p14:tracePt t="45088" x="3192463" y="4403725"/>
          <p14:tracePt t="45105" x="3216275" y="4343400"/>
          <p14:tracePt t="45121" x="3222625" y="4321175"/>
          <p14:tracePt t="45138" x="3254375" y="4206875"/>
          <p14:tracePt t="45155" x="3254375" y="4144963"/>
          <p14:tracePt t="45171" x="3260725" y="4054475"/>
          <p14:tracePt t="45188" x="3284538" y="3946525"/>
          <p14:tracePt t="45205" x="3292475" y="3840163"/>
          <p14:tracePt t="45221" x="3336925" y="3733800"/>
          <p14:tracePt t="45238" x="3368675" y="3635375"/>
          <p14:tracePt t="45255" x="3375025" y="3551238"/>
          <p14:tracePt t="45271" x="3406775" y="3436938"/>
          <p14:tracePt t="45288" x="3406775" y="3382963"/>
          <p14:tracePt t="45305" x="3429000" y="3330575"/>
          <p14:tracePt t="45321" x="3429000" y="3284538"/>
          <p14:tracePt t="45338" x="3429000" y="3254375"/>
          <p14:tracePt t="45355" x="3429000" y="3238500"/>
          <p14:tracePt t="45371" x="3429000" y="3230563"/>
          <p14:tracePt t="45388" x="3429000" y="3216275"/>
          <p14:tracePt t="45512" x="3436938" y="3216275"/>
          <p14:tracePt t="45520" x="3451225" y="3216275"/>
          <p14:tracePt t="45528" x="3459163" y="3222625"/>
          <p14:tracePt t="45538" x="3482975" y="3230563"/>
          <p14:tracePt t="45555" x="3513138" y="3322638"/>
          <p14:tracePt t="45571" x="3527425" y="3467100"/>
          <p14:tracePt t="45588" x="3535363" y="3513138"/>
          <p14:tracePt t="45605" x="3535363" y="3543300"/>
          <p14:tracePt t="45623" x="3535363" y="3559175"/>
          <p14:tracePt t="45864" x="3535363" y="3565525"/>
          <p14:tracePt t="56432" x="3535363" y="3581400"/>
          <p14:tracePt t="56440" x="3611563" y="3603625"/>
          <p14:tracePt t="56448" x="3703638" y="3627438"/>
          <p14:tracePt t="56459" x="3810000" y="3673475"/>
          <p14:tracePt t="56475" x="4000500" y="3756025"/>
          <p14:tracePt t="56492" x="4419600" y="4054475"/>
          <p14:tracePt t="56509" x="4770438" y="4206875"/>
          <p14:tracePt t="56525" x="4922838" y="4259263"/>
          <p14:tracePt t="56543" x="5189538" y="4381500"/>
          <p14:tracePt t="56559" x="5249863" y="4419600"/>
          <p14:tracePt t="56824" x="5165725" y="4411663"/>
          <p14:tracePt t="56832" x="4991100" y="4351338"/>
          <p14:tracePt t="56842" x="4830763" y="4313238"/>
          <p14:tracePt t="56859" x="4564063" y="4289425"/>
          <p14:tracePt t="56876" x="4359275" y="4289425"/>
          <p14:tracePt t="56892" x="4152900" y="4289425"/>
          <p14:tracePt t="56909" x="4054475" y="4267200"/>
          <p14:tracePt t="56926" x="4030663" y="4267200"/>
          <p14:tracePt t="57040" x="4022725" y="4267200"/>
          <p14:tracePt t="57048" x="4016375" y="4283075"/>
          <p14:tracePt t="57059" x="4000500" y="4305300"/>
          <p14:tracePt t="57076" x="3992563" y="4313238"/>
          <p14:tracePt t="57092" x="3984625" y="4321175"/>
          <p14:tracePt t="57109" x="3984625" y="4327525"/>
          <p14:tracePt t="57176" x="3978275" y="4327525"/>
          <p14:tracePt t="57199" x="3978275" y="4321175"/>
          <p14:tracePt t="57208" x="3978275" y="4305300"/>
          <p14:tracePt t="57216" x="3978275" y="4297363"/>
          <p14:tracePt t="57313" x="3970338" y="4297363"/>
          <p14:tracePt t="57320" x="3962400" y="4327525"/>
          <p14:tracePt t="57327" x="3954463" y="4389438"/>
          <p14:tracePt t="57344" x="3940175" y="4525963"/>
          <p14:tracePt t="57359" x="3916363" y="4648200"/>
          <p14:tracePt t="57376" x="3894138" y="4708525"/>
          <p14:tracePt t="57424" x="3894138" y="4702175"/>
          <p14:tracePt t="57432" x="3894138" y="4648200"/>
          <p14:tracePt t="57442" x="3894138" y="4587875"/>
          <p14:tracePt t="57459" x="3894138" y="4381500"/>
          <p14:tracePt t="57477" x="3902075" y="4168775"/>
          <p14:tracePt t="57492" x="3924300" y="4000500"/>
          <p14:tracePt t="57509" x="3932238" y="3946525"/>
          <p14:tracePt t="57526" x="3932238" y="3940175"/>
          <p14:tracePt t="57576" x="3932238" y="3962400"/>
          <p14:tracePt t="57584" x="3924300" y="3970338"/>
          <p14:tracePt t="57696" x="3940175" y="3946525"/>
          <p14:tracePt t="57704" x="3940175" y="3940175"/>
          <p14:tracePt t="57711" x="3962400" y="3916363"/>
          <p14:tracePt t="57726" x="3962400" y="3908425"/>
          <p14:tracePt t="57743" x="3984625" y="3894138"/>
          <p14:tracePt t="57759" x="4030663" y="3886200"/>
          <p14:tracePt t="57776" x="4068763" y="3878263"/>
          <p14:tracePt t="57793" x="4114800" y="3878263"/>
          <p14:tracePt t="57809" x="4122738" y="3878263"/>
          <p14:tracePt t="57977" x="4130675" y="3870325"/>
          <p14:tracePt t="57984" x="4130675" y="3840163"/>
          <p14:tracePt t="57993" x="4130675" y="3825875"/>
          <p14:tracePt t="58016" x="4130675" y="3817938"/>
          <p14:tracePt t="58026" x="4137025" y="3810000"/>
          <p14:tracePt t="58043" x="4160838" y="3802063"/>
          <p14:tracePt t="58059" x="4198938" y="3802063"/>
          <p14:tracePt t="58076" x="4259263" y="3802063"/>
          <p14:tracePt t="58093" x="4327525" y="3802063"/>
          <p14:tracePt t="58109" x="4441825" y="3794125"/>
          <p14:tracePt t="58113" x="4479925" y="3794125"/>
          <p14:tracePt t="58127" x="4602163" y="3794125"/>
          <p14:tracePt t="58143" x="4678363" y="3794125"/>
          <p14:tracePt t="58159" x="4754563" y="3794125"/>
          <p14:tracePt t="58176" x="4778375" y="3794125"/>
          <p14:tracePt t="58193" x="4800600" y="3794125"/>
          <p14:tracePt t="58232" x="4816475" y="3810000"/>
          <p14:tracePt t="58243" x="4830763" y="3817938"/>
          <p14:tracePt t="58259" x="4876800" y="3832225"/>
          <p14:tracePt t="58276" x="4922838" y="3840163"/>
          <p14:tracePt t="58293" x="5197475" y="3924300"/>
          <p14:tracePt t="58309" x="5326063" y="3940175"/>
          <p14:tracePt t="58327" x="5432425" y="3954463"/>
          <p14:tracePt t="58343" x="5562600" y="3978275"/>
          <p14:tracePt t="58359" x="5668963" y="3992563"/>
          <p14:tracePt t="58376" x="5692775" y="4000500"/>
          <p14:tracePt t="58393" x="5715000" y="4008438"/>
          <p14:tracePt t="58455" x="5722938" y="4008438"/>
          <p14:tracePt t="58463" x="5730875" y="4008438"/>
          <p14:tracePt t="58473" x="5753100" y="4016375"/>
          <p14:tracePt t="58479" x="5761038" y="4022725"/>
          <p14:tracePt t="58493" x="5775325" y="4022725"/>
          <p14:tracePt t="58509" x="5799138" y="4030663"/>
          <p14:tracePt t="58527" x="5973763" y="4092575"/>
          <p14:tracePt t="58543" x="6073775" y="4122738"/>
          <p14:tracePt t="58559" x="6096000" y="4122738"/>
          <p14:tracePt t="58576" x="6118225" y="4130675"/>
          <p14:tracePt t="58593" x="6126163" y="4137025"/>
          <p14:tracePt t="58626" x="6134100" y="4137025"/>
          <p14:tracePt t="58643" x="6134100" y="4144963"/>
          <p14:tracePt t="58660" x="6142038" y="4144963"/>
          <p14:tracePt t="58676" x="6188075" y="4191000"/>
          <p14:tracePt t="58693" x="6270625" y="4237038"/>
          <p14:tracePt t="58710" x="6316663" y="4267200"/>
          <p14:tracePt t="58727" x="6362700" y="4305300"/>
          <p14:tracePt t="58743" x="6469063" y="4389438"/>
          <p14:tracePt t="58760" x="6492875" y="4403725"/>
          <p14:tracePt t="58776" x="6545263" y="4473575"/>
          <p14:tracePt t="58793" x="6575425" y="4518025"/>
          <p14:tracePt t="58810" x="6591300" y="4549775"/>
          <p14:tracePt t="58826" x="6637338" y="4587875"/>
          <p14:tracePt t="58843" x="6675438" y="4594225"/>
          <p14:tracePt t="58860" x="6713538" y="4602163"/>
          <p14:tracePt t="58876" x="6721475" y="4602163"/>
          <p14:tracePt t="58893" x="6743700" y="4602163"/>
          <p14:tracePt t="58927" x="6743700" y="4564063"/>
          <p14:tracePt t="58943" x="6675438" y="4427538"/>
          <p14:tracePt t="58960" x="6469063" y="4275138"/>
          <p14:tracePt t="58976" x="6180138" y="4152900"/>
          <p14:tracePt t="58993" x="5837238" y="4038600"/>
          <p14:tracePt t="59010" x="5516563" y="3970338"/>
          <p14:tracePt t="59026" x="5203825" y="3916363"/>
          <p14:tracePt t="59043" x="4960938" y="3902075"/>
          <p14:tracePt t="59060" x="4746625" y="3902075"/>
          <p14:tracePt t="59076" x="4564063" y="3902075"/>
          <p14:tracePt t="59093" x="4427538" y="3902075"/>
          <p14:tracePt t="59110" x="4305300" y="3902075"/>
          <p14:tracePt t="59113" x="4259263" y="3902075"/>
          <p14:tracePt t="59127" x="4206875" y="3916363"/>
          <p14:tracePt t="59143" x="4000500" y="3992563"/>
          <p14:tracePt t="59160" x="3787775" y="4114800"/>
          <p14:tracePt t="59177" x="3581400" y="4198938"/>
          <p14:tracePt t="59193" x="3375025" y="4283075"/>
          <p14:tracePt t="59210" x="3184525" y="4335463"/>
          <p14:tracePt t="59226" x="3048000" y="4365625"/>
          <p14:tracePt t="59243" x="2979738" y="4373563"/>
          <p14:tracePt t="59296" x="2979738" y="4343400"/>
          <p14:tracePt t="59304" x="2979738" y="4289425"/>
          <p14:tracePt t="59311" x="2987675" y="4237038"/>
          <p14:tracePt t="59327" x="2994025" y="4206875"/>
          <p14:tracePt t="59343" x="3040063" y="4022725"/>
          <p14:tracePt t="59360" x="3078163" y="3924300"/>
          <p14:tracePt t="59376" x="3146425" y="3825875"/>
          <p14:tracePt t="59393" x="3230563" y="3756025"/>
          <p14:tracePt t="59410" x="3360738" y="3703638"/>
          <p14:tracePt t="59427" x="3521075" y="3673475"/>
          <p14:tracePt t="59443" x="3725863" y="3627438"/>
          <p14:tracePt t="59460" x="3916363" y="3597275"/>
          <p14:tracePt t="59477" x="4092575" y="3565525"/>
          <p14:tracePt t="59493" x="4305300" y="3497263"/>
          <p14:tracePt t="59510" x="4503738" y="3429000"/>
          <p14:tracePt t="59527" x="4694238" y="3360738"/>
          <p14:tracePt t="59543" x="4906963" y="3254375"/>
          <p14:tracePt t="59560" x="4983163" y="3238500"/>
          <p14:tracePt t="59577" x="4999038" y="3238500"/>
          <p14:tracePt t="59593" x="5045075" y="3238500"/>
          <p14:tracePt t="59610" x="5105400" y="3238500"/>
          <p14:tracePt t="59627" x="5273675" y="3238500"/>
          <p14:tracePt t="59643" x="5578475" y="3246438"/>
          <p14:tracePt t="59660" x="5935663" y="3246438"/>
          <p14:tracePt t="59677" x="6316663" y="3268663"/>
          <p14:tracePt t="59693" x="6561138" y="3268663"/>
          <p14:tracePt t="59710" x="6667500" y="3268663"/>
          <p14:tracePt t="59760" x="6637338" y="3268663"/>
          <p14:tracePt t="59769" x="6553200" y="3246438"/>
          <p14:tracePt t="59777" x="6469063" y="3222625"/>
          <p14:tracePt t="59793" x="6218238" y="3184525"/>
          <p14:tracePt t="59810" x="5394325" y="3184525"/>
          <p14:tracePt t="59827" x="4610100" y="3192463"/>
          <p14:tracePt t="59843" x="3908425" y="3398838"/>
          <p14:tracePt t="59860" x="3230563" y="3665538"/>
          <p14:tracePt t="59877" x="2781300" y="3924300"/>
          <p14:tracePt t="59893" x="2590800" y="4160838"/>
          <p14:tracePt t="59911" x="2590800" y="4473575"/>
          <p14:tracePt t="59927" x="2689225" y="4594225"/>
          <p14:tracePt t="59943" x="3390900" y="4830763"/>
          <p14:tracePt t="59960" x="3992563" y="4860925"/>
          <p14:tracePt t="59977" x="4625975" y="4724400"/>
          <p14:tracePt t="59993" x="5151438" y="4518025"/>
          <p14:tracePt t="60010" x="5394325" y="4297363"/>
          <p14:tracePt t="60027" x="5426075" y="4122738"/>
          <p14:tracePt t="60043" x="5341938" y="3908425"/>
          <p14:tracePt t="60060" x="4960938" y="3635375"/>
          <p14:tracePt t="60077" x="4244975" y="3336925"/>
          <p14:tracePt t="60093" x="3695700" y="3132138"/>
          <p14:tracePt t="60096" x="3527425" y="3086100"/>
          <p14:tracePt t="60110" x="3497263" y="3078163"/>
          <p14:tracePt t="60126" x="3489325" y="3070225"/>
          <p14:tracePt t="60143" x="3527425" y="3070225"/>
          <p14:tracePt t="60160" x="3741738" y="3048000"/>
          <p14:tracePt t="60176" x="4221163" y="2971800"/>
          <p14:tracePt t="60193" x="4518025" y="2917825"/>
          <p14:tracePt t="60210" x="4678363" y="2879725"/>
          <p14:tracePt t="60226" x="4686300" y="2873375"/>
          <p14:tracePt t="60263" x="4678363" y="2865438"/>
          <p14:tracePt t="60276" x="4632325" y="2865438"/>
          <p14:tracePt t="60293" x="4564063" y="2857500"/>
          <p14:tracePt t="60310" x="4465638" y="2925763"/>
          <p14:tracePt t="60326" x="4168775" y="3451225"/>
          <p14:tracePt t="60343" x="4046538" y="3848100"/>
          <p14:tracePt t="60360" x="3946525" y="4160838"/>
          <p14:tracePt t="60376" x="3902075" y="4373563"/>
          <p14:tracePt t="60393" x="3894138" y="4441825"/>
          <p14:tracePt t="60463" x="3894138" y="4449763"/>
          <p14:tracePt t="60471" x="3902075" y="4403725"/>
          <p14:tracePt t="60479" x="3908425" y="4321175"/>
          <p14:tracePt t="60493" x="3908425" y="4259263"/>
          <p14:tracePt t="60510" x="3908425" y="4000500"/>
          <p14:tracePt t="60526" x="3924300" y="3856038"/>
          <p14:tracePt t="60543" x="3924300" y="3848100"/>
          <p14:tracePt t="60583" x="3932238" y="3840163"/>
          <p14:tracePt t="60593" x="3946525" y="3886200"/>
          <p14:tracePt t="60610" x="4022725" y="4160838"/>
          <p14:tracePt t="60627" x="4046538" y="4411663"/>
          <p14:tracePt t="60643" x="4046538" y="4572000"/>
          <p14:tracePt t="60660" x="4054475" y="4602163"/>
          <p14:tracePt t="60693" x="4054475" y="4579938"/>
          <p14:tracePt t="60710" x="4022725" y="4283075"/>
          <p14:tracePt t="60727" x="3946525" y="4068763"/>
          <p14:tracePt t="60743" x="3924300" y="3940175"/>
          <p14:tracePt t="60760" x="3916363" y="3894138"/>
          <p14:tracePt t="60807" x="3916363" y="3946525"/>
          <p14:tracePt t="60815" x="3916363" y="4038600"/>
          <p14:tracePt t="60827" x="3916363" y="4130675"/>
          <p14:tracePt t="60843" x="3932238" y="4275138"/>
          <p14:tracePt t="60860" x="3954463" y="4343400"/>
          <p14:tracePt t="60894" x="3962400" y="4343400"/>
          <p14:tracePt t="60910" x="3984625" y="4122738"/>
          <p14:tracePt t="60927" x="3984625" y="3970338"/>
          <p14:tracePt t="60943" x="4000500" y="3840163"/>
          <p14:tracePt t="60960" x="4000500" y="3771900"/>
          <p14:tracePt t="60977" x="4016375" y="3763963"/>
          <p14:tracePt t="61016" x="4038600" y="3763963"/>
          <p14:tracePt t="61027" x="4060825" y="3787775"/>
          <p14:tracePt t="61044" x="4137025" y="3916363"/>
          <p14:tracePt t="61060" x="4198938" y="3992563"/>
          <p14:tracePt t="61077" x="4229100" y="4022725"/>
          <p14:tracePt t="61094" x="4237038" y="4022725"/>
          <p14:tracePt t="61112" x="4244975" y="3978275"/>
          <p14:tracePt t="61127" x="4259263" y="3825875"/>
          <p14:tracePt t="61144" x="4244975" y="3687763"/>
          <p14:tracePt t="61160" x="4198938" y="3559175"/>
          <p14:tracePt t="61177" x="4175125" y="3535363"/>
          <p14:tracePt t="61232" x="4175125" y="3597275"/>
          <p14:tracePt t="61239" x="4175125" y="3749675"/>
          <p14:tracePt t="61248" x="4175125" y="3848100"/>
          <p14:tracePt t="61260" x="4175125" y="3940175"/>
          <p14:tracePt t="61277" x="4175125" y="4114800"/>
          <p14:tracePt t="61294" x="4183063" y="4168775"/>
          <p14:tracePt t="61320" x="4191000" y="4175125"/>
          <p14:tracePt t="61336" x="4191000" y="4130675"/>
          <p14:tracePt t="61344" x="4191000" y="4038600"/>
          <p14:tracePt t="61360" x="4168775" y="3902075"/>
          <p14:tracePt t="61377" x="4144963" y="3794125"/>
          <p14:tracePt t="61424" x="4144963" y="3787775"/>
          <p14:tracePt t="61431" x="4144963" y="3802063"/>
          <p14:tracePt t="61444" x="4144963" y="3932238"/>
          <p14:tracePt t="61461" x="4144963" y="4373563"/>
          <p14:tracePt t="61477" x="4144963" y="4762500"/>
          <p14:tracePt t="61494" x="4144963" y="5006975"/>
          <p14:tracePt t="61511" x="4144963" y="5037138"/>
          <p14:tracePt t="61536" x="4144963" y="5013325"/>
          <p14:tracePt t="61545" x="4144963" y="4876800"/>
          <p14:tracePt t="61561" x="4106863" y="4618038"/>
          <p14:tracePt t="61577" x="4076700" y="4381500"/>
          <p14:tracePt t="61595" x="4076700" y="4160838"/>
          <p14:tracePt t="61611" x="4076700" y="4022725"/>
          <p14:tracePt t="61615" x="4076700" y="4000500"/>
          <p14:tracePt t="61672" x="4106863" y="4106863"/>
          <p14:tracePt t="61680" x="4160838" y="4297363"/>
          <p14:tracePt t="61688" x="4198938" y="4389438"/>
          <p14:tracePt t="61696" x="4221163" y="4479925"/>
          <p14:tracePt t="61711" x="4244975" y="4564063"/>
          <p14:tracePt t="61728" x="4289425" y="4664075"/>
          <p14:tracePt t="61768" x="4289425" y="4549775"/>
          <p14:tracePt t="61777" x="4289425" y="4343400"/>
          <p14:tracePt t="61794" x="4206875" y="3978275"/>
          <p14:tracePt t="61811" x="4137025" y="3559175"/>
          <p14:tracePt t="61828" x="4122738" y="3292475"/>
          <p14:tracePt t="61844" x="4122738" y="3222625"/>
          <p14:tracePt t="61879" x="4130675" y="3406775"/>
          <p14:tracePt t="61895" x="4191000" y="3962400"/>
          <p14:tracePt t="61911" x="4221163" y="4283075"/>
          <p14:tracePt t="61927" x="4244975" y="4953000"/>
          <p14:tracePt t="61944" x="4275138" y="5075238"/>
          <p14:tracePt t="61961" x="4275138" y="5083175"/>
          <p14:tracePt t="61977" x="4283075" y="4991100"/>
          <p14:tracePt t="61995" x="4283075" y="4618038"/>
          <p14:tracePt t="62011" x="4191000" y="4191000"/>
          <p14:tracePt t="62027" x="4106863" y="3763963"/>
          <p14:tracePt t="62044" x="4076700" y="3573463"/>
          <p14:tracePt t="62061" x="4076700" y="3513138"/>
          <p14:tracePt t="62095" x="4076700" y="3527425"/>
          <p14:tracePt t="62111" x="4076700" y="4327525"/>
          <p14:tracePt t="62127" x="4076700" y="4884738"/>
          <p14:tracePt t="62144" x="4076700" y="5219700"/>
          <p14:tracePt t="62160" x="4084638" y="5349875"/>
          <p14:tracePt t="62177" x="4084638" y="5356225"/>
          <p14:tracePt t="62194" x="4106863" y="5287963"/>
          <p14:tracePt t="62210" x="4114800" y="4914900"/>
          <p14:tracePt t="62227" x="4076700" y="4518025"/>
          <p14:tracePt t="62244" x="4038600" y="4229100"/>
          <p14:tracePt t="62260" x="4038600" y="4137025"/>
          <p14:tracePt t="62294" x="4038600" y="4403725"/>
          <p14:tracePt t="62310" x="4038600" y="5105400"/>
          <p14:tracePt t="62327" x="4038600" y="5730875"/>
          <p14:tracePt t="62344" x="4008438" y="6118225"/>
          <p14:tracePt t="62361" x="3984625" y="6232525"/>
          <p14:tracePt t="62394" x="3984625" y="6149975"/>
          <p14:tracePt t="62411" x="3984625" y="5783263"/>
          <p14:tracePt t="62427" x="3984625" y="5448300"/>
          <p14:tracePt t="62444" x="3984625" y="5089525"/>
          <p14:tracePt t="62461" x="3984625" y="4930775"/>
          <p14:tracePt t="62477" x="3984625" y="4892675"/>
          <p14:tracePt t="62511" x="3984625" y="4906963"/>
          <p14:tracePt t="62527" x="3984625" y="5151438"/>
          <p14:tracePt t="62544" x="4000500" y="5303838"/>
          <p14:tracePt t="62561" x="4016375" y="5349875"/>
          <p14:tracePt t="62615" x="4016375" y="5341938"/>
          <p14:tracePt t="62623" x="4030663" y="5241925"/>
          <p14:tracePt t="62631" x="4030663" y="5165725"/>
          <p14:tracePt t="62644" x="4030663" y="5127625"/>
          <p14:tracePt t="62661" x="4038600" y="5051425"/>
          <p14:tracePt t="62677" x="4046538" y="5013325"/>
          <p14:tracePt t="65448" x="4054475" y="4930775"/>
          <p14:tracePt t="65456" x="4084638" y="4816475"/>
          <p14:tracePt t="65464" x="4098925" y="4754563"/>
          <p14:tracePt t="65479" x="4106863" y="4740275"/>
          <p14:tracePt t="65504" x="4114800" y="4732338"/>
          <p14:tracePt t="65520" x="4114800" y="4724400"/>
          <p14:tracePt t="65529" x="4144963" y="4664075"/>
          <p14:tracePt t="65545" x="4183063" y="4610100"/>
          <p14:tracePt t="65562" x="4183063" y="4602163"/>
          <p14:tracePt t="65624" x="4191000" y="4602163"/>
          <p14:tracePt t="65631" x="4221163" y="4602163"/>
          <p14:tracePt t="65640" x="4244975" y="4602163"/>
          <p14:tracePt t="65647" x="4283075" y="4602163"/>
          <p14:tracePt t="65663" x="4389438" y="4556125"/>
          <p14:tracePt t="65679" x="4427538" y="4556125"/>
          <p14:tracePt t="65695" x="4479925" y="4556125"/>
          <p14:tracePt t="65712" x="4503738" y="4556125"/>
          <p14:tracePt t="65729" x="4511675" y="4556125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Polygon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2174" y="1973068"/>
            <a:ext cx="4733293" cy="206210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polygon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line graph that emphasizes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continuous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frequencies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922492" y="2046445"/>
            <a:ext cx="4733293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ar-EG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المضلع التكراري </a:t>
            </a:r>
            <a:r>
              <a:rPr lang="ar-EG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هو </a:t>
            </a:r>
            <a:r>
              <a:rPr lang="ar-EG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رسم بياني خطي يؤكد على التغيير المستمر في </a:t>
            </a:r>
            <a:r>
              <a:rPr lang="ar-EG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التكرارات</a:t>
            </a:r>
            <a:r>
              <a:rPr lang="ar-EG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112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542"/>
    </mc:Choice>
    <mc:Fallback xmlns="">
      <p:transition advTm="1454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8" x="4511675" y="4533900"/>
          <p14:tracePt t="615" x="4457700" y="4305300"/>
          <p14:tracePt t="623" x="4373563" y="4000500"/>
          <p14:tracePt t="634" x="4313238" y="3794125"/>
          <p14:tracePt t="650" x="4191000" y="3521075"/>
          <p14:tracePt t="667" x="4130675" y="3298825"/>
          <p14:tracePt t="684" x="4092575" y="3124200"/>
          <p14:tracePt t="700" x="4060825" y="2963863"/>
          <p14:tracePt t="717" x="4054475" y="2911475"/>
          <p14:tracePt t="1183" x="4008438" y="2895600"/>
          <p14:tracePt t="1191" x="3902075" y="2873375"/>
          <p14:tracePt t="1200" x="3878263" y="2873375"/>
          <p14:tracePt t="1247" x="3870325" y="2873375"/>
          <p14:tracePt t="1263" x="3863975" y="2873375"/>
          <p14:tracePt t="1270" x="3848100" y="2873375"/>
          <p14:tracePt t="1284" x="3817938" y="2873375"/>
          <p14:tracePt t="1302" x="3665538" y="2903538"/>
          <p14:tracePt t="1318" x="3635375" y="2903538"/>
          <p14:tracePt t="1334" x="3467100" y="2941638"/>
          <p14:tracePt t="1351" x="3344863" y="2955925"/>
          <p14:tracePt t="1367" x="3268663" y="2963863"/>
          <p14:tracePt t="1384" x="3238500" y="2963863"/>
          <p14:tracePt t="2311" x="3238500" y="2971800"/>
          <p14:tracePt t="2319" x="3246438" y="2971800"/>
          <p14:tracePt t="2327" x="3276600" y="2963863"/>
          <p14:tracePt t="2335" x="3306763" y="2941638"/>
          <p14:tracePt t="2351" x="3360738" y="2933700"/>
          <p14:tracePt t="2368" x="3429000" y="2911475"/>
          <p14:tracePt t="2384" x="3482975" y="2895600"/>
          <p14:tracePt t="2402" x="3513138" y="2895600"/>
          <p14:tracePt t="3143" x="3527425" y="2895600"/>
          <p14:tracePt t="3151" x="3581400" y="2895600"/>
          <p14:tracePt t="3159" x="3619500" y="2895600"/>
          <p14:tracePt t="3168" x="3703638" y="2865438"/>
          <p14:tracePt t="3185" x="3924300" y="2811463"/>
          <p14:tracePt t="3201" x="4144963" y="2781300"/>
          <p14:tracePt t="3219" x="4381500" y="2765425"/>
          <p14:tracePt t="3235" x="4579938" y="2765425"/>
          <p14:tracePt t="3251" x="4656138" y="2765425"/>
          <p14:tracePt t="3268" x="4678363" y="2765425"/>
          <p14:tracePt t="3343" x="4702175" y="2765425"/>
          <p14:tracePt t="3351" x="4740275" y="2773363"/>
          <p14:tracePt t="3358" x="4762500" y="2781300"/>
          <p14:tracePt t="3368" x="4784725" y="2781300"/>
          <p14:tracePt t="3385" x="4816475" y="2797175"/>
          <p14:tracePt t="3401" x="4838700" y="279717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5914" t="31832" r="7520" b="17596"/>
          <a:stretch/>
        </p:blipFill>
        <p:spPr>
          <a:xfrm>
            <a:off x="2257063" y="2172975"/>
            <a:ext cx="8218027" cy="413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5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272"/>
    </mc:Choice>
    <mc:Fallback xmlns="">
      <p:transition advTm="1527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8" x="4884738" y="2819400"/>
          <p14:tracePt t="615" x="5021263" y="2857500"/>
          <p14:tracePt t="624" x="5173663" y="2911475"/>
          <p14:tracePt t="631" x="5295900" y="2955925"/>
          <p14:tracePt t="647" x="5502275" y="3025775"/>
          <p14:tracePt t="663" x="5600700" y="3055938"/>
          <p14:tracePt t="679" x="5921375" y="3254375"/>
          <p14:tracePt t="696" x="6218238" y="3551238"/>
          <p14:tracePt t="713" x="6362700" y="3673475"/>
          <p14:tracePt t="729" x="6430963" y="3756025"/>
          <p14:tracePt t="746" x="6438900" y="3763963"/>
          <p14:tracePt t="779" x="6438900" y="3771900"/>
          <p14:tracePt t="796" x="6370638" y="3978275"/>
          <p14:tracePt t="813" x="5973763" y="4305300"/>
          <p14:tracePt t="829" x="5295900" y="4610100"/>
          <p14:tracePt t="832" x="4945063" y="4702175"/>
          <p14:tracePt t="847" x="4183063" y="4830763"/>
          <p14:tracePt t="863" x="3863975" y="4846638"/>
          <p14:tracePt t="879" x="3170238" y="4822825"/>
          <p14:tracePt t="896" x="2873375" y="4670425"/>
          <p14:tracePt t="914" x="2789238" y="4541838"/>
          <p14:tracePt t="929" x="2781300" y="4365625"/>
          <p14:tracePt t="946" x="2835275" y="4098925"/>
          <p14:tracePt t="963" x="2955925" y="3832225"/>
          <p14:tracePt t="979" x="3101975" y="3619500"/>
          <p14:tracePt t="996" x="3246438" y="3451225"/>
          <p14:tracePt t="1013" x="3352800" y="3330575"/>
          <p14:tracePt t="1030" x="3413125" y="3222625"/>
          <p14:tracePt t="1047" x="3444875" y="3162300"/>
          <p14:tracePt t="1088" x="3451225" y="3162300"/>
          <p14:tracePt t="1209" x="3451225" y="3154363"/>
          <p14:tracePt t="1215" x="3451225" y="3146425"/>
          <p14:tracePt t="1225" x="3482975" y="3094038"/>
          <p14:tracePt t="1231" x="3619500" y="2963863"/>
          <p14:tracePt t="1247" x="3946525" y="2689225"/>
          <p14:tracePt t="1263" x="4244975" y="2468563"/>
          <p14:tracePt t="1280" x="4435475" y="2332038"/>
          <p14:tracePt t="1296" x="4511675" y="2278063"/>
          <p14:tracePt t="1313" x="4518025" y="2278063"/>
          <p14:tracePt t="1648" x="4518025" y="2346325"/>
          <p14:tracePt t="1657" x="4495800" y="2476500"/>
          <p14:tracePt t="1664" x="4487863" y="2606675"/>
          <p14:tracePt t="1680" x="4449763" y="2835275"/>
          <p14:tracePt t="1696" x="4403725" y="3108325"/>
          <p14:tracePt t="1713" x="4343400" y="3298825"/>
          <p14:tracePt t="1730" x="4259263" y="3482975"/>
          <p14:tracePt t="1746" x="4183063" y="3589338"/>
          <p14:tracePt t="1763" x="4114800" y="3657600"/>
          <p14:tracePt t="1780" x="4030663" y="3695700"/>
          <p14:tracePt t="1796" x="3946525" y="3695700"/>
          <p14:tracePt t="1813" x="3863975" y="3679825"/>
          <p14:tracePt t="1830" x="3763963" y="3649663"/>
          <p14:tracePt t="1832" x="3679825" y="3611563"/>
          <p14:tracePt t="1847" x="3573463" y="3551238"/>
          <p14:tracePt t="1863" x="3322638" y="3390900"/>
          <p14:tracePt t="1880" x="3268663" y="3306763"/>
          <p14:tracePt t="1896" x="3268663" y="3292475"/>
          <p14:tracePt t="1914" x="3268663" y="3276600"/>
          <p14:tracePt t="1930" x="3284538" y="3216275"/>
          <p14:tracePt t="1947" x="3368675" y="3170238"/>
          <p14:tracePt t="1963" x="3459163" y="3132138"/>
          <p14:tracePt t="1980" x="3521075" y="3116263"/>
          <p14:tracePt t="1997" x="3535363" y="3108325"/>
          <p14:tracePt t="2056" x="3535363" y="3101975"/>
          <p14:tracePt t="2063" x="3535363" y="3086100"/>
          <p14:tracePt t="2072" x="3535363" y="3070225"/>
          <p14:tracePt t="2080" x="3535363" y="3063875"/>
          <p14:tracePt t="2097" x="3527425" y="3055938"/>
          <p14:tracePt t="2168" x="3527425" y="3048000"/>
          <p14:tracePt t="2184" x="3527425" y="3025775"/>
          <p14:tracePt t="2192" x="3527425" y="3017838"/>
          <p14:tracePt t="2199" x="3527425" y="2994025"/>
          <p14:tracePt t="2213" x="3535363" y="2963863"/>
          <p14:tracePt t="2230" x="3565525" y="2925763"/>
          <p14:tracePt t="2247" x="3573463" y="2895600"/>
          <p14:tracePt t="2263" x="3581400" y="2887663"/>
          <p14:tracePt t="2280" x="3589338" y="2873375"/>
          <p14:tracePt t="2297" x="3597275" y="2857500"/>
          <p14:tracePt t="4640" x="3597275" y="2849563"/>
          <p14:tracePt t="4664" x="3603625" y="2849563"/>
          <p14:tracePt t="4672" x="3619500" y="2841625"/>
          <p14:tracePt t="4681" x="3641725" y="2827338"/>
          <p14:tracePt t="4698" x="3657600" y="2827338"/>
          <p14:tracePt t="4720" x="3665538" y="2827338"/>
          <p14:tracePt t="4731" x="3673475" y="2835275"/>
          <p14:tracePt t="4748" x="3703638" y="2917825"/>
          <p14:tracePt t="4764" x="3717925" y="3086100"/>
          <p14:tracePt t="4781" x="3741738" y="3208338"/>
          <p14:tracePt t="4798" x="3741738" y="3330575"/>
          <p14:tracePt t="4815" x="3741738" y="3444875"/>
          <p14:tracePt t="4831" x="3741738" y="3467100"/>
          <p14:tracePt t="4848" x="3741738" y="3489325"/>
          <p14:tracePt t="4864" x="3733800" y="3521075"/>
          <p14:tracePt t="4881" x="3733800" y="3543300"/>
          <p14:tracePt t="4968" x="3733800" y="3527425"/>
          <p14:tracePt t="4976" x="3749675" y="3489325"/>
          <p14:tracePt t="4983" x="3749675" y="3467100"/>
          <p14:tracePt t="4998" x="3756025" y="3459163"/>
          <p14:tracePt t="5056" x="3749675" y="3482975"/>
          <p14:tracePt t="5064" x="3733800" y="3527425"/>
          <p14:tracePt t="5072" x="3679825" y="3581400"/>
          <p14:tracePt t="5081" x="3649663" y="3627438"/>
          <p14:tracePt t="5098" x="3573463" y="3717925"/>
          <p14:tracePt t="5114" x="3559175" y="3749675"/>
          <p14:tracePt t="5131" x="3559175" y="3756025"/>
          <p14:tracePt t="5148" x="3619500" y="3756025"/>
          <p14:tracePt t="5164" x="3763963" y="3756025"/>
          <p14:tracePt t="5181" x="4030663" y="3665538"/>
          <p14:tracePt t="5198" x="4206875" y="3589338"/>
          <p14:tracePt t="5214" x="4275138" y="3535363"/>
          <p14:tracePt t="5248" x="4251325" y="3527425"/>
          <p14:tracePt t="5264" x="4114800" y="3513138"/>
          <p14:tracePt t="5281" x="3886200" y="3521075"/>
          <p14:tracePt t="5298" x="3687763" y="3573463"/>
          <p14:tracePt t="5314" x="3641725" y="3597275"/>
          <p14:tracePt t="5348" x="3733800" y="3627438"/>
          <p14:tracePt t="5351" x="3832225" y="3635375"/>
          <p14:tracePt t="5364" x="3970338" y="3635375"/>
          <p14:tracePt t="5381" x="4441825" y="3611563"/>
          <p14:tracePt t="5398" x="4778375" y="3565525"/>
          <p14:tracePt t="5414" x="4846638" y="3559175"/>
          <p14:tracePt t="5448" x="4694238" y="3543300"/>
          <p14:tracePt t="5464" x="4198938" y="3551238"/>
          <p14:tracePt t="5481" x="3717925" y="3551238"/>
          <p14:tracePt t="5498" x="3611563" y="3551238"/>
          <p14:tracePt t="5531" x="3687763" y="3551238"/>
          <p14:tracePt t="5548" x="3894138" y="3521075"/>
          <p14:tracePt t="5565" x="4206875" y="3467100"/>
          <p14:tracePt t="5581" x="4411663" y="3451225"/>
          <p14:tracePt t="5598" x="4457700" y="3436938"/>
          <p14:tracePt t="5615" x="4449763" y="3429000"/>
          <p14:tracePt t="5633" x="4183063" y="3352800"/>
          <p14:tracePt t="5648" x="4000500" y="3298825"/>
          <p14:tracePt t="5665" x="3725863" y="3292475"/>
          <p14:tracePt t="5681" x="3603625" y="3284538"/>
          <p14:tracePt t="5715" x="3627438" y="3276600"/>
          <p14:tracePt t="5731" x="3725863" y="3238500"/>
          <p14:tracePt t="5748" x="3848100" y="3192463"/>
          <p14:tracePt t="5765" x="3916363" y="3154363"/>
          <p14:tracePt t="5799" x="3924300" y="3146425"/>
          <p14:tracePt t="5815" x="3916363" y="3146425"/>
          <p14:tracePt t="5831" x="3825875" y="3116263"/>
          <p14:tracePt t="5848" x="3810000" y="3108325"/>
          <p14:tracePt t="5920" x="3810000" y="3094038"/>
          <p14:tracePt t="5927" x="3817938" y="3086100"/>
          <p14:tracePt t="5935" x="3825875" y="3078163"/>
          <p14:tracePt t="5960" x="3825875" y="3070225"/>
          <p14:tracePt t="5967" x="3825875" y="3055938"/>
          <p14:tracePt t="5992" x="3825875" y="3048000"/>
          <p14:tracePt t="6016" x="3825875" y="3025775"/>
          <p14:tracePt t="6024" x="3825875" y="2994025"/>
          <p14:tracePt t="6032" x="3817938" y="2955925"/>
          <p14:tracePt t="6048" x="3725863" y="2933700"/>
          <p14:tracePt t="6065" x="3627438" y="2911475"/>
          <p14:tracePt t="6081" x="3565525" y="2887663"/>
          <p14:tracePt t="6098" x="3551238" y="2887663"/>
          <p14:tracePt t="6160" x="3581400" y="2887663"/>
          <p14:tracePt t="6167" x="3635375" y="2903538"/>
          <p14:tracePt t="6176" x="3673475" y="2911475"/>
          <p14:tracePt t="6184" x="3725863" y="2925763"/>
          <p14:tracePt t="6199" x="3779838" y="2925763"/>
          <p14:tracePt t="6215" x="3802063" y="2925763"/>
          <p14:tracePt t="6231" x="3810000" y="2925763"/>
          <p14:tracePt t="6264" x="3817938" y="2917825"/>
          <p14:tracePt t="6296" x="3810000" y="2917825"/>
          <p14:tracePt t="6304" x="3787775" y="2917825"/>
          <p14:tracePt t="6315" x="3763963" y="2917825"/>
          <p14:tracePt t="6331" x="3741738" y="2917825"/>
          <p14:tracePt t="6348" x="3703638" y="2941638"/>
          <p14:tracePt t="6351" x="3673475" y="3032125"/>
          <p14:tracePt t="6365" x="3649663" y="3101975"/>
          <p14:tracePt t="6381" x="3619500" y="3222625"/>
          <p14:tracePt t="6399" x="3589338" y="3322638"/>
          <p14:tracePt t="6512" x="3589338" y="3314700"/>
          <p14:tracePt t="6520" x="3589338" y="3216275"/>
          <p14:tracePt t="6531" x="3611563" y="3124200"/>
          <p14:tracePt t="6548" x="3611563" y="3086100"/>
          <p14:tracePt t="6608" x="3619500" y="3086100"/>
          <p14:tracePt t="6616" x="3619500" y="3170238"/>
          <p14:tracePt t="6624" x="3619500" y="3306763"/>
          <p14:tracePt t="6633" x="3619500" y="3406775"/>
          <p14:tracePt t="6648" x="3619500" y="3603625"/>
          <p14:tracePt t="6665" x="3673475" y="3717925"/>
          <p14:tracePt t="6682" x="3695700" y="3725863"/>
          <p14:tracePt t="6698" x="3756025" y="3725863"/>
          <p14:tracePt t="6715" x="4076700" y="3535363"/>
          <p14:tracePt t="6732" x="4313238" y="3314700"/>
          <p14:tracePt t="6748" x="4381500" y="3108325"/>
          <p14:tracePt t="6765" x="4389438" y="2955925"/>
          <p14:tracePt t="6782" x="4381500" y="2873375"/>
          <p14:tracePt t="6799" x="4267200" y="2811463"/>
          <p14:tracePt t="6815" x="3954463" y="2735263"/>
          <p14:tracePt t="6832" x="3421063" y="2781300"/>
          <p14:tracePt t="6848" x="3101975" y="2903538"/>
          <p14:tracePt t="6865" x="3009900" y="3001963"/>
          <p14:tracePt t="6882" x="3001963" y="3048000"/>
          <p14:tracePt t="6898" x="3009900" y="3063875"/>
          <p14:tracePt t="6915" x="3101975" y="3078163"/>
          <p14:tracePt t="6932" x="3284538" y="3094038"/>
          <p14:tracePt t="6948" x="3565525" y="3094038"/>
          <p14:tracePt t="6965" x="3665538" y="3055938"/>
          <p14:tracePt t="6982" x="3679825" y="3048000"/>
          <p14:tracePt t="6999" x="3679825" y="3040063"/>
          <p14:tracePt t="7015" x="3603625" y="3017838"/>
          <p14:tracePt t="7032" x="3497263" y="2987675"/>
          <p14:tracePt t="7048" x="3475038" y="2979738"/>
          <p14:tracePt t="7088" x="3475038" y="2987675"/>
          <p14:tracePt t="7098" x="3497263" y="2994025"/>
          <p14:tracePt t="7115" x="3603625" y="3009900"/>
          <p14:tracePt t="7133" x="3717925" y="3025775"/>
          <p14:tracePt t="7148" x="3848100" y="3009900"/>
          <p14:tracePt t="7165" x="3886200" y="2987675"/>
          <p14:tracePt t="7200" x="3886200" y="2971800"/>
          <p14:tracePt t="7215" x="3863975" y="2949575"/>
          <p14:tracePt t="7232" x="3832225" y="2949575"/>
          <p14:tracePt t="7248" x="3825875" y="2949575"/>
          <p14:tracePt t="7296" x="3856038" y="2949575"/>
          <p14:tracePt t="7304" x="3908425" y="2955925"/>
          <p14:tracePt t="7315" x="3970338" y="2979738"/>
          <p14:tracePt t="7332" x="4106863" y="2987675"/>
          <p14:tracePt t="7348" x="4359275" y="2979738"/>
          <p14:tracePt t="7351" x="4465638" y="2963863"/>
          <p14:tracePt t="7365" x="4525963" y="2955925"/>
          <p14:tracePt t="7382" x="4640263" y="2941638"/>
          <p14:tracePt t="7399" x="4716463" y="2917825"/>
          <p14:tracePt t="7449" x="4740275" y="2917825"/>
          <p14:tracePt t="7456" x="4770438" y="2917825"/>
          <p14:tracePt t="7465" x="4800600" y="2917825"/>
          <p14:tracePt t="7482" x="4906963" y="2933700"/>
          <p14:tracePt t="7499" x="5105400" y="2941638"/>
          <p14:tracePt t="7515" x="5584825" y="2941638"/>
          <p14:tracePt t="7533" x="5799138" y="2941638"/>
          <p14:tracePt t="7549" x="5951538" y="2941638"/>
          <p14:tracePt t="7565" x="6049963" y="2941638"/>
          <p14:tracePt t="7649" x="6049963" y="2917825"/>
          <p14:tracePt t="7656" x="6019800" y="2895600"/>
          <p14:tracePt t="7665" x="5943600" y="2887663"/>
          <p14:tracePt t="7682" x="5737225" y="2827338"/>
          <p14:tracePt t="7699" x="5508625" y="2797175"/>
          <p14:tracePt t="7715" x="4906963" y="2865438"/>
          <p14:tracePt t="7732" x="4160838" y="2979738"/>
          <p14:tracePt t="7749" x="3649663" y="3017838"/>
          <p14:tracePt t="7765" x="3421063" y="3063875"/>
          <p14:tracePt t="7782" x="3360738" y="3063875"/>
          <p14:tracePt t="8000" x="3368675" y="3063875"/>
          <p14:tracePt t="8008" x="3398838" y="3078163"/>
          <p14:tracePt t="8016" x="3421063" y="3086100"/>
          <p14:tracePt t="8032" x="3505200" y="3101975"/>
          <p14:tracePt t="8049" x="3679825" y="3116263"/>
          <p14:tracePt t="8065" x="3856038" y="3116263"/>
          <p14:tracePt t="8082" x="3940175" y="3078163"/>
          <p14:tracePt t="8099" x="3954463" y="3070225"/>
          <p14:tracePt t="8132" x="3954463" y="3055938"/>
          <p14:tracePt t="8149" x="3810000" y="3009900"/>
          <p14:tracePt t="8165" x="3513138" y="2949575"/>
          <p14:tracePt t="8183" x="2925763" y="2933700"/>
          <p14:tracePt t="8199" x="2865438" y="2933700"/>
          <p14:tracePt t="8215" x="2849563" y="2933700"/>
          <p14:tracePt t="8256" x="2857500" y="2933700"/>
          <p14:tracePt t="8264" x="2879725" y="2933700"/>
          <p14:tracePt t="8272" x="2903538" y="2933700"/>
          <p14:tracePt t="8282" x="2925763" y="2933700"/>
          <p14:tracePt t="8299" x="2994025" y="2933700"/>
          <p14:tracePt t="8316" x="3048000" y="2911475"/>
          <p14:tracePt t="8332" x="3192463" y="2879725"/>
          <p14:tracePt t="8349" x="3413125" y="2835275"/>
          <p14:tracePt t="8353" x="3565525" y="2827338"/>
          <p14:tracePt t="8366" x="3749675" y="2789238"/>
          <p14:tracePt t="8384" x="4297363" y="2713038"/>
          <p14:tracePt t="8399" x="4678363" y="2651125"/>
          <p14:tracePt t="8416" x="4922838" y="2613025"/>
          <p14:tracePt t="8432" x="5121275" y="2598738"/>
          <p14:tracePt t="8449" x="5311775" y="2536825"/>
          <p14:tracePt t="8466" x="5470525" y="2514600"/>
          <p14:tracePt t="8482" x="5684838" y="2476500"/>
          <p14:tracePt t="8499" x="5913438" y="2446338"/>
          <p14:tracePt t="8516" x="6164263" y="2438400"/>
          <p14:tracePt t="8532" x="6499225" y="2438400"/>
          <p14:tracePt t="8549" x="6911975" y="2438400"/>
          <p14:tracePt t="8566" x="7239000" y="2460625"/>
          <p14:tracePt t="8583" x="7680325" y="2620963"/>
          <p14:tracePt t="8599" x="7764463" y="2659063"/>
          <p14:tracePt t="8616" x="7794625" y="2720975"/>
          <p14:tracePt t="8632" x="7810500" y="2994025"/>
          <p14:tracePt t="8649" x="7810500" y="3352800"/>
          <p14:tracePt t="8666" x="7642225" y="3954463"/>
          <p14:tracePt t="8682" x="7375525" y="4625975"/>
          <p14:tracePt t="8699" x="7086600" y="5265738"/>
          <p14:tracePt t="8716" x="6804025" y="5737225"/>
          <p14:tracePt t="8732" x="6591300" y="6080125"/>
          <p14:tracePt t="8749" x="6362700" y="6384925"/>
          <p14:tracePt t="8766" x="6126163" y="6607175"/>
          <p14:tracePt t="8783" x="5654675" y="6850063"/>
          <p14:tracePt t="8799" x="5372100" y="6850063"/>
          <p14:tracePt t="8816" x="5013325" y="6850063"/>
          <p14:tracePt t="8832" x="4511675" y="6850063"/>
          <p14:tracePt t="8849" x="3932238" y="6850063"/>
          <p14:tracePt t="8866" x="3298825" y="6811963"/>
          <p14:tracePt t="8882" x="2705100" y="6675438"/>
          <p14:tracePt t="8899" x="2225675" y="6423025"/>
          <p14:tracePt t="8916" x="1889125" y="6080125"/>
          <p14:tracePt t="8932" x="1692275" y="5608638"/>
          <p14:tracePt t="8949" x="1616075" y="5105400"/>
          <p14:tracePt t="8966" x="1554163" y="4670425"/>
          <p14:tracePt t="8983" x="1554163" y="4130675"/>
          <p14:tracePt t="8999" x="1554163" y="3695700"/>
          <p14:tracePt t="9016" x="1660525" y="3322638"/>
          <p14:tracePt t="9032" x="1858963" y="2955925"/>
          <p14:tracePt t="9050" x="2087563" y="2636838"/>
          <p14:tracePt t="9066" x="2362200" y="2408238"/>
          <p14:tracePt t="9083" x="2697163" y="2232025"/>
          <p14:tracePt t="9099" x="3048000" y="2141538"/>
          <p14:tracePt t="9116" x="3489325" y="2125663"/>
          <p14:tracePt t="9132" x="3902075" y="2125663"/>
          <p14:tracePt t="9149" x="4351338" y="2171700"/>
          <p14:tracePt t="9166" x="4770438" y="2293938"/>
          <p14:tracePt t="9183" x="5287963" y="2574925"/>
          <p14:tracePt t="9200" x="5622925" y="2933700"/>
          <p14:tracePt t="9216" x="5913438" y="3436938"/>
          <p14:tracePt t="9233" x="6134100" y="3984625"/>
          <p14:tracePt t="9249" x="6294438" y="4503738"/>
          <p14:tracePt t="9266" x="6362700" y="4906963"/>
          <p14:tracePt t="9282" x="6416675" y="5241925"/>
          <p14:tracePt t="9299" x="6416675" y="5554663"/>
          <p14:tracePt t="9316" x="6416675" y="5791200"/>
          <p14:tracePt t="9332" x="6308725" y="6049963"/>
          <p14:tracePt t="9349" x="6149975" y="6278563"/>
          <p14:tracePt t="9366" x="5889625" y="6469063"/>
          <p14:tracePt t="9368" x="5715000" y="6553200"/>
          <p14:tracePt t="9382" x="5364163" y="6645275"/>
          <p14:tracePt t="9399" x="4999038" y="6651625"/>
          <p14:tracePt t="9416" x="4694238" y="6613525"/>
          <p14:tracePt t="9432" x="4441825" y="6461125"/>
          <p14:tracePt t="9450" x="4183063" y="6256338"/>
          <p14:tracePt t="9466" x="4060825" y="6096000"/>
          <p14:tracePt t="9482" x="4022725" y="5927725"/>
          <p14:tracePt t="9499" x="4022725" y="5768975"/>
          <p14:tracePt t="9516" x="4046538" y="5616575"/>
          <p14:tracePt t="9533" x="4114800" y="5494338"/>
          <p14:tracePt t="9549" x="4175125" y="5410200"/>
          <p14:tracePt t="9566" x="4213225" y="5372100"/>
          <p14:tracePt t="9624" x="4221163" y="5372100"/>
          <p14:tracePt t="9968" x="4229100" y="5364163"/>
          <p14:tracePt t="10008" x="4229100" y="5334000"/>
          <p14:tracePt t="10016" x="4259263" y="5273675"/>
          <p14:tracePt t="10024" x="4313238" y="5227638"/>
          <p14:tracePt t="10033" x="4351338" y="5181600"/>
          <p14:tracePt t="10049" x="4411663" y="5067300"/>
          <p14:tracePt t="10066" x="4465638" y="4922838"/>
          <p14:tracePt t="10083" x="4610100" y="4670425"/>
          <p14:tracePt t="10100" x="4724400" y="4381500"/>
          <p14:tracePt t="10116" x="4854575" y="4130675"/>
          <p14:tracePt t="10133" x="5006975" y="3902075"/>
          <p14:tracePt t="10151" x="5227638" y="3627438"/>
          <p14:tracePt t="10167" x="5341938" y="3521075"/>
          <p14:tracePt t="10183" x="5387975" y="3482975"/>
          <p14:tracePt t="10200" x="5402263" y="3467100"/>
          <p14:tracePt t="10672" x="5410200" y="3467100"/>
          <p14:tracePt t="10680" x="5418138" y="3467100"/>
          <p14:tracePt t="10687" x="5546725" y="3398838"/>
          <p14:tracePt t="10700" x="5768975" y="3268663"/>
          <p14:tracePt t="10716" x="6264275" y="3055938"/>
          <p14:tracePt t="10733" x="6713538" y="2925763"/>
          <p14:tracePt t="10750" x="7146925" y="2803525"/>
          <p14:tracePt t="10767" x="7612063" y="2727325"/>
          <p14:tracePt t="10783" x="8229600" y="2682875"/>
          <p14:tracePt t="10800" x="8588375" y="2682875"/>
          <p14:tracePt t="10816" x="8809038" y="2689225"/>
          <p14:tracePt t="10833" x="8907463" y="2735263"/>
          <p14:tracePt t="10850" x="8999538" y="2773363"/>
          <p14:tracePt t="10866" x="9144000" y="3001963"/>
          <p14:tracePt t="10883" x="9342438" y="3489325"/>
          <p14:tracePt t="10900" x="9464675" y="4098925"/>
          <p14:tracePt t="10916" x="9563100" y="4762500"/>
          <p14:tracePt t="10933" x="9631363" y="5440363"/>
          <p14:tracePt t="10951" x="9647238" y="6210300"/>
          <p14:tracePt t="10967" x="9647238" y="6400800"/>
          <p14:tracePt t="10983" x="9563100" y="6850063"/>
          <p14:tracePt t="11000" x="9394825" y="6850063"/>
          <p14:tracePt t="11017" x="9059863" y="6850063"/>
          <p14:tracePt t="11033" x="8480425" y="6850063"/>
          <p14:tracePt t="11050" x="7712075" y="6850063"/>
          <p14:tracePt t="11067" x="6827838" y="6735763"/>
          <p14:tracePt t="11083" x="5997575" y="6477000"/>
          <p14:tracePt t="11100" x="5448300" y="6256338"/>
          <p14:tracePt t="11117" x="5159375" y="6080125"/>
          <p14:tracePt t="11133" x="5006975" y="5921375"/>
          <p14:tracePt t="11150" x="4937125" y="5722938"/>
          <p14:tracePt t="11167" x="4914900" y="5464175"/>
          <p14:tracePt t="11183" x="4914900" y="5105400"/>
          <p14:tracePt t="11200" x="4922838" y="4914900"/>
          <p14:tracePt t="11217" x="4968875" y="4740275"/>
          <p14:tracePt t="11233" x="5013325" y="4602163"/>
          <p14:tracePt t="11250" x="5059363" y="4465638"/>
          <p14:tracePt t="11266" x="5089525" y="4365625"/>
          <p14:tracePt t="11283" x="5121275" y="4305300"/>
          <p14:tracePt t="11300" x="5121275" y="4297363"/>
          <p14:tracePt t="12440" x="5121275" y="4289425"/>
          <p14:tracePt t="12448" x="5121275" y="4244975"/>
          <p14:tracePt t="12456" x="5121275" y="4106863"/>
          <p14:tracePt t="12467" x="5121275" y="3978275"/>
          <p14:tracePt t="12484" x="5121275" y="3886200"/>
          <p14:tracePt t="12501" x="5121275" y="3878263"/>
          <p14:tracePt t="12517" x="5121275" y="3856038"/>
          <p14:tracePt t="12534" x="5121275" y="3711575"/>
          <p14:tracePt t="12552" x="5121275" y="3635375"/>
          <p14:tracePt t="12976" x="5127625" y="3627438"/>
          <p14:tracePt t="12984" x="5135563" y="3627438"/>
          <p14:tracePt t="12992" x="5143500" y="3635375"/>
          <p14:tracePt t="13008" x="5159375" y="3649663"/>
          <p14:tracePt t="13017" x="5173663" y="3711575"/>
          <p14:tracePt t="13034" x="5203825" y="3902075"/>
          <p14:tracePt t="13051" x="5265738" y="4130675"/>
          <p14:tracePt t="13067" x="5341938" y="4335463"/>
          <p14:tracePt t="13084" x="5418138" y="4511675"/>
          <p14:tracePt t="13101" x="5470525" y="4610100"/>
          <p14:tracePt t="13117" x="5540375" y="4656138"/>
          <p14:tracePt t="13134" x="5570538" y="4678363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of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730" t="32620" r="8409" b="20995"/>
          <a:stretch/>
        </p:blipFill>
        <p:spPr>
          <a:xfrm>
            <a:off x="1794077" y="1973176"/>
            <a:ext cx="9363919" cy="4150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57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8504"/>
    </mc:Choice>
    <mc:Fallback xmlns="">
      <p:transition advTm="10850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72" x="5494338" y="4670425"/>
          <p14:tracePt t="480" x="5303838" y="4670425"/>
          <p14:tracePt t="488" x="5051425" y="4746625"/>
          <p14:tracePt t="496" x="4724400" y="4830763"/>
          <p14:tracePt t="513" x="4283075" y="4914900"/>
          <p14:tracePt t="530" x="3863975" y="4975225"/>
          <p14:tracePt t="546" x="3573463" y="4975225"/>
          <p14:tracePt t="563" x="3398838" y="4960938"/>
          <p14:tracePt t="580" x="3330575" y="4922838"/>
          <p14:tracePt t="598" x="3298825" y="4846638"/>
          <p14:tracePt t="600" x="3284538" y="4762500"/>
          <p14:tracePt t="613" x="3254375" y="4670425"/>
          <p14:tracePt t="630" x="3222625" y="4473575"/>
          <p14:tracePt t="647" x="3200400" y="4267200"/>
          <p14:tracePt t="663" x="3170238" y="4016375"/>
          <p14:tracePt t="680" x="3140075" y="3878263"/>
          <p14:tracePt t="696" x="3108325" y="3733800"/>
          <p14:tracePt t="713" x="3078163" y="3641725"/>
          <p14:tracePt t="730" x="3009900" y="3521075"/>
          <p14:tracePt t="746" x="2917825" y="3413125"/>
          <p14:tracePt t="763" x="2819400" y="3336925"/>
          <p14:tracePt t="780" x="2789238" y="3336925"/>
          <p14:tracePt t="796" x="2743200" y="3322638"/>
          <p14:tracePt t="813" x="2720975" y="3314700"/>
          <p14:tracePt t="830" x="2705100" y="3306763"/>
          <p14:tracePt t="920" x="2697163" y="3298825"/>
          <p14:tracePt t="928" x="2682875" y="3260725"/>
          <p14:tracePt t="936" x="2667000" y="3208338"/>
          <p14:tracePt t="946" x="2644775" y="3132138"/>
          <p14:tracePt t="963" x="2628900" y="3009900"/>
          <p14:tracePt t="980" x="2598738" y="2857500"/>
          <p14:tracePt t="996" x="2582863" y="2727325"/>
          <p14:tracePt t="1013" x="2574925" y="2667000"/>
          <p14:tracePt t="1030" x="2574925" y="2644775"/>
          <p14:tracePt t="1112" x="2574925" y="2713038"/>
          <p14:tracePt t="1120" x="2574925" y="2925763"/>
          <p14:tracePt t="1130" x="2574925" y="3192463"/>
          <p14:tracePt t="1147" x="2574925" y="3878263"/>
          <p14:tracePt t="1163" x="2574925" y="4594225"/>
          <p14:tracePt t="1180" x="2530475" y="5189538"/>
          <p14:tracePt t="1197" x="2484438" y="5578475"/>
          <p14:tracePt t="1213" x="2446338" y="5668963"/>
          <p14:tracePt t="1248" x="2446338" y="5570538"/>
          <p14:tracePt t="1263" x="2468563" y="5059363"/>
          <p14:tracePt t="1280" x="2468563" y="4525963"/>
          <p14:tracePt t="1298" x="2506663" y="3856038"/>
          <p14:tracePt t="1313" x="2568575" y="3398838"/>
          <p14:tracePt t="1330" x="2613025" y="3154363"/>
          <p14:tracePt t="1347" x="2628900" y="3078163"/>
          <p14:tracePt t="1392" x="2628900" y="3216275"/>
          <p14:tracePt t="1399" x="2628900" y="3649663"/>
          <p14:tracePt t="1413" x="2628900" y="4084638"/>
          <p14:tracePt t="1430" x="2628900" y="5006975"/>
          <p14:tracePt t="1447" x="2628900" y="5753100"/>
          <p14:tracePt t="1463" x="2636838" y="5965825"/>
          <p14:tracePt t="1480" x="2667000" y="5921375"/>
          <p14:tracePt t="1497" x="2735263" y="5470525"/>
          <p14:tracePt t="1513" x="2803525" y="4778375"/>
          <p14:tracePt t="1530" x="2803525" y="3992563"/>
          <p14:tracePt t="1547" x="2803525" y="3306763"/>
          <p14:tracePt t="1563" x="2803525" y="2933700"/>
          <p14:tracePt t="1580" x="2803525" y="2857500"/>
          <p14:tracePt t="1616" x="2803525" y="3001963"/>
          <p14:tracePt t="1630" x="2803525" y="3375025"/>
          <p14:tracePt t="1647" x="2803525" y="4321175"/>
          <p14:tracePt t="1663" x="2803525" y="5478463"/>
          <p14:tracePt t="1680" x="2803525" y="5676900"/>
          <p14:tracePt t="1697" x="2811463" y="5684838"/>
          <p14:tracePt t="1713" x="2841625" y="5426075"/>
          <p14:tracePt t="1730" x="2887663" y="4754563"/>
          <p14:tracePt t="1747" x="2887663" y="4114800"/>
          <p14:tracePt t="1763" x="2879725" y="3535363"/>
          <p14:tracePt t="1780" x="2811463" y="3192463"/>
          <p14:tracePt t="1798" x="2789238" y="3108325"/>
          <p14:tracePt t="1813" x="2781300" y="3101975"/>
          <p14:tracePt t="1831" x="2781300" y="3108325"/>
          <p14:tracePt t="1847" x="2781300" y="3284538"/>
          <p14:tracePt t="1863" x="2781300" y="3970338"/>
          <p14:tracePt t="1880" x="2803525" y="4168775"/>
          <p14:tracePt t="1897" x="2803525" y="4175125"/>
          <p14:tracePt t="1913" x="2803525" y="4160838"/>
          <p14:tracePt t="1930" x="2803525" y="3870325"/>
          <p14:tracePt t="1947" x="2773363" y="3421063"/>
          <p14:tracePt t="1963" x="2713038" y="2963863"/>
          <p14:tracePt t="1980" x="2667000" y="2651125"/>
          <p14:tracePt t="1997" x="2651125" y="2536825"/>
          <p14:tracePt t="2013" x="2651125" y="2530475"/>
          <p14:tracePt t="2031" x="2644775" y="2659063"/>
          <p14:tracePt t="2047" x="2590800" y="2955925"/>
          <p14:tracePt t="2063" x="2590800" y="4054475"/>
          <p14:tracePt t="2080" x="2590800" y="4549775"/>
          <p14:tracePt t="2097" x="2590800" y="4716463"/>
          <p14:tracePt t="2130" x="2628900" y="4594225"/>
          <p14:tracePt t="2147" x="2720975" y="4244975"/>
          <p14:tracePt t="2164" x="2743200" y="3886200"/>
          <p14:tracePt t="2180" x="2743200" y="3635375"/>
          <p14:tracePt t="2197" x="2743200" y="3573463"/>
          <p14:tracePt t="2231" x="2743200" y="3603625"/>
          <p14:tracePt t="2247" x="2705100" y="4678363"/>
          <p14:tracePt t="2264" x="2598738" y="5562600"/>
          <p14:tracePt t="2280" x="2484438" y="6324600"/>
          <p14:tracePt t="2298" x="2392363" y="6659563"/>
          <p14:tracePt t="2314" x="2392363" y="6675438"/>
          <p14:tracePt t="2347" x="2384425" y="6637338"/>
          <p14:tracePt t="2364" x="2316163" y="6378575"/>
          <p14:tracePt t="2380" x="2239963" y="6188075"/>
          <p14:tracePt t="2397" x="2133600" y="5981700"/>
          <p14:tracePt t="2414" x="2041525" y="5845175"/>
          <p14:tracePt t="2431" x="1989138" y="5775325"/>
          <p14:tracePt t="2447" x="1981200" y="5761038"/>
          <p14:tracePt t="2464" x="1981200" y="5722938"/>
          <p14:tracePt t="2480" x="1997075" y="5638800"/>
          <p14:tracePt t="2497" x="2073275" y="5470525"/>
          <p14:tracePt t="2514" x="2163763" y="5265738"/>
          <p14:tracePt t="2530" x="2201863" y="5059363"/>
          <p14:tracePt t="2547" x="2209800" y="4868863"/>
          <p14:tracePt t="2564" x="2209800" y="4708525"/>
          <p14:tracePt t="2580" x="2209800" y="4648200"/>
          <p14:tracePt t="2672" x="2209800" y="4664075"/>
          <p14:tracePt t="2680" x="2209800" y="4702175"/>
          <p14:tracePt t="2688" x="2209800" y="4724400"/>
          <p14:tracePt t="2752" x="2209800" y="4670425"/>
          <p14:tracePt t="2761" x="2209800" y="4594225"/>
          <p14:tracePt t="2767" x="2209800" y="4518025"/>
          <p14:tracePt t="2780" x="2209800" y="4441825"/>
          <p14:tracePt t="2797" x="2187575" y="4321175"/>
          <p14:tracePt t="2814" x="2179638" y="4259263"/>
          <p14:tracePt t="2856" x="2179638" y="4251325"/>
          <p14:tracePt t="2920" x="2179638" y="4259263"/>
          <p14:tracePt t="2929" x="2187575" y="4275138"/>
          <p14:tracePt t="2935" x="2187575" y="4321175"/>
          <p14:tracePt t="2947" x="2187575" y="4397375"/>
          <p14:tracePt t="2964" x="2187575" y="4503738"/>
          <p14:tracePt t="2981" x="2187575" y="4656138"/>
          <p14:tracePt t="2997" x="2187575" y="4884738"/>
          <p14:tracePt t="3014" x="2187575" y="5197475"/>
          <p14:tracePt t="3031" x="2187575" y="5592763"/>
          <p14:tracePt t="3047" x="2278063" y="5973763"/>
          <p14:tracePt t="3064" x="2339975" y="6042025"/>
          <p14:tracePt t="3081" x="2354263" y="6042025"/>
          <p14:tracePt t="3114" x="2362200" y="6042025"/>
          <p14:tracePt t="3152" x="2384425" y="6027738"/>
          <p14:tracePt t="3160" x="2430463" y="5921375"/>
          <p14:tracePt t="3168" x="2484438" y="5821363"/>
          <p14:tracePt t="3181" x="2522538" y="5768975"/>
          <p14:tracePt t="3197" x="2536825" y="5737225"/>
          <p14:tracePt t="3496" x="2552700" y="5661025"/>
          <p14:tracePt t="3504" x="2568575" y="5562600"/>
          <p14:tracePt t="3514" x="2582863" y="5508625"/>
          <p14:tracePt t="3531" x="2606675" y="5426075"/>
          <p14:tracePt t="3547" x="2636838" y="5326063"/>
          <p14:tracePt t="3564" x="2636838" y="5303838"/>
          <p14:tracePt t="3581" x="2636838" y="5295900"/>
          <p14:tracePt t="3597" x="2636838" y="5273675"/>
          <p14:tracePt t="3614" x="2636838" y="5257800"/>
          <p14:tracePt t="3696" x="2636838" y="5249863"/>
          <p14:tracePt t="3705" x="2636838" y="5235575"/>
          <p14:tracePt t="3714" x="2636838" y="5227638"/>
          <p14:tracePt t="3736" x="2644775" y="5211763"/>
          <p14:tracePt t="3747" x="2651125" y="5203825"/>
          <p14:tracePt t="3764" x="2674938" y="5203825"/>
          <p14:tracePt t="3781" x="2705100" y="5203825"/>
          <p14:tracePt t="3797" x="2751138" y="5203825"/>
          <p14:tracePt t="3815" x="2865438" y="5203825"/>
          <p14:tracePt t="3831" x="2971800" y="5203825"/>
          <p14:tracePt t="3847" x="3101975" y="5203825"/>
          <p14:tracePt t="3864" x="3192463" y="5203825"/>
          <p14:tracePt t="3881" x="3268663" y="5203825"/>
          <p14:tracePt t="3898" x="3398838" y="5203825"/>
          <p14:tracePt t="3914" x="3482975" y="5203825"/>
          <p14:tracePt t="3931" x="3641725" y="5203825"/>
          <p14:tracePt t="3948" x="3717925" y="5211763"/>
          <p14:tracePt t="3964" x="3840163" y="5211763"/>
          <p14:tracePt t="3981" x="3908425" y="5211763"/>
          <p14:tracePt t="3998" x="4030663" y="5211763"/>
          <p14:tracePt t="4015" x="4198938" y="5219700"/>
          <p14:tracePt t="4031" x="4397375" y="5219700"/>
          <p14:tracePt t="4048" x="4572000" y="5219700"/>
          <p14:tracePt t="4064" x="4822825" y="5219700"/>
          <p14:tracePt t="4081" x="5045075" y="5219700"/>
          <p14:tracePt t="4098" x="5241925" y="5219700"/>
          <p14:tracePt t="4114" x="5426075" y="5219700"/>
          <p14:tracePt t="4131" x="5616575" y="5219700"/>
          <p14:tracePt t="4148" x="5791200" y="5219700"/>
          <p14:tracePt t="4164" x="5921375" y="5219700"/>
          <p14:tracePt t="4181" x="6080125" y="5219700"/>
          <p14:tracePt t="4198" x="6194425" y="5219700"/>
          <p14:tracePt t="4215" x="6316663" y="5219700"/>
          <p14:tracePt t="4231" x="6346825" y="5219700"/>
          <p14:tracePt t="4248" x="6408738" y="5219700"/>
          <p14:tracePt t="4264" x="6530975" y="5197475"/>
          <p14:tracePt t="4281" x="6697663" y="5165725"/>
          <p14:tracePt t="4298" x="6926263" y="5143500"/>
          <p14:tracePt t="4314" x="7170738" y="5105400"/>
          <p14:tracePt t="4331" x="7483475" y="5067300"/>
          <p14:tracePt t="4348" x="7718425" y="5067300"/>
          <p14:tracePt t="4365" x="7886700" y="5051425"/>
          <p14:tracePt t="4381" x="7970838" y="5051425"/>
          <p14:tracePt t="4398" x="7985125" y="5051425"/>
          <p14:tracePt t="4568" x="7954963" y="5051425"/>
          <p14:tracePt t="4576" x="7902575" y="5045075"/>
          <p14:tracePt t="4583" x="7832725" y="5029200"/>
          <p14:tracePt t="4598" x="7750175" y="5021263"/>
          <p14:tracePt t="4616" x="7170738" y="5097463"/>
          <p14:tracePt t="4631" x="6569075" y="5181600"/>
          <p14:tracePt t="4648" x="5973763" y="5249863"/>
          <p14:tracePt t="4664" x="5478463" y="5318125"/>
          <p14:tracePt t="4681" x="5083175" y="5326063"/>
          <p14:tracePt t="4698" x="4838700" y="5341938"/>
          <p14:tracePt t="4714" x="4648200" y="5364163"/>
          <p14:tracePt t="4731" x="4525963" y="5364163"/>
          <p14:tracePt t="4748" x="4389438" y="5372100"/>
          <p14:tracePt t="4765" x="4275138" y="5372100"/>
          <p14:tracePt t="4781" x="4160838" y="5387975"/>
          <p14:tracePt t="4798" x="4008438" y="5387975"/>
          <p14:tracePt t="4815" x="3870325" y="5387975"/>
          <p14:tracePt t="4831" x="3657600" y="5387975"/>
          <p14:tracePt t="4848" x="3489325" y="5380038"/>
          <p14:tracePt t="4865" x="3413125" y="5356225"/>
          <p14:tracePt t="4898" x="3406775" y="5356225"/>
          <p14:tracePt t="4968" x="3398838" y="5349875"/>
          <p14:tracePt t="4975" x="3390900" y="5349875"/>
          <p14:tracePt t="4985" x="3375025" y="5341938"/>
          <p14:tracePt t="4999" x="3330575" y="5311775"/>
          <p14:tracePt t="5015" x="3298825" y="5287963"/>
          <p14:tracePt t="5031" x="3200400" y="5235575"/>
          <p14:tracePt t="5048" x="3162300" y="5203825"/>
          <p14:tracePt t="5065" x="3140075" y="5189538"/>
          <p14:tracePt t="5081" x="3140075" y="5181600"/>
          <p14:tracePt t="5169" x="3140075" y="5173663"/>
          <p14:tracePt t="5176" x="3140075" y="5165725"/>
          <p14:tracePt t="5183" x="3146425" y="5165725"/>
          <p14:tracePt t="5872" x="3170238" y="5165725"/>
          <p14:tracePt t="5880" x="3216275" y="5165725"/>
          <p14:tracePt t="5887" x="3276600" y="5165725"/>
          <p14:tracePt t="5898" x="3306763" y="5165725"/>
          <p14:tracePt t="5915" x="3322638" y="5165725"/>
          <p14:tracePt t="5932" x="3344863" y="5159375"/>
          <p14:tracePt t="5948" x="3398838" y="5143500"/>
          <p14:tracePt t="5965" x="3436938" y="5143500"/>
          <p14:tracePt t="5982" x="3451225" y="5135563"/>
          <p14:tracePt t="6048" x="3475038" y="5135563"/>
          <p14:tracePt t="6057" x="3497263" y="5127625"/>
          <p14:tracePt t="6065" x="3513138" y="5127625"/>
          <p14:tracePt t="6082" x="3565525" y="5121275"/>
          <p14:tracePt t="6098" x="3597275" y="5113338"/>
          <p14:tracePt t="6116" x="3627438" y="5113338"/>
          <p14:tracePt t="6132" x="3649663" y="5105400"/>
          <p14:tracePt t="6148" x="3665538" y="5105400"/>
          <p14:tracePt t="6151" x="3673475" y="5097463"/>
          <p14:tracePt t="6400" x="3673475" y="5045075"/>
          <p14:tracePt t="6408" x="3673475" y="4975225"/>
          <p14:tracePt t="6416" x="3673475" y="4922838"/>
          <p14:tracePt t="6432" x="3673475" y="4732338"/>
          <p14:tracePt t="6448" x="3673475" y="4533900"/>
          <p14:tracePt t="6465" x="3673475" y="4351338"/>
          <p14:tracePt t="6482" x="3665538" y="4191000"/>
          <p14:tracePt t="6498" x="3665538" y="4144963"/>
          <p14:tracePt t="6688" x="3665538" y="4137025"/>
          <p14:tracePt t="6696" x="3665538" y="4084638"/>
          <p14:tracePt t="6705" x="3665538" y="4076700"/>
          <p14:tracePt t="6832" x="3665538" y="4106863"/>
          <p14:tracePt t="6840" x="3665538" y="4122738"/>
          <p14:tracePt t="6864" x="3665538" y="4130675"/>
          <p14:tracePt t="6872" x="3665538" y="4137025"/>
          <p14:tracePt t="6976" x="3665538" y="4144963"/>
          <p14:tracePt t="7840" x="3657600" y="4144963"/>
          <p14:tracePt t="7848" x="3649663" y="4144963"/>
          <p14:tracePt t="7856" x="3641725" y="4144963"/>
          <p14:tracePt t="7880" x="3635375" y="4144963"/>
          <p14:tracePt t="8208" x="3611563" y="4152900"/>
          <p14:tracePt t="8216" x="3603625" y="4183063"/>
          <p14:tracePt t="8240" x="3603625" y="4206875"/>
          <p14:tracePt t="8249" x="3589338" y="4221163"/>
          <p14:tracePt t="8264" x="3589338" y="4229100"/>
          <p14:tracePt t="8272" x="3589338" y="4237038"/>
          <p14:tracePt t="8408" x="3589338" y="4229100"/>
          <p14:tracePt t="8488" x="3589338" y="4221163"/>
          <p14:tracePt t="8497" x="3589338" y="4213225"/>
          <p14:tracePt t="8503" x="3589338" y="4206875"/>
          <p14:tracePt t="8516" x="3589338" y="4198938"/>
          <p14:tracePt t="8533" x="3589338" y="4183063"/>
          <p14:tracePt t="8549" x="3597275" y="4168775"/>
          <p14:tracePt t="8566" x="3611563" y="4152900"/>
          <p14:tracePt t="8583" x="3619500" y="4144963"/>
          <p14:tracePt t="13624" x="3589338" y="4144963"/>
          <p14:tracePt t="13632" x="3573463" y="4144963"/>
          <p14:tracePt t="13641" x="3565525" y="4144963"/>
          <p14:tracePt t="13651" x="3559175" y="4152900"/>
          <p14:tracePt t="13668" x="3565525" y="4525963"/>
          <p14:tracePt t="13684" x="3597275" y="4670425"/>
          <p14:tracePt t="13701" x="3603625" y="4762500"/>
          <p14:tracePt t="13718" x="3619500" y="4808538"/>
          <p14:tracePt t="13768" x="3627438" y="4808538"/>
          <p14:tracePt t="13776" x="3627438" y="4770438"/>
          <p14:tracePt t="13785" x="3627438" y="4724400"/>
          <p14:tracePt t="13801" x="3627438" y="4640263"/>
          <p14:tracePt t="13818" x="3627438" y="4525963"/>
          <p14:tracePt t="13835" x="3635375" y="4441825"/>
          <p14:tracePt t="13852" x="3641725" y="4403725"/>
          <p14:tracePt t="13868" x="3657600" y="4381500"/>
          <p14:tracePt t="13885" x="3665538" y="4373563"/>
          <p14:tracePt t="14007" x="3665538" y="4365625"/>
          <p14:tracePt t="14015" x="3673475" y="4321175"/>
          <p14:tracePt t="14023" x="3687763" y="4237038"/>
          <p14:tracePt t="14034" x="3687763" y="4229100"/>
          <p14:tracePt t="14051" x="3695700" y="4221163"/>
          <p14:tracePt t="14068" x="3695700" y="4130675"/>
          <p14:tracePt t="14084" x="3695700" y="4122738"/>
          <p14:tracePt t="14336" x="3679825" y="4122738"/>
          <p14:tracePt t="14352" x="3673475" y="4122738"/>
          <p14:tracePt t="14432" x="3665538" y="4122738"/>
          <p14:tracePt t="14440" x="3657600" y="4122738"/>
          <p14:tracePt t="14451" x="3649663" y="4122738"/>
          <p14:tracePt t="14536" x="3641725" y="4114800"/>
          <p14:tracePt t="14544" x="3635375" y="4114800"/>
          <p14:tracePt t="14632" x="3627438" y="4106863"/>
          <p14:tracePt t="14664" x="3635375" y="4098925"/>
          <p14:tracePt t="14672" x="3649663" y="4098925"/>
          <p14:tracePt t="14680" x="3673475" y="4098925"/>
          <p14:tracePt t="14688" x="3687763" y="4098925"/>
          <p14:tracePt t="14701" x="3741738" y="4068763"/>
          <p14:tracePt t="14720" x="3954463" y="3932238"/>
          <p14:tracePt t="14735" x="4016375" y="3878263"/>
          <p14:tracePt t="14751" x="4168775" y="3749675"/>
          <p14:tracePt t="14768" x="4206875" y="3695700"/>
          <p14:tracePt t="14816" x="4206875" y="3687763"/>
          <p14:tracePt t="14832" x="4206875" y="3673475"/>
          <p14:tracePt t="14839" x="4221163" y="3627438"/>
          <p14:tracePt t="14852" x="4229100" y="3581400"/>
          <p14:tracePt t="14868" x="4229100" y="3573463"/>
          <p14:tracePt t="14887" x="4229100" y="3565525"/>
          <p14:tracePt t="14912" x="4237038" y="3565525"/>
          <p14:tracePt t="14920" x="4237038" y="3513138"/>
          <p14:tracePt t="14935" x="4267200" y="3467100"/>
          <p14:tracePt t="15184" x="4275138" y="3475038"/>
          <p14:tracePt t="15192" x="4297363" y="3559175"/>
          <p14:tracePt t="15202" x="4327525" y="3673475"/>
          <p14:tracePt t="15218" x="4381500" y="3779838"/>
          <p14:tracePt t="15235" x="4457700" y="3902075"/>
          <p14:tracePt t="15252" x="4533900" y="3978275"/>
          <p14:tracePt t="15268" x="4602163" y="4030663"/>
          <p14:tracePt t="15285" x="4610100" y="4030663"/>
          <p14:tracePt t="15302" x="4625975" y="4038600"/>
          <p14:tracePt t="15345" x="4632325" y="4046538"/>
          <p14:tracePt t="15352" x="4640263" y="4046538"/>
          <p14:tracePt t="15368" x="4648200" y="4054475"/>
          <p14:tracePt t="15392" x="4656138" y="4054475"/>
          <p14:tracePt t="15456" x="4664075" y="4054475"/>
          <p14:tracePt t="15464" x="4670425" y="4054475"/>
          <p14:tracePt t="15561" x="4678363" y="4054475"/>
          <p14:tracePt t="15568" x="4686300" y="4054475"/>
          <p14:tracePt t="15576" x="4694238" y="4054475"/>
          <p14:tracePt t="15585" x="4694238" y="4038600"/>
          <p14:tracePt t="15602" x="4724400" y="4016375"/>
          <p14:tracePt t="15619" x="4800600" y="4016375"/>
          <p14:tracePt t="15635" x="4945063" y="3978275"/>
          <p14:tracePt t="15652" x="5097463" y="3978275"/>
          <p14:tracePt t="15669" x="5265738" y="3978275"/>
          <p14:tracePt t="15671" x="5341938" y="3978275"/>
          <p14:tracePt t="15685" x="5364163" y="3978275"/>
          <p14:tracePt t="15702" x="5380038" y="3978275"/>
          <p14:tracePt t="15761" x="5380038" y="3984625"/>
          <p14:tracePt t="15808" x="5394325" y="4000500"/>
          <p14:tracePt t="15816" x="5402263" y="4008438"/>
          <p14:tracePt t="15824" x="5410200" y="4022725"/>
          <p14:tracePt t="15835" x="5432425" y="4076700"/>
          <p14:tracePt t="15852" x="5464175" y="4114800"/>
          <p14:tracePt t="15869" x="5486400" y="4152900"/>
          <p14:tracePt t="15885" x="5494338" y="4175125"/>
          <p14:tracePt t="15912" x="5494338" y="4183063"/>
          <p14:tracePt t="15920" x="5508625" y="4221163"/>
          <p14:tracePt t="15935" x="5546725" y="4297363"/>
          <p14:tracePt t="15952" x="5592763" y="4389438"/>
          <p14:tracePt t="15969" x="5646738" y="4503738"/>
          <p14:tracePt t="15985" x="5730875" y="4610100"/>
          <p14:tracePt t="16002" x="5821363" y="4694238"/>
          <p14:tracePt t="16019" x="5935663" y="4754563"/>
          <p14:tracePt t="16035" x="6049963" y="4816475"/>
          <p14:tracePt t="16052" x="6172200" y="4846638"/>
          <p14:tracePt t="16069" x="6294438" y="4854575"/>
          <p14:tracePt t="16085" x="6416675" y="4854575"/>
          <p14:tracePt t="16103" x="6621463" y="4854575"/>
          <p14:tracePt t="16119" x="6683375" y="4830763"/>
          <p14:tracePt t="16135" x="6765925" y="4792663"/>
          <p14:tracePt t="16152" x="6773863" y="4784725"/>
          <p14:tracePt t="16225" x="6781800" y="4784725"/>
          <p14:tracePt t="16232" x="6789738" y="4770438"/>
          <p14:tracePt t="16239" x="6819900" y="4754563"/>
          <p14:tracePt t="16252" x="6827838" y="4746625"/>
          <p14:tracePt t="16269" x="6835775" y="4732338"/>
          <p14:tracePt t="16761" x="6797675" y="4724400"/>
          <p14:tracePt t="16768" x="6697663" y="4724400"/>
          <p14:tracePt t="16776" x="6583363" y="4746625"/>
          <p14:tracePt t="16786" x="6507163" y="4816475"/>
          <p14:tracePt t="16802" x="6308725" y="4968875"/>
          <p14:tracePt t="16819" x="6103938" y="5181600"/>
          <p14:tracePt t="16836" x="5821363" y="5494338"/>
          <p14:tracePt t="16852" x="5516563" y="5737225"/>
          <p14:tracePt t="16869" x="5181600" y="5965825"/>
          <p14:tracePt t="16886" x="4930775" y="6073775"/>
          <p14:tracePt t="16903" x="4556125" y="6111875"/>
          <p14:tracePt t="16919" x="4327525" y="6111875"/>
          <p14:tracePt t="16936" x="4137025" y="6088063"/>
          <p14:tracePt t="16952" x="3962400" y="6035675"/>
          <p14:tracePt t="16969" x="3802063" y="5965825"/>
          <p14:tracePt t="16986" x="3673475" y="5921375"/>
          <p14:tracePt t="17002" x="3559175" y="5875338"/>
          <p14:tracePt t="17019" x="3467100" y="5821363"/>
          <p14:tracePt t="17036" x="3429000" y="5807075"/>
          <p14:tracePt t="17097" x="3421063" y="5799138"/>
          <p14:tracePt t="17104" x="3421063" y="5783263"/>
          <p14:tracePt t="17112" x="3421063" y="5761038"/>
          <p14:tracePt t="17120" x="3413125" y="5745163"/>
          <p14:tracePt t="17136" x="3398838" y="5707063"/>
          <p14:tracePt t="17154" x="3382963" y="5630863"/>
          <p14:tracePt t="17169" x="3368675" y="5562600"/>
          <p14:tracePt t="17186" x="3360738" y="5516563"/>
          <p14:tracePt t="17202" x="3360738" y="5470525"/>
          <p14:tracePt t="17219" x="3360738" y="5418138"/>
          <p14:tracePt t="17236" x="3390900" y="5349875"/>
          <p14:tracePt t="17252" x="3421063" y="5311775"/>
          <p14:tracePt t="17269" x="3467100" y="5265738"/>
          <p14:tracePt t="17286" x="3489325" y="5235575"/>
          <p14:tracePt t="17303" x="3513138" y="5203825"/>
          <p14:tracePt t="17319" x="3521075" y="5197475"/>
          <p14:tracePt t="17336" x="3521075" y="5189538"/>
          <p14:tracePt t="17352" x="3521075" y="5181600"/>
          <p14:tracePt t="17369" x="3521075" y="5173663"/>
          <p14:tracePt t="17386" x="3527425" y="5173663"/>
          <p14:tracePt t="17402" x="3527425" y="5159375"/>
          <p14:tracePt t="17419" x="3543300" y="5135563"/>
          <p14:tracePt t="17436" x="3573463" y="5105400"/>
          <p14:tracePt t="17453" x="3627438" y="5067300"/>
          <p14:tracePt t="17469" x="3711575" y="5029200"/>
          <p14:tracePt t="17486" x="3763963" y="4991100"/>
          <p14:tracePt t="17503" x="3771900" y="4983163"/>
          <p14:tracePt t="17624" x="3763963" y="5013325"/>
          <p14:tracePt t="17632" x="3749675" y="5067300"/>
          <p14:tracePt t="17640" x="3741738" y="5083175"/>
          <p14:tracePt t="17656" x="3733800" y="5097463"/>
          <p14:tracePt t="17669" x="3733800" y="5105400"/>
          <p14:tracePt t="17686" x="3725863" y="5113338"/>
          <p14:tracePt t="17712" x="3717925" y="5113338"/>
          <p14:tracePt t="17785" x="3711575" y="5113338"/>
          <p14:tracePt t="17888" x="3703638" y="5113338"/>
          <p14:tracePt t="17896" x="3695700" y="5113338"/>
          <p14:tracePt t="17904" x="3687763" y="5113338"/>
          <p14:tracePt t="17960" x="3673475" y="5113338"/>
          <p14:tracePt t="17984" x="3665538" y="5113338"/>
          <p14:tracePt t="18001" x="3649663" y="5113338"/>
          <p14:tracePt t="18007" x="3641725" y="5121275"/>
          <p14:tracePt t="18184" x="3641725" y="5105400"/>
          <p14:tracePt t="18201" x="3641725" y="5097463"/>
          <p14:tracePt t="18208" x="3641725" y="5083175"/>
          <p14:tracePt t="18220" x="3641725" y="5075238"/>
          <p14:tracePt t="18236" x="3641725" y="5059363"/>
          <p14:tracePt t="18253" x="3641725" y="5021263"/>
          <p14:tracePt t="18270" x="3641725" y="4991100"/>
          <p14:tracePt t="18287" x="3641725" y="4937125"/>
          <p14:tracePt t="18303" x="3649663" y="4906963"/>
          <p14:tracePt t="18319" x="3657600" y="4854575"/>
          <p14:tracePt t="18336" x="3673475" y="4808538"/>
          <p14:tracePt t="18353" x="3673475" y="4792663"/>
          <p14:tracePt t="18370" x="3673475" y="4740275"/>
          <p14:tracePt t="18386" x="3673475" y="4708525"/>
          <p14:tracePt t="18403" x="3673475" y="4678363"/>
          <p14:tracePt t="18420" x="3679825" y="4625975"/>
          <p14:tracePt t="18453" x="3687763" y="4564063"/>
          <p14:tracePt t="18470" x="3687763" y="4541838"/>
          <p14:tracePt t="18487" x="3687763" y="4457700"/>
          <p14:tracePt t="18503" x="3687763" y="4449763"/>
          <p14:tracePt t="18520" x="3695700" y="4381500"/>
          <p14:tracePt t="18536" x="3695700" y="4365625"/>
          <p14:tracePt t="18576" x="3695700" y="4359275"/>
          <p14:tracePt t="18592" x="3695700" y="4343400"/>
          <p14:tracePt t="18603" x="3695700" y="4321175"/>
          <p14:tracePt t="18620" x="3695700" y="4305300"/>
          <p14:tracePt t="18636" x="3695700" y="4267200"/>
          <p14:tracePt t="18653" x="3695700" y="4251325"/>
          <p14:tracePt t="18670" x="3687763" y="4237038"/>
          <p14:tracePt t="18687" x="3679825" y="4213225"/>
          <p14:tracePt t="18704" x="3673475" y="4191000"/>
          <p14:tracePt t="18720" x="3673475" y="4183063"/>
          <p14:tracePt t="18736" x="3673475" y="4175125"/>
          <p14:tracePt t="18753" x="3673475" y="4168775"/>
          <p14:tracePt t="18776" x="3673475" y="4160838"/>
          <p14:tracePt t="18792" x="3665538" y="4160838"/>
          <p14:tracePt t="18808" x="3665538" y="4144963"/>
          <p14:tracePt t="18820" x="3665538" y="4137025"/>
          <p14:tracePt t="18836" x="3649663" y="4130675"/>
          <p14:tracePt t="18853" x="3649663" y="4122738"/>
          <p14:tracePt t="19528" x="3657600" y="4122738"/>
          <p14:tracePt t="19536" x="3679825" y="4122738"/>
          <p14:tracePt t="19544" x="3687763" y="4122738"/>
          <p14:tracePt t="19553" x="3695700" y="4122738"/>
          <p14:tracePt t="19570" x="3703638" y="4114800"/>
          <p14:tracePt t="19848" x="3695700" y="4122738"/>
          <p14:tracePt t="19855" x="3679825" y="4122738"/>
          <p14:tracePt t="19871" x="3679825" y="4130675"/>
          <p14:tracePt t="19880" x="3673475" y="4130675"/>
          <p14:tracePt t="19888" x="3657600" y="4144963"/>
          <p14:tracePt t="19920" x="3649663" y="4144963"/>
          <p14:tracePt t="19992" x="3641725" y="4144963"/>
          <p14:tracePt t="20016" x="3635375" y="4144963"/>
          <p14:tracePt t="20808" x="3635375" y="4198938"/>
          <p14:tracePt t="20816" x="3635375" y="4229100"/>
          <p14:tracePt t="20823" x="3635375" y="4275138"/>
          <p14:tracePt t="20837" x="3635375" y="4359275"/>
          <p14:tracePt t="20854" x="3635375" y="4511675"/>
          <p14:tracePt t="20870" x="3635375" y="4632325"/>
          <p14:tracePt t="20887" x="3635375" y="4778375"/>
          <p14:tracePt t="20904" x="3635375" y="4860925"/>
          <p14:tracePt t="20920" x="3635375" y="4892675"/>
          <p14:tracePt t="20937" x="3635375" y="4930775"/>
          <p14:tracePt t="20954" x="3635375" y="4983163"/>
          <p14:tracePt t="20971" x="3635375" y="5029200"/>
          <p14:tracePt t="20987" x="3635375" y="5067300"/>
          <p14:tracePt t="21004" x="3635375" y="5113338"/>
          <p14:tracePt t="21020" x="3635375" y="5127625"/>
          <p14:tracePt t="21037" x="3635375" y="5143500"/>
          <p14:tracePt t="21054" x="3635375" y="5173663"/>
          <p14:tracePt t="21071" x="3635375" y="5189538"/>
          <p14:tracePt t="21087" x="3627438" y="5203825"/>
          <p14:tracePt t="21104" x="3627438" y="5219700"/>
          <p14:tracePt t="21121" x="3627438" y="5235575"/>
          <p14:tracePt t="21137" x="3619500" y="5241925"/>
          <p14:tracePt t="21176" x="3619500" y="5249863"/>
          <p14:tracePt t="21256" x="3611563" y="5257800"/>
          <p14:tracePt t="21504" x="3611563" y="5249863"/>
          <p14:tracePt t="21513" x="3611563" y="5241925"/>
          <p14:tracePt t="21521" x="3611563" y="5235575"/>
          <p14:tracePt t="21537" x="3611563" y="5219700"/>
          <p14:tracePt t="21554" x="3611563" y="5197475"/>
          <p14:tracePt t="21571" x="3611563" y="5181600"/>
          <p14:tracePt t="21587" x="3611563" y="5173663"/>
          <p14:tracePt t="21648" x="3611563" y="5165725"/>
          <p14:tracePt t="21696" x="3611563" y="5159375"/>
          <p14:tracePt t="22360" x="3611563" y="5151438"/>
          <p14:tracePt t="22400" x="3635375" y="5151438"/>
          <p14:tracePt t="22408" x="3673475" y="5151438"/>
          <p14:tracePt t="22417" x="3741738" y="5151438"/>
          <p14:tracePt t="22423" x="3825875" y="5151438"/>
          <p14:tracePt t="22438" x="3962400" y="5151438"/>
          <p14:tracePt t="22455" x="4335463" y="5151438"/>
          <p14:tracePt t="22471" x="4983163" y="5151438"/>
          <p14:tracePt t="22488" x="5318125" y="5151438"/>
          <p14:tracePt t="22504" x="5578475" y="5135563"/>
          <p14:tracePt t="22521" x="5761038" y="5097463"/>
          <p14:tracePt t="22538" x="5927725" y="5083175"/>
          <p14:tracePt t="22554" x="6057900" y="5067300"/>
          <p14:tracePt t="22571" x="6172200" y="5059363"/>
          <p14:tracePt t="22588" x="6256338" y="5059363"/>
          <p14:tracePt t="22604" x="6324600" y="5051425"/>
          <p14:tracePt t="22621" x="6346825" y="5051425"/>
          <p14:tracePt t="22688" x="6354763" y="5051425"/>
          <p14:tracePt t="22696" x="6370638" y="5051425"/>
          <p14:tracePt t="22704" x="6392863" y="5051425"/>
          <p14:tracePt t="22721" x="6507163" y="5051425"/>
          <p14:tracePt t="22738" x="6629400" y="5051425"/>
          <p14:tracePt t="22754" x="6735763" y="5051425"/>
          <p14:tracePt t="22771" x="6751638" y="5051425"/>
          <p14:tracePt t="22912" x="6759575" y="5051425"/>
          <p14:tracePt t="22928" x="6759575" y="5059363"/>
          <p14:tracePt t="22935" x="6765925" y="5097463"/>
          <p14:tracePt t="22944" x="6773863" y="5121275"/>
          <p14:tracePt t="22955" x="6797675" y="5143500"/>
          <p14:tracePt t="22971" x="6797675" y="5181600"/>
          <p14:tracePt t="23032" x="6797675" y="5189538"/>
          <p14:tracePt t="23039" x="6789738" y="5189538"/>
          <p14:tracePt t="23048" x="6765925" y="5189538"/>
          <p14:tracePt t="23056" x="6743700" y="5189538"/>
          <p14:tracePt t="23073" x="6713538" y="5189538"/>
          <p14:tracePt t="23088" x="6675438" y="5189538"/>
          <p14:tracePt t="23105" x="6651625" y="5189538"/>
          <p14:tracePt t="23121" x="6645275" y="5189538"/>
          <p14:tracePt t="23138" x="6637338" y="5189538"/>
          <p14:tracePt t="23288" x="6629400" y="5181600"/>
          <p14:tracePt t="23312" x="6629400" y="5173663"/>
          <p14:tracePt t="23337" x="6629400" y="5165725"/>
          <p14:tracePt t="23344" x="6629400" y="5151438"/>
          <p14:tracePt t="23376" x="6629400" y="5135563"/>
          <p14:tracePt t="23408" x="6629400" y="5127625"/>
          <p14:tracePt t="23424" x="6629400" y="5121275"/>
          <p14:tracePt t="23439" x="6637338" y="5113338"/>
          <p14:tracePt t="23448" x="6637338" y="5105400"/>
          <p14:tracePt t="23456" x="6637338" y="5089525"/>
          <p14:tracePt t="23471" x="6637338" y="5059363"/>
          <p14:tracePt t="23489" x="6645275" y="5021263"/>
          <p14:tracePt t="23505" x="6645275" y="4937125"/>
          <p14:tracePt t="23521" x="6645275" y="4892675"/>
          <p14:tracePt t="23538" x="6645275" y="4838700"/>
          <p14:tracePt t="23555" x="6645275" y="4778375"/>
          <p14:tracePt t="23571" x="6645275" y="4746625"/>
          <p14:tracePt t="23588" x="6645275" y="4694238"/>
          <p14:tracePt t="23621" x="6645275" y="4664075"/>
          <p14:tracePt t="23638" x="6645275" y="4640263"/>
          <p14:tracePt t="23680" x="6645275" y="4625975"/>
          <p14:tracePt t="23688" x="6645275" y="4610100"/>
          <p14:tracePt t="23704" x="6637338" y="4610100"/>
          <p14:tracePt t="23728" x="6637338" y="4602163"/>
          <p14:tracePt t="23760" x="6637338" y="4594225"/>
          <p14:tracePt t="23816" x="6637338" y="4587875"/>
          <p14:tracePt t="23832" x="6637338" y="4579938"/>
          <p14:tracePt t="26576" x="6637338" y="4572000"/>
          <p14:tracePt t="29440" x="6629400" y="4564063"/>
          <p14:tracePt t="29448" x="6599238" y="4556125"/>
          <p14:tracePt t="29457" x="6569075" y="4549775"/>
          <p14:tracePt t="29474" x="6537325" y="4549775"/>
          <p14:tracePt t="29490" x="6378575" y="4579938"/>
          <p14:tracePt t="29508" x="6111875" y="4656138"/>
          <p14:tracePt t="29524" x="5676900" y="4778375"/>
          <p14:tracePt t="29540" x="5105400" y="4899025"/>
          <p14:tracePt t="29557" x="4449763" y="5051425"/>
          <p14:tracePt t="29575" x="3543300" y="5203825"/>
          <p14:tracePt t="29591" x="3154363" y="5249863"/>
          <p14:tracePt t="29607" x="2917825" y="5249863"/>
          <p14:tracePt t="29624" x="2773363" y="5249863"/>
          <p14:tracePt t="29640" x="2713038" y="5227638"/>
          <p14:tracePt t="29657" x="2689225" y="5211763"/>
          <p14:tracePt t="29674" x="2689225" y="5181600"/>
          <p14:tracePt t="29690" x="2689225" y="5127625"/>
          <p14:tracePt t="29708" x="2689225" y="5067300"/>
          <p14:tracePt t="29711" x="2689225" y="5037138"/>
          <p14:tracePt t="29724" x="2689225" y="5006975"/>
          <p14:tracePt t="29740" x="2682875" y="4899025"/>
          <p14:tracePt t="29757" x="2667000" y="4792663"/>
          <p14:tracePt t="29774" x="2659063" y="4708525"/>
          <p14:tracePt t="29791" x="2644775" y="4640263"/>
          <p14:tracePt t="29807" x="2644775" y="4572000"/>
          <p14:tracePt t="29824" x="2644775" y="4525963"/>
          <p14:tracePt t="29840" x="2644775" y="4479925"/>
          <p14:tracePt t="29857" x="2689225" y="4427538"/>
          <p14:tracePt t="29874" x="2759075" y="4365625"/>
          <p14:tracePt t="29891" x="2857500" y="4327525"/>
          <p14:tracePt t="29907" x="2925763" y="4289425"/>
          <p14:tracePt t="29924" x="2979738" y="4244975"/>
          <p14:tracePt t="29940" x="3001963" y="4229100"/>
          <p14:tracePt t="29957" x="3017838" y="4213225"/>
          <p14:tracePt t="29974" x="3032125" y="4213225"/>
          <p14:tracePt t="29991" x="3070225" y="4213225"/>
          <p14:tracePt t="30008" x="3140075" y="4213225"/>
          <p14:tracePt t="30024" x="3200400" y="4191000"/>
          <p14:tracePt t="30040" x="3276600" y="4191000"/>
          <p14:tracePt t="30057" x="3322638" y="4183063"/>
          <p14:tracePt t="30074" x="3344863" y="4183063"/>
          <p14:tracePt t="30107" x="3344863" y="4175125"/>
          <p14:tracePt t="30144" x="3344863" y="4168775"/>
          <p14:tracePt t="30152" x="3352800" y="4168775"/>
          <p14:tracePt t="30203" x="3360738" y="4160838"/>
          <p14:tracePt t="30215" x="3368675" y="4160838"/>
          <p14:tracePt t="30224" x="3375025" y="4160838"/>
          <p14:tracePt t="30232" x="3382963" y="4160838"/>
          <p14:tracePt t="30240" x="3390900" y="4160838"/>
          <p14:tracePt t="30257" x="3398838" y="4160838"/>
          <p14:tracePt t="30274" x="3413125" y="4160838"/>
          <p14:tracePt t="30291" x="3444875" y="4160838"/>
          <p14:tracePt t="30307" x="3451225" y="4168775"/>
          <p14:tracePt t="30324" x="3467100" y="4168775"/>
          <p14:tracePt t="30448" x="3475038" y="4168775"/>
          <p14:tracePt t="30472" x="3482975" y="4168775"/>
          <p14:tracePt t="30480" x="3489325" y="4168775"/>
          <p14:tracePt t="30491" x="3527425" y="4168775"/>
          <p14:tracePt t="30507" x="3581400" y="4168775"/>
          <p14:tracePt t="30524" x="3635375" y="4175125"/>
          <p14:tracePt t="30541" x="3687763" y="4175125"/>
          <p14:tracePt t="31031" x="3679825" y="4175125"/>
          <p14:tracePt t="31039" x="3673475" y="4175125"/>
          <p14:tracePt t="31063" x="3665538" y="4175125"/>
          <p14:tracePt t="31071" x="3657600" y="4175125"/>
          <p14:tracePt t="31087" x="3649663" y="4175125"/>
          <p14:tracePt t="31111" x="3641725" y="4175125"/>
          <p14:tracePt t="31119" x="3627438" y="4175125"/>
          <p14:tracePt t="31151" x="3619500" y="4175125"/>
          <p14:tracePt t="31823" x="3589338" y="4175125"/>
          <p14:tracePt t="31832" x="3573463" y="4213225"/>
          <p14:tracePt t="31841" x="3565525" y="4229100"/>
          <p14:tracePt t="31858" x="3521075" y="4335463"/>
          <p14:tracePt t="31874" x="3475038" y="4449763"/>
          <p14:tracePt t="31891" x="3398838" y="4602163"/>
          <p14:tracePt t="31909" x="3330575" y="4762500"/>
          <p14:tracePt t="31925" x="3268663" y="4876800"/>
          <p14:tracePt t="31941" x="3216275" y="4983163"/>
          <p14:tracePt t="31958" x="3192463" y="5021263"/>
          <p14:tracePt t="31975" x="3184525" y="5051425"/>
          <p14:tracePt t="31991" x="3178175" y="5051425"/>
          <p14:tracePt t="32025" x="3178175" y="5067300"/>
          <p14:tracePt t="32041" x="3178175" y="5075238"/>
          <p14:tracePt t="32058" x="3178175" y="5097463"/>
          <p14:tracePt t="32075" x="3170238" y="5113338"/>
          <p14:tracePt t="32091" x="3162300" y="5121275"/>
          <p14:tracePt t="32108" x="3154363" y="5135563"/>
          <p14:tracePt t="32125" x="3146425" y="5143500"/>
          <p14:tracePt t="32141" x="3140075" y="5159375"/>
          <p14:tracePt t="32159" x="3140075" y="5165725"/>
          <p14:tracePt t="32192" x="3140075" y="5173663"/>
          <p14:tracePt t="32248" x="3140075" y="5181600"/>
          <p14:tracePt t="32256" x="3132138" y="5181600"/>
          <p14:tracePt t="32600" x="3132138" y="5165725"/>
          <p14:tracePt t="32609" x="3132138" y="5159375"/>
          <p14:tracePt t="32616" x="3132138" y="5151438"/>
          <p14:tracePt t="32625" x="3140075" y="5135563"/>
          <p14:tracePt t="32641" x="3146425" y="5113338"/>
          <p14:tracePt t="32658" x="3154363" y="5089525"/>
          <p14:tracePt t="32675" x="3154363" y="5083175"/>
          <p14:tracePt t="32784" x="3146425" y="5105400"/>
          <p14:tracePt t="32792" x="3146425" y="5121275"/>
          <p14:tracePt t="32800" x="3132138" y="5127625"/>
          <p14:tracePt t="32808" x="3132138" y="5135563"/>
          <p14:tracePt t="32825" x="3116263" y="5159375"/>
          <p14:tracePt t="32842" x="3108325" y="5173663"/>
          <p14:tracePt t="34712" x="3132138" y="5173663"/>
          <p14:tracePt t="34720" x="3284538" y="5211763"/>
          <p14:tracePt t="34727" x="3467100" y="5241925"/>
          <p14:tracePt t="34742" x="3649663" y="5287963"/>
          <p14:tracePt t="34759" x="4694238" y="5334000"/>
          <p14:tracePt t="34776" x="5287963" y="5334000"/>
          <p14:tracePt t="34792" x="5851525" y="5334000"/>
          <p14:tracePt t="34809" x="6248400" y="5318125"/>
          <p14:tracePt t="34826" x="6454775" y="5287963"/>
          <p14:tracePt t="34842" x="6523038" y="5280025"/>
          <p14:tracePt t="35016" x="6537325" y="5280025"/>
          <p14:tracePt t="35024" x="6569075" y="5280025"/>
          <p14:tracePt t="35032" x="6621463" y="5287963"/>
          <p14:tracePt t="35042" x="6675438" y="5287963"/>
          <p14:tracePt t="35059" x="6789738" y="5287963"/>
          <p14:tracePt t="35075" x="6804025" y="5287963"/>
          <p14:tracePt t="35168" x="6819900" y="5287963"/>
          <p14:tracePt t="35184" x="6835775" y="5287963"/>
          <p14:tracePt t="35192" x="6842125" y="5287963"/>
          <p14:tracePt t="35200" x="6873875" y="5280025"/>
          <p14:tracePt t="35209" x="6911975" y="5273675"/>
          <p14:tracePt t="35226" x="7010400" y="5273675"/>
          <p14:tracePt t="35242" x="7162800" y="5273675"/>
          <p14:tracePt t="35259" x="7239000" y="5273675"/>
          <p14:tracePt t="35276" x="7261225" y="5273675"/>
          <p14:tracePt t="37800" x="7231063" y="5273675"/>
          <p14:tracePt t="37808" x="7208838" y="5273675"/>
          <p14:tracePt t="37816" x="7170738" y="5273675"/>
          <p14:tracePt t="37828" x="7108825" y="5273675"/>
          <p14:tracePt t="37843" x="6911975" y="5380038"/>
          <p14:tracePt t="37860" x="6583363" y="5516563"/>
          <p14:tracePt t="37877" x="6149975" y="5638800"/>
          <p14:tracePt t="37893" x="5630863" y="5783263"/>
          <p14:tracePt t="37911" x="4740275" y="5965825"/>
          <p14:tracePt t="37927" x="4479925" y="5989638"/>
          <p14:tracePt t="37943" x="3771900" y="6019800"/>
          <p14:tracePt t="37960" x="3314700" y="6019800"/>
          <p14:tracePt t="37977" x="2979738" y="6019800"/>
          <p14:tracePt t="37993" x="2789238" y="6011863"/>
          <p14:tracePt t="38010" x="2705100" y="5973763"/>
          <p14:tracePt t="38027" x="2689225" y="5965825"/>
          <p14:tracePt t="38088" x="2689225" y="5935663"/>
          <p14:tracePt t="38096" x="2689225" y="5859463"/>
          <p14:tracePt t="38104" x="2689225" y="5775325"/>
          <p14:tracePt t="38112" x="2689225" y="5715000"/>
          <p14:tracePt t="38127" x="2682875" y="5684838"/>
          <p14:tracePt t="38144" x="2667000" y="5546725"/>
          <p14:tracePt t="38160" x="2651125" y="5494338"/>
          <p14:tracePt t="38177" x="2651125" y="5486400"/>
          <p14:tracePt t="39208" x="2651125" y="5478463"/>
          <p14:tracePt t="39216" x="2689225" y="5478463"/>
          <p14:tracePt t="39227" x="2743200" y="5478463"/>
          <p14:tracePt t="39245" x="2765425" y="5486400"/>
          <p14:tracePt t="39277" x="2773363" y="5486400"/>
          <p14:tracePt t="39294" x="2887663" y="5486400"/>
          <p14:tracePt t="39311" x="3086100" y="5470525"/>
          <p14:tracePt t="39327" x="3178175" y="5440363"/>
          <p14:tracePt t="39344" x="3246438" y="5410200"/>
          <p14:tracePt t="39361" x="3292475" y="5394325"/>
          <p14:tracePt t="39377" x="3306763" y="5380038"/>
          <p14:tracePt t="39394" x="3322638" y="5364163"/>
          <p14:tracePt t="39411" x="3344863" y="5326063"/>
          <p14:tracePt t="39427" x="3382963" y="5295900"/>
          <p14:tracePt t="39444" x="3482975" y="5257800"/>
          <p14:tracePt t="39461" x="3589338" y="5227638"/>
          <p14:tracePt t="39477" x="3703638" y="5227638"/>
          <p14:tracePt t="39494" x="3756025" y="5219700"/>
          <p14:tracePt t="39616" x="3771900" y="5203825"/>
          <p14:tracePt t="39624" x="3771900" y="5173663"/>
          <p14:tracePt t="39632" x="3771900" y="5159375"/>
          <p14:tracePt t="39644" x="3779838" y="5151438"/>
          <p14:tracePt t="39661" x="3779838" y="5135563"/>
          <p14:tracePt t="39792" x="3771900" y="5127625"/>
          <p14:tracePt t="39800" x="3749675" y="5127625"/>
          <p14:tracePt t="39811" x="3741738" y="5135563"/>
          <p14:tracePt t="39828" x="3733800" y="5143500"/>
          <p14:tracePt t="39844" x="3725863" y="5151438"/>
          <p14:tracePt t="39953" x="3717925" y="5151438"/>
          <p14:tracePt t="39960" x="3703638" y="5151438"/>
          <p14:tracePt t="40007" x="3695700" y="5151438"/>
          <p14:tracePt t="40056" x="3679825" y="5151438"/>
          <p14:tracePt t="40080" x="3673475" y="5151438"/>
          <p14:tracePt t="40088" x="3657600" y="5143500"/>
          <p14:tracePt t="40096" x="3649663" y="5135563"/>
          <p14:tracePt t="40111" x="3635375" y="5135563"/>
          <p14:tracePt t="40128" x="3627438" y="5127625"/>
          <p14:tracePt t="40296" x="3627438" y="5121275"/>
          <p14:tracePt t="40328" x="3627438" y="5113338"/>
          <p14:tracePt t="40432" x="3627438" y="5105400"/>
          <p14:tracePt t="40440" x="3627438" y="5097463"/>
          <p14:tracePt t="40472" x="3627438" y="5083175"/>
          <p14:tracePt t="40488" x="3627438" y="5075238"/>
          <p14:tracePt t="40503" x="3627438" y="5067300"/>
          <p14:tracePt t="40512" x="3627438" y="5059363"/>
          <p14:tracePt t="40520" x="3627438" y="5045075"/>
          <p14:tracePt t="40528" x="3635375" y="5045075"/>
          <p14:tracePt t="40544" x="3641725" y="5021263"/>
          <p14:tracePt t="40561" x="3649663" y="5013325"/>
          <p14:tracePt t="40578" x="3673475" y="4983163"/>
          <p14:tracePt t="40594" x="3695700" y="4937125"/>
          <p14:tracePt t="40611" x="3733800" y="4906963"/>
          <p14:tracePt t="40628" x="3771900" y="4884738"/>
          <p14:tracePt t="40644" x="3802063" y="4860925"/>
          <p14:tracePt t="40661" x="3832225" y="4846638"/>
          <p14:tracePt t="40677" x="3848100" y="4846638"/>
          <p14:tracePt t="40694" x="3863975" y="4830763"/>
          <p14:tracePt t="40711" x="3878263" y="4822825"/>
          <p14:tracePt t="40727" x="3894138" y="4822825"/>
          <p14:tracePt t="40744" x="3916363" y="4822825"/>
          <p14:tracePt t="40761" x="3954463" y="4822825"/>
          <p14:tracePt t="40777" x="4000500" y="4822825"/>
          <p14:tracePt t="40794" x="4046538" y="4822825"/>
          <p14:tracePt t="40811" x="4076700" y="4822825"/>
          <p14:tracePt t="40828" x="4092575" y="4822825"/>
          <p14:tracePt t="40912" x="4098925" y="4830763"/>
          <p14:tracePt t="40920" x="4106863" y="4854575"/>
          <p14:tracePt t="40928" x="4137025" y="4922838"/>
          <p14:tracePt t="40944" x="4144963" y="4945063"/>
          <p14:tracePt t="40961" x="4152900" y="4983163"/>
          <p14:tracePt t="40978" x="4152900" y="5006975"/>
          <p14:tracePt t="40995" x="4152900" y="5037138"/>
          <p14:tracePt t="41032" x="4152900" y="5045075"/>
          <p14:tracePt t="41080" x="4152900" y="5051425"/>
          <p14:tracePt t="41088" x="4152900" y="5067300"/>
          <p14:tracePt t="41096" x="4152900" y="5075238"/>
          <p14:tracePt t="41112" x="4152900" y="5089525"/>
          <p14:tracePt t="41128" x="4152900" y="5113338"/>
          <p14:tracePt t="41146" x="4152900" y="5121275"/>
          <p14:tracePt t="41472" x="4152900" y="5113338"/>
          <p14:tracePt t="41480" x="4152900" y="5089525"/>
          <p14:tracePt t="41489" x="4160838" y="5083175"/>
          <p14:tracePt t="41496" x="4168775" y="5067300"/>
          <p14:tracePt t="41511" x="4175125" y="5037138"/>
          <p14:tracePt t="41528" x="4198938" y="4999038"/>
          <p14:tracePt t="41545" x="4229100" y="4960938"/>
          <p14:tracePt t="41561" x="4259263" y="4922838"/>
          <p14:tracePt t="41578" x="4283075" y="4906963"/>
          <p14:tracePt t="41595" x="4297363" y="4884738"/>
          <p14:tracePt t="41611" x="4313238" y="4876800"/>
          <p14:tracePt t="41628" x="4327525" y="4860925"/>
          <p14:tracePt t="41645" x="4359275" y="4854575"/>
          <p14:tracePt t="41661" x="4403725" y="4830763"/>
          <p14:tracePt t="41679" x="4473575" y="4808538"/>
          <p14:tracePt t="41695" x="4495800" y="4808538"/>
          <p14:tracePt t="41711" x="4525963" y="4808538"/>
          <p14:tracePt t="41728" x="4533900" y="4808538"/>
          <p14:tracePt t="41815" x="4549775" y="4808538"/>
          <p14:tracePt t="41848" x="4549775" y="4816475"/>
          <p14:tracePt t="41856" x="4556125" y="4822825"/>
          <p14:tracePt t="41863" x="4572000" y="4860925"/>
          <p14:tracePt t="41879" x="4594225" y="4922838"/>
          <p14:tracePt t="41912" x="4594225" y="4930775"/>
          <p14:tracePt t="41928" x="4602163" y="4991100"/>
          <p14:tracePt t="41945" x="4610100" y="4999038"/>
          <p14:tracePt t="41961" x="4610100" y="5051425"/>
          <p14:tracePt t="41978" x="4610100" y="5105400"/>
          <p14:tracePt t="41995" x="4610100" y="5143500"/>
          <p14:tracePt t="42012" x="4610100" y="5165725"/>
          <p14:tracePt t="42080" x="4610100" y="5181600"/>
          <p14:tracePt t="42200" x="4618038" y="5181600"/>
          <p14:tracePt t="42216" x="4632325" y="5159375"/>
          <p14:tracePt t="42224" x="4640263" y="5127625"/>
          <p14:tracePt t="42231" x="4656138" y="5113338"/>
          <p14:tracePt t="42245" x="4664075" y="5083175"/>
          <p14:tracePt t="42262" x="4702175" y="5021263"/>
          <p14:tracePt t="42265" x="4732338" y="4991100"/>
          <p14:tracePt t="42279" x="4732338" y="4975225"/>
          <p14:tracePt t="42295" x="4762500" y="4937125"/>
          <p14:tracePt t="42312" x="4778375" y="4914900"/>
          <p14:tracePt t="42328" x="4784725" y="4906963"/>
          <p14:tracePt t="42345" x="4808538" y="4892675"/>
          <p14:tracePt t="42362" x="4838700" y="4860925"/>
          <p14:tracePt t="42378" x="4860925" y="4846638"/>
          <p14:tracePt t="42395" x="4906963" y="4838700"/>
          <p14:tracePt t="42412" x="4937125" y="4830763"/>
          <p14:tracePt t="42428" x="4960938" y="4830763"/>
          <p14:tracePt t="42445" x="4991100" y="4830763"/>
          <p14:tracePt t="42462" x="5006975" y="4830763"/>
          <p14:tracePt t="42479" x="5021263" y="4830763"/>
          <p14:tracePt t="42495" x="5067300" y="4830763"/>
          <p14:tracePt t="42512" x="5089525" y="4838700"/>
          <p14:tracePt t="42528" x="5127625" y="4854575"/>
          <p14:tracePt t="42546" x="5127625" y="4860925"/>
          <p14:tracePt t="42562" x="5197475" y="4914900"/>
          <p14:tracePt t="42578" x="5203825" y="4922838"/>
          <p14:tracePt t="42595" x="5203825" y="4930775"/>
          <p14:tracePt t="42612" x="5219700" y="4960938"/>
          <p14:tracePt t="42628" x="5265738" y="5059363"/>
          <p14:tracePt t="42645" x="5265738" y="5083175"/>
          <p14:tracePt t="42679" x="5265738" y="5151438"/>
          <p14:tracePt t="42695" x="5265738" y="5189538"/>
          <p14:tracePt t="43208" x="5265738" y="5227638"/>
          <p14:tracePt t="43216" x="5265738" y="5273675"/>
          <p14:tracePt t="43224" x="5257800" y="5295900"/>
          <p14:tracePt t="43231" x="5235575" y="5318125"/>
          <p14:tracePt t="43245" x="5203825" y="5334000"/>
          <p14:tracePt t="43263" x="5127625" y="5364163"/>
          <p14:tracePt t="43784" x="5121275" y="5364163"/>
          <p14:tracePt t="43792" x="5105400" y="5364163"/>
          <p14:tracePt t="43808" x="5089525" y="5364163"/>
          <p14:tracePt t="43815" x="5089525" y="5356225"/>
          <p14:tracePt t="43847" x="5083175" y="5356225"/>
          <p14:tracePt t="49312" x="5037138" y="5349875"/>
          <p14:tracePt t="49320" x="4968875" y="5326063"/>
          <p14:tracePt t="49331" x="4892675" y="5295900"/>
          <p14:tracePt t="49348" x="4784725" y="5265738"/>
          <p14:tracePt t="49364" x="4770438" y="5265738"/>
          <p14:tracePt t="49382" x="4740275" y="5257800"/>
          <p14:tracePt t="49398" x="4648200" y="5227638"/>
          <p14:tracePt t="49415" x="4556125" y="5203825"/>
          <p14:tracePt t="49431" x="4518025" y="5189538"/>
          <p14:tracePt t="49448" x="4487863" y="5173663"/>
          <p14:tracePt t="49464" x="4457700" y="5165725"/>
          <p14:tracePt t="49481" x="4427538" y="5165725"/>
          <p14:tracePt t="49498" x="4397375" y="5143500"/>
          <p14:tracePt t="49514" x="4381500" y="5135563"/>
          <p14:tracePt t="49552" x="4373563" y="5127625"/>
          <p14:tracePt t="49624" x="4365625" y="5127625"/>
          <p14:tracePt t="49632" x="4343400" y="5127625"/>
          <p14:tracePt t="49639" x="4289425" y="5127625"/>
          <p14:tracePt t="49648" x="4229100" y="5127625"/>
          <p14:tracePt t="49664" x="3978275" y="5273675"/>
          <p14:tracePt t="49681" x="3741738" y="5456238"/>
          <p14:tracePt t="49698" x="3665538" y="5508625"/>
          <p14:tracePt t="49800" x="3641725" y="5508625"/>
          <p14:tracePt t="49808" x="3611563" y="5502275"/>
          <p14:tracePt t="49816" x="3589338" y="5502275"/>
          <p14:tracePt t="49840" x="3581400" y="5502275"/>
          <p14:tracePt t="49905" x="3581400" y="5494338"/>
          <p14:tracePt t="49912" x="3581400" y="5486400"/>
          <p14:tracePt t="49921" x="3581400" y="5464175"/>
          <p14:tracePt t="49931" x="3581400" y="5426075"/>
          <p14:tracePt t="49948" x="3581400" y="5387975"/>
          <p14:tracePt t="49964" x="3603625" y="5334000"/>
          <p14:tracePt t="49981" x="3627438" y="5311775"/>
          <p14:tracePt t="49998" x="3627438" y="5303838"/>
          <p14:tracePt t="50048" x="3635375" y="5295900"/>
          <p14:tracePt t="50056" x="3657600" y="5280025"/>
          <p14:tracePt t="50072" x="3673475" y="5265738"/>
          <p14:tracePt t="50081" x="3679825" y="5249863"/>
          <p14:tracePt t="50098" x="3695700" y="5219700"/>
          <p14:tracePt t="50115" x="3703638" y="5189538"/>
          <p14:tracePt t="50131" x="3711575" y="5165725"/>
          <p14:tracePt t="50148" x="3711575" y="5135563"/>
          <p14:tracePt t="50165" x="3711575" y="5113338"/>
          <p14:tracePt t="50181" x="3687763" y="5083175"/>
          <p14:tracePt t="50198" x="3649663" y="5067300"/>
          <p14:tracePt t="50215" x="3627438" y="5059363"/>
          <p14:tracePt t="50231" x="3603625" y="5059363"/>
          <p14:tracePt t="50248" x="3581400" y="5059363"/>
          <p14:tracePt t="50265" x="3559175" y="5059363"/>
          <p14:tracePt t="50281" x="3497263" y="5143500"/>
          <p14:tracePt t="50298" x="3451225" y="5241925"/>
          <p14:tracePt t="50315" x="3421063" y="5334000"/>
          <p14:tracePt t="50331" x="3421063" y="5394325"/>
          <p14:tracePt t="50348" x="3444875" y="5448300"/>
          <p14:tracePt t="50365" x="3497263" y="5464175"/>
          <p14:tracePt t="50381" x="3711575" y="5464175"/>
          <p14:tracePt t="50398" x="3886200" y="5426075"/>
          <p14:tracePt t="50415" x="4000500" y="5341938"/>
          <p14:tracePt t="50431" x="4022725" y="5287963"/>
          <p14:tracePt t="50448" x="4022725" y="5235575"/>
          <p14:tracePt t="50465" x="4000500" y="5211763"/>
          <p14:tracePt t="50481" x="3924300" y="5197475"/>
          <p14:tracePt t="50498" x="3856038" y="5197475"/>
          <p14:tracePt t="50515" x="3756025" y="5197475"/>
          <p14:tracePt t="50531" x="3635375" y="5227638"/>
          <p14:tracePt t="50548" x="3597275" y="5257800"/>
          <p14:tracePt t="50565" x="3597275" y="5265738"/>
          <p14:tracePt t="50583" x="3611563" y="5273675"/>
          <p14:tracePt t="50598" x="3641725" y="5273675"/>
          <p14:tracePt t="50615" x="3725863" y="5273675"/>
          <p14:tracePt t="50631" x="3763963" y="5257800"/>
          <p14:tracePt t="50665" x="3763963" y="5249863"/>
          <p14:tracePt t="50681" x="3756025" y="5241925"/>
          <p14:tracePt t="50698" x="3725863" y="5241925"/>
          <p14:tracePt t="50715" x="3717925" y="5241925"/>
          <p14:tracePt t="50731" x="3711575" y="5241925"/>
          <p14:tracePt t="50748" x="3703638" y="5265738"/>
          <p14:tracePt t="50765" x="3703638" y="5280025"/>
          <p14:tracePt t="50784" x="3733800" y="5295900"/>
          <p14:tracePt t="50799" x="3741738" y="5295900"/>
          <p14:tracePt t="50816" x="3749675" y="5295900"/>
          <p14:tracePt t="50840" x="3749675" y="5287963"/>
          <p14:tracePt t="50848" x="3749675" y="5273675"/>
          <p14:tracePt t="50865" x="3749675" y="5265738"/>
          <p14:tracePt t="50881" x="3741738" y="5265738"/>
          <p14:tracePt t="51008" x="3733800" y="5257800"/>
          <p14:tracePt t="51040" x="3733800" y="5249863"/>
          <p14:tracePt t="51048" x="3717925" y="5235575"/>
          <p14:tracePt t="51056" x="3711575" y="5219700"/>
          <p14:tracePt t="51065" x="3703638" y="5219700"/>
          <p14:tracePt t="51082" x="3687763" y="5197475"/>
          <p14:tracePt t="51098" x="3673475" y="5181600"/>
          <p14:tracePt t="51115" x="3673475" y="5173663"/>
          <p14:tracePt t="51132" x="3665538" y="5159375"/>
          <p14:tracePt t="51688" x="3657600" y="5151438"/>
          <p14:tracePt t="51704" x="3649663" y="5151438"/>
          <p14:tracePt t="51712" x="3641725" y="5151438"/>
          <p14:tracePt t="51719" x="3627438" y="5151438"/>
          <p14:tracePt t="51736" x="3619500" y="5151438"/>
          <p14:tracePt t="51748" x="3611563" y="5151438"/>
          <p14:tracePt t="51765" x="3597275" y="5151438"/>
          <p14:tracePt t="51783" x="3573463" y="5151438"/>
          <p14:tracePt t="51799" x="3559175" y="5151438"/>
          <p14:tracePt t="51815" x="3543300" y="5151438"/>
          <p14:tracePt t="51832" x="3459163" y="5151438"/>
          <p14:tracePt t="51848" x="3413125" y="5151438"/>
          <p14:tracePt t="51865" x="3330575" y="5151438"/>
          <p14:tracePt t="51882" x="3178175" y="5143500"/>
          <p14:tracePt t="51898" x="3108325" y="5143500"/>
          <p14:tracePt t="51915" x="3032125" y="5135563"/>
          <p14:tracePt t="51932" x="3025775" y="5135563"/>
          <p14:tracePt t="52120" x="3032125" y="5135563"/>
          <p14:tracePt t="52129" x="3040063" y="5135563"/>
          <p14:tracePt t="52135" x="3055938" y="5135563"/>
          <p14:tracePt t="52149" x="3063875" y="5135563"/>
          <p14:tracePt t="52165" x="3086100" y="5135563"/>
          <p14:tracePt t="52184" x="3132138" y="5135563"/>
          <p14:tracePt t="52199" x="3140075" y="5135563"/>
          <p14:tracePt t="52296" x="3146425" y="5143500"/>
          <p14:tracePt t="52304" x="3154363" y="5143500"/>
          <p14:tracePt t="52315" x="3162300" y="5151438"/>
          <p14:tracePt t="52332" x="3170238" y="5159375"/>
          <p14:tracePt t="54424" x="3162300" y="5159375"/>
          <p14:tracePt t="54440" x="3154363" y="5151438"/>
          <p14:tracePt t="54464" x="3140075" y="5151438"/>
          <p14:tracePt t="54712" x="3132138" y="5143500"/>
          <p14:tracePt t="54720" x="3108325" y="5135563"/>
          <p14:tracePt t="54736" x="3101975" y="5135563"/>
          <p14:tracePt t="55344" x="3101975" y="5121275"/>
          <p14:tracePt t="55352" x="3101975" y="5037138"/>
          <p14:tracePt t="55360" x="3200400" y="4922838"/>
          <p14:tracePt t="55368" x="3260725" y="4854575"/>
          <p14:tracePt t="55383" x="3390900" y="4694238"/>
          <p14:tracePt t="55400" x="3513138" y="4518025"/>
          <p14:tracePt t="55416" x="3573463" y="4397375"/>
          <p14:tracePt t="55433" x="3603625" y="4335463"/>
          <p14:tracePt t="55584" x="3611563" y="4297363"/>
          <p14:tracePt t="55592" x="3611563" y="4251325"/>
          <p14:tracePt t="55608" x="3611563" y="4244975"/>
          <p14:tracePt t="55616" x="3627438" y="4229100"/>
          <p14:tracePt t="55633" x="3641725" y="4160838"/>
          <p14:tracePt t="55650" x="3641725" y="4152900"/>
          <p14:tracePt t="55667" x="3641725" y="4137025"/>
          <p14:tracePt t="55683" x="3657600" y="4130675"/>
          <p14:tracePt t="55736" x="3657600" y="4122738"/>
          <p14:tracePt t="55760" x="3649663" y="4122738"/>
          <p14:tracePt t="55768" x="3635375" y="4152900"/>
          <p14:tracePt t="55776" x="3581400" y="4275138"/>
          <p14:tracePt t="55784" x="3521075" y="4373563"/>
          <p14:tracePt t="55801" x="3390900" y="4511675"/>
          <p14:tracePt t="55817" x="3238500" y="4694238"/>
          <p14:tracePt t="55833" x="3101975" y="4846638"/>
          <p14:tracePt t="55850" x="3001963" y="4975225"/>
          <p14:tracePt t="55867" x="2925763" y="5089525"/>
          <p14:tracePt t="55883" x="2895600" y="5143500"/>
          <p14:tracePt t="55900" x="2895600" y="5151438"/>
          <p14:tracePt t="56024" x="2887663" y="5159375"/>
          <p14:tracePt t="56040" x="2879725" y="5165725"/>
          <p14:tracePt t="56056" x="2879725" y="5181600"/>
          <p14:tracePt t="56064" x="2873375" y="5203825"/>
          <p14:tracePt t="56072" x="2873375" y="5211763"/>
          <p14:tracePt t="56083" x="2873375" y="5241925"/>
          <p14:tracePt t="56100" x="2865438" y="5273675"/>
          <p14:tracePt t="56117" x="2865438" y="5287963"/>
          <p14:tracePt t="56160" x="2865438" y="5295900"/>
          <p14:tracePt t="56168" x="2879725" y="5295900"/>
          <p14:tracePt t="56183" x="2917825" y="5257800"/>
          <p14:tracePt t="56200" x="2987675" y="5219700"/>
          <p14:tracePt t="56217" x="3078163" y="5151438"/>
          <p14:tracePt t="56233" x="3146425" y="5097463"/>
          <p14:tracePt t="56250" x="3192463" y="5067300"/>
          <p14:tracePt t="56267" x="3200400" y="5059363"/>
          <p14:tracePt t="56392" x="3200400" y="5067300"/>
          <p14:tracePt t="56408" x="3200400" y="5075238"/>
          <p14:tracePt t="56552" x="3192463" y="5083175"/>
          <p14:tracePt t="56560" x="3184525" y="5089525"/>
          <p14:tracePt t="56568" x="3178175" y="5097463"/>
          <p14:tracePt t="56584" x="3162300" y="5113338"/>
          <p14:tracePt t="56600" x="3146425" y="5127625"/>
          <p14:tracePt t="61320" x="3154363" y="5143500"/>
          <p14:tracePt t="61328" x="3178175" y="5159375"/>
          <p14:tracePt t="61336" x="3208338" y="5181600"/>
          <p14:tracePt t="61352" x="3268663" y="5211763"/>
          <p14:tracePt t="61369" x="3314700" y="5219700"/>
          <p14:tracePt t="61385" x="3398838" y="5227638"/>
          <p14:tracePt t="61402" x="3406775" y="5227638"/>
          <p14:tracePt t="61528" x="3406775" y="5235575"/>
          <p14:tracePt t="61608" x="3421063" y="5241925"/>
          <p14:tracePt t="61624" x="3429000" y="5241925"/>
          <p14:tracePt t="61728" x="3459163" y="5249863"/>
          <p14:tracePt t="61736" x="3475038" y="5249863"/>
          <p14:tracePt t="61744" x="3497263" y="5265738"/>
          <p14:tracePt t="61752" x="3551238" y="5265738"/>
          <p14:tracePt t="61769" x="3597275" y="5265738"/>
          <p14:tracePt t="61785" x="3611563" y="5265738"/>
          <p14:tracePt t="61802" x="3619500" y="5265738"/>
          <p14:tracePt t="61984" x="3627438" y="5265738"/>
          <p14:tracePt t="61992" x="3635375" y="5265738"/>
          <p14:tracePt t="63192" x="3641725" y="5265738"/>
          <p14:tracePt t="63201" x="3657600" y="5265738"/>
          <p14:tracePt t="63208" x="3711575" y="5303838"/>
          <p14:tracePt t="63219" x="3741738" y="5349875"/>
          <p14:tracePt t="63236" x="3779838" y="5410200"/>
          <p14:tracePt t="63253" x="3802063" y="5456238"/>
          <p14:tracePt t="63270" x="3802063" y="5478463"/>
          <p14:tracePt t="63286" x="3802063" y="5494338"/>
          <p14:tracePt t="63339" x="3802063" y="5502275"/>
          <p14:tracePt t="63360" x="3787775" y="5494338"/>
          <p14:tracePt t="63368" x="3771900" y="5470525"/>
          <p14:tracePt t="63376" x="3756025" y="5448300"/>
          <p14:tracePt t="63386" x="3749675" y="5426075"/>
          <p14:tracePt t="63403" x="3733800" y="5410200"/>
          <p14:tracePt t="63472" x="3733800" y="5394325"/>
          <p14:tracePt t="63480" x="3733800" y="5387975"/>
          <p14:tracePt t="63488" x="3733800" y="5380038"/>
          <p14:tracePt t="63504" x="3733800" y="5372100"/>
          <p14:tracePt t="63528" x="3741738" y="5356225"/>
          <p14:tracePt t="63552" x="3741738" y="5349875"/>
          <p14:tracePt t="63560" x="3749675" y="5349875"/>
          <p14:tracePt t="63576" x="3749675" y="5341938"/>
          <p14:tracePt t="63592" x="3756025" y="5341938"/>
          <p14:tracePt t="63608" x="3756025" y="5334000"/>
          <p14:tracePt t="63641" x="3763963" y="5326063"/>
          <p14:tracePt t="63648" x="3771900" y="5311775"/>
          <p14:tracePt t="63664" x="3771900" y="5295900"/>
          <p14:tracePt t="63672" x="3771900" y="5265738"/>
          <p14:tracePt t="63687" x="3771900" y="5257800"/>
          <p14:tracePt t="63703" x="3756025" y="5197475"/>
          <p14:tracePt t="63719" x="3733800" y="5173663"/>
          <p14:tracePt t="63736" x="3717925" y="5159375"/>
          <p14:tracePt t="63753" x="3687763" y="5159375"/>
          <p14:tracePt t="63770" x="3673475" y="5159375"/>
          <p14:tracePt t="63786" x="3641725" y="5159375"/>
          <p14:tracePt t="63803" x="3565525" y="5211763"/>
          <p14:tracePt t="63820" x="3489325" y="5326063"/>
          <p14:tracePt t="63838" x="3451225" y="5432425"/>
          <p14:tracePt t="63840" x="3451225" y="5456238"/>
          <p14:tracePt t="63853" x="3451225" y="5478463"/>
          <p14:tracePt t="63870" x="3451225" y="5486400"/>
          <p14:tracePt t="63888" x="3521075" y="5486400"/>
          <p14:tracePt t="63903" x="3611563" y="5470525"/>
          <p14:tracePt t="63920" x="3695700" y="5387975"/>
          <p14:tracePt t="63936" x="3733800" y="5318125"/>
          <p14:tracePt t="63953" x="3749675" y="5265738"/>
          <p14:tracePt t="63970" x="3749675" y="5241925"/>
          <p14:tracePt t="63986" x="3733800" y="5211763"/>
          <p14:tracePt t="64003" x="3717925" y="5211763"/>
          <p14:tracePt t="64020" x="3695700" y="5211763"/>
          <p14:tracePt t="64055" x="3679825" y="5211763"/>
          <p14:tracePt t="64070" x="3657600" y="5235575"/>
          <p14:tracePt t="64087" x="3657600" y="5273675"/>
          <p14:tracePt t="64104" x="3695700" y="5334000"/>
          <p14:tracePt t="64120" x="3741738" y="5341938"/>
          <p14:tracePt t="64136" x="3787775" y="5341938"/>
          <p14:tracePt t="64153" x="3840163" y="5341938"/>
          <p14:tracePt t="64170" x="3856038" y="5334000"/>
          <p14:tracePt t="64186" x="3856038" y="5287963"/>
          <p14:tracePt t="64203" x="3856038" y="5257800"/>
          <p14:tracePt t="64220" x="3817938" y="5211763"/>
          <p14:tracePt t="64236" x="3787775" y="5197475"/>
          <p14:tracePt t="64253" x="3763963" y="5197475"/>
          <p14:tracePt t="64270" x="3756025" y="5197475"/>
          <p14:tracePt t="64286" x="3741738" y="5197475"/>
          <p14:tracePt t="64303" x="3703638" y="5257800"/>
          <p14:tracePt t="64320" x="3703638" y="5311775"/>
          <p14:tracePt t="64338" x="3703638" y="5334000"/>
          <p14:tracePt t="64353" x="3703638" y="5341938"/>
          <p14:tracePt t="64464" x="3703638" y="5334000"/>
          <p14:tracePt t="64976" x="3711575" y="5334000"/>
          <p14:tracePt t="64984" x="3779838" y="5341938"/>
          <p14:tracePt t="64992" x="3863975" y="5364163"/>
          <p14:tracePt t="65003" x="4008438" y="5410200"/>
          <p14:tracePt t="65020" x="4694238" y="5524500"/>
          <p14:tracePt t="65038" x="5235575" y="5592763"/>
          <p14:tracePt t="65053" x="5768975" y="5592763"/>
          <p14:tracePt t="65070" x="6080125" y="5592763"/>
          <p14:tracePt t="65087" x="6202363" y="5592763"/>
          <p14:tracePt t="65103" x="6226175" y="5592763"/>
          <p14:tracePt t="65144" x="6232525" y="5592763"/>
          <p14:tracePt t="65152" x="6248400" y="5592763"/>
          <p14:tracePt t="65160" x="6302375" y="5584825"/>
          <p14:tracePt t="65170" x="6370638" y="5570538"/>
          <p14:tracePt t="65187" x="6545263" y="5546725"/>
          <p14:tracePt t="65203" x="6773863" y="5508625"/>
          <p14:tracePt t="65220" x="6972300" y="5486400"/>
          <p14:tracePt t="65237" x="7108825" y="5456238"/>
          <p14:tracePt t="65253" x="7162800" y="5456238"/>
          <p14:tracePt t="65352" x="7162800" y="5448300"/>
          <p14:tracePt t="65360" x="7124700" y="5432425"/>
          <p14:tracePt t="65370" x="7086600" y="5426075"/>
          <p14:tracePt t="65387" x="7040563" y="5418138"/>
          <p14:tracePt t="65403" x="7010400" y="5402263"/>
          <p14:tracePt t="65420" x="6994525" y="5394325"/>
          <p14:tracePt t="65464" x="6988175" y="5394325"/>
          <p14:tracePt t="65472" x="6980238" y="5394325"/>
          <p14:tracePt t="65487" x="6956425" y="5394325"/>
          <p14:tracePt t="65503" x="6827838" y="5356225"/>
          <p14:tracePt t="65520" x="6759575" y="5334000"/>
          <p14:tracePt t="65537" x="6629400" y="5334000"/>
          <p14:tracePt t="65554" x="6523038" y="5334000"/>
          <p14:tracePt t="65648" x="6523038" y="5326063"/>
          <p14:tracePt t="65656" x="6523038" y="5311775"/>
          <p14:tracePt t="66104" x="6523038" y="5287963"/>
          <p14:tracePt t="66120" x="6523038" y="5280025"/>
          <p14:tracePt t="66128" x="6523038" y="5273675"/>
          <p14:tracePt t="66137" x="6523038" y="5249863"/>
          <p14:tracePt t="66154" x="6523038" y="5235575"/>
          <p14:tracePt t="66170" x="6530975" y="5197475"/>
          <p14:tracePt t="66187" x="6530975" y="5189538"/>
          <p14:tracePt t="66204" x="6545263" y="5159375"/>
          <p14:tracePt t="66220" x="6553200" y="5121275"/>
          <p14:tracePt t="66239" x="6591300" y="5045075"/>
          <p14:tracePt t="66271" x="6613525" y="5013325"/>
          <p14:tracePt t="66287" x="6659563" y="4975225"/>
          <p14:tracePt t="66304" x="6697663" y="4945063"/>
          <p14:tracePt t="66320" x="6751638" y="4930775"/>
          <p14:tracePt t="66337" x="6827838" y="4922838"/>
          <p14:tracePt t="66354" x="6911975" y="4906963"/>
          <p14:tracePt t="66370" x="6972300" y="4899025"/>
          <p14:tracePt t="66387" x="6994525" y="4899025"/>
          <p14:tracePt t="66404" x="7018338" y="4899025"/>
          <p14:tracePt t="66437" x="7026275" y="4899025"/>
          <p14:tracePt t="66454" x="7056438" y="4906963"/>
          <p14:tracePt t="66471" x="7078663" y="4930775"/>
          <p14:tracePt t="66487" x="7132638" y="4953000"/>
          <p14:tracePt t="66504" x="7140575" y="4968875"/>
          <p14:tracePt t="66521" x="7146925" y="4975225"/>
          <p14:tracePt t="66554" x="7154863" y="5045075"/>
          <p14:tracePt t="66571" x="7154863" y="5051425"/>
          <p14:tracePt t="66604" x="7154863" y="5059363"/>
          <p14:tracePt t="66641" x="7154863" y="5121275"/>
          <p14:tracePt t="66648" x="7154863" y="5165725"/>
          <p14:tracePt t="66664" x="7154863" y="5173663"/>
          <p14:tracePt t="67040" x="7154863" y="5181600"/>
          <p14:tracePt t="67432" x="7154863" y="5189538"/>
          <p14:tracePt t="67496" x="7140575" y="5181600"/>
          <p14:tracePt t="67600" x="7140575" y="5173663"/>
          <p14:tracePt t="69184" x="7132638" y="5173663"/>
          <p14:tracePt t="72488" x="7116763" y="5173663"/>
          <p14:tracePt t="72496" x="7108825" y="5173663"/>
          <p14:tracePt t="72528" x="7094538" y="5173663"/>
          <p14:tracePt t="73496" x="7086600" y="5173663"/>
          <p14:tracePt t="73536" x="7086600" y="5181600"/>
          <p14:tracePt t="73584" x="7078663" y="5189538"/>
          <p14:tracePt t="73632" x="7070725" y="5203825"/>
          <p14:tracePt t="73657" x="7070725" y="5211763"/>
          <p14:tracePt t="73696" x="7070725" y="5219700"/>
          <p14:tracePt t="73744" x="7070725" y="5227638"/>
          <p14:tracePt t="73778" x="7070725" y="5235575"/>
          <p14:tracePt t="73841" x="7064375" y="5241925"/>
          <p14:tracePt t="74055" x="7064375" y="5235575"/>
          <p14:tracePt t="74063" x="7064375" y="5227638"/>
          <p14:tracePt t="74087" x="7064375" y="5219700"/>
          <p14:tracePt t="74111" x="7070725" y="5211763"/>
          <p14:tracePt t="74143" x="7070725" y="5203825"/>
          <p14:tracePt t="74151" x="7070725" y="5197475"/>
          <p14:tracePt t="74159" x="7078663" y="5197475"/>
          <p14:tracePt t="74183" x="7078663" y="5181600"/>
          <p14:tracePt t="74199" x="7086600" y="5181600"/>
          <p14:tracePt t="74239" x="7086600" y="5173663"/>
          <p14:tracePt t="74297" x="7094538" y="5165725"/>
          <p14:tracePt t="74945" x="7094538" y="5159375"/>
          <p14:tracePt t="74952" x="7086600" y="5159375"/>
          <p14:tracePt t="74960" x="7010400" y="5159375"/>
          <p14:tracePt t="74974" x="6873875" y="5181600"/>
          <p14:tracePt t="74991" x="6378575" y="5241925"/>
          <p14:tracePt t="75007" x="5456238" y="5280025"/>
          <p14:tracePt t="75024" x="4899025" y="5280025"/>
          <p14:tracePt t="75040" x="4549775" y="5280025"/>
          <p14:tracePt t="75057" x="4373563" y="5280025"/>
          <p14:tracePt t="75074" x="4313238" y="5273675"/>
          <p14:tracePt t="75107" x="4289425" y="5265738"/>
          <p14:tracePt t="75124" x="4198938" y="5249863"/>
          <p14:tracePt t="75140" x="3908425" y="5249863"/>
          <p14:tracePt t="75157" x="3475038" y="5203825"/>
          <p14:tracePt t="75174" x="2917825" y="5121275"/>
          <p14:tracePt t="75191" x="2536825" y="5067300"/>
          <p14:tracePt t="75207" x="2346325" y="5013325"/>
          <p14:tracePt t="75328" x="2346325" y="4999038"/>
          <p14:tracePt t="75352" x="2346325" y="4983163"/>
          <p14:tracePt t="75392" x="2354263" y="4975225"/>
          <p14:tracePt t="75408" x="2378075" y="4975225"/>
          <p14:tracePt t="75417" x="2408238" y="4975225"/>
          <p14:tracePt t="75424" x="2446338" y="4975225"/>
          <p14:tracePt t="75440" x="2606675" y="4975225"/>
          <p14:tracePt t="75457" x="2819400" y="4975225"/>
          <p14:tracePt t="75474" x="3063875" y="5006975"/>
          <p14:tracePt t="75491" x="3230563" y="5029200"/>
          <p14:tracePt t="75507" x="3254375" y="5037138"/>
          <p14:tracePt t="75524" x="3260725" y="5037138"/>
          <p14:tracePt t="75632" x="3260725" y="5045075"/>
          <p14:tracePt t="75649" x="3268663" y="5045075"/>
          <p14:tracePt t="75656" x="3292475" y="5059363"/>
          <p14:tracePt t="75664" x="3314700" y="5059363"/>
          <p14:tracePt t="75674" x="3360738" y="5059363"/>
          <p14:tracePt t="75691" x="3521075" y="5083175"/>
          <p14:tracePt t="75707" x="3635375" y="5105400"/>
          <p14:tracePt t="75724" x="3695700" y="5105400"/>
          <p14:tracePt t="75757" x="3703638" y="5105400"/>
          <p14:tracePt t="75816" x="3703638" y="5121275"/>
          <p14:tracePt t="75824" x="3703638" y="5127625"/>
          <p14:tracePt t="75833" x="3695700" y="5127625"/>
          <p14:tracePt t="75920" x="3679825" y="5127625"/>
          <p14:tracePt t="75928" x="3673475" y="5127625"/>
          <p14:tracePt t="75936" x="3649663" y="5127625"/>
          <p14:tracePt t="75943" x="3619500" y="5127625"/>
          <p14:tracePt t="75957" x="3597275" y="5121275"/>
          <p14:tracePt t="75975" x="3497263" y="5113338"/>
          <p14:tracePt t="75991" x="3451225" y="5113338"/>
          <p14:tracePt t="76007" x="3436938" y="5113338"/>
          <p14:tracePt t="76177" x="3429000" y="5113338"/>
          <p14:tracePt t="76264" x="3421063" y="5113338"/>
          <p14:tracePt t="77304" x="3421063" y="5121275"/>
          <p14:tracePt t="77311" x="3459163" y="5127625"/>
          <p14:tracePt t="77320" x="3535363" y="5135563"/>
          <p14:tracePt t="77327" x="3657600" y="5135563"/>
          <p14:tracePt t="77341" x="3908425" y="5135563"/>
          <p14:tracePt t="77358" x="4465638" y="5135563"/>
          <p14:tracePt t="77375" x="5105400" y="5135563"/>
          <p14:tracePt t="77391" x="5829300" y="5135563"/>
          <p14:tracePt t="77408" x="6049963" y="5135563"/>
          <p14:tracePt t="77425" x="6103938" y="5135563"/>
          <p14:tracePt t="77496" x="6111875" y="5135563"/>
          <p14:tracePt t="77504" x="6142038" y="5143500"/>
          <p14:tracePt t="77512" x="6180138" y="5143500"/>
          <p14:tracePt t="77525" x="6256338" y="5143500"/>
          <p14:tracePt t="77541" x="6370638" y="5143500"/>
          <p14:tracePt t="77558" x="6523038" y="5143500"/>
          <p14:tracePt t="77575" x="6667500" y="5143500"/>
          <p14:tracePt t="77591" x="6765925" y="5159375"/>
          <p14:tracePt t="77768" x="6773863" y="5165725"/>
          <p14:tracePt t="77808" x="6781800" y="5165725"/>
          <p14:tracePt t="77816" x="6789738" y="5173663"/>
          <p14:tracePt t="78224" x="6797675" y="5173663"/>
          <p14:tracePt t="78232" x="6819900" y="5165725"/>
          <p14:tracePt t="78248" x="6827838" y="5159375"/>
          <p14:tracePt t="79232" x="6835775" y="5151438"/>
          <p14:tracePt t="79248" x="6842125" y="5143500"/>
          <p14:tracePt t="79256" x="6858000" y="5135563"/>
          <p14:tracePt t="79264" x="6858000" y="5127625"/>
          <p14:tracePt t="79320" x="6865938" y="5127625"/>
          <p14:tracePt t="79424" x="6873875" y="5127625"/>
          <p14:tracePt t="79431" x="6880225" y="5121275"/>
          <p14:tracePt t="79442" x="6888163" y="5121275"/>
          <p14:tracePt t="79459" x="6904038" y="5121275"/>
          <p14:tracePt t="79475" x="6942138" y="5113338"/>
          <p14:tracePt t="79493" x="6972300" y="5113338"/>
          <p14:tracePt t="79509" x="6994525" y="5105400"/>
          <p14:tracePt t="79568" x="7002463" y="5105400"/>
          <p14:tracePt t="79576" x="7010400" y="5105400"/>
          <p14:tracePt t="79624" x="7018338" y="5105400"/>
          <p14:tracePt t="79656" x="7026275" y="5105400"/>
          <p14:tracePt t="79672" x="7032625" y="5105400"/>
          <p14:tracePt t="79688" x="7040563" y="5105400"/>
          <p14:tracePt t="79768" x="7048500" y="5105400"/>
          <p14:tracePt t="79776" x="7056438" y="5105400"/>
          <p14:tracePt t="79792" x="7056438" y="5113338"/>
          <p14:tracePt t="79808" x="7064375" y="5113338"/>
          <p14:tracePt t="79824" x="7070725" y="5113338"/>
          <p14:tracePt t="79834" x="7078663" y="5113338"/>
          <p14:tracePt t="81448" x="7070725" y="5113338"/>
          <p14:tracePt t="81455" x="7026275" y="5113338"/>
          <p14:tracePt t="81463" x="7002463" y="5113338"/>
          <p14:tracePt t="81476" x="6994525" y="5113338"/>
          <p14:tracePt t="81493" x="6988175" y="5105400"/>
          <p14:tracePt t="81509" x="6950075" y="5097463"/>
          <p14:tracePt t="81526" x="6934200" y="5089525"/>
          <p14:tracePt t="81544" x="6918325" y="5075238"/>
          <p14:tracePt t="81559" x="6888163" y="5059363"/>
          <p14:tracePt t="81576" x="6827838" y="4999038"/>
          <p14:tracePt t="81594" x="6797675" y="4960938"/>
          <p14:tracePt t="81609" x="6751638" y="4914900"/>
          <p14:tracePt t="81626" x="6697663" y="4854575"/>
          <p14:tracePt t="81643" x="6651625" y="4792663"/>
          <p14:tracePt t="81660" x="6621463" y="4762500"/>
          <p14:tracePt t="81676" x="6621463" y="4754563"/>
          <p14:tracePt t="81709" x="6607175" y="4724400"/>
          <p14:tracePt t="81726" x="6583363" y="4702175"/>
          <p14:tracePt t="81743" x="6575425" y="4686300"/>
          <p14:tracePt t="81760" x="6530975" y="4625975"/>
          <p14:tracePt t="81776" x="6499225" y="4594225"/>
          <p14:tracePt t="81816" x="6499225" y="4587875"/>
          <p14:tracePt t="81831" x="6499225" y="4579938"/>
          <p14:tracePt t="81843" x="6499225" y="4564063"/>
          <p14:tracePt t="81872" x="6499225" y="4556125"/>
          <p14:tracePt t="81880" x="6499225" y="4549775"/>
          <p14:tracePt t="81904" x="6499225" y="4541838"/>
          <p14:tracePt t="81911" x="6507163" y="4533900"/>
          <p14:tracePt t="81927" x="6523038" y="4533900"/>
          <p14:tracePt t="81943" x="6530975" y="4525963"/>
          <p14:tracePt t="82032" x="6545263" y="4525963"/>
          <p14:tracePt t="82048" x="6553200" y="4525963"/>
          <p14:tracePt t="82056" x="6575425" y="4525963"/>
          <p14:tracePt t="82063" x="6591300" y="4541838"/>
          <p14:tracePt t="82076" x="6591300" y="4602163"/>
          <p14:tracePt t="82093" x="6613525" y="4732338"/>
          <p14:tracePt t="82110" x="6613525" y="4868863"/>
          <p14:tracePt t="82127" x="6621463" y="4991100"/>
          <p14:tracePt t="82143" x="6621463" y="5006975"/>
          <p14:tracePt t="82160" x="6629400" y="5013325"/>
          <p14:tracePt t="82336" x="6629400" y="4999038"/>
          <p14:tracePt t="82344" x="6629400" y="4953000"/>
          <p14:tracePt t="82352" x="6629400" y="4945063"/>
          <p14:tracePt t="82360" x="6629400" y="4914900"/>
          <p14:tracePt t="82376" x="6629400" y="4868863"/>
          <p14:tracePt t="82393" x="6637338" y="4822825"/>
          <p14:tracePt t="82410" x="6667500" y="4762500"/>
          <p14:tracePt t="82426" x="6697663" y="4708525"/>
          <p14:tracePt t="82443" x="6705600" y="4702175"/>
          <p14:tracePt t="82460" x="6713538" y="4686300"/>
          <p14:tracePt t="82568" x="6727825" y="4686300"/>
          <p14:tracePt t="82576" x="6727825" y="4708525"/>
          <p14:tracePt t="82584" x="6735763" y="4770438"/>
          <p14:tracePt t="82593" x="6735763" y="4808538"/>
          <p14:tracePt t="82610" x="6751638" y="4930775"/>
          <p14:tracePt t="82626" x="6773863" y="5059363"/>
          <p14:tracePt t="82643" x="6789738" y="5173663"/>
          <p14:tracePt t="82660" x="6804025" y="5257800"/>
          <p14:tracePt t="82676" x="6804025" y="5265738"/>
          <p14:tracePt t="82744" x="6804025" y="5241925"/>
          <p14:tracePt t="82752" x="6797675" y="5203825"/>
          <p14:tracePt t="82760" x="6773863" y="5165725"/>
          <p14:tracePt t="82777" x="6751638" y="5089525"/>
          <p14:tracePt t="82793" x="6721475" y="5029200"/>
          <p14:tracePt t="82811" x="6705600" y="4991100"/>
          <p14:tracePt t="82828" x="6697663" y="4968875"/>
          <p14:tracePt t="82843" x="6697663" y="4960938"/>
          <p14:tracePt t="82860" x="6697663" y="4953000"/>
          <p14:tracePt t="82877" x="6697663" y="4937125"/>
          <p14:tracePt t="82910" x="6697663" y="4922838"/>
          <p14:tracePt t="82927" x="6697663" y="4914900"/>
          <p14:tracePt t="82944" x="6705600" y="4906963"/>
          <p14:tracePt t="82960" x="6705600" y="4892675"/>
          <p14:tracePt t="82977" x="6713538" y="4876800"/>
          <p14:tracePt t="82993" x="6713538" y="4846638"/>
          <p14:tracePt t="83010" x="6713538" y="4816475"/>
          <p14:tracePt t="83027" x="6713538" y="4770438"/>
          <p14:tracePt t="83043" x="6683375" y="4716463"/>
          <p14:tracePt t="83060" x="6659563" y="4678363"/>
          <p14:tracePt t="83077" x="6651625" y="4640263"/>
          <p14:tracePt t="83093" x="6645275" y="4625975"/>
          <p14:tracePt t="83110" x="6645275" y="4594225"/>
          <p14:tracePt t="83127" x="6645275" y="4587875"/>
          <p14:tracePt t="83144" x="6645275" y="4549775"/>
          <p14:tracePt t="83177" x="6645275" y="4541838"/>
          <p14:tracePt t="83201" x="6645275" y="4533900"/>
          <p14:tracePt t="83424" x="6637338" y="4533900"/>
          <p14:tracePt t="85192" x="6637338" y="4541838"/>
          <p14:tracePt t="85200" x="6637338" y="4549775"/>
          <p14:tracePt t="85211" x="6637338" y="4594225"/>
          <p14:tracePt t="85227" x="6637338" y="4640263"/>
          <p14:tracePt t="85244" x="6637338" y="4694238"/>
          <p14:tracePt t="85277" x="6637338" y="4708525"/>
          <p14:tracePt t="85320" x="6637338" y="4716463"/>
          <p14:tracePt t="85336" x="6637338" y="4740275"/>
          <p14:tracePt t="85344" x="6637338" y="4746625"/>
          <p14:tracePt t="85361" x="6637338" y="4792663"/>
          <p14:tracePt t="85378" x="6629400" y="4854575"/>
          <p14:tracePt t="85394" x="6629400" y="4884738"/>
          <p14:tracePt t="85440" x="6629400" y="4892675"/>
          <p14:tracePt t="85456" x="6629400" y="4914900"/>
          <p14:tracePt t="85463" x="6629400" y="4945063"/>
          <p14:tracePt t="85479" x="6629400" y="4975225"/>
          <p14:tracePt t="85495" x="6629400" y="4991100"/>
          <p14:tracePt t="85512" x="6629400" y="4999038"/>
          <p14:tracePt t="85616" x="6629400" y="4953000"/>
          <p14:tracePt t="85624" x="6621463" y="4899025"/>
          <p14:tracePt t="85631" x="6607175" y="4846638"/>
          <p14:tracePt t="85644" x="6599238" y="4800600"/>
          <p14:tracePt t="85661" x="6591300" y="4708525"/>
          <p14:tracePt t="85678" x="6591300" y="4640263"/>
          <p14:tracePt t="85695" x="6575425" y="4610100"/>
          <p14:tracePt t="85711" x="6575425" y="4602163"/>
          <p14:tracePt t="85912" x="6575425" y="4632325"/>
          <p14:tracePt t="85920" x="6583363" y="4678363"/>
          <p14:tracePt t="85928" x="6583363" y="4708525"/>
          <p14:tracePt t="85944" x="6599238" y="4732338"/>
          <p14:tracePt t="86025" x="6599238" y="4740275"/>
          <p14:tracePt t="86031" x="6599238" y="4784725"/>
          <p14:tracePt t="86044" x="6599238" y="4822825"/>
          <p14:tracePt t="86061" x="6599238" y="4914900"/>
          <p14:tracePt t="86078" x="6599238" y="5021263"/>
          <p14:tracePt t="86095" x="6599238" y="5159375"/>
          <p14:tracePt t="86112" x="6591300" y="5326063"/>
          <p14:tracePt t="86128" x="6583363" y="5356225"/>
          <p14:tracePt t="86144" x="6583363" y="5364163"/>
          <p14:tracePt t="86296" x="6583363" y="5372100"/>
          <p14:tracePt t="86320" x="6591300" y="5356225"/>
          <p14:tracePt t="86336" x="6591300" y="5349875"/>
          <p14:tracePt t="86344" x="6599238" y="5326063"/>
          <p14:tracePt t="86352" x="6599238" y="5318125"/>
          <p14:tracePt t="86361" x="6599238" y="5287963"/>
          <p14:tracePt t="86378" x="6599238" y="5241925"/>
          <p14:tracePt t="86395" x="6607175" y="5173663"/>
          <p14:tracePt t="86411" x="6621463" y="5113338"/>
          <p14:tracePt t="86428" x="6629400" y="5089525"/>
          <p14:tracePt t="86445" x="6629400" y="5075238"/>
          <p14:tracePt t="86544" x="6629400" y="5105400"/>
          <p14:tracePt t="86552" x="6629400" y="5135563"/>
          <p14:tracePt t="86561" x="6629400" y="5143500"/>
          <p14:tracePt t="86578" x="6629400" y="5203825"/>
          <p14:tracePt t="86595" x="6621463" y="5211763"/>
          <p14:tracePt t="86611" x="6621463" y="5219700"/>
          <p14:tracePt t="86704" x="6621463" y="5197475"/>
          <p14:tracePt t="86712" x="6621463" y="5173663"/>
          <p14:tracePt t="86728" x="6621463" y="5159375"/>
          <p14:tracePt t="86736" x="6621463" y="5143500"/>
          <p14:tracePt t="87192" x="6583363" y="5143500"/>
          <p14:tracePt t="87200" x="6515100" y="5143500"/>
          <p14:tracePt t="87211" x="6362700" y="5181600"/>
          <p14:tracePt t="87228" x="5799138" y="5273675"/>
          <p14:tracePt t="87245" x="5013325" y="5387975"/>
          <p14:tracePt t="87262" x="4198938" y="5432425"/>
          <p14:tracePt t="87279" x="3459163" y="5432425"/>
          <p14:tracePt t="87295" x="3360738" y="5426075"/>
          <p14:tracePt t="87311" x="3298825" y="5380038"/>
          <p14:tracePt t="87328" x="3298825" y="5364163"/>
          <p14:tracePt t="87345" x="3306763" y="5341938"/>
          <p14:tracePt t="87362" x="3314700" y="5334000"/>
          <p14:tracePt t="87378" x="3322638" y="5318125"/>
          <p14:tracePt t="87395" x="3322638" y="5303838"/>
          <p14:tracePt t="87412" x="3322638" y="5295900"/>
          <p14:tracePt t="87447" x="3322638" y="5280025"/>
          <p14:tracePt t="87462" x="3314700" y="5265738"/>
          <p14:tracePt t="87479" x="3292475" y="5241925"/>
          <p14:tracePt t="87495" x="3246438" y="5211763"/>
          <p14:tracePt t="87561" x="3260725" y="5211763"/>
          <p14:tracePt t="87568" x="3298825" y="5211763"/>
          <p14:tracePt t="87578" x="3360738" y="5211763"/>
          <p14:tracePt t="87595" x="3489325" y="5211763"/>
          <p14:tracePt t="87612" x="3635375" y="5211763"/>
          <p14:tracePt t="87628" x="3749675" y="5211763"/>
          <p14:tracePt t="87645" x="3779838" y="5219700"/>
          <p14:tracePt t="87736" x="3787775" y="5219700"/>
          <p14:tracePt t="87752" x="3787775" y="5203825"/>
          <p14:tracePt t="87872" x="3810000" y="5197475"/>
          <p14:tracePt t="87880" x="3902075" y="5197475"/>
          <p14:tracePt t="87888" x="4084638" y="5197475"/>
          <p14:tracePt t="87896" x="4373563" y="5197475"/>
          <p14:tracePt t="87912" x="5089525" y="5197475"/>
          <p14:tracePt t="87929" x="5813425" y="5197475"/>
          <p14:tracePt t="87945" x="6392863" y="5197475"/>
          <p14:tracePt t="87962" x="6591300" y="5197475"/>
          <p14:tracePt t="87978" x="6599238" y="5197475"/>
          <p14:tracePt t="88080" x="6613525" y="5197475"/>
          <p14:tracePt t="88088" x="6621463" y="5197475"/>
          <p14:tracePt t="88096" x="6637338" y="5203825"/>
          <p14:tracePt t="88112" x="6675438" y="5203825"/>
          <p14:tracePt t="88128" x="6727825" y="5227638"/>
          <p14:tracePt t="88145" x="6797675" y="5227638"/>
          <p14:tracePt t="88162" x="6873875" y="5227638"/>
          <p14:tracePt t="88178" x="6888163" y="5227638"/>
          <p14:tracePt t="88272" x="6873875" y="5203825"/>
          <p14:tracePt t="88280" x="6858000" y="5197475"/>
          <p14:tracePt t="88288" x="6835775" y="5189538"/>
          <p14:tracePt t="88296" x="6811963" y="5189538"/>
          <p14:tracePt t="88312" x="6789738" y="5189538"/>
          <p14:tracePt t="88329" x="6773863" y="5189538"/>
          <p14:tracePt t="88345" x="6759575" y="5189538"/>
          <p14:tracePt t="88362" x="6727825" y="5203825"/>
          <p14:tracePt t="88379" x="6705600" y="5211763"/>
          <p14:tracePt t="88395" x="6689725" y="5211763"/>
          <p14:tracePt t="88412" x="6683375" y="5211763"/>
          <p14:tracePt t="88456" x="6675438" y="5197475"/>
          <p14:tracePt t="88464" x="6659563" y="5181600"/>
          <p14:tracePt t="88480" x="6651625" y="5159375"/>
          <p14:tracePt t="88495" x="6645275" y="5143500"/>
          <p14:tracePt t="88512" x="6645275" y="5127625"/>
          <p14:tracePt t="88529" x="6645275" y="5121275"/>
          <p14:tracePt t="88545" x="6645275" y="5105400"/>
          <p14:tracePt t="88562" x="6645275" y="5083175"/>
          <p14:tracePt t="88579" x="6645275" y="5075238"/>
          <p14:tracePt t="88595" x="6645275" y="5059363"/>
          <p14:tracePt t="88612" x="6675438" y="5045075"/>
          <p14:tracePt t="88629" x="6765925" y="5013325"/>
          <p14:tracePt t="88645" x="6865938" y="5006975"/>
          <p14:tracePt t="88663" x="7064375" y="4975225"/>
          <p14:tracePt t="88679" x="7102475" y="4975225"/>
          <p14:tracePt t="88695" x="7231063" y="4968875"/>
          <p14:tracePt t="88712" x="7254875" y="4968875"/>
          <p14:tracePt t="88745" x="7261225" y="4968875"/>
          <p14:tracePt t="88768" x="7269163" y="4968875"/>
          <p14:tracePt t="88792" x="7269163" y="4983163"/>
          <p14:tracePt t="88800" x="7277100" y="5029200"/>
          <p14:tracePt t="88812" x="7299325" y="5113338"/>
          <p14:tracePt t="88829" x="7299325" y="5151438"/>
          <p14:tracePt t="88845" x="7307263" y="5203825"/>
          <p14:tracePt t="88862" x="7307263" y="5211763"/>
          <p14:tracePt t="89000" x="7285038" y="5211763"/>
          <p14:tracePt t="89008" x="7261225" y="5211763"/>
          <p14:tracePt t="89015" x="7246938" y="5203825"/>
          <p14:tracePt t="89039" x="7231063" y="5203825"/>
          <p14:tracePt t="89055" x="7223125" y="5203825"/>
          <p14:tracePt t="89129" x="7223125" y="5197475"/>
          <p14:tracePt t="89144" x="7216775" y="5197475"/>
          <p14:tracePt t="89152" x="7216775" y="5189538"/>
          <p14:tracePt t="89162" x="7200900" y="5181600"/>
          <p14:tracePt t="89179" x="7192963" y="5173663"/>
          <p14:tracePt t="89196" x="7178675" y="5165725"/>
          <p14:tracePt t="89248" x="7154863" y="5159375"/>
          <p14:tracePt t="89256" x="7140575" y="5159375"/>
          <p14:tracePt t="89264" x="7108825" y="5151438"/>
          <p14:tracePt t="89279" x="6964363" y="5143500"/>
          <p14:tracePt t="89296" x="6591300" y="5151438"/>
          <p14:tracePt t="89312" x="6111875" y="5235575"/>
          <p14:tracePt t="89329" x="5622925" y="5326063"/>
          <p14:tracePt t="89346" x="5311775" y="5372100"/>
          <p14:tracePt t="89362" x="5189538" y="5372100"/>
          <p14:tracePt t="89379" x="5173663" y="5364163"/>
          <p14:tracePt t="89416" x="5151438" y="5341938"/>
          <p14:tracePt t="89429" x="5089525" y="5326063"/>
          <p14:tracePt t="89446" x="4640263" y="5241925"/>
          <p14:tracePt t="89449" x="4283075" y="5197475"/>
          <p14:tracePt t="89463" x="3878263" y="5143500"/>
          <p14:tracePt t="89479" x="2979738" y="5083175"/>
          <p14:tracePt t="89496" x="2727325" y="5067300"/>
          <p14:tracePt t="89512" x="2682875" y="5059363"/>
          <p14:tracePt t="89546" x="2735263" y="5037138"/>
          <p14:tracePt t="89562" x="2827338" y="5037138"/>
          <p14:tracePt t="89579" x="2873375" y="5029200"/>
          <p14:tracePt t="89596" x="2879725" y="5029200"/>
          <p14:tracePt t="89631" x="2895600" y="5021263"/>
          <p14:tracePt t="89646" x="2911475" y="5006975"/>
          <p14:tracePt t="89663" x="2925763" y="4991100"/>
          <p14:tracePt t="89679" x="2955925" y="4975225"/>
          <p14:tracePt t="89696" x="2971800" y="4975225"/>
          <p14:tracePt t="89712" x="3009900" y="4975225"/>
          <p14:tracePt t="89729" x="3063875" y="4975225"/>
          <p14:tracePt t="89746" x="3132138" y="5006975"/>
          <p14:tracePt t="89762" x="3292475" y="5097463"/>
          <p14:tracePt t="89779" x="3382963" y="5143500"/>
          <p14:tracePt t="89796" x="3413125" y="5173663"/>
          <p14:tracePt t="89887" x="3421063" y="5181600"/>
          <p14:tracePt t="89904" x="3436938" y="5181600"/>
          <p14:tracePt t="89912" x="3459163" y="5181600"/>
          <p14:tracePt t="89920" x="3482975" y="5181600"/>
          <p14:tracePt t="89929" x="3521075" y="5181600"/>
          <p14:tracePt t="89946" x="3635375" y="5181600"/>
          <p14:tracePt t="89963" x="3733800" y="5165725"/>
          <p14:tracePt t="89979" x="3779838" y="5151438"/>
          <p14:tracePt t="89996" x="3794125" y="5143500"/>
          <p14:tracePt t="90231" x="3787775" y="5143500"/>
          <p14:tracePt t="90238" x="3771900" y="5143500"/>
          <p14:tracePt t="90246" x="3733800" y="5143500"/>
          <p14:tracePt t="90262" x="3687763" y="5143500"/>
          <p14:tracePt t="90279" x="3521075" y="5135563"/>
          <p14:tracePt t="90295" x="3314700" y="5105400"/>
          <p14:tracePt t="90312" x="3094038" y="5059363"/>
          <p14:tracePt t="90330" x="2819400" y="4968875"/>
          <p14:tracePt t="90346" x="2598738" y="4899025"/>
          <p14:tracePt t="90362" x="2484438" y="4830763"/>
          <p14:tracePt t="90379" x="2454275" y="4822825"/>
          <p14:tracePt t="90441" x="2446338" y="4838700"/>
          <p14:tracePt t="90448" x="2430463" y="4930775"/>
          <p14:tracePt t="90457" x="2408238" y="5029200"/>
          <p14:tracePt t="90464" x="2408238" y="5113338"/>
          <p14:tracePt t="90479" x="2370138" y="5257800"/>
          <p14:tracePt t="90496" x="2370138" y="5326063"/>
          <p14:tracePt t="90513" x="2370138" y="5341938"/>
          <p14:tracePt t="90530" x="2370138" y="5349875"/>
          <p14:tracePt t="90546" x="2370138" y="5380038"/>
          <p14:tracePt t="90563" x="2408238" y="5418138"/>
          <p14:tracePt t="90596" x="2416175" y="5418138"/>
          <p14:tracePt t="90613" x="2430463" y="5418138"/>
          <p14:tracePt t="90630" x="2506663" y="5394325"/>
          <p14:tracePt t="90647" x="2697163" y="5273675"/>
          <p14:tracePt t="90663" x="2797175" y="5219700"/>
          <p14:tracePt t="90679" x="3140075" y="5097463"/>
          <p14:tracePt t="90696" x="3336925" y="5037138"/>
          <p14:tracePt t="90713" x="3513138" y="5013325"/>
          <p14:tracePt t="90730" x="3559175" y="5013325"/>
          <p14:tracePt t="90746" x="3581400" y="5013325"/>
          <p14:tracePt t="90763" x="3597275" y="5029200"/>
          <p14:tracePt t="90780" x="3603625" y="5037138"/>
          <p14:tracePt t="90796" x="3619500" y="5045075"/>
          <p14:tracePt t="90813" x="3649663" y="5097463"/>
          <p14:tracePt t="90832" x="3665538" y="5127625"/>
          <p14:tracePt t="90984" x="3673475" y="5127625"/>
          <p14:tracePt t="90992" x="3679825" y="5121275"/>
          <p14:tracePt t="90999" x="3679825" y="5113338"/>
          <p14:tracePt t="91080" x="3687763" y="5121275"/>
          <p14:tracePt t="91088" x="3687763" y="5181600"/>
          <p14:tracePt t="91096" x="3687763" y="5227638"/>
          <p14:tracePt t="91113" x="3695700" y="5303838"/>
          <p14:tracePt t="91130" x="3703638" y="5326063"/>
          <p14:tracePt t="91168" x="3703638" y="5334000"/>
          <p14:tracePt t="91200" x="3703638" y="5287963"/>
          <p14:tracePt t="91208" x="3703638" y="5265738"/>
          <p14:tracePt t="91215" x="3695700" y="5235575"/>
          <p14:tracePt t="91230" x="3687763" y="5211763"/>
          <p14:tracePt t="91246" x="3673475" y="5173663"/>
          <p14:tracePt t="91416" x="3673475" y="5151438"/>
          <p14:tracePt t="91424" x="3673475" y="5143500"/>
          <p14:tracePt t="91504" x="3665538" y="5159375"/>
          <p14:tracePt t="91512" x="3665538" y="5173663"/>
          <p14:tracePt t="91520" x="3665538" y="5181600"/>
          <p14:tracePt t="91688" x="3657600" y="5181600"/>
          <p14:tracePt t="91712" x="3649663" y="5181600"/>
          <p14:tracePt t="91720" x="3635375" y="5211763"/>
          <p14:tracePt t="91730" x="3627438" y="5211763"/>
          <p14:tracePt t="91746" x="3589338" y="5241925"/>
          <p14:tracePt t="91763" x="3543300" y="5241925"/>
          <p14:tracePt t="91780" x="3521075" y="5241925"/>
          <p14:tracePt t="91797" x="3505200" y="5241925"/>
          <p14:tracePt t="91880" x="3581400" y="5241925"/>
          <p14:tracePt t="91888" x="3741738" y="5227638"/>
          <p14:tracePt t="91896" x="4038600" y="5203825"/>
          <p14:tracePt t="91913" x="4762500" y="5083175"/>
          <p14:tracePt t="91930" x="5584825" y="4983163"/>
          <p14:tracePt t="91947" x="6324600" y="4906963"/>
          <p14:tracePt t="91963" x="6667500" y="4846638"/>
          <p14:tracePt t="91980" x="6735763" y="4830763"/>
          <p14:tracePt t="92064" x="6743700" y="4830763"/>
          <p14:tracePt t="92072" x="6765925" y="4830763"/>
          <p14:tracePt t="92080" x="6781800" y="4830763"/>
          <p14:tracePt t="92097" x="6842125" y="4899025"/>
          <p14:tracePt t="92113" x="6911975" y="4991100"/>
          <p14:tracePt t="92130" x="7048500" y="5089525"/>
          <p14:tracePt t="92147" x="7162800" y="5159375"/>
          <p14:tracePt t="92163" x="7178675" y="5165725"/>
          <p14:tracePt t="92241" x="7154863" y="5165725"/>
          <p14:tracePt t="92248" x="7086600" y="5151438"/>
          <p14:tracePt t="92256" x="7032625" y="5151438"/>
          <p14:tracePt t="92264" x="7002463" y="5135563"/>
          <p14:tracePt t="92280" x="6858000" y="5211763"/>
          <p14:tracePt t="92297" x="6773863" y="5273675"/>
          <p14:tracePt t="92313" x="6727825" y="5326063"/>
          <p14:tracePt t="92400" x="6727825" y="5318125"/>
          <p14:tracePt t="92408" x="6727825" y="5311775"/>
          <p14:tracePt t="92415" x="6727825" y="5295900"/>
          <p14:tracePt t="92431" x="6727825" y="5257800"/>
          <p14:tracePt t="92447" x="6713538" y="5249863"/>
          <p14:tracePt t="92463" x="6689725" y="5249863"/>
          <p14:tracePt t="92480" x="6675438" y="5249863"/>
          <p14:tracePt t="92497" x="6659563" y="5249863"/>
          <p14:tracePt t="92513" x="6651625" y="5249863"/>
          <p14:tracePt t="92560" x="6651625" y="5241925"/>
          <p14:tracePt t="92567" x="6651625" y="5219700"/>
          <p14:tracePt t="92580" x="6659563" y="5181600"/>
          <p14:tracePt t="92597" x="6667500" y="5151438"/>
          <p14:tracePt t="92613" x="6667500" y="5121275"/>
          <p14:tracePt t="92630" x="6667500" y="5105400"/>
          <p14:tracePt t="92648" x="6675438" y="5097463"/>
          <p14:tracePt t="92663" x="6697663" y="5083175"/>
          <p14:tracePt t="92680" x="6759575" y="5083175"/>
          <p14:tracePt t="92697" x="6911975" y="5059363"/>
          <p14:tracePt t="92714" x="7064375" y="5037138"/>
          <p14:tracePt t="92730" x="7170738" y="5029200"/>
          <p14:tracePt t="92747" x="7185025" y="5021263"/>
          <p14:tracePt t="92816" x="7192963" y="5021263"/>
          <p14:tracePt t="92824" x="7200900" y="5037138"/>
          <p14:tracePt t="92832" x="7208838" y="5059363"/>
          <p14:tracePt t="92847" x="7261225" y="5143500"/>
          <p14:tracePt t="92864" x="7353300" y="5318125"/>
          <p14:tracePt t="92880" x="7407275" y="5394325"/>
          <p14:tracePt t="92936" x="7413625" y="5394325"/>
          <p14:tracePt t="92968" x="7421563" y="5394325"/>
          <p14:tracePt t="92976" x="7429500" y="5380038"/>
          <p14:tracePt t="92984" x="7429500" y="5349875"/>
          <p14:tracePt t="92997" x="7429500" y="5318125"/>
          <p14:tracePt t="93088" x="7413625" y="5311775"/>
          <p14:tracePt t="93096" x="7369175" y="5311775"/>
          <p14:tracePt t="93104" x="7337425" y="5311775"/>
          <p14:tracePt t="93114" x="7299325" y="5303838"/>
          <p14:tracePt t="93130" x="7254875" y="5295900"/>
          <p14:tracePt t="93147" x="7162800" y="5295900"/>
          <p14:tracePt t="93164" x="7146925" y="5295900"/>
          <p14:tracePt t="93197" x="7140575" y="5287963"/>
          <p14:tracePt t="93241" x="7140575" y="5280025"/>
          <p14:tracePt t="93248" x="7132638" y="5265738"/>
          <p14:tracePt t="93256" x="7124700" y="5241925"/>
          <p14:tracePt t="93336" x="7124700" y="5235575"/>
          <p14:tracePt t="93344" x="7116763" y="5227638"/>
          <p14:tracePt t="93368" x="7116763" y="5219700"/>
          <p14:tracePt t="93472" x="7116763" y="5211763"/>
          <p14:tracePt t="93480" x="7116763" y="5197475"/>
          <p14:tracePt t="93488" x="7116763" y="5189538"/>
          <p14:tracePt t="93560" x="7116763" y="5173663"/>
          <p14:tracePt t="93576" x="7116763" y="5165725"/>
          <p14:tracePt t="93672" x="7116763" y="5151438"/>
          <p14:tracePt t="93680" x="7116763" y="5143500"/>
          <p14:tracePt t="93688" x="7116763" y="5127625"/>
          <p14:tracePt t="93832" x="7108825" y="5127625"/>
          <p14:tracePt t="93848" x="7102475" y="5127625"/>
          <p14:tracePt t="93855" x="7056438" y="5127625"/>
          <p14:tracePt t="93864" x="6850063" y="5159375"/>
          <p14:tracePt t="93881" x="6240463" y="5165725"/>
          <p14:tracePt t="93897" x="5334000" y="5165725"/>
          <p14:tracePt t="93914" x="4289425" y="5165725"/>
          <p14:tracePt t="93931" x="3170238" y="5159375"/>
          <p14:tracePt t="93947" x="2308225" y="5051425"/>
          <p14:tracePt t="93964" x="1858963" y="5006975"/>
          <p14:tracePt t="93981" x="1760538" y="4983163"/>
          <p14:tracePt t="94120" x="1768475" y="4975225"/>
          <p14:tracePt t="94128" x="1782763" y="4975225"/>
          <p14:tracePt t="94136" x="1782763" y="4968875"/>
          <p14:tracePt t="94160" x="1790700" y="4968875"/>
          <p14:tracePt t="94169" x="1806575" y="4968875"/>
          <p14:tracePt t="94181" x="1836738" y="4968875"/>
          <p14:tracePt t="94197" x="1897063" y="4968875"/>
          <p14:tracePt t="94215" x="2209800" y="5051425"/>
          <p14:tracePt t="94232" x="2498725" y="5113338"/>
          <p14:tracePt t="94247" x="2811463" y="5159375"/>
          <p14:tracePt t="94264" x="3108325" y="5197475"/>
          <p14:tracePt t="94281" x="3284538" y="5197475"/>
          <p14:tracePt t="94297" x="3352800" y="5197475"/>
          <p14:tracePt t="94352" x="3352800" y="5173663"/>
          <p14:tracePt t="94360" x="3352800" y="5151438"/>
          <p14:tracePt t="94376" x="3352800" y="5143500"/>
          <p14:tracePt t="94400" x="3352800" y="5135563"/>
          <p14:tracePt t="94424" x="3352800" y="5127625"/>
          <p14:tracePt t="94464" x="3352800" y="5121275"/>
          <p14:tracePt t="94472" x="3360738" y="5113338"/>
          <p14:tracePt t="94488" x="3368675" y="5105400"/>
          <p14:tracePt t="94497" x="3375025" y="5089525"/>
          <p14:tracePt t="94528" x="3382963" y="5075238"/>
          <p14:tracePt t="94535" x="3382963" y="5067300"/>
          <p14:tracePt t="94552" x="3382963" y="5045075"/>
          <p14:tracePt t="94564" x="3382963" y="5021263"/>
          <p14:tracePt t="94581" x="3382963" y="4983163"/>
          <p14:tracePt t="94598" x="3375025" y="4930775"/>
          <p14:tracePt t="94615" x="3375025" y="4784725"/>
          <p14:tracePt t="94631" x="3375025" y="4746625"/>
          <p14:tracePt t="94648" x="3382963" y="4549775"/>
          <p14:tracePt t="94664" x="3413125" y="4457700"/>
          <p14:tracePt t="94681" x="3444875" y="4397375"/>
          <p14:tracePt t="94698" x="3451225" y="4389438"/>
          <p14:tracePt t="94714" x="3451225" y="4359275"/>
          <p14:tracePt t="94748" x="3475038" y="4327525"/>
          <p14:tracePt t="94764" x="3475038" y="4321175"/>
          <p14:tracePt t="94781" x="3505200" y="4267200"/>
          <p14:tracePt t="94814" x="3513138" y="4206875"/>
          <p14:tracePt t="94831" x="3513138" y="4183063"/>
          <p14:tracePt t="94848" x="3513138" y="4152900"/>
          <p14:tracePt t="94881" x="3527425" y="4144963"/>
          <p14:tracePt t="94992" x="3527425" y="4152900"/>
          <p14:tracePt t="95000" x="3527425" y="4175125"/>
          <p14:tracePt t="95008" x="3521075" y="4251325"/>
          <p14:tracePt t="95016" x="3475038" y="4373563"/>
          <p14:tracePt t="95031" x="3352800" y="4664075"/>
          <p14:tracePt t="95049" x="3132138" y="5045075"/>
          <p14:tracePt t="95064" x="2895600" y="5432425"/>
          <p14:tracePt t="95081" x="2651125" y="5768975"/>
          <p14:tracePt t="95098" x="2560638" y="5921375"/>
          <p14:tracePt t="95114" x="2544763" y="5951538"/>
          <p14:tracePt t="95152" x="2568575" y="5927725"/>
          <p14:tracePt t="95164" x="2620963" y="5851525"/>
          <p14:tracePt t="95181" x="2751138" y="5622925"/>
          <p14:tracePt t="95198" x="3009900" y="5265738"/>
          <p14:tracePt t="95215" x="3254375" y="4960938"/>
          <p14:tracePt t="95231" x="3565525" y="4518025"/>
          <p14:tracePt t="95248" x="3679825" y="4321175"/>
          <p14:tracePt t="95264" x="3725863" y="4198938"/>
          <p14:tracePt t="95281" x="3749675" y="4114800"/>
          <p14:tracePt t="95298" x="3749675" y="4092575"/>
          <p14:tracePt t="95331" x="3763963" y="4076700"/>
          <p14:tracePt t="95348" x="3779838" y="4076700"/>
          <p14:tracePt t="95364" x="3856038" y="4076700"/>
          <p14:tracePt t="95381" x="3992563" y="4076700"/>
          <p14:tracePt t="95398" x="4343400" y="4168775"/>
          <p14:tracePt t="95415" x="5113338" y="4457700"/>
          <p14:tracePt t="95431" x="6172200" y="4930775"/>
          <p14:tracePt t="95448" x="6781800" y="5249863"/>
          <p14:tracePt t="95465" x="7200900" y="5456238"/>
          <p14:tracePt t="95481" x="7323138" y="5508625"/>
          <p14:tracePt t="95498" x="7337425" y="5508625"/>
          <p14:tracePt t="95558" x="7345363" y="5486400"/>
          <p14:tracePt t="95566" x="7345363" y="5440363"/>
          <p14:tracePt t="95575" x="7345363" y="5410200"/>
          <p14:tracePt t="95583" x="7337425" y="5364163"/>
          <p14:tracePt t="95598" x="7331075" y="5326063"/>
          <p14:tracePt t="95615" x="7269163" y="5219700"/>
          <p14:tracePt t="95631" x="7254875" y="5203825"/>
          <p14:tracePt t="99664" x="7254875" y="5197475"/>
          <p14:tracePt t="99672" x="7246938" y="5197475"/>
          <p14:tracePt t="99683" x="7208838" y="5197475"/>
          <p14:tracePt t="99700" x="7010400" y="5197475"/>
          <p14:tracePt t="99716" x="6408738" y="5470525"/>
          <p14:tracePt t="99733" x="5540375" y="5951538"/>
          <p14:tracePt t="99750" x="4884738" y="6226175"/>
          <p14:tracePt t="99767" x="4244975" y="6340475"/>
          <p14:tracePt t="99783" x="4114800" y="6346825"/>
          <p14:tracePt t="99799" x="3908425" y="6354763"/>
          <p14:tracePt t="99816" x="3902075" y="6354763"/>
          <p14:tracePt t="99912" x="3886200" y="6354763"/>
          <p14:tracePt t="99920" x="3856038" y="6354763"/>
          <p14:tracePt t="99928" x="3825875" y="6354763"/>
          <p14:tracePt t="99936" x="3794125" y="6354763"/>
          <p14:tracePt t="99950" x="3779838" y="6354763"/>
          <p14:tracePt t="99966" x="3771900" y="6354763"/>
          <p14:tracePt t="100000" x="3763963" y="6354763"/>
          <p14:tracePt t="100008" x="3749675" y="6346825"/>
          <p14:tracePt t="100016" x="3741738" y="6346825"/>
          <p14:tracePt t="100033" x="3657600" y="6340475"/>
          <p14:tracePt t="100050" x="3513138" y="6332538"/>
          <p14:tracePt t="100067" x="3268663" y="6346825"/>
          <p14:tracePt t="100083" x="3086100" y="6370638"/>
          <p14:tracePt t="100100" x="3001963" y="6392863"/>
          <p14:tracePt t="100116" x="2971800" y="6400800"/>
          <p14:tracePt t="100133" x="2963863" y="6354763"/>
          <p14:tracePt t="100150" x="2949575" y="6073775"/>
          <p14:tracePt t="100167" x="2949575" y="5707063"/>
          <p14:tracePt t="100183" x="3001963" y="5494338"/>
          <p14:tracePt t="100200" x="3048000" y="5356225"/>
          <p14:tracePt t="100216" x="3055938" y="5287963"/>
          <p14:tracePt t="100233" x="3055938" y="5280025"/>
          <p14:tracePt t="100250" x="3055938" y="5273675"/>
          <p14:tracePt t="100267" x="3048000" y="5265738"/>
          <p14:tracePt t="100283" x="3040063" y="5257800"/>
          <p14:tracePt t="100344" x="3032125" y="5257800"/>
          <p14:tracePt t="100352" x="3032125" y="5227638"/>
          <p14:tracePt t="100360" x="3032125" y="5181600"/>
          <p14:tracePt t="100368" x="3032125" y="5159375"/>
          <p14:tracePt t="100383" x="3032125" y="5127625"/>
          <p14:tracePt t="100400" x="3032125" y="5051425"/>
          <p14:tracePt t="100416" x="3032125" y="5045075"/>
          <p14:tracePt t="100433" x="3032125" y="5029200"/>
          <p14:tracePt t="100528" x="3040063" y="5037138"/>
          <p14:tracePt t="100552" x="3048000" y="5037138"/>
          <p14:tracePt t="100561" x="3070225" y="5045075"/>
          <p14:tracePt t="100568" x="3094038" y="5051425"/>
          <p14:tracePt t="100583" x="3230563" y="5083175"/>
          <p14:tracePt t="100600" x="3641725" y="5135563"/>
          <p14:tracePt t="100616" x="4678363" y="5135563"/>
          <p14:tracePt t="100633" x="5646738" y="5135563"/>
          <p14:tracePt t="100650" x="6484938" y="5135563"/>
          <p14:tracePt t="100666" x="7292975" y="5029200"/>
          <p14:tracePt t="100683" x="7870825" y="4960938"/>
          <p14:tracePt t="100700" x="8061325" y="4930775"/>
          <p14:tracePt t="100716" x="8069263" y="4930775"/>
          <p14:tracePt t="100841" x="8077200" y="4930775"/>
          <p14:tracePt t="100864" x="8093075" y="4930775"/>
          <p14:tracePt t="100936" x="8039100" y="4991100"/>
          <p14:tracePt t="100944" x="7978775" y="5045075"/>
          <p14:tracePt t="100951" x="7902575" y="5105400"/>
          <p14:tracePt t="100968" x="7756525" y="5197475"/>
          <p14:tracePt t="100983" x="7635875" y="5257800"/>
          <p14:tracePt t="101000" x="7604125" y="5265738"/>
          <p14:tracePt t="101017" x="7597775" y="5265738"/>
          <p14:tracePt t="101033" x="7589838" y="5265738"/>
          <p14:tracePt t="101080" x="7573963" y="5265738"/>
          <p14:tracePt t="101088" x="7535863" y="5257800"/>
          <p14:tracePt t="101100" x="7475538" y="5235575"/>
          <p14:tracePt t="101117" x="7407275" y="5227638"/>
          <p14:tracePt t="101133" x="7337425" y="5227638"/>
          <p14:tracePt t="101150" x="7315200" y="5227638"/>
          <p14:tracePt t="101304" x="7292975" y="5211763"/>
          <p14:tracePt t="101312" x="7277100" y="5203825"/>
          <p14:tracePt t="101320" x="7261225" y="5203825"/>
          <p14:tracePt t="101351" x="7231063" y="5197475"/>
          <p14:tracePt t="101360" x="7208838" y="5181600"/>
          <p14:tracePt t="101368" x="7200900" y="5181600"/>
          <p14:tracePt t="101383" x="7162800" y="5173663"/>
          <p14:tracePt t="101400" x="7140575" y="5165725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Relative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Histogram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3484" y="1973176"/>
            <a:ext cx="4700337" cy="35394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relative frequency histogram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the same shape and the same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horizontal scale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the corresponding frequency histogram. The difference is that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vertical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scale measures the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relative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frequencies, not frequencies.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0955" y="1978819"/>
            <a:ext cx="4700337" cy="22467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الأعمدة البيانية التكرارية النسبية </a:t>
            </a:r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له نفس الشكل ونفس المقياس الأفقي مثل الرسم البياني للتردد المقابل. والفرق هو أن المقياس الرأسي يقيس </a:t>
            </a:r>
            <a:r>
              <a:rPr lang="ar-E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التكرارات </a:t>
            </a:r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النسبية وليس </a:t>
            </a:r>
            <a:r>
              <a:rPr lang="ar-E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التكرارات.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6634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688"/>
    </mc:Choice>
    <mc:Fallback xmlns="">
      <p:transition advTm="26688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27727" y="581780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11795" y="1503636"/>
            <a:ext cx="9044318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Draw the relative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 based on the data in this table: 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61445244"/>
                  </p:ext>
                </p:extLst>
              </p:nvPr>
            </p:nvGraphicFramePr>
            <p:xfrm>
              <a:off x="1832393" y="2060580"/>
              <a:ext cx="8976715" cy="432960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712130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2508272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223634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  <a:gridCol w="2532679">
                      <a:extLst>
                        <a:ext uri="{9D8B030D-6E8A-4147-A177-3AD203B41FA5}">
                          <a16:colId xmlns:a16="http://schemas.microsoft.com/office/drawing/2014/main" val="3610353647"/>
                        </a:ext>
                      </a:extLst>
                    </a:gridCol>
                  </a:tblGrid>
                  <a:tr h="58128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f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55565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86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17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55398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142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27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3269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3269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3269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3269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58128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3269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61445244"/>
                  </p:ext>
                </p:extLst>
              </p:nvPr>
            </p:nvGraphicFramePr>
            <p:xfrm>
              <a:off x="1832393" y="2060580"/>
              <a:ext cx="8976715" cy="432960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712130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2508272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223634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  <a:gridCol w="2532679">
                      <a:extLst>
                        <a:ext uri="{9D8B030D-6E8A-4147-A177-3AD203B41FA5}">
                          <a16:colId xmlns:a16="http://schemas.microsoft.com/office/drawing/2014/main" val="3610353647"/>
                        </a:ext>
                      </a:extLst>
                    </a:gridCol>
                  </a:tblGrid>
                  <a:tr h="58128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f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55565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90137" t="-109783" r="-115068" b="-59021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54567" t="-109783" r="-962" b="-59021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55398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90137" t="-212088" r="-115068" b="-49670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54567" t="-212088" r="-962" b="-49670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58128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336522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040"/>
    </mc:Choice>
    <mc:Fallback xmlns="">
      <p:transition advTm="2704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68" x="7064375" y="5165725"/>
          <p14:tracePt t="1775" x="6819900" y="5165725"/>
          <p14:tracePt t="1788" x="6134100" y="5173663"/>
          <p14:tracePt t="1804" x="4564063" y="5326063"/>
          <p14:tracePt t="1821" x="3078163" y="5326063"/>
          <p14:tracePt t="1839" x="1684338" y="5326063"/>
          <p14:tracePt t="1854" x="1493838" y="5326063"/>
          <p14:tracePt t="1871" x="1325563" y="5311775"/>
          <p14:tracePt t="1911" x="1317625" y="5311775"/>
          <p14:tracePt t="2240" x="1387475" y="5287963"/>
          <p14:tracePt t="2248" x="1646238" y="5219700"/>
          <p14:tracePt t="2257" x="2201863" y="5075238"/>
          <p14:tracePt t="2271" x="3352800" y="4746625"/>
          <p14:tracePt t="2288" x="3756025" y="4708525"/>
          <p14:tracePt t="2305" x="3771900" y="4694238"/>
          <p14:tracePt t="2338" x="3810000" y="4686300"/>
          <p14:tracePt t="2355" x="4060825" y="4327525"/>
          <p14:tracePt t="2371" x="4244975" y="4092575"/>
          <p14:tracePt t="2388" x="4313238" y="4008438"/>
          <p14:tracePt t="2405" x="4321175" y="4000500"/>
          <p14:tracePt t="2968" x="4313238" y="3992563"/>
          <p14:tracePt t="2976" x="4092575" y="3916363"/>
          <p14:tracePt t="2989" x="3641725" y="3679825"/>
          <p14:tracePt t="3005" x="2636838" y="3025775"/>
          <p14:tracePt t="3022" x="1684338" y="2506663"/>
          <p14:tracePt t="3039" x="1082675" y="2141538"/>
          <p14:tracePt t="3055" x="1058863" y="2095500"/>
          <p14:tracePt t="3072" x="1058863" y="2087563"/>
          <p14:tracePt t="3088" x="1058863" y="1920875"/>
          <p14:tracePt t="3105" x="1089025" y="1660525"/>
          <p14:tracePt t="3122" x="1181100" y="1524000"/>
          <p14:tracePt t="3138" x="1295400" y="1363663"/>
          <p14:tracePt t="3155" x="1379538" y="1241425"/>
          <p14:tracePt t="3172" x="1439863" y="1150938"/>
          <p14:tracePt t="3188" x="1477963" y="1089025"/>
          <p14:tracePt t="3205" x="1477963" y="1082675"/>
          <p14:tracePt t="3296" x="1485900" y="1104900"/>
          <p14:tracePt t="3304" x="1546225" y="1477963"/>
          <p14:tracePt t="3312" x="1692275" y="2049463"/>
          <p14:tracePt t="3322" x="1858963" y="2606675"/>
          <p14:tracePt t="3338" x="2163763" y="3673475"/>
          <p14:tracePt t="3355" x="2354263" y="4411663"/>
          <p14:tracePt t="3371" x="2454275" y="4694238"/>
          <p14:tracePt t="3388" x="2468563" y="4716463"/>
          <p14:tracePt t="3423" x="2506663" y="4587875"/>
          <p14:tracePt t="3438" x="2552700" y="3832225"/>
          <p14:tracePt t="3455" x="2552700" y="3170238"/>
          <p14:tracePt t="3471" x="2552700" y="2759075"/>
          <p14:tracePt t="3488" x="2560638" y="2620963"/>
          <p14:tracePt t="3567" x="2574925" y="2620963"/>
          <p14:tracePt t="3575" x="2598738" y="2620963"/>
          <p14:tracePt t="3588" x="2620963" y="2620963"/>
          <p14:tracePt t="3605" x="2644775" y="2636838"/>
          <p14:tracePt t="3687" x="2651125" y="2636838"/>
          <p14:tracePt t="3720" x="2651125" y="2613025"/>
          <p14:tracePt t="3727" x="2667000" y="2544763"/>
          <p14:tracePt t="3738" x="2697163" y="2384425"/>
          <p14:tracePt t="3755" x="2735263" y="2087563"/>
          <p14:tracePt t="3772" x="2759075" y="1927225"/>
          <p14:tracePt t="3788" x="2759075" y="1920875"/>
          <p14:tracePt t="3921" x="2759075" y="1912938"/>
          <p14:tracePt t="3928" x="2759075" y="1858963"/>
          <p14:tracePt t="3939" x="2759075" y="1736725"/>
          <p14:tracePt t="3955" x="2759075" y="1646238"/>
          <p14:tracePt t="4088" x="2759075" y="1668463"/>
          <p14:tracePt t="4095" x="2759075" y="1820863"/>
          <p14:tracePt t="4105" x="2759075" y="1965325"/>
          <p14:tracePt t="4122" x="2759075" y="2263775"/>
          <p14:tracePt t="4139" x="2759075" y="2514600"/>
          <p14:tracePt t="4155" x="2759075" y="2697163"/>
          <p14:tracePt t="4172" x="2759075" y="2835275"/>
          <p14:tracePt t="4189" x="2759075" y="2979738"/>
          <p14:tracePt t="4205" x="2759075" y="3140075"/>
          <p14:tracePt t="4223" x="2759075" y="3497263"/>
          <p14:tracePt t="4239" x="2759075" y="3711575"/>
          <p14:tracePt t="4255" x="2759075" y="4373563"/>
          <p14:tracePt t="4272" x="2705100" y="4945063"/>
          <p14:tracePt t="4289" x="2705100" y="5402263"/>
          <p14:tracePt t="4305" x="2705100" y="5821363"/>
          <p14:tracePt t="4322" x="2705100" y="6042025"/>
          <p14:tracePt t="4339" x="2705100" y="6180138"/>
          <p14:tracePt t="4355" x="2713038" y="6218238"/>
          <p14:tracePt t="4417" x="2720975" y="6226175"/>
          <p14:tracePt t="4423" x="2743200" y="6202363"/>
          <p14:tracePt t="4439" x="3116263" y="5326063"/>
          <p14:tracePt t="4455" x="3627438" y="4198938"/>
          <p14:tracePt t="4472" x="4183063" y="3178175"/>
          <p14:tracePt t="4489" x="4686300" y="2400300"/>
          <p14:tracePt t="4506" x="5051425" y="2003425"/>
          <p14:tracePt t="4522" x="5394325" y="1744663"/>
          <p14:tracePt t="4539" x="5608638" y="1630363"/>
          <p14:tracePt t="4556" x="5707063" y="1577975"/>
          <p14:tracePt t="4572" x="5730875" y="1554163"/>
          <p14:tracePt t="4648" x="5737225" y="1554163"/>
          <p14:tracePt t="4656" x="5745163" y="1554163"/>
          <p14:tracePt t="4672" x="5753100" y="1554163"/>
          <p14:tracePt t="4680" x="5768975" y="1562100"/>
          <p14:tracePt t="4712" x="5768975" y="1570038"/>
          <p14:tracePt t="4728" x="5768975" y="1600200"/>
          <p14:tracePt t="4736" x="5768975" y="1660525"/>
          <p14:tracePt t="4744" x="5768975" y="1722438"/>
          <p14:tracePt t="4756" x="5768975" y="1768475"/>
          <p14:tracePt t="4772" x="5761038" y="1889125"/>
          <p14:tracePt t="4789" x="5745163" y="2103438"/>
          <p14:tracePt t="4805" x="5699125" y="2392363"/>
          <p14:tracePt t="4823" x="5600700" y="2963863"/>
          <p14:tracePt t="4839" x="5570538" y="3222625"/>
          <p14:tracePt t="4855" x="5524500" y="3459163"/>
          <p14:tracePt t="4872" x="5478463" y="3649663"/>
          <p14:tracePt t="4889" x="5464175" y="3894138"/>
          <p14:tracePt t="4905" x="5448300" y="4251325"/>
          <p14:tracePt t="4922" x="5448300" y="4648200"/>
          <p14:tracePt t="4939" x="5448300" y="5045075"/>
          <p14:tracePt t="4955" x="5448300" y="5394325"/>
          <p14:tracePt t="4972" x="5448300" y="5684838"/>
          <p14:tracePt t="4989" x="5508625" y="5889625"/>
          <p14:tracePt t="5005" x="5554663" y="6011863"/>
          <p14:tracePt t="5022" x="5562600" y="6019800"/>
          <p14:tracePt t="5039" x="5570538" y="6027738"/>
          <p14:tracePt t="5055" x="5676900" y="5921375"/>
          <p14:tracePt t="5072" x="6172200" y="5159375"/>
          <p14:tracePt t="5089" x="6735763" y="4251325"/>
          <p14:tracePt t="5105" x="7292975" y="3216275"/>
          <p14:tracePt t="5122" x="7802563" y="2476500"/>
          <p14:tracePt t="5139" x="8115300" y="2019300"/>
          <p14:tracePt t="5155" x="8351838" y="1654175"/>
          <p14:tracePt t="5172" x="8480425" y="1409700"/>
          <p14:tracePt t="5189" x="8526463" y="1333500"/>
          <p14:tracePt t="5205" x="8526463" y="1317625"/>
          <p14:tracePt t="5296" x="8534400" y="1317625"/>
          <p14:tracePt t="5329" x="8542338" y="1317625"/>
          <p14:tracePt t="5344" x="8550275" y="1325563"/>
          <p14:tracePt t="5352" x="8550275" y="1401763"/>
          <p14:tracePt t="5359" x="8550275" y="1493838"/>
          <p14:tracePt t="5372" x="8542338" y="1570038"/>
          <p14:tracePt t="5389" x="8480425" y="1760538"/>
          <p14:tracePt t="5406" x="8359775" y="2011363"/>
          <p14:tracePt t="5422" x="8229600" y="2247900"/>
          <p14:tracePt t="5439" x="8047038" y="2552700"/>
          <p14:tracePt t="5456" x="7970838" y="2682875"/>
          <p14:tracePt t="5472" x="7916863" y="2773363"/>
          <p14:tracePt t="5489" x="7902575" y="2803525"/>
          <p14:tracePt t="5506" x="7902575" y="2819400"/>
          <p14:tracePt t="5522" x="7902575" y="2879725"/>
          <p14:tracePt t="5539" x="7878763" y="2955925"/>
          <p14:tracePt t="5556" x="7878763" y="3055938"/>
          <p14:tracePt t="5572" x="7878763" y="3208338"/>
          <p14:tracePt t="5589" x="7878763" y="3444875"/>
          <p14:tracePt t="5606" x="7878763" y="3779838"/>
          <p14:tracePt t="5622" x="7878763" y="4092575"/>
          <p14:tracePt t="5639" x="7908925" y="4365625"/>
          <p14:tracePt t="5656" x="7978775" y="4457700"/>
          <p14:tracePt t="5672" x="8123238" y="4465638"/>
          <p14:tracePt t="5689" x="8564563" y="4313238"/>
          <p14:tracePt t="5706" x="9212263" y="3932238"/>
          <p14:tracePt t="5722" x="9890125" y="3375025"/>
          <p14:tracePt t="5739" x="10523538" y="2819400"/>
          <p14:tracePt t="5756" x="10995025" y="2416175"/>
          <p14:tracePt t="5772" x="11293475" y="2133600"/>
          <p14:tracePt t="5789" x="11376025" y="2011363"/>
          <p14:tracePt t="5806" x="11376025" y="1997075"/>
          <p14:tracePt t="5824" x="11376025" y="1989138"/>
          <p14:tracePt t="5839" x="11376025" y="1981200"/>
          <p14:tracePt t="5887" x="11376025" y="1973263"/>
          <p14:tracePt t="5895" x="11376025" y="1943100"/>
          <p14:tracePt t="5906" x="11376025" y="1889125"/>
          <p14:tracePt t="5922" x="11376025" y="1874838"/>
          <p14:tracePt t="5939" x="11376025" y="1858963"/>
          <p14:tracePt t="5959" x="11376025" y="1851025"/>
          <p14:tracePt t="5972" x="11376025" y="1828800"/>
          <p14:tracePt t="5989" x="11376025" y="1820863"/>
          <p14:tracePt t="6006" x="11376025" y="1812925"/>
          <p14:tracePt t="6023" x="11345863" y="1752600"/>
          <p14:tracePt t="6039" x="11133138" y="1654175"/>
          <p14:tracePt t="6056" x="10774363" y="1524000"/>
          <p14:tracePt t="6072" x="10279063" y="1455738"/>
          <p14:tracePt t="6089" x="9845675" y="1447800"/>
          <p14:tracePt t="6106" x="9426575" y="1447800"/>
          <p14:tracePt t="6123" x="9067800" y="1501775"/>
          <p14:tracePt t="6139" x="8809038" y="1638300"/>
          <p14:tracePt t="6156" x="8656638" y="1760538"/>
          <p14:tracePt t="6173" x="8534400" y="1927225"/>
          <p14:tracePt t="6189" x="8450263" y="2111375"/>
          <p14:tracePt t="6206" x="8412163" y="2392363"/>
          <p14:tracePt t="6223" x="8412163" y="2941638"/>
          <p14:tracePt t="6239" x="8480425" y="3284538"/>
          <p14:tracePt t="6256" x="8656638" y="3565525"/>
          <p14:tracePt t="6273" x="8975725" y="3725863"/>
          <p14:tracePt t="6289" x="9410700" y="3733800"/>
          <p14:tracePt t="6306" x="10126663" y="3687763"/>
          <p14:tracePt t="6323" x="10942638" y="3375025"/>
          <p14:tracePt t="6339" x="11582400" y="2917825"/>
          <p14:tracePt t="6356" x="11941175" y="2454275"/>
          <p14:tracePt t="6373" x="12031663" y="2103438"/>
          <p14:tracePt t="6390" x="12023725" y="1897063"/>
          <p14:tracePt t="6407" x="11536363" y="1463675"/>
          <p14:tracePt t="6423" x="11179175" y="1311275"/>
          <p14:tracePt t="6440" x="10156825" y="1196975"/>
          <p14:tracePt t="6456" x="9601200" y="1341438"/>
          <p14:tracePt t="6473" x="9128125" y="1654175"/>
          <p14:tracePt t="6490" x="8778875" y="2079625"/>
          <p14:tracePt t="6506" x="8648700" y="2460625"/>
          <p14:tracePt t="6523" x="8626475" y="2682875"/>
          <p14:tracePt t="6540" x="8778875" y="2865438"/>
          <p14:tracePt t="6556" x="9174163" y="2925763"/>
          <p14:tracePt t="6573" x="9867900" y="2857500"/>
          <p14:tracePt t="6590" x="10485438" y="2613025"/>
          <p14:tracePt t="6607" x="11133138" y="2133600"/>
          <p14:tracePt t="6623" x="11209338" y="1973263"/>
          <p14:tracePt t="6640" x="11193463" y="1768475"/>
          <p14:tracePt t="6656" x="10934700" y="1668463"/>
          <p14:tracePt t="6673" x="10439400" y="1668463"/>
          <p14:tracePt t="6690" x="9883775" y="1912938"/>
          <p14:tracePt t="6706" x="9517063" y="2263775"/>
          <p14:tracePt t="6723" x="9312275" y="2644775"/>
          <p14:tracePt t="6740" x="9288463" y="2841625"/>
          <p14:tracePt t="6756" x="9418638" y="2933700"/>
          <p14:tracePt t="6773" x="9990138" y="2955925"/>
          <p14:tracePt t="6790" x="10706100" y="2797175"/>
          <p14:tracePt t="6807" x="11155363" y="2636838"/>
          <p14:tracePt t="6823" x="11293475" y="2530475"/>
          <p14:tracePt t="6840" x="11231563" y="2476500"/>
          <p14:tracePt t="6857" x="10956925" y="2400300"/>
          <p14:tracePt t="6873" x="10294938" y="2400300"/>
          <p14:tracePt t="6890" x="10004425" y="2492375"/>
          <p14:tracePt t="6906" x="9966325" y="2506663"/>
          <p14:tracePt t="6943" x="9966325" y="2514600"/>
          <p14:tracePt t="6957" x="10020300" y="2514600"/>
          <p14:tracePt t="6973" x="10218738" y="2514600"/>
          <p14:tracePt t="6990" x="10279063" y="2514600"/>
          <p14:tracePt t="7168" x="10264775" y="2530475"/>
          <p14:tracePt t="7176" x="10202863" y="2620963"/>
          <p14:tracePt t="7190" x="10118725" y="2751138"/>
          <p14:tracePt t="7207" x="9890125" y="3070225"/>
          <p14:tracePt t="7223" x="9769475" y="3216275"/>
          <p14:tracePt t="7241" x="9737725" y="3260725"/>
          <p14:tracePt t="7296" x="9753600" y="3230563"/>
          <p14:tracePt t="7304" x="9829800" y="3192463"/>
          <p14:tracePt t="7312" x="9913938" y="3162300"/>
          <p14:tracePt t="7323" x="9998075" y="3132138"/>
          <p14:tracePt t="7340" x="10112375" y="3070225"/>
          <p14:tracePt t="7357" x="10194925" y="3032125"/>
          <p14:tracePt t="7373" x="10218738" y="3025775"/>
          <p14:tracePt t="7416" x="10218738" y="3017838"/>
          <p14:tracePt t="7424" x="10218738" y="3009900"/>
          <p14:tracePt t="7520" x="10210800" y="3009900"/>
          <p14:tracePt t="7536" x="10194925" y="3001963"/>
          <p14:tracePt t="7584" x="10188575" y="2987675"/>
          <p14:tracePt t="7592" x="10188575" y="2963863"/>
          <p14:tracePt t="12976" x="10088563" y="2941638"/>
          <p14:tracePt t="12984" x="9783763" y="2941638"/>
          <p14:tracePt t="12992" x="8975725" y="3001963"/>
          <p14:tracePt t="13009" x="7407275" y="3101975"/>
          <p14:tracePt t="13025" x="6302375" y="3001963"/>
          <p14:tracePt t="13042" x="5173663" y="2705100"/>
          <p14:tracePt t="13059" x="4221163" y="2568575"/>
          <p14:tracePt t="13075" x="3641725" y="2484438"/>
          <p14:tracePt t="13092" x="3565525" y="2460625"/>
          <p14:tracePt t="13109" x="3559175" y="2460625"/>
          <p14:tracePt t="13136" x="3559175" y="2430463"/>
          <p14:tracePt t="13144" x="3597275" y="2339975"/>
          <p14:tracePt t="13159" x="3665538" y="2263775"/>
          <p14:tracePt t="13175" x="3817938" y="2155825"/>
          <p14:tracePt t="13192" x="3848100" y="2149475"/>
          <p14:tracePt t="13288" x="3886200" y="2209800"/>
          <p14:tracePt t="13296" x="3924300" y="2362200"/>
          <p14:tracePt t="13309" x="3962400" y="2484438"/>
          <p14:tracePt t="13325" x="3970338" y="2743200"/>
          <p14:tracePt t="13343" x="3970338" y="2987675"/>
          <p14:tracePt t="13359" x="3962400" y="3154363"/>
          <p14:tracePt t="13375" x="3954463" y="3178175"/>
          <p14:tracePt t="13424" x="3954463" y="3170238"/>
          <p14:tracePt t="13432" x="3962400" y="3101975"/>
          <p14:tracePt t="13442" x="3984625" y="3070225"/>
          <p14:tracePt t="13459" x="4016375" y="3009900"/>
          <p14:tracePt t="13475" x="4092575" y="2933700"/>
          <p14:tracePt t="13492" x="4144963" y="2911475"/>
          <p14:tracePt t="13509" x="4144963" y="2903538"/>
          <p14:tracePt t="13911" x="4168775" y="2903538"/>
          <p14:tracePt t="13919" x="4191000" y="2903538"/>
          <p14:tracePt t="13927" x="4213225" y="2903538"/>
          <p14:tracePt t="13942" x="4259263" y="2903538"/>
          <p14:tracePt t="13959" x="4359275" y="2903538"/>
          <p14:tracePt t="13975" x="4411663" y="2879725"/>
          <p14:tracePt t="13992" x="4503738" y="2857500"/>
          <p14:tracePt t="14009" x="4579938" y="2835275"/>
          <p14:tracePt t="14025" x="4602163" y="2827338"/>
          <p14:tracePt t="14087" x="4625975" y="2827338"/>
          <p14:tracePt t="14095" x="4640263" y="2827338"/>
          <p14:tracePt t="14103" x="4656138" y="2827338"/>
          <p14:tracePt t="14111" x="4678363" y="2827338"/>
          <p14:tracePt t="14125" x="4702175" y="2827338"/>
          <p14:tracePt t="14142" x="4762500" y="2835275"/>
          <p14:tracePt t="14159" x="4792663" y="2835275"/>
          <p14:tracePt t="14192" x="4800600" y="2835275"/>
          <p14:tracePt t="14336" x="4800600" y="2849563"/>
          <p14:tracePt t="14344" x="4800600" y="2971800"/>
          <p14:tracePt t="14351" x="4800600" y="3216275"/>
          <p14:tracePt t="14360" x="4800600" y="3444875"/>
          <p14:tracePt t="14375" x="4800600" y="4191000"/>
          <p14:tracePt t="14392" x="4664075" y="5021263"/>
          <p14:tracePt t="14409" x="4525963" y="5768975"/>
          <p14:tracePt t="14426" x="4465638" y="6264275"/>
          <p14:tracePt t="14442" x="4427538" y="6507163"/>
          <p14:tracePt t="14459" x="4427538" y="6659563"/>
          <p14:tracePt t="14476" x="4427538" y="6705600"/>
          <p14:tracePt t="14664" x="4435475" y="6705600"/>
          <p14:tracePt t="14672" x="4457700" y="6705600"/>
          <p14:tracePt t="14679" x="4487863" y="6705600"/>
          <p14:tracePt t="14693" x="4549775" y="6675438"/>
          <p14:tracePt t="14709" x="4602163" y="6629400"/>
          <p14:tracePt t="14726" x="4708525" y="6515100"/>
          <p14:tracePt t="14743" x="4800600" y="6392863"/>
          <p14:tracePt t="14760" x="4854575" y="6264275"/>
          <p14:tracePt t="14776" x="4860925" y="6240463"/>
          <p14:tracePt t="14968" x="4876800" y="6226175"/>
          <p14:tracePt t="14976" x="5067300" y="6149975"/>
          <p14:tracePt t="14984" x="5364163" y="6019800"/>
          <p14:tracePt t="14993" x="5745163" y="5837238"/>
          <p14:tracePt t="15009" x="6446838" y="5349875"/>
          <p14:tracePt t="15026" x="7299325" y="4656138"/>
          <p14:tracePt t="15043" x="8093075" y="3894138"/>
          <p14:tracePt t="15059" x="8594725" y="3322638"/>
          <p14:tracePt t="15076" x="8785225" y="3032125"/>
          <p14:tracePt t="15093" x="8816975" y="2917825"/>
          <p14:tracePt t="15109" x="8816975" y="2903538"/>
          <p14:tracePt t="15136" x="8816975" y="2895600"/>
          <p14:tracePt t="15384" x="8831263" y="2895600"/>
          <p14:tracePt t="15391" x="8885238" y="2903538"/>
          <p14:tracePt t="15400" x="8931275" y="2911475"/>
          <p14:tracePt t="15409" x="8969375" y="2917825"/>
          <p14:tracePt t="15426" x="9182100" y="2917825"/>
          <p14:tracePt t="15443" x="9334500" y="2903538"/>
          <p14:tracePt t="15460" x="9402763" y="2865438"/>
          <p14:tracePt t="15476" x="9448800" y="2819400"/>
          <p14:tracePt t="15600" x="9448800" y="2887663"/>
          <p14:tracePt t="15608" x="9448800" y="3162300"/>
          <p14:tracePt t="15616" x="9448800" y="3513138"/>
          <p14:tracePt t="15626" x="9448800" y="3840163"/>
          <p14:tracePt t="15643" x="9448800" y="4479925"/>
          <p14:tracePt t="15660" x="9448800" y="5045075"/>
          <p14:tracePt t="15676" x="9448800" y="5622925"/>
          <p14:tracePt t="15693" x="9448800" y="6057900"/>
          <p14:tracePt t="15710" x="9448800" y="6515100"/>
          <p14:tracePt t="15727" x="9448800" y="6689725"/>
          <p14:tracePt t="15768" x="9456738" y="6689725"/>
          <p14:tracePt t="15776" x="9478963" y="6629400"/>
          <p14:tracePt t="15793" x="9547225" y="5913438"/>
          <p14:tracePt t="15810" x="9547225" y="5235575"/>
          <p14:tracePt t="15826" x="9547225" y="4487863"/>
          <p14:tracePt t="15843" x="9578975" y="3779838"/>
          <p14:tracePt t="15860" x="9601200" y="3238500"/>
          <p14:tracePt t="15876" x="9609138" y="3025775"/>
          <p14:tracePt t="15893" x="9623425" y="2994025"/>
          <p14:tracePt t="15928" x="9623425" y="3025775"/>
          <p14:tracePt t="15936" x="9623425" y="3284538"/>
          <p14:tracePt t="15944" x="9623425" y="3679825"/>
          <p14:tracePt t="15960" x="9623425" y="4297363"/>
          <p14:tracePt t="15976" x="9623425" y="4625975"/>
          <p14:tracePt t="15993" x="9623425" y="4702175"/>
          <p14:tracePt t="16031" x="9623425" y="4678363"/>
          <p14:tracePt t="16043" x="9639300" y="4397375"/>
          <p14:tracePt t="16060" x="9639300" y="3779838"/>
          <p14:tracePt t="16076" x="9623425" y="3292475"/>
          <p14:tracePt t="16093" x="9593263" y="2873375"/>
          <p14:tracePt t="16110" x="9571038" y="2705100"/>
          <p14:tracePt t="16151" x="9563100" y="2781300"/>
          <p14:tracePt t="16159" x="9540875" y="3025775"/>
          <p14:tracePt t="16176" x="9509125" y="3551238"/>
          <p14:tracePt t="16193" x="9540875" y="3763963"/>
          <p14:tracePt t="16210" x="9547225" y="3817938"/>
          <p14:tracePt t="16255" x="9547225" y="3756025"/>
          <p14:tracePt t="16263" x="9578975" y="3597275"/>
          <p14:tracePt t="16276" x="9578975" y="3505200"/>
          <p14:tracePt t="16293" x="9578975" y="3451225"/>
          <p14:tracePt t="16375" x="9601200" y="3505200"/>
          <p14:tracePt t="16383" x="9609138" y="3573463"/>
          <p14:tracePt t="16393" x="9609138" y="3581400"/>
          <p14:tracePt t="16473" x="9617075" y="3581400"/>
          <p14:tracePt t="16479" x="9617075" y="3505200"/>
          <p14:tracePt t="16493" x="9617075" y="3467100"/>
          <p14:tracePt t="16510" x="9617075" y="3436938"/>
          <p14:tracePt t="16527" x="9623425" y="3390900"/>
          <p14:tracePt t="16543" x="9631363" y="3368675"/>
          <p14:tracePt t="16560" x="9631363" y="3360738"/>
          <p14:tracePt t="16577" x="9639300" y="3268663"/>
          <p14:tracePt t="16593" x="9639300" y="3246438"/>
          <p14:tracePt t="16610" x="9647238" y="3208338"/>
          <p14:tracePt t="16627" x="9661525" y="3170238"/>
          <p14:tracePt t="16736" x="9661525" y="3162300"/>
          <p14:tracePt t="16816" x="9661525" y="3154363"/>
          <p14:tracePt t="16824" x="9661525" y="3108325"/>
          <p14:tracePt t="16831" x="9661525" y="3063875"/>
          <p14:tracePt t="17000" x="9661525" y="3170238"/>
          <p14:tracePt t="17007" x="9661525" y="3459163"/>
          <p14:tracePt t="17015" x="9661525" y="3749675"/>
          <p14:tracePt t="17027" x="9661525" y="4054475"/>
          <p14:tracePt t="17043" x="9661525" y="4762500"/>
          <p14:tracePt t="17060" x="9661525" y="5418138"/>
          <p14:tracePt t="17076" x="9661525" y="6042025"/>
          <p14:tracePt t="17093" x="9647238" y="6659563"/>
          <p14:tracePt t="17110" x="9647238" y="6850063"/>
          <p14:tracePt t="17191" x="9655175" y="6835775"/>
          <p14:tracePt t="17199" x="9669463" y="6659563"/>
          <p14:tracePt t="17210" x="9699625" y="6362700"/>
          <p14:tracePt t="17227" x="9723438" y="5921375"/>
          <p14:tracePt t="17243" x="9775825" y="5562600"/>
          <p14:tracePt t="17260" x="9813925" y="5334000"/>
          <p14:tracePt t="17277" x="9829800" y="5280025"/>
          <p14:tracePt t="17327" x="9829800" y="5394325"/>
          <p14:tracePt t="17335" x="9829800" y="5661025"/>
          <p14:tracePt t="17343" x="9829800" y="5913438"/>
          <p14:tracePt t="17360" x="9852025" y="6294438"/>
          <p14:tracePt t="17377" x="9867900" y="6469063"/>
          <p14:tracePt t="17393" x="9867900" y="6477000"/>
          <p14:tracePt t="17427" x="9875838" y="6469063"/>
          <p14:tracePt t="17443" x="9890125" y="6180138"/>
          <p14:tracePt t="17460" x="9890125" y="5973763"/>
          <p14:tracePt t="17477" x="9883775" y="5867400"/>
          <p14:tracePt t="17510" x="9875838" y="5859463"/>
          <p14:tracePt t="17527" x="9867900" y="5867400"/>
          <p14:tracePt t="17543" x="9852025" y="6057900"/>
          <p14:tracePt t="17560" x="9845675" y="6156325"/>
          <p14:tracePt t="17577" x="9845675" y="6180138"/>
          <p14:tracePt t="17873" x="9837738" y="6188075"/>
          <p14:tracePt t="17888" x="9807575" y="6210300"/>
          <p14:tracePt t="17895" x="9791700" y="6256338"/>
          <p14:tracePt t="18152" x="9783763" y="6256338"/>
          <p14:tracePt t="18160" x="9753600" y="6256338"/>
          <p14:tracePt t="18167" x="9699625" y="6294438"/>
          <p14:tracePt t="18177" x="9647238" y="6308725"/>
          <p14:tracePt t="18194" x="9502775" y="6332538"/>
          <p14:tracePt t="18211" x="9288463" y="6332538"/>
          <p14:tracePt t="18227" x="8983663" y="6308725"/>
          <p14:tracePt t="18244" x="8740775" y="6264275"/>
          <p14:tracePt t="18261" x="8594725" y="6218238"/>
          <p14:tracePt t="18277" x="8534400" y="6194425"/>
          <p14:tracePt t="18294" x="8526463" y="6188075"/>
          <p14:tracePt t="18504" x="8512175" y="6172200"/>
          <p14:tracePt t="18512" x="8442325" y="6149975"/>
          <p14:tracePt t="18520" x="8374063" y="6126163"/>
          <p14:tracePt t="18528" x="8305800" y="6118225"/>
          <p14:tracePt t="18544" x="8054975" y="5989638"/>
          <p14:tracePt t="18561" x="7445375" y="5761038"/>
          <p14:tracePt t="18579" x="6697663" y="5540375"/>
          <p14:tracePt t="18594" x="5943600" y="5334000"/>
          <p14:tracePt t="18611" x="5280025" y="5159375"/>
          <p14:tracePt t="18627" x="4960938" y="5059363"/>
          <p14:tracePt t="18644" x="4884738" y="5037138"/>
          <p14:tracePt t="20720" x="4884738" y="5029200"/>
          <p14:tracePt t="20727" x="4899025" y="4937125"/>
          <p14:tracePt t="20736" x="4945063" y="4770438"/>
          <p14:tracePt t="20745" x="4991100" y="4587875"/>
          <p14:tracePt t="20761" x="5045075" y="4403725"/>
          <p14:tracePt t="20778" x="5075238" y="4297363"/>
          <p14:tracePt t="20795" x="5097463" y="4191000"/>
          <p14:tracePt t="20811" x="5097463" y="4160838"/>
          <p14:tracePt t="21832" x="5105400" y="4152900"/>
          <p14:tracePt t="21847" x="5135563" y="4152900"/>
          <p14:tracePt t="21856" x="5387975" y="4106863"/>
          <p14:tracePt t="21863" x="5883275" y="3992563"/>
          <p14:tracePt t="21878" x="6384925" y="3932238"/>
          <p14:tracePt t="21895" x="7108825" y="3802063"/>
          <p14:tracePt t="21912" x="7375525" y="3635375"/>
          <p14:tracePt t="21928" x="7666038" y="3375025"/>
          <p14:tracePt t="21945" x="7818438" y="3162300"/>
          <p14:tracePt t="21962" x="7848600" y="2955925"/>
          <p14:tracePt t="21978" x="7788275" y="2743200"/>
          <p14:tracePt t="21995" x="7573963" y="2574925"/>
          <p14:tracePt t="22012" x="6942138" y="2346325"/>
          <p14:tracePt t="22028" x="6270625" y="2293938"/>
          <p14:tracePt t="22045" x="5668963" y="2293938"/>
          <p14:tracePt t="22062" x="5241925" y="2384425"/>
          <p14:tracePt t="22078" x="5006975" y="2476500"/>
          <p14:tracePt t="22095" x="4884738" y="2613025"/>
          <p14:tracePt t="22112" x="4860925" y="2674938"/>
          <p14:tracePt t="22128" x="4860925" y="2720975"/>
          <p14:tracePt t="22145" x="4860925" y="2765425"/>
          <p14:tracePt t="22162" x="4876800" y="2835275"/>
          <p14:tracePt t="22178" x="4884738" y="2879725"/>
          <p14:tracePt t="22195" x="4914900" y="2933700"/>
          <p14:tracePt t="22212" x="4914900" y="2949575"/>
          <p14:tracePt t="22263" x="4922838" y="2949575"/>
          <p14:tracePt t="22287" x="4930775" y="2949575"/>
          <p14:tracePt t="22295" x="4937125" y="2949575"/>
          <p14:tracePt t="22303" x="4953000" y="2963863"/>
          <p14:tracePt t="22312" x="4960938" y="2963863"/>
          <p14:tracePt t="22329" x="4983163" y="2963863"/>
          <p14:tracePt t="22345" x="5013325" y="2963863"/>
          <p14:tracePt t="22362" x="5121275" y="2963863"/>
          <p14:tracePt t="22378" x="5349875" y="2963863"/>
          <p14:tracePt t="22396" x="5851525" y="2994025"/>
          <p14:tracePt t="22412" x="6553200" y="2994025"/>
          <p14:tracePt t="22428" x="7315200" y="2994025"/>
          <p14:tracePt t="22445" x="7878763" y="2994025"/>
          <p14:tracePt t="22462" x="8229600" y="2994025"/>
          <p14:tracePt t="22478" x="8435975" y="2994025"/>
          <p14:tracePt t="22495" x="8564563" y="2994025"/>
          <p14:tracePt t="22512" x="8580438" y="2994025"/>
          <p14:tracePt t="22559" x="8588375" y="3001963"/>
          <p14:tracePt t="22567" x="8594725" y="3001963"/>
          <p14:tracePt t="22578" x="8632825" y="2994025"/>
          <p14:tracePt t="22595" x="8816975" y="2911475"/>
          <p14:tracePt t="22612" x="8991600" y="2827338"/>
          <p14:tracePt t="22629" x="9136063" y="2735263"/>
          <p14:tracePt t="22645" x="9318625" y="2606675"/>
          <p14:tracePt t="22662" x="9486900" y="2498725"/>
          <p14:tracePt t="22679" x="9601200" y="2346325"/>
          <p14:tracePt t="22695" x="9639300" y="2263775"/>
          <p14:tracePt t="22712" x="9639300" y="2255838"/>
          <p14:tracePt t="22912" x="9639300" y="2293938"/>
          <p14:tracePt t="22919" x="9639300" y="2408238"/>
          <p14:tracePt t="22929" x="9639300" y="2468563"/>
          <p14:tracePt t="22946" x="9639300" y="2522538"/>
          <p14:tracePt t="23024" x="9639300" y="2460625"/>
          <p14:tracePt t="23033" x="9639300" y="2346325"/>
          <p14:tracePt t="23046" x="9631363" y="2286000"/>
          <p14:tracePt t="23063" x="9631363" y="2270125"/>
          <p14:tracePt t="23079" x="9623425" y="2263775"/>
          <p14:tracePt t="23128" x="9623425" y="2286000"/>
          <p14:tracePt t="23136" x="9623425" y="2362200"/>
          <p14:tracePt t="23146" x="9623425" y="2400300"/>
          <p14:tracePt t="23233" x="9623425" y="2354263"/>
          <p14:tracePt t="23239" x="9623425" y="2301875"/>
          <p14:tracePt t="23424" x="9617075" y="2301875"/>
          <p14:tracePt t="23432" x="9547225" y="2346325"/>
          <p14:tracePt t="23446" x="9388475" y="2460625"/>
          <p14:tracePt t="23463" x="8831263" y="2697163"/>
          <p14:tracePt t="23479" x="7497763" y="2789238"/>
          <p14:tracePt t="23496" x="6675438" y="2789238"/>
          <p14:tracePt t="23512" x="6164263" y="2773363"/>
          <p14:tracePt t="23529" x="5935663" y="2689225"/>
          <p14:tracePt t="23546" x="5859463" y="2613025"/>
          <p14:tracePt t="23563" x="5859463" y="2582863"/>
          <p14:tracePt t="23579" x="5859463" y="2498725"/>
          <p14:tracePt t="23597" x="5859463" y="2408238"/>
          <p14:tracePt t="23613" x="5859463" y="2339975"/>
          <p14:tracePt t="23629" x="5837238" y="2247900"/>
          <p14:tracePt t="23646" x="5829300" y="2217738"/>
          <p14:tracePt t="23663" x="5821363" y="2209800"/>
          <p14:tracePt t="23704" x="5813425" y="2209800"/>
          <p14:tracePt t="23713" x="5775325" y="2286000"/>
          <p14:tracePt t="23729" x="5668963" y="2484438"/>
          <p14:tracePt t="23746" x="5578475" y="2651125"/>
          <p14:tracePt t="23763" x="5502275" y="2759075"/>
          <p14:tracePt t="23779" x="5470525" y="2765425"/>
          <p14:tracePt t="23815" x="5470525" y="2727325"/>
          <p14:tracePt t="23829" x="5470525" y="2628900"/>
          <p14:tracePt t="23846" x="5440363" y="2446338"/>
          <p14:tracePt t="23863" x="5394325" y="2270125"/>
          <p14:tracePt t="23879" x="5356225" y="2193925"/>
          <p14:tracePt t="23896" x="5356225" y="2201863"/>
          <p14:tracePt t="23912" x="5203825" y="2674938"/>
          <p14:tracePt t="23929" x="5089525" y="3360738"/>
          <p14:tracePt t="23946" x="4975225" y="4046538"/>
          <p14:tracePt t="23962" x="4975225" y="4397375"/>
          <p14:tracePt t="23979" x="4975225" y="4465638"/>
          <p14:tracePt t="24015" x="4991100" y="4381500"/>
          <p14:tracePt t="24029" x="5006975" y="4198938"/>
          <p14:tracePt t="24046" x="5006975" y="3863975"/>
          <p14:tracePt t="24062" x="5006975" y="3489325"/>
          <p14:tracePt t="24079" x="5006975" y="3368675"/>
          <p14:tracePt t="24112" x="4876800" y="3635375"/>
          <p14:tracePt t="24129" x="4740275" y="4130675"/>
          <p14:tracePt t="24146" x="4670425" y="4686300"/>
          <p14:tracePt t="24162" x="4632325" y="4906963"/>
          <p14:tracePt t="24179" x="4632325" y="4914900"/>
          <p14:tracePt t="24212" x="4656138" y="4784725"/>
          <p14:tracePt t="24229" x="4778375" y="4411663"/>
          <p14:tracePt t="24246" x="4830763" y="4054475"/>
          <p14:tracePt t="24262" x="4868863" y="3779838"/>
          <p14:tracePt t="24279" x="4868863" y="3763963"/>
          <p14:tracePt t="24296" x="4868863" y="3794125"/>
          <p14:tracePt t="24312" x="4778375" y="4213225"/>
          <p14:tracePt t="24329" x="4754563" y="4618038"/>
          <p14:tracePt t="24346" x="4754563" y="4846638"/>
          <p14:tracePt t="24362" x="4754563" y="4868863"/>
          <p14:tracePt t="24396" x="4808538" y="4762500"/>
          <p14:tracePt t="24412" x="4945063" y="4365625"/>
          <p14:tracePt t="24429" x="4960938" y="4137025"/>
          <p14:tracePt t="24446" x="4975225" y="4008438"/>
          <p14:tracePt t="24479" x="4975225" y="4229100"/>
          <p14:tracePt t="24496" x="4914900" y="4686300"/>
          <p14:tracePt t="24512" x="4892675" y="5051425"/>
          <p14:tracePt t="24529" x="4892675" y="5143500"/>
          <p14:tracePt t="24567" x="4922838" y="5089525"/>
          <p14:tracePt t="24579" x="5006975" y="4899025"/>
          <p14:tracePt t="24596" x="5067300" y="4670425"/>
          <p14:tracePt t="24613" x="5067300" y="4441825"/>
          <p14:tracePt t="24629" x="5067300" y="4321175"/>
          <p14:tracePt t="24679" x="5067300" y="4327525"/>
          <p14:tracePt t="24687" x="5083175" y="4365625"/>
          <p14:tracePt t="24696" x="5105400" y="4389438"/>
          <p14:tracePt t="24713" x="5159375" y="4397375"/>
          <p14:tracePt t="24729" x="5418138" y="4365625"/>
          <p14:tracePt t="24746" x="6035675" y="4092575"/>
          <p14:tracePt t="24763" x="6659563" y="3665538"/>
          <p14:tracePt t="24779" x="7383463" y="3124200"/>
          <p14:tracePt t="24796" x="8137525" y="2506663"/>
          <p14:tracePt t="24813" x="8809038" y="1973263"/>
          <p14:tracePt t="24829" x="9197975" y="1654175"/>
          <p14:tracePt t="24846" x="9312275" y="1562100"/>
          <p14:tracePt t="24879" x="9318625" y="1562100"/>
          <p14:tracePt t="24896" x="9334500" y="1638300"/>
          <p14:tracePt t="24913" x="9394825" y="1844675"/>
          <p14:tracePt t="24929" x="9486900" y="1981200"/>
          <p14:tracePt t="24946" x="9578975" y="2041525"/>
          <p14:tracePt t="24963" x="9601200" y="2049463"/>
          <p14:tracePt t="24996" x="9609138" y="2049463"/>
          <p14:tracePt t="25013" x="9647238" y="1943100"/>
          <p14:tracePt t="25029" x="9655175" y="1889125"/>
          <p14:tracePt t="25046" x="9655175" y="1851025"/>
          <p14:tracePt t="25087" x="9655175" y="1882775"/>
          <p14:tracePt t="25096" x="9655175" y="1981200"/>
          <p14:tracePt t="25113" x="9623425" y="2149475"/>
          <p14:tracePt t="25129" x="9585325" y="2346325"/>
          <p14:tracePt t="25146" x="9578975" y="2416175"/>
          <p14:tracePt t="25163" x="9571038" y="2422525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5362" t="33687" r="17353" b="26065"/>
          <a:stretch/>
        </p:blipFill>
        <p:spPr>
          <a:xfrm>
            <a:off x="2131140" y="1973176"/>
            <a:ext cx="7659460" cy="366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63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224"/>
    </mc:Choice>
    <mc:Fallback xmlns="">
      <p:transition advTm="2822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6" x="9486900" y="2536825"/>
          <p14:tracePt t="543" x="9296400" y="2759075"/>
          <p14:tracePt t="552" x="9097963" y="2955925"/>
          <p14:tracePt t="559" x="8793163" y="3101975"/>
          <p14:tracePt t="574" x="8420100" y="3230563"/>
          <p14:tracePt t="591" x="7620000" y="3589338"/>
          <p14:tracePt t="607" x="6416675" y="4289425"/>
          <p14:tracePt t="624" x="5692775" y="4656138"/>
          <p14:tracePt t="641" x="5197475" y="4868863"/>
          <p14:tracePt t="657" x="4762500" y="4991100"/>
          <p14:tracePt t="674" x="4449763" y="5045075"/>
          <p14:tracePt t="691" x="4297363" y="5045075"/>
          <p14:tracePt t="707" x="4259263" y="5045075"/>
          <p14:tracePt t="724" x="4237038" y="5045075"/>
          <p14:tracePt t="741" x="4191000" y="5029200"/>
          <p14:tracePt t="757" x="4114800" y="4975225"/>
          <p14:tracePt t="776" x="3946525" y="4838700"/>
          <p14:tracePt t="791" x="3870325" y="4792663"/>
          <p14:tracePt t="807" x="3725863" y="4702175"/>
          <p14:tracePt t="841" x="3717925" y="4702175"/>
          <p14:tracePt t="857" x="3665538" y="4854575"/>
          <p14:tracePt t="874" x="3627438" y="5083175"/>
          <p14:tracePt t="891" x="3597275" y="5295900"/>
          <p14:tracePt t="907" x="3559175" y="5494338"/>
          <p14:tracePt t="925" x="3543300" y="5608638"/>
          <p14:tracePt t="941" x="3535363" y="5638800"/>
          <p14:tracePt t="958" x="3535363" y="5646738"/>
          <p14:tracePt t="976" x="3521075" y="5646738"/>
          <p14:tracePt t="991" x="3521075" y="5638800"/>
          <p14:tracePt t="1007" x="3527425" y="5478463"/>
          <p14:tracePt t="1024" x="3559175" y="5380038"/>
          <p14:tracePt t="1041" x="3611563" y="5273675"/>
          <p14:tracePt t="1057" x="3665538" y="5173663"/>
          <p14:tracePt t="1076" x="3717925" y="5097463"/>
          <p14:tracePt t="1091" x="3749675" y="5059363"/>
          <p14:tracePt t="1108" x="3756025" y="5051425"/>
          <p14:tracePt t="1143" x="3810000" y="5075238"/>
          <p14:tracePt t="1158" x="3870325" y="5143500"/>
          <p14:tracePt t="1175" x="3946525" y="5257800"/>
          <p14:tracePt t="1191" x="3970338" y="5265738"/>
          <p14:tracePt t="1224" x="3978275" y="5265738"/>
          <p14:tracePt t="1248" x="3984625" y="5241925"/>
          <p14:tracePt t="1258" x="3984625" y="5211763"/>
          <p14:tracePt t="1275" x="3984625" y="5173663"/>
          <p14:tracePt t="1291" x="3984625" y="5127625"/>
          <p14:tracePt t="1308" x="3984625" y="5121275"/>
          <p14:tracePt t="1376" x="3992563" y="5113338"/>
          <p14:tracePt t="1384" x="4016375" y="5113338"/>
          <p14:tracePt t="1392" x="4038600" y="5113338"/>
          <p14:tracePt t="1408" x="4076700" y="5113338"/>
          <p14:tracePt t="1424" x="4130675" y="5113338"/>
          <p14:tracePt t="1441" x="4160838" y="5113338"/>
          <p14:tracePt t="1560" x="4168775" y="5089525"/>
          <p14:tracePt t="1568" x="4168775" y="5059363"/>
          <p14:tracePt t="1600" x="4168775" y="5051425"/>
          <p14:tracePt t="1616" x="4168775" y="5045075"/>
          <p14:tracePt t="1624" x="4168775" y="5037138"/>
          <p14:tracePt t="1880" x="4168775" y="5029200"/>
          <p14:tracePt t="1888" x="4168775" y="4999038"/>
          <p14:tracePt t="1896" x="4152900" y="4953000"/>
          <p14:tracePt t="1908" x="4152900" y="4937125"/>
          <p14:tracePt t="1925" x="4144963" y="4892675"/>
          <p14:tracePt t="1941" x="4122738" y="4708525"/>
          <p14:tracePt t="1958" x="4122738" y="4579938"/>
          <p14:tracePt t="1976" x="4122738" y="4313238"/>
          <p14:tracePt t="1991" x="4122738" y="4175125"/>
          <p14:tracePt t="2008" x="4122738" y="4030663"/>
          <p14:tracePt t="2025" x="4114800" y="3916363"/>
          <p14:tracePt t="2041" x="4114800" y="3848100"/>
          <p14:tracePt t="2058" x="4114800" y="3787775"/>
          <p14:tracePt t="2176" x="4114800" y="3856038"/>
          <p14:tracePt t="2185" x="4114800" y="4144963"/>
          <p14:tracePt t="2192" x="4114800" y="4411663"/>
          <p14:tracePt t="2208" x="4114800" y="4808538"/>
          <p14:tracePt t="2225" x="4114800" y="5097463"/>
          <p14:tracePt t="2241" x="4114800" y="5241925"/>
          <p14:tracePt t="2258" x="4114800" y="5265738"/>
          <p14:tracePt t="2400" x="4114800" y="5249863"/>
          <p14:tracePt t="2408" x="4114800" y="5219700"/>
          <p14:tracePt t="2536" x="4114800" y="5189538"/>
          <p14:tracePt t="2543" x="4122738" y="5159375"/>
          <p14:tracePt t="2552" x="4122738" y="5135563"/>
          <p14:tracePt t="2560" x="4130675" y="5121275"/>
          <p14:tracePt t="2575" x="4137025" y="5083175"/>
          <p14:tracePt t="2591" x="4152900" y="5029200"/>
          <p14:tracePt t="2608" x="4152900" y="5021263"/>
          <p14:tracePt t="2888" x="4160838" y="5021263"/>
          <p14:tracePt t="2896" x="4168775" y="5021263"/>
          <p14:tracePt t="2904" x="4183063" y="5037138"/>
          <p14:tracePt t="2911" x="4191000" y="5045075"/>
          <p14:tracePt t="2925" x="4206875" y="5067300"/>
          <p14:tracePt t="2942" x="4213225" y="5083175"/>
          <p14:tracePt t="2959" x="4244975" y="5083175"/>
          <p14:tracePt t="3032" x="4251325" y="5083175"/>
          <p14:tracePt t="3040" x="4267200" y="5083175"/>
          <p14:tracePt t="3048" x="4313238" y="5083175"/>
          <p14:tracePt t="3058" x="4373563" y="5083175"/>
          <p14:tracePt t="3075" x="4518025" y="5067300"/>
          <p14:tracePt t="3092" x="4686300" y="5045075"/>
          <p14:tracePt t="3108" x="4822825" y="5029200"/>
          <p14:tracePt t="3125" x="4892675" y="5021263"/>
          <p14:tracePt t="3142" x="4899025" y="5021263"/>
          <p14:tracePt t="3232" x="4906963" y="5021263"/>
          <p14:tracePt t="3240" x="4914900" y="5021263"/>
          <p14:tracePt t="3248" x="4922838" y="5021263"/>
          <p14:tracePt t="3258" x="4930775" y="5021263"/>
          <p14:tracePt t="3275" x="4960938" y="5021263"/>
          <p14:tracePt t="3292" x="5083175" y="5021263"/>
          <p14:tracePt t="3308" x="5227638" y="5037138"/>
          <p14:tracePt t="3325" x="5432425" y="5059363"/>
          <p14:tracePt t="3342" x="5646738" y="5089525"/>
          <p14:tracePt t="3359" x="5913438" y="5127625"/>
          <p14:tracePt t="3376" x="6057900" y="5135563"/>
          <p14:tracePt t="3392" x="6156325" y="5143500"/>
          <p14:tracePt t="3408" x="6232525" y="5143500"/>
          <p14:tracePt t="3425" x="6294438" y="5143500"/>
          <p14:tracePt t="3442" x="6370638" y="5143500"/>
          <p14:tracePt t="3458" x="6469063" y="5143500"/>
          <p14:tracePt t="3475" x="6613525" y="5143500"/>
          <p14:tracePt t="3492" x="6735763" y="5143500"/>
          <p14:tracePt t="3508" x="6850063" y="5143500"/>
          <p14:tracePt t="3525" x="6918325" y="5143500"/>
          <p14:tracePt t="3542" x="6964363" y="5143500"/>
          <p14:tracePt t="3600" x="6972300" y="5143500"/>
          <p14:tracePt t="3696" x="6896100" y="5127625"/>
          <p14:tracePt t="3704" x="6804025" y="5105400"/>
          <p14:tracePt t="3712" x="6613525" y="5075238"/>
          <p14:tracePt t="3725" x="6149975" y="5013325"/>
          <p14:tracePt t="3742" x="5227638" y="4922838"/>
          <p14:tracePt t="3759" x="4419600" y="4906963"/>
          <p14:tracePt t="3775" x="3756025" y="4906963"/>
          <p14:tracePt t="3792" x="3513138" y="4899025"/>
          <p14:tracePt t="3809" x="3459163" y="4876800"/>
          <p14:tracePt t="3825" x="3451225" y="4868863"/>
          <p14:tracePt t="3842" x="3451225" y="4854575"/>
          <p14:tracePt t="3859" x="3451225" y="4816475"/>
          <p14:tracePt t="3892" x="3451225" y="4800600"/>
          <p14:tracePt t="3909" x="3459163" y="4746625"/>
          <p14:tracePt t="3925" x="3467100" y="4708525"/>
          <p14:tracePt t="3942" x="3497263" y="4632325"/>
          <p14:tracePt t="3959" x="3535363" y="4549775"/>
          <p14:tracePt t="3975" x="3565525" y="4403725"/>
          <p14:tracePt t="3992" x="3597275" y="4335463"/>
          <p14:tracePt t="4009" x="3635375" y="4283075"/>
          <p14:tracePt t="4025" x="3673475" y="4251325"/>
          <p14:tracePt t="4042" x="3679825" y="4244975"/>
          <p14:tracePt t="4075" x="3687763" y="4237038"/>
          <p14:tracePt t="4096" x="3695700" y="4229100"/>
          <p14:tracePt t="4109" x="3725863" y="4191000"/>
          <p14:tracePt t="4125" x="3802063" y="4144963"/>
          <p14:tracePt t="4142" x="3870325" y="4092575"/>
          <p14:tracePt t="4159" x="3946525" y="4038600"/>
          <p14:tracePt t="4175" x="4068763" y="3970338"/>
          <p14:tracePt t="4192" x="4076700" y="3962400"/>
          <p14:tracePt t="4209" x="4076700" y="3954463"/>
          <p14:tracePt t="4242" x="4068763" y="3946525"/>
          <p14:tracePt t="4259" x="4054475" y="3946525"/>
          <p14:tracePt t="4275" x="4038600" y="3946525"/>
          <p14:tracePt t="4292" x="4030663" y="3946525"/>
          <p14:tracePt t="4309" x="4008438" y="3940175"/>
          <p14:tracePt t="4325" x="3992563" y="3940175"/>
          <p14:tracePt t="4343" x="3984625" y="3932238"/>
          <p14:tracePt t="4359" x="3970338" y="3932238"/>
          <p14:tracePt t="4416" x="3962400" y="3932238"/>
          <p14:tracePt t="4432" x="3946525" y="3932238"/>
          <p14:tracePt t="4448" x="3940175" y="3924300"/>
          <p14:tracePt t="4464" x="3924300" y="3924300"/>
          <p14:tracePt t="4488" x="3916363" y="3924300"/>
          <p14:tracePt t="4552" x="3932238" y="3924300"/>
          <p14:tracePt t="4560" x="3946525" y="3924300"/>
          <p14:tracePt t="4568" x="3984625" y="3940175"/>
          <p14:tracePt t="4576" x="4008438" y="3946525"/>
          <p14:tracePt t="4592" x="4084638" y="3962400"/>
          <p14:tracePt t="4609" x="4144963" y="3970338"/>
          <p14:tracePt t="4625" x="4237038" y="3970338"/>
          <p14:tracePt t="4642" x="4343400" y="3978275"/>
          <p14:tracePt t="4659" x="4359275" y="3992563"/>
          <p14:tracePt t="4704" x="4343400" y="3992563"/>
          <p14:tracePt t="4711" x="4297363" y="3992563"/>
          <p14:tracePt t="4725" x="4267200" y="3992563"/>
          <p14:tracePt t="4743" x="4060825" y="3992563"/>
          <p14:tracePt t="4759" x="3932238" y="4000500"/>
          <p14:tracePt t="4776" x="3679825" y="4016375"/>
          <p14:tracePt t="4792" x="3657600" y="4016375"/>
          <p14:tracePt t="4848" x="3657600" y="4022725"/>
          <p14:tracePt t="4856" x="3711575" y="4030663"/>
          <p14:tracePt t="4864" x="3779838" y="4030663"/>
          <p14:tracePt t="4876" x="3863975" y="4030663"/>
          <p14:tracePt t="4893" x="3992563" y="4030663"/>
          <p14:tracePt t="4909" x="4054475" y="4030663"/>
          <p14:tracePt t="4960" x="4030663" y="4030663"/>
          <p14:tracePt t="4968" x="3970338" y="4030663"/>
          <p14:tracePt t="4976" x="3908425" y="4030663"/>
          <p14:tracePt t="4992" x="3763963" y="4030663"/>
          <p14:tracePt t="5009" x="3749675" y="4030663"/>
          <p14:tracePt t="5056" x="3787775" y="4038600"/>
          <p14:tracePt t="5064" x="3832225" y="4046538"/>
          <p14:tracePt t="5076" x="3894138" y="4046538"/>
          <p14:tracePt t="5092" x="4022725" y="4046538"/>
          <p14:tracePt t="5109" x="4046538" y="4046538"/>
          <p14:tracePt t="5160" x="4022725" y="4046538"/>
          <p14:tracePt t="5232" x="4038600" y="4046538"/>
          <p14:tracePt t="5240" x="4046538" y="4046538"/>
          <p14:tracePt t="5248" x="4054475" y="4046538"/>
          <p14:tracePt t="5289" x="3984625" y="4030663"/>
          <p14:tracePt t="5296" x="3878263" y="4022725"/>
          <p14:tracePt t="5311" x="3322638" y="4008438"/>
          <p14:tracePt t="5326" x="2979738" y="3970338"/>
          <p14:tracePt t="5343" x="2400300" y="3954463"/>
          <p14:tracePt t="5359" x="2079625" y="3946525"/>
          <p14:tracePt t="5376" x="2035175" y="3932238"/>
          <p14:tracePt t="5392" x="2027238" y="3924300"/>
          <p14:tracePt t="5409" x="2027238" y="3902075"/>
          <p14:tracePt t="5426" x="2041525" y="3825875"/>
          <p14:tracePt t="5442" x="2079625" y="3733800"/>
          <p14:tracePt t="5459" x="2117725" y="3635375"/>
          <p14:tracePt t="5476" x="2141538" y="3527425"/>
          <p14:tracePt t="5492" x="2163763" y="3421063"/>
          <p14:tracePt t="5509" x="2193925" y="3336925"/>
          <p14:tracePt t="5513" x="2193925" y="3314700"/>
          <p14:tracePt t="5526" x="2193925" y="3306763"/>
          <p14:tracePt t="5576" x="2193925" y="3360738"/>
          <p14:tracePt t="5584" x="2193925" y="3543300"/>
          <p14:tracePt t="5592" x="2232025" y="3810000"/>
          <p14:tracePt t="5609" x="2301875" y="4503738"/>
          <p14:tracePt t="5627" x="2400300" y="5127625"/>
          <p14:tracePt t="5643" x="2446338" y="5394325"/>
          <p14:tracePt t="5659" x="2460625" y="5432425"/>
          <p14:tracePt t="5693" x="2536825" y="5197475"/>
          <p14:tracePt t="5709" x="2628900" y="4708525"/>
          <p14:tracePt t="5727" x="2667000" y="4122738"/>
          <p14:tracePt t="5743" x="2689225" y="3679825"/>
          <p14:tracePt t="5759" x="2727325" y="3360738"/>
          <p14:tracePt t="5793" x="2727325" y="3459163"/>
          <p14:tracePt t="5809" x="2713038" y="3924300"/>
          <p14:tracePt t="5826" x="2682875" y="4389438"/>
          <p14:tracePt t="5843" x="2682875" y="4648200"/>
          <p14:tracePt t="5859" x="2682875" y="4678363"/>
          <p14:tracePt t="5893" x="2705100" y="4533900"/>
          <p14:tracePt t="5909" x="2797175" y="4054475"/>
          <p14:tracePt t="5926" x="2841625" y="3619500"/>
          <p14:tracePt t="5944" x="2903538" y="3124200"/>
          <p14:tracePt t="5959" x="2903538" y="3101975"/>
          <p14:tracePt t="5993" x="2903538" y="3306763"/>
          <p14:tracePt t="6009" x="2849563" y="3581400"/>
          <p14:tracePt t="6026" x="2811463" y="3832225"/>
          <p14:tracePt t="6043" x="2803525" y="3916363"/>
          <p14:tracePt t="6059" x="2797175" y="3924300"/>
          <p14:tracePt t="6093" x="2903538" y="3665538"/>
          <p14:tracePt t="6109" x="2979738" y="3451225"/>
          <p14:tracePt t="6126" x="3048000" y="3230563"/>
          <p14:tracePt t="6143" x="3063875" y="3184525"/>
          <p14:tracePt t="6168" x="3055938" y="3306763"/>
          <p14:tracePt t="6176" x="3009900" y="3513138"/>
          <p14:tracePt t="6193" x="2917825" y="3840163"/>
          <p14:tracePt t="6209" x="2857500" y="4068763"/>
          <p14:tracePt t="6226" x="2841625" y="4114800"/>
          <p14:tracePt t="6260" x="2841625" y="4076700"/>
          <p14:tracePt t="6276" x="2879725" y="3810000"/>
          <p14:tracePt t="6293" x="2917825" y="3627438"/>
          <p14:tracePt t="6309" x="2941638" y="3513138"/>
          <p14:tracePt t="6352" x="2941638" y="3565525"/>
          <p14:tracePt t="6360" x="2933700" y="3657600"/>
          <p14:tracePt t="6376" x="2925763" y="3733800"/>
          <p14:tracePt t="6393" x="2925763" y="3756025"/>
          <p14:tracePt t="6464" x="2911475" y="3756025"/>
          <p14:tracePt t="6472" x="2903538" y="3741738"/>
          <p14:tracePt t="6479" x="2895600" y="3733800"/>
          <p14:tracePt t="6728" x="2911475" y="3725863"/>
          <p14:tracePt t="6736" x="2941638" y="3733800"/>
          <p14:tracePt t="6744" x="2979738" y="3741738"/>
          <p14:tracePt t="6760" x="3055938" y="3741738"/>
          <p14:tracePt t="6776" x="3322638" y="3741738"/>
          <p14:tracePt t="6793" x="3505200" y="3725863"/>
          <p14:tracePt t="6810" x="3665538" y="3665538"/>
          <p14:tracePt t="6826" x="3810000" y="3611563"/>
          <p14:tracePt t="6843" x="3916363" y="3589338"/>
          <p14:tracePt t="6860" x="3940175" y="3581400"/>
          <p14:tracePt t="6876" x="3946525" y="3573463"/>
          <p14:tracePt t="6928" x="3954463" y="3573463"/>
          <p14:tracePt t="6936" x="3970338" y="3581400"/>
          <p14:tracePt t="6944" x="4000500" y="3581400"/>
          <p14:tracePt t="6960" x="4046538" y="3603625"/>
          <p14:tracePt t="6976" x="4122738" y="3641725"/>
          <p14:tracePt t="6994" x="4275138" y="3733800"/>
          <p14:tracePt t="7010" x="4359275" y="3779838"/>
          <p14:tracePt t="7026" x="4403725" y="3810000"/>
          <p14:tracePt t="7043" x="4419600" y="3817938"/>
          <p14:tracePt t="7096" x="4411663" y="3817938"/>
          <p14:tracePt t="7104" x="4373563" y="3817938"/>
          <p14:tracePt t="7111" x="4313238" y="3817938"/>
          <p14:tracePt t="7127" x="4221163" y="3817938"/>
          <p14:tracePt t="7143" x="4152900" y="3840163"/>
          <p14:tracePt t="7160" x="4084638" y="3870325"/>
          <p14:tracePt t="7272" x="4076700" y="3870325"/>
          <p14:tracePt t="7296" x="4068763" y="3870325"/>
          <p14:tracePt t="7320" x="4060825" y="3870325"/>
          <p14:tracePt t="7328" x="4046538" y="3878263"/>
          <p14:tracePt t="7336" x="4030663" y="3894138"/>
          <p14:tracePt t="7344" x="4030663" y="3902075"/>
          <p14:tracePt t="7360" x="4000500" y="3932238"/>
          <p14:tracePt t="7376" x="3992563" y="3940175"/>
          <p14:tracePt t="7432" x="3984625" y="3946525"/>
          <p14:tracePt t="7440" x="3970338" y="3946525"/>
          <p14:tracePt t="7448" x="3962400" y="3946525"/>
          <p14:tracePt t="7460" x="3940175" y="3946525"/>
          <p14:tracePt t="7477" x="3902075" y="3946525"/>
          <p14:tracePt t="7494" x="3856038" y="3946525"/>
          <p14:tracePt t="7510" x="3832225" y="3946525"/>
          <p14:tracePt t="7656" x="3825875" y="3946525"/>
          <p14:tracePt t="7672" x="3817938" y="3946525"/>
          <p14:tracePt t="7792" x="3825875" y="3954463"/>
          <p14:tracePt t="7800" x="3863975" y="3954463"/>
          <p14:tracePt t="7810" x="3932238" y="3954463"/>
          <p14:tracePt t="7827" x="4068763" y="3932238"/>
          <p14:tracePt t="7843" x="4237038" y="3916363"/>
          <p14:tracePt t="7860" x="4373563" y="3902075"/>
          <p14:tracePt t="7877" x="4449763" y="3894138"/>
          <p14:tracePt t="7895" x="4457700" y="3894138"/>
          <p14:tracePt t="8154" x="4411663" y="3886200"/>
          <p14:tracePt t="8160" x="4313238" y="3886200"/>
          <p14:tracePt t="8168" x="4221163" y="3902075"/>
          <p14:tracePt t="8177" x="4130675" y="3908425"/>
          <p14:tracePt t="8193" x="3932238" y="3940175"/>
          <p14:tracePt t="8210" x="3794125" y="3954463"/>
          <p14:tracePt t="8227" x="3733800" y="3962400"/>
          <p14:tracePt t="8424" x="3749675" y="3932238"/>
          <p14:tracePt t="8432" x="3802063" y="3908425"/>
          <p14:tracePt t="8443" x="3863975" y="3902075"/>
          <p14:tracePt t="8460" x="4038600" y="3856038"/>
          <p14:tracePt t="8477" x="4267200" y="3779838"/>
          <p14:tracePt t="8493" x="4465638" y="3725863"/>
          <p14:tracePt t="8510" x="4572000" y="3673475"/>
          <p14:tracePt t="8526" x="4587875" y="3665538"/>
          <p14:tracePt t="8550" x="4587875" y="3635375"/>
          <p14:tracePt t="8560" x="4572000" y="3559175"/>
          <p14:tracePt t="8576" x="4479925" y="3444875"/>
          <p14:tracePt t="8594" x="4419600" y="3360738"/>
          <p14:tracePt t="8626" x="4411663" y="3330575"/>
          <p14:tracePt t="8643" x="4381500" y="3238500"/>
          <p14:tracePt t="8677" x="4365625" y="3170238"/>
          <p14:tracePt t="8693" x="4343400" y="3140075"/>
          <p14:tracePt t="8727" x="4343400" y="3124200"/>
          <p14:tracePt t="8824" x="4343400" y="3116263"/>
          <p14:tracePt t="8840" x="4359275" y="3116263"/>
          <p14:tracePt t="8847" x="4403725" y="3116263"/>
          <p14:tracePt t="8860" x="4457700" y="3132138"/>
          <p14:tracePt t="8877" x="4525963" y="3140075"/>
          <p14:tracePt t="8894" x="4746625" y="3178175"/>
          <p14:tracePt t="8911" x="4838700" y="3184525"/>
          <p14:tracePt t="8927" x="4983163" y="3184525"/>
          <p14:tracePt t="9080" x="4991100" y="3184525"/>
          <p14:tracePt t="9112" x="4983163" y="3184525"/>
          <p14:tracePt t="9120" x="4983163" y="3192463"/>
          <p14:tracePt t="9128" x="4953000" y="3222625"/>
          <p14:tracePt t="9144" x="4906963" y="3276600"/>
          <p14:tracePt t="9160" x="4899025" y="3292475"/>
          <p14:tracePt t="9177" x="4892675" y="3298825"/>
          <p14:tracePt t="9216" x="4892675" y="3306763"/>
          <p14:tracePt t="9227" x="4892675" y="3314700"/>
          <p14:tracePt t="9244" x="4892675" y="3489325"/>
          <p14:tracePt t="9261" x="4892675" y="3749675"/>
          <p14:tracePt t="9277" x="4892675" y="4144963"/>
          <p14:tracePt t="9296" x="4892675" y="4830763"/>
          <p14:tracePt t="9311" x="4892675" y="5059363"/>
          <p14:tracePt t="9327" x="4892675" y="5600700"/>
          <p14:tracePt t="9344" x="4876800" y="5807075"/>
          <p14:tracePt t="9361" x="4860925" y="5867400"/>
          <p14:tracePt t="9432" x="4846638" y="5707063"/>
          <p14:tracePt t="9440" x="4778375" y="5478463"/>
          <p14:tracePt t="9448" x="4694238" y="5189538"/>
          <p14:tracePt t="9461" x="4549775" y="4854575"/>
          <p14:tracePt t="9477" x="4389438" y="4297363"/>
          <p14:tracePt t="9494" x="4297363" y="3794125"/>
          <p14:tracePt t="9511" x="4251325" y="3421063"/>
          <p14:tracePt t="9527" x="4237038" y="3268663"/>
          <p14:tracePt t="9568" x="4237038" y="3322638"/>
          <p14:tracePt t="9577" x="4237038" y="3459163"/>
          <p14:tracePt t="9594" x="4198938" y="3810000"/>
          <p14:tracePt t="9611" x="4137025" y="4259263"/>
          <p14:tracePt t="9627" x="4092575" y="4618038"/>
          <p14:tracePt t="9644" x="4076700" y="4716463"/>
          <p14:tracePt t="9661" x="4076700" y="4724400"/>
          <p14:tracePt t="9694" x="4122738" y="4664075"/>
          <p14:tracePt t="9711" x="4183063" y="4389438"/>
          <p14:tracePt t="9727" x="4183063" y="4022725"/>
          <p14:tracePt t="9744" x="4183063" y="3863975"/>
          <p14:tracePt t="9761" x="4183063" y="3832225"/>
          <p14:tracePt t="9795" x="4160838" y="3848100"/>
          <p14:tracePt t="9811" x="4130675" y="4000500"/>
          <p14:tracePt t="9827" x="4130675" y="4137025"/>
          <p14:tracePt t="9844" x="4130675" y="4237038"/>
          <p14:tracePt t="9861" x="4137025" y="4251325"/>
          <p14:tracePt t="9896" x="4144963" y="4251325"/>
          <p14:tracePt t="9911" x="4160838" y="4183063"/>
          <p14:tracePt t="9927" x="4144963" y="3954463"/>
          <p14:tracePt t="9944" x="4106863" y="3825875"/>
          <p14:tracePt t="9961" x="4106863" y="3763963"/>
          <p14:tracePt t="10000" x="4092575" y="3825875"/>
          <p14:tracePt t="10011" x="4092575" y="3978275"/>
          <p14:tracePt t="10027" x="4092575" y="4389438"/>
          <p14:tracePt t="10031" x="4106863" y="4648200"/>
          <p14:tracePt t="10044" x="4144963" y="4884738"/>
          <p14:tracePt t="10061" x="4191000" y="5127625"/>
          <p14:tracePt t="10077" x="4221163" y="5197475"/>
          <p14:tracePt t="10112" x="4275138" y="4983163"/>
          <p14:tracePt t="10127" x="4289425" y="4587875"/>
          <p14:tracePt t="10144" x="4183063" y="4114800"/>
          <p14:tracePt t="10161" x="4144963" y="3886200"/>
          <p14:tracePt t="10178" x="4137025" y="3840163"/>
          <p14:tracePt t="10212" x="4130675" y="3848100"/>
          <p14:tracePt t="10228" x="4122738" y="4092575"/>
          <p14:tracePt t="10244" x="4122738" y="4427538"/>
          <p14:tracePt t="10261" x="4152900" y="4678363"/>
          <p14:tracePt t="10278" x="4183063" y="4808538"/>
          <p14:tracePt t="10294" x="4198938" y="4830763"/>
          <p14:tracePt t="10314" x="4229100" y="4822825"/>
          <p14:tracePt t="10328" x="4275138" y="4610100"/>
          <p14:tracePt t="10344" x="4275138" y="4305300"/>
          <p14:tracePt t="10361" x="4229100" y="3992563"/>
          <p14:tracePt t="10378" x="4213225" y="3825875"/>
          <p14:tracePt t="10394" x="4198938" y="3763963"/>
          <p14:tracePt t="10429" x="4198938" y="3902075"/>
          <p14:tracePt t="10444" x="4198938" y="4503738"/>
          <p14:tracePt t="10461" x="4237038" y="5273675"/>
          <p14:tracePt t="10478" x="4321175" y="5851525"/>
          <p14:tracePt t="10495" x="4419600" y="6088063"/>
          <p14:tracePt t="10528" x="4495800" y="5927725"/>
          <p14:tracePt t="10544" x="4564063" y="5494338"/>
          <p14:tracePt t="10561" x="4564063" y="4999038"/>
          <p14:tracePt t="10578" x="4525963" y="4602163"/>
          <p14:tracePt t="10594" x="4518025" y="4359275"/>
          <p14:tracePt t="10611" x="4518025" y="4289425"/>
          <p14:tracePt t="10656" x="4572000" y="4373563"/>
          <p14:tracePt t="10663" x="4670425" y="4503738"/>
          <p14:tracePt t="10678" x="4800600" y="4656138"/>
          <p14:tracePt t="10695" x="5097463" y="4792663"/>
          <p14:tracePt t="10711" x="5426075" y="4822825"/>
          <p14:tracePt t="10728" x="5608638" y="4778375"/>
          <p14:tracePt t="10745" x="5730875" y="4716463"/>
          <p14:tracePt t="10761" x="5783263" y="4670425"/>
          <p14:tracePt t="10809" x="5791200" y="4670425"/>
          <p14:tracePt t="10815" x="5807075" y="4670425"/>
          <p14:tracePt t="10828" x="5837238" y="4670425"/>
          <p14:tracePt t="10845" x="5913438" y="4702175"/>
          <p14:tracePt t="10861" x="6042025" y="4740275"/>
          <p14:tracePt t="10878" x="6103938" y="4754563"/>
          <p14:tracePt t="10895" x="6164263" y="4754563"/>
          <p14:tracePt t="10911" x="6218238" y="4754563"/>
          <p14:tracePt t="11016" x="6210300" y="4754563"/>
          <p14:tracePt t="11024" x="6118225" y="4754563"/>
          <p14:tracePt t="11032" x="6019800" y="4754563"/>
          <p14:tracePt t="11045" x="6003925" y="4754563"/>
          <p14:tracePt t="11344" x="6003925" y="4762500"/>
          <p14:tracePt t="11352" x="6088063" y="4784725"/>
          <p14:tracePt t="11361" x="6324600" y="4854575"/>
          <p14:tracePt t="11378" x="7185025" y="5067300"/>
          <p14:tracePt t="11395" x="8183563" y="5287963"/>
          <p14:tracePt t="11411" x="9250363" y="5372100"/>
          <p14:tracePt t="11428" x="10218738" y="5372100"/>
          <p14:tracePt t="11445" x="11002963" y="5121275"/>
          <p14:tracePt t="11461" x="11445875" y="4808538"/>
          <p14:tracePt t="11479" x="11590338" y="4213225"/>
          <p14:tracePt t="11495" x="11528425" y="3908425"/>
          <p14:tracePt t="11512" x="10645775" y="2911475"/>
          <p14:tracePt t="11528" x="9677400" y="2239963"/>
          <p14:tracePt t="11545" x="8580438" y="1660525"/>
          <p14:tracePt t="11561" x="7239000" y="1181100"/>
          <p14:tracePt t="11578" x="6011863" y="914400"/>
          <p14:tracePt t="11595" x="4968875" y="822325"/>
          <p14:tracePt t="11611" x="4016375" y="846138"/>
          <p14:tracePt t="11628" x="3170238" y="1120775"/>
          <p14:tracePt t="11645" x="2446338" y="1577975"/>
          <p14:tracePt t="11661" x="1965325" y="2225675"/>
          <p14:tracePt t="11679" x="1660525" y="3513138"/>
          <p14:tracePt t="11696" x="1844675" y="4503738"/>
          <p14:tracePt t="11711" x="2346325" y="5440363"/>
          <p14:tracePt t="11728" x="3101975" y="6156325"/>
          <p14:tracePt t="11745" x="4160838" y="6569075"/>
          <p14:tracePt t="11761" x="5464175" y="6651625"/>
          <p14:tracePt t="11778" x="7010400" y="6378575"/>
          <p14:tracePt t="11796" x="8397875" y="5867400"/>
          <p14:tracePt t="11811" x="9440863" y="5257800"/>
          <p14:tracePt t="11828" x="9944100" y="4678363"/>
          <p14:tracePt t="11845" x="10050463" y="4237038"/>
          <p14:tracePt t="11861" x="9936163" y="3787775"/>
          <p14:tracePt t="11879" x="9128125" y="3192463"/>
          <p14:tracePt t="11895" x="8594725" y="3086100"/>
          <p14:tracePt t="11913" x="6804025" y="2955925"/>
          <p14:tracePt t="11928" x="5638800" y="3292475"/>
          <p14:tracePt t="11945" x="4708525" y="3932238"/>
          <p14:tracePt t="11962" x="4191000" y="4746625"/>
          <p14:tracePt t="11978" x="3978275" y="5508625"/>
          <p14:tracePt t="11995" x="4068763" y="6194425"/>
          <p14:tracePt t="12012" x="4549775" y="6637338"/>
          <p14:tracePt t="12028" x="5600700" y="6759575"/>
          <p14:tracePt t="12045" x="7102475" y="6583363"/>
          <p14:tracePt t="12048" x="7878763" y="6392863"/>
          <p14:tracePt t="12062" x="8564563" y="6080125"/>
          <p14:tracePt t="12079" x="9974263" y="5075238"/>
          <p14:tracePt t="12095" x="10248900" y="4397375"/>
          <p14:tracePt t="12112" x="10104438" y="3825875"/>
          <p14:tracePt t="12128" x="9471025" y="3352800"/>
          <p14:tracePt t="12145" x="8283575" y="3055938"/>
          <p14:tracePt t="12162" x="6591300" y="2971800"/>
          <p14:tracePt t="12178" x="4991100" y="3184525"/>
          <p14:tracePt t="12195" x="3695700" y="3749675"/>
          <p14:tracePt t="12212" x="2803525" y="4427538"/>
          <p14:tracePt t="12228" x="2454275" y="5151438"/>
          <p14:tracePt t="12245" x="2454275" y="5684838"/>
          <p14:tracePt t="12262" x="2803525" y="6103938"/>
          <p14:tracePt t="12279" x="4359275" y="6270625"/>
          <p14:tracePt t="12295" x="4983163" y="6194425"/>
          <p14:tracePt t="12312" x="6781800" y="5600700"/>
          <p14:tracePt t="12328" x="7292975" y="5211763"/>
          <p14:tracePt t="12345" x="7375525" y="4937125"/>
          <p14:tracePt t="12362" x="7246938" y="4618038"/>
          <p14:tracePt t="12378" x="6659563" y="4183063"/>
          <p14:tracePt t="12395" x="5584825" y="3810000"/>
          <p14:tracePt t="12413" x="4389438" y="3611563"/>
          <p14:tracePt t="12428" x="3535363" y="3581400"/>
          <p14:tracePt t="12445" x="3140075" y="3627438"/>
          <p14:tracePt t="12462" x="3017838" y="3725863"/>
          <p14:tracePt t="12478" x="3001963" y="3741738"/>
          <p14:tracePt t="12712" x="3001963" y="3749675"/>
          <p14:tracePt t="12721" x="3001963" y="3802063"/>
          <p14:tracePt t="12728" x="3025775" y="3932238"/>
          <p14:tracePt t="12745" x="3070225" y="4137025"/>
          <p14:tracePt t="12762" x="3146425" y="4275138"/>
          <p14:tracePt t="12778" x="3184525" y="4305300"/>
          <p14:tracePt t="12795" x="3192463" y="4305300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22401" y="1019069"/>
            <a:ext cx="74055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Distributions and their Graphs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96697" y="2012441"/>
            <a:ext cx="9666288" cy="34163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Distributions and Their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Graphs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التوزيعات التكرارية وتمثيلها بيانيا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Graphs and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Displays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بعض نماذج التمثيل البياني                               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of Central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Tendency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مقاييس النزعة المركزية                           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مقاييس التشتت                                                   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Position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مقاييس الموقع                                                      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8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480"/>
    </mc:Choice>
    <mc:Fallback xmlns="">
      <p:transition advTm="2048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112" x="3116263" y="4305300"/>
          <p14:tracePt t="8120" x="2979738" y="4275138"/>
          <p14:tracePt t="8130" x="2887663" y="4244975"/>
          <p14:tracePt t="8146" x="2651125" y="4206875"/>
          <p14:tracePt t="8163" x="2454275" y="4206875"/>
          <p14:tracePt t="8180" x="2354263" y="4206875"/>
          <p14:tracePt t="8197" x="2332038" y="4206875"/>
          <p14:tracePt t="8656" x="2384425" y="4206875"/>
          <p14:tracePt t="8665" x="2492375" y="4221163"/>
          <p14:tracePt t="8671" x="2636838" y="4251325"/>
          <p14:tracePt t="8680" x="2827338" y="4251325"/>
          <p14:tracePt t="8697" x="3276600" y="4251325"/>
          <p14:tracePt t="8713" x="3695700" y="4251325"/>
          <p14:tracePt t="8730" x="4092575" y="4251325"/>
          <p14:tracePt t="8747" x="4427538" y="4251325"/>
          <p14:tracePt t="8764" x="4556125" y="4251325"/>
          <p14:tracePt t="8780" x="4564063" y="4251325"/>
          <p14:tracePt t="8816" x="4572000" y="4259263"/>
          <p14:tracePt t="8830" x="4518025" y="4259263"/>
          <p14:tracePt t="8847" x="3565525" y="4221163"/>
          <p14:tracePt t="8865" x="2827338" y="4221163"/>
          <p14:tracePt t="8880" x="2598738" y="4221163"/>
          <p14:tracePt t="8898" x="2590800" y="4221163"/>
          <p14:tracePt t="8913" x="2720975" y="4283075"/>
          <p14:tracePt t="8930" x="2963863" y="4335463"/>
          <p14:tracePt t="8947" x="3878263" y="4518025"/>
          <p14:tracePt t="8964" x="4716463" y="4610100"/>
          <p14:tracePt t="8980" x="5097463" y="4678363"/>
          <p14:tracePt t="8997" x="5127625" y="4686300"/>
          <p14:tracePt t="9013" x="5135563" y="4694238"/>
          <p14:tracePt t="9031" x="4770438" y="4640263"/>
          <p14:tracePt t="9047" x="4359275" y="4640263"/>
          <p14:tracePt t="9063" x="3589338" y="4556125"/>
          <p14:tracePt t="9105" x="3611563" y="4556125"/>
          <p14:tracePt t="9114" x="3679825" y="4556125"/>
          <p14:tracePt t="9130" x="4030663" y="4518025"/>
          <p14:tracePt t="9147" x="4297363" y="4518025"/>
          <p14:tracePt t="9164" x="4305300" y="4518025"/>
          <p14:tracePt t="9199" x="4229100" y="4495800"/>
          <p14:tracePt t="9214" x="4160838" y="4479925"/>
          <p14:tracePt t="9230" x="4144963" y="4473575"/>
          <p14:tracePt t="9248" x="4152900" y="4473575"/>
          <p14:tracePt t="9264" x="4359275" y="4473575"/>
          <p14:tracePt t="9280" x="4937125" y="4473575"/>
          <p14:tracePt t="9298" x="5600700" y="4473575"/>
          <p14:tracePt t="9314" x="5730875" y="4473575"/>
          <p14:tracePt t="9347" x="5654675" y="4465638"/>
          <p14:tracePt t="9364" x="5219700" y="4343400"/>
          <p14:tracePt t="9380" x="4175125" y="4237038"/>
          <p14:tracePt t="9397" x="3649663" y="4191000"/>
          <p14:tracePt t="9414" x="3641725" y="4191000"/>
          <p14:tracePt t="9431" x="3787775" y="4229100"/>
          <p14:tracePt t="9447" x="4229100" y="4283075"/>
          <p14:tracePt t="9464" x="5121275" y="4297363"/>
          <p14:tracePt t="9480" x="5668963" y="4321175"/>
          <p14:tracePt t="9497" x="5684838" y="4321175"/>
          <p14:tracePt t="9530" x="5470525" y="4297363"/>
          <p14:tracePt t="9547" x="4922838" y="4198938"/>
          <p14:tracePt t="9564" x="4365625" y="4144963"/>
          <p14:tracePt t="9580" x="4335463" y="4137025"/>
          <p14:tracePt t="9614" x="4351338" y="4137025"/>
          <p14:tracePt t="9631" x="4503738" y="4122738"/>
          <p14:tracePt t="9647" x="4664075" y="4106863"/>
          <p14:tracePt t="9696" x="4587875" y="4098925"/>
          <p14:tracePt t="9705" x="4518025" y="4098925"/>
          <p14:tracePt t="9714" x="4441825" y="4106863"/>
          <p14:tracePt t="9744" x="4449763" y="4114800"/>
          <p14:tracePt t="9751" x="4495800" y="4122738"/>
          <p14:tracePt t="9764" x="4549775" y="4144963"/>
          <p14:tracePt t="9780" x="4678363" y="4175125"/>
          <p14:tracePt t="9799" x="4762500" y="4175125"/>
          <p14:tracePt t="9840" x="4648200" y="4160838"/>
          <p14:tracePt t="9848" x="4487863" y="4122738"/>
          <p14:tracePt t="9864" x="3946525" y="4122738"/>
          <p14:tracePt t="9880" x="3832225" y="4114800"/>
          <p14:tracePt t="9914" x="3878263" y="4114800"/>
          <p14:tracePt t="9930" x="4183063" y="4137025"/>
          <p14:tracePt t="9947" x="4960938" y="4198938"/>
          <p14:tracePt t="9964" x="5364163" y="4267200"/>
          <p14:tracePt t="9980" x="5380038" y="4275138"/>
          <p14:tracePt t="10014" x="5197475" y="4305300"/>
          <p14:tracePt t="10031" x="4602163" y="4359275"/>
          <p14:tracePt t="10047" x="4054475" y="4359275"/>
          <p14:tracePt t="10088" x="4046538" y="4359275"/>
          <p14:tracePt t="10097" x="4068763" y="4351338"/>
          <p14:tracePt t="10114" x="4283075" y="4259263"/>
          <p14:tracePt t="10131" x="4411663" y="4244975"/>
          <p14:tracePt t="10184" x="4397375" y="4229100"/>
          <p14:tracePt t="10192" x="4351338" y="4221163"/>
          <p14:tracePt t="10200" x="4313238" y="4221163"/>
          <p14:tracePt t="10214" x="4289425" y="4221163"/>
          <p14:tracePt t="10760" x="4289425" y="4213225"/>
          <p14:tracePt t="10768" x="4359275" y="4229100"/>
          <p14:tracePt t="10781" x="4479925" y="4259263"/>
          <p14:tracePt t="10799" x="4860925" y="4373563"/>
          <p14:tracePt t="10815" x="4899025" y="4389438"/>
          <p14:tracePt t="10928" x="4800600" y="4381500"/>
          <p14:tracePt t="10936" x="4708525" y="4343400"/>
          <p14:tracePt t="10947" x="4618038" y="4327525"/>
          <p14:tracePt t="10964" x="4275138" y="4297363"/>
          <p14:tracePt t="10981" x="3695700" y="4305300"/>
          <p14:tracePt t="10998" x="2994025" y="4381500"/>
          <p14:tracePt t="11015" x="2193925" y="4441825"/>
          <p14:tracePt t="11031" x="1920875" y="4473575"/>
          <p14:tracePt t="11047" x="1812925" y="4503738"/>
          <p14:tracePt t="11464" x="1798638" y="4518025"/>
          <p14:tracePt t="11568" x="1790700" y="4525963"/>
          <p14:tracePt t="11576" x="1760538" y="4632325"/>
          <p14:tracePt t="11584" x="1698625" y="4746625"/>
          <p14:tracePt t="11598" x="1654175" y="4860925"/>
          <p14:tracePt t="11615" x="1577975" y="5037138"/>
          <p14:tracePt t="11631" x="1508125" y="5203825"/>
          <p14:tracePt t="11648" x="1493838" y="5227638"/>
          <p14:tracePt t="11934" x="1493838" y="5211763"/>
          <p14:tracePt t="11942" x="1501775" y="5121275"/>
          <p14:tracePt t="11950" x="1516063" y="5051425"/>
          <p14:tracePt t="11964" x="1539875" y="5006975"/>
          <p14:tracePt t="11981" x="1554163" y="4937125"/>
          <p14:tracePt t="11998" x="1600200" y="4830763"/>
          <p14:tracePt t="12015" x="1616075" y="4784725"/>
          <p14:tracePt t="12031" x="1622425" y="4778375"/>
          <p14:tracePt t="12112" x="1630363" y="4778375"/>
          <p14:tracePt t="12120" x="1654175" y="4778375"/>
          <p14:tracePt t="12131" x="1714500" y="4778375"/>
          <p14:tracePt t="12148" x="1905000" y="4822825"/>
          <p14:tracePt t="12165" x="2324100" y="4999038"/>
          <p14:tracePt t="12181" x="2949575" y="5113338"/>
          <p14:tracePt t="12200" x="3527425" y="5113338"/>
          <p14:tracePt t="12215" x="3687763" y="5097463"/>
          <p14:tracePt t="12231" x="3817938" y="5037138"/>
          <p14:tracePt t="12265" x="3817938" y="4975225"/>
          <p14:tracePt t="12281" x="3619500" y="4830763"/>
          <p14:tracePt t="12298" x="3238500" y="4716463"/>
          <p14:tracePt t="12315" x="2987675" y="4670425"/>
          <p14:tracePt t="12331" x="2903538" y="4670425"/>
          <p14:tracePt t="12365" x="2895600" y="4670425"/>
          <p14:tracePt t="12381" x="2963863" y="4694238"/>
          <p14:tracePt t="12399" x="3268663" y="4784725"/>
          <p14:tracePt t="12415" x="3352800" y="4808538"/>
          <p14:tracePt t="12431" x="3679825" y="4953000"/>
          <p14:tracePt t="12448" x="3717925" y="4975225"/>
          <p14:tracePt t="12472" x="3641725" y="4975225"/>
          <p14:tracePt t="12481" x="3551238" y="4960938"/>
          <p14:tracePt t="12498" x="3192463" y="4960938"/>
          <p14:tracePt t="12515" x="2873375" y="4906963"/>
          <p14:tracePt t="12531" x="2827338" y="4906963"/>
          <p14:tracePt t="12565" x="2873375" y="4906963"/>
          <p14:tracePt t="12581" x="3070225" y="4854575"/>
          <p14:tracePt t="12599" x="3535363" y="4808538"/>
          <p14:tracePt t="12616" x="3619500" y="4808538"/>
          <p14:tracePt t="12648" x="3611563" y="4808538"/>
          <p14:tracePt t="12665" x="3398838" y="4816475"/>
          <p14:tracePt t="12682" x="3146425" y="4892675"/>
          <p14:tracePt t="12698" x="3094038" y="4914900"/>
          <p14:tracePt t="12715" x="3086100" y="4922838"/>
          <p14:tracePt t="12731" x="3192463" y="4945063"/>
          <p14:tracePt t="12748" x="3390900" y="4960938"/>
          <p14:tracePt t="12765" x="3802063" y="4906963"/>
          <p14:tracePt t="12782" x="4122738" y="4838700"/>
          <p14:tracePt t="12798" x="4144963" y="4822825"/>
          <p14:tracePt t="12816" x="4106863" y="4808538"/>
          <p14:tracePt t="12832" x="3908425" y="4746625"/>
          <p14:tracePt t="12848" x="3756025" y="4702175"/>
          <p14:tracePt t="12865" x="3665538" y="4708525"/>
          <p14:tracePt t="12882" x="3673475" y="4708525"/>
          <p14:tracePt t="12898" x="3825875" y="4754563"/>
          <p14:tracePt t="12915" x="4160838" y="4838700"/>
          <p14:tracePt t="12932" x="4762500" y="4860925"/>
          <p14:tracePt t="12935" x="4991100" y="4914900"/>
          <p14:tracePt t="12948" x="5075238" y="4945063"/>
          <p14:tracePt t="12965" x="5075238" y="4953000"/>
          <p14:tracePt t="12982" x="5006975" y="4991100"/>
          <p14:tracePt t="12999" x="4473575" y="5135563"/>
          <p14:tracePt t="13015" x="3521075" y="5165725"/>
          <p14:tracePt t="13032" x="2035175" y="5165725"/>
          <p14:tracePt t="13048" x="1431925" y="5165725"/>
          <p14:tracePt t="13065" x="1265238" y="5165725"/>
          <p14:tracePt t="13082" x="1249363" y="5165725"/>
          <p14:tracePt t="13336" x="1273175" y="5173663"/>
          <p14:tracePt t="13344" x="1295400" y="5181600"/>
          <p14:tracePt t="13351" x="1325563" y="5189538"/>
          <p14:tracePt t="13365" x="1349375" y="5197475"/>
          <p14:tracePt t="13382" x="1417638" y="5219700"/>
          <p14:tracePt t="13399" x="1493838" y="5249863"/>
          <p14:tracePt t="13415" x="1592263" y="5295900"/>
          <p14:tracePt t="13432" x="1616075" y="5311775"/>
          <p14:tracePt t="13449" x="1622425" y="5311775"/>
          <p14:tracePt t="13472" x="1630363" y="5311775"/>
          <p14:tracePt t="13482" x="1630363" y="5318125"/>
          <p14:tracePt t="13498" x="1630363" y="5418138"/>
          <p14:tracePt t="13515" x="1630363" y="5486400"/>
          <p14:tracePt t="13532" x="1630363" y="5562600"/>
          <p14:tracePt t="13549" x="1630363" y="5646738"/>
          <p14:tracePt t="13565" x="1630363" y="5676900"/>
          <p14:tracePt t="13582" x="1630363" y="5684838"/>
          <p14:tracePt t="13648" x="1654175" y="5676900"/>
          <p14:tracePt t="13655" x="1684338" y="5646738"/>
          <p14:tracePt t="13666" x="1730375" y="5622925"/>
          <p14:tracePt t="13682" x="1736725" y="5616575"/>
          <p14:tracePt t="13743" x="1698625" y="5684838"/>
          <p14:tracePt t="13751" x="1646238" y="5737225"/>
          <p14:tracePt t="13759" x="1622425" y="5775325"/>
          <p14:tracePt t="13767" x="1608138" y="5813425"/>
          <p14:tracePt t="13831" x="1660525" y="5813425"/>
          <p14:tracePt t="13839" x="1774825" y="5768975"/>
          <p14:tracePt t="13848" x="1927225" y="5715000"/>
          <p14:tracePt t="13865" x="2187575" y="5578475"/>
          <p14:tracePt t="13882" x="2339975" y="5486400"/>
          <p14:tracePt t="13898" x="2370138" y="5464175"/>
          <p14:tracePt t="13936" x="2346325" y="5464175"/>
          <p14:tracePt t="13948" x="2278063" y="5456238"/>
          <p14:tracePt t="13965" x="2049463" y="5508625"/>
          <p14:tracePt t="13982" x="1912938" y="5554663"/>
          <p14:tracePt t="14039" x="1927225" y="5570538"/>
          <p14:tracePt t="14047" x="2003425" y="5592763"/>
          <p14:tracePt t="14055" x="2065338" y="5608638"/>
          <p14:tracePt t="14065" x="2133600" y="5638800"/>
          <p14:tracePt t="14082" x="2171700" y="5638800"/>
          <p14:tracePt t="14098" x="2179638" y="5646738"/>
          <p14:tracePt t="14136" x="2141538" y="5646738"/>
          <p14:tracePt t="14148" x="2049463" y="5616575"/>
          <p14:tracePt t="14165" x="1851025" y="5584825"/>
          <p14:tracePt t="14182" x="1760538" y="5584825"/>
          <p14:tracePt t="14215" x="1752600" y="5584825"/>
          <p14:tracePt t="14232" x="1806575" y="5540375"/>
          <p14:tracePt t="14249" x="1973263" y="5464175"/>
          <p14:tracePt t="14265" x="2095500" y="5456238"/>
          <p14:tracePt t="14282" x="2103438" y="5456238"/>
          <p14:tracePt t="14327" x="2057400" y="5502275"/>
          <p14:tracePt t="14335" x="1973263" y="5546725"/>
          <p14:tracePt t="14349" x="1882775" y="5562600"/>
          <p14:tracePt t="14365" x="1820863" y="5578475"/>
          <p14:tracePt t="14415" x="1882775" y="5532438"/>
          <p14:tracePt t="14423" x="1989138" y="5486400"/>
          <p14:tracePt t="14432" x="2133600" y="5440363"/>
          <p14:tracePt t="14449" x="2301875" y="5394325"/>
          <p14:tracePt t="14465" x="2346325" y="5380038"/>
          <p14:tracePt t="14503" x="2339975" y="5372100"/>
          <p14:tracePt t="14515" x="2278063" y="5364163"/>
          <p14:tracePt t="14532" x="2049463" y="5372100"/>
          <p14:tracePt t="14549" x="1836738" y="5448300"/>
          <p14:tracePt t="14565" x="1790700" y="5478463"/>
          <p14:tracePt t="14600" x="1790700" y="5486400"/>
          <p14:tracePt t="14616" x="1851025" y="5508625"/>
          <p14:tracePt t="14632" x="2011363" y="5546725"/>
          <p14:tracePt t="14649" x="2422525" y="5546725"/>
          <p14:tracePt t="14666" x="2857500" y="5546725"/>
          <p14:tracePt t="14682" x="3070225" y="5546725"/>
          <p14:tracePt t="14699" x="3184525" y="5546725"/>
          <p14:tracePt t="14736" x="3170238" y="5546725"/>
          <p14:tracePt t="14749" x="3094038" y="5546725"/>
          <p14:tracePt t="14766" x="2628900" y="5592763"/>
          <p14:tracePt t="14783" x="1592263" y="5592763"/>
          <p14:tracePt t="14799" x="1387475" y="5592763"/>
          <p14:tracePt t="14816" x="1211263" y="5616575"/>
          <p14:tracePt t="14872" x="1279525" y="5638800"/>
          <p14:tracePt t="14880" x="1393825" y="5668963"/>
          <p14:tracePt t="14887" x="1577975" y="5692775"/>
          <p14:tracePt t="14899" x="1866900" y="5692775"/>
          <p14:tracePt t="14916" x="2446338" y="5692775"/>
          <p14:tracePt t="14932" x="2773363" y="5692775"/>
          <p14:tracePt t="14949" x="2955925" y="5692775"/>
          <p14:tracePt t="14952" x="2987675" y="5692775"/>
          <p14:tracePt t="15000" x="2949575" y="5692775"/>
          <p14:tracePt t="15009" x="2781300" y="5668963"/>
          <p14:tracePt t="15016" x="2536825" y="5668963"/>
          <p14:tracePt t="15032" x="1874838" y="5668963"/>
          <p14:tracePt t="15049" x="1608138" y="5668963"/>
          <p14:tracePt t="15066" x="1592263" y="5668963"/>
          <p14:tracePt t="15099" x="1646238" y="5676900"/>
          <p14:tracePt t="15116" x="1882775" y="5715000"/>
          <p14:tracePt t="15132" x="2552700" y="5722938"/>
          <p14:tracePt t="15149" x="3352800" y="5722938"/>
          <p14:tracePt t="15166" x="3894138" y="5722938"/>
          <p14:tracePt t="15183" x="4221163" y="5722938"/>
          <p14:tracePt t="15199" x="4419600" y="5722938"/>
          <p14:tracePt t="15232" x="4427538" y="5722938"/>
          <p14:tracePt t="16056" x="4427538" y="5707063"/>
          <p14:tracePt t="16064" x="4618038" y="5578475"/>
          <p14:tracePt t="16072" x="4922838" y="5418138"/>
          <p14:tracePt t="16083" x="5151438" y="5257800"/>
          <p14:tracePt t="16100" x="5311775" y="5159375"/>
          <p14:tracePt t="16116" x="5380038" y="4999038"/>
          <p14:tracePt t="16133" x="5478463" y="4762500"/>
          <p14:tracePt t="16150" x="5540375" y="4572000"/>
          <p14:tracePt t="16167" x="5600700" y="4389438"/>
          <p14:tracePt t="16183" x="5616575" y="4359275"/>
          <p14:tracePt t="16200" x="5638800" y="432752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Central Tendency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9593533" cy="34163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have three measures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Central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Tendency:</a:t>
            </a: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مقاييس النزعة المركزية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Mean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المتوسط الحسابي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Median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الوسيط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Mode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المنوال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29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857"/>
    </mc:Choice>
    <mc:Fallback xmlns="">
      <p:transition advTm="5885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376" x="5608638" y="4297363"/>
          <p14:tracePt t="14384" x="5440363" y="4244975"/>
          <p14:tracePt t="14394" x="5241925" y="4206875"/>
          <p14:tracePt t="14410" x="4541838" y="4106863"/>
          <p14:tracePt t="14426" x="3733800" y="4000500"/>
          <p14:tracePt t="14443" x="3184525" y="3886200"/>
          <p14:tracePt t="14460" x="2841625" y="3756025"/>
          <p14:tracePt t="14476" x="2536825" y="3635375"/>
          <p14:tracePt t="14494" x="2225675" y="3482975"/>
          <p14:tracePt t="14510" x="2019300" y="3390900"/>
          <p14:tracePt t="14528" x="1927225" y="3360738"/>
          <p14:tracePt t="14543" x="1920875" y="3360738"/>
          <p14:tracePt t="14600" x="1889125" y="3390900"/>
          <p14:tracePt t="14608" x="1851025" y="3475038"/>
          <p14:tracePt t="14616" x="1812925" y="3535363"/>
          <p14:tracePt t="14626" x="1752600" y="3603625"/>
          <p14:tracePt t="14643" x="1622425" y="3763963"/>
          <p14:tracePt t="14660" x="1409700" y="3954463"/>
          <p14:tracePt t="14676" x="1173163" y="4144963"/>
          <p14:tracePt t="14693" x="930275" y="4327525"/>
          <p14:tracePt t="14711" x="822325" y="4449763"/>
          <p14:tracePt t="14760" x="892175" y="4457700"/>
          <p14:tracePt t="14768" x="1066800" y="4435475"/>
          <p14:tracePt t="14776" x="1311275" y="4381500"/>
          <p14:tracePt t="14793" x="1790700" y="4305300"/>
          <p14:tracePt t="14810" x="2187575" y="4183063"/>
          <p14:tracePt t="14826" x="2384425" y="4137025"/>
          <p14:tracePt t="14843" x="2422525" y="4130675"/>
          <p14:tracePt t="14888" x="2408238" y="4114800"/>
          <p14:tracePt t="14897" x="2346325" y="4106863"/>
          <p14:tracePt t="14910" x="2316163" y="4106863"/>
          <p14:tracePt t="14928" x="2270125" y="4114800"/>
          <p14:tracePt t="14943" x="2270125" y="4122738"/>
          <p14:tracePt t="15000" x="2278063" y="4137025"/>
          <p14:tracePt t="15008" x="2286000" y="4144963"/>
          <p14:tracePt t="15032" x="2293938" y="4144963"/>
          <p14:tracePt t="15040" x="2301875" y="4144963"/>
          <p14:tracePt t="17888" x="2301875" y="4152900"/>
          <p14:tracePt t="17944" x="2301875" y="4191000"/>
          <p14:tracePt t="17952" x="2301875" y="4259263"/>
          <p14:tracePt t="17961" x="2308225" y="4305300"/>
          <p14:tracePt t="17978" x="2308225" y="4321175"/>
          <p14:tracePt t="17994" x="2308225" y="4359275"/>
          <p14:tracePt t="18011" x="2308225" y="4511675"/>
          <p14:tracePt t="18028" x="2308225" y="4594225"/>
          <p14:tracePt t="18045" x="2293938" y="4694238"/>
          <p14:tracePt t="18049" x="2286000" y="4732338"/>
          <p14:tracePt t="18061" x="2286000" y="4746625"/>
          <p14:tracePt t="18078" x="2286000" y="4762500"/>
          <p14:tracePt t="18104" x="2286000" y="4778375"/>
          <p14:tracePt t="18112" x="2286000" y="4784725"/>
          <p14:tracePt t="18128" x="2286000" y="4808538"/>
          <p14:tracePt t="18145" x="2263775" y="4838700"/>
          <p14:tracePt t="18161" x="2255838" y="4868863"/>
          <p14:tracePt t="18178" x="2239963" y="4884738"/>
          <p14:tracePt t="18194" x="2232025" y="4930775"/>
          <p14:tracePt t="18211" x="2201863" y="4991100"/>
          <p14:tracePt t="18228" x="2171700" y="5059363"/>
          <p14:tracePt t="18245" x="2149475" y="5097463"/>
          <p14:tracePt t="18261" x="2133600" y="5127625"/>
          <p14:tracePt t="53384" x="2133600" y="5189538"/>
          <p14:tracePt t="53433" x="2492375" y="5722938"/>
          <p14:tracePt t="53440" x="2659063" y="5829300"/>
          <p14:tracePt t="53457" x="2994025" y="5997575"/>
          <p14:tracePt t="53474" x="3298825" y="6065838"/>
          <p14:tracePt t="53491" x="3635375" y="6065838"/>
          <p14:tracePt t="53507" x="3946525" y="5973763"/>
          <p14:tracePt t="53524" x="4289425" y="5768975"/>
          <p14:tracePt t="53540" x="4648200" y="5508625"/>
          <p14:tracePt t="53557" x="5021263" y="5197475"/>
          <p14:tracePt t="53576" x="5524500" y="4830763"/>
          <p14:tracePt t="53591" x="5867400" y="4549775"/>
          <p14:tracePt t="53607" x="6103938" y="4313238"/>
          <p14:tracePt t="53625" x="6232525" y="4183063"/>
          <p14:tracePt t="53641" x="6332538" y="4092575"/>
          <p14:tracePt t="53657" x="6362700" y="4068763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Important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Notes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087119" y="1846924"/>
                <a:ext cx="9593533" cy="4260269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Mean is not preferred to use as a central measure for the data contained an outlier. </a:t>
                </a:r>
              </a:p>
              <a:p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 </a:t>
                </a:r>
                <a:r>
                  <a:rPr 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outlier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 a data entry that is far removed from the other entries in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data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set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 Mean 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</m:acc>
                    <m:r>
                      <a:rPr lang="en-US" sz="3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3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sz="3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</m:nary>
                      </m:num>
                      <m:den>
                        <m:r>
                          <a:rPr 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den>
                    </m:f>
                    <m:r>
                      <a:rPr lang="en-US" sz="3200" b="1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  </m:t>
                    </m:r>
                  </m:oMath>
                </a14:m>
                <a:endParaRPr lang="en-US" sz="32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Population  </a:t>
                </a:r>
                <a:r>
                  <a:rPr 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Mean = </a:t>
                </a:r>
                <a14:m>
                  <m:oMath xmlns:m="http://schemas.openxmlformats.org/officeDocument/2006/math">
                    <m:r>
                      <a:rPr lang="en-US" sz="3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𝛍</m:t>
                    </m:r>
                    <m:r>
                      <a:rPr lang="en-US" sz="3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3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sz="3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</m:nary>
                      </m:num>
                      <m:den>
                        <m:r>
                          <a:rPr lang="en-US" sz="3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𝑵</m:t>
                        </m:r>
                      </m:den>
                    </m:f>
                    <m:r>
                      <a:rPr lang="en-US" sz="3200" b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  </m:t>
                    </m:r>
                  </m:oMath>
                </a14:m>
                <a:endParaRPr 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7119" y="1846924"/>
                <a:ext cx="9593533" cy="4260269"/>
              </a:xfrm>
              <a:prstGeom prst="rect">
                <a:avLst/>
              </a:prstGeom>
              <a:blipFill>
                <a:blip r:embed="rId5"/>
                <a:stretch>
                  <a:fillRect l="-826" r="-15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1772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855"/>
    </mc:Choice>
    <mc:Fallback xmlns="">
      <p:transition advTm="4285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687" x="6346825" y="4068763"/>
          <p14:tracePt t="10695" x="6126163" y="4068763"/>
          <p14:tracePt t="10706" x="5668963" y="4183063"/>
          <p14:tracePt t="10723" x="4778375" y="4518025"/>
          <p14:tracePt t="10740" x="3984625" y="4670425"/>
          <p14:tracePt t="10756" x="3482975" y="4678363"/>
          <p14:tracePt t="10775" x="2857500" y="4678363"/>
          <p14:tracePt t="10790" x="2674938" y="4632325"/>
          <p14:tracePt t="10806" x="2370138" y="4487863"/>
          <p14:tracePt t="10823" x="2316163" y="4427538"/>
          <p14:tracePt t="10840" x="2308225" y="4411663"/>
          <p14:tracePt t="10919" x="2301875" y="4411663"/>
          <p14:tracePt t="10927" x="2263775" y="4411663"/>
          <p14:tracePt t="10940" x="2179638" y="4411663"/>
          <p14:tracePt t="10956" x="1760538" y="4618038"/>
          <p14:tracePt t="10974" x="936625" y="5067300"/>
          <p14:tracePt t="10990" x="465138" y="5349875"/>
          <p14:tracePt t="11006" x="182563" y="5508625"/>
          <p14:tracePt t="11023" x="130175" y="5540375"/>
          <p14:tracePt t="11327" x="288925" y="5540375"/>
          <p14:tracePt t="11335" x="792163" y="5311775"/>
          <p14:tracePt t="11342" x="1501775" y="5013325"/>
          <p14:tracePt t="11357" x="2263775" y="4792663"/>
          <p14:tracePt t="11374" x="3292475" y="4541838"/>
          <p14:tracePt t="11390" x="3344863" y="4533900"/>
          <p14:tracePt t="11393" x="3368675" y="4518025"/>
          <p14:tracePt t="11407" x="3382963" y="4495800"/>
          <p14:tracePt t="11423" x="3406775" y="4449763"/>
          <p14:tracePt t="11543" x="3444875" y="4602163"/>
          <p14:tracePt t="11551" x="3521075" y="4808538"/>
          <p14:tracePt t="11558" x="3573463" y="4975225"/>
          <p14:tracePt t="11574" x="3679825" y="5181600"/>
          <p14:tracePt t="11590" x="3763963" y="5287963"/>
          <p14:tracePt t="11607" x="3802063" y="5295900"/>
          <p14:tracePt t="11623" x="3832225" y="5295900"/>
          <p14:tracePt t="11640" x="3940175" y="5181600"/>
          <p14:tracePt t="11657" x="4008438" y="4991100"/>
          <p14:tracePt t="11675" x="4008438" y="4822825"/>
          <p14:tracePt t="11690" x="4008438" y="4670425"/>
          <p14:tracePt t="11707" x="3970338" y="4579938"/>
          <p14:tracePt t="11723" x="3932238" y="4541838"/>
          <p14:tracePt t="11757" x="3908425" y="4541838"/>
          <p14:tracePt t="11774" x="3870325" y="4708525"/>
          <p14:tracePt t="11790" x="3863975" y="4778375"/>
          <p14:tracePt t="11807" x="3863975" y="4784725"/>
          <p14:tracePt t="11879" x="3863975" y="4770438"/>
          <p14:tracePt t="11888" x="3863975" y="4740275"/>
          <p14:tracePt t="11894" x="3863975" y="4724400"/>
          <p14:tracePt t="11907" x="3863975" y="4716463"/>
          <p14:tracePt t="11923" x="3856038" y="4656138"/>
          <p14:tracePt t="11940" x="3848100" y="4632325"/>
          <p14:tracePt t="11991" x="3840163" y="4632325"/>
          <p14:tracePt t="11999" x="3825875" y="4632325"/>
          <p14:tracePt t="12007" x="3802063" y="4632325"/>
          <p14:tracePt t="12023" x="3756025" y="4670425"/>
          <p14:tracePt t="12040" x="3733800" y="4670425"/>
          <p14:tracePt t="12057" x="3725863" y="4670425"/>
          <p14:tracePt t="12073" x="3717925" y="4670425"/>
          <p14:tracePt t="12090" x="3711575" y="4670425"/>
          <p14:tracePt t="12107" x="3679825" y="4670425"/>
          <p14:tracePt t="12124" x="3535363" y="4664075"/>
          <p14:tracePt t="12140" x="3222625" y="4664075"/>
          <p14:tracePt t="12157" x="2765425" y="4732338"/>
          <p14:tracePt t="12175" x="2027238" y="4846638"/>
          <p14:tracePt t="12190" x="1760538" y="4876800"/>
          <p14:tracePt t="12207" x="1646238" y="4876800"/>
          <p14:tracePt t="12224" x="1638300" y="4876800"/>
          <p14:tracePt t="12257" x="1638300" y="4846638"/>
          <p14:tracePt t="12274" x="1684338" y="4732338"/>
          <p14:tracePt t="12290" x="1736725" y="4648200"/>
          <p14:tracePt t="12307" x="1768475" y="4579938"/>
          <p14:tracePt t="12324" x="1782763" y="4549775"/>
          <p14:tracePt t="12375" x="1790700" y="4541838"/>
          <p14:tracePt t="12423" x="1790700" y="4564063"/>
          <p14:tracePt t="12431" x="1790700" y="4579938"/>
          <p14:tracePt t="12440" x="1806575" y="4579938"/>
          <p14:tracePt t="12457" x="1866900" y="4594225"/>
          <p14:tracePt t="12474" x="2041525" y="4594225"/>
          <p14:tracePt t="12490" x="2346325" y="4587875"/>
          <p14:tracePt t="12507" x="2506663" y="4549775"/>
          <p14:tracePt t="12524" x="2560638" y="4533900"/>
          <p14:tracePt t="12559" x="2522538" y="4533900"/>
          <p14:tracePt t="12574" x="2430463" y="4533900"/>
          <p14:tracePt t="12590" x="1943100" y="4572000"/>
          <p14:tracePt t="12607" x="1730375" y="4610100"/>
          <p14:tracePt t="12624" x="1684338" y="4618038"/>
          <p14:tracePt t="12663" x="1736725" y="4618038"/>
          <p14:tracePt t="12675" x="1828800" y="4618038"/>
          <p14:tracePt t="12690" x="2125663" y="4594225"/>
          <p14:tracePt t="12707" x="2384425" y="4556125"/>
          <p14:tracePt t="12724" x="2460625" y="4556125"/>
          <p14:tracePt t="12758" x="2438400" y="4556125"/>
          <p14:tracePt t="12774" x="2354263" y="4610100"/>
          <p14:tracePt t="12790" x="2239963" y="4686300"/>
          <p14:tracePt t="12824" x="2270125" y="4708525"/>
          <p14:tracePt t="12840" x="2392363" y="4724400"/>
          <p14:tracePt t="12857" x="2667000" y="4724400"/>
          <p14:tracePt t="12874" x="2963863" y="4702175"/>
          <p14:tracePt t="12890" x="3017838" y="4694238"/>
          <p14:tracePt t="12983" x="3025775" y="4694238"/>
          <p14:tracePt t="12991" x="3078163" y="4694238"/>
          <p14:tracePt t="12999" x="3200400" y="4640263"/>
          <p14:tracePt t="13007" x="3344863" y="4602163"/>
          <p14:tracePt t="13024" x="3513138" y="4549775"/>
          <p14:tracePt t="13041" x="3649663" y="4487863"/>
          <p14:tracePt t="13057" x="3832225" y="4411663"/>
          <p14:tracePt t="13074" x="3940175" y="4365625"/>
          <p14:tracePt t="13091" x="3946525" y="4359275"/>
          <p14:tracePt t="13176" x="3946525" y="4351338"/>
          <p14:tracePt t="13183" x="3954463" y="4305300"/>
          <p14:tracePt t="13191" x="3984625" y="4267200"/>
          <p14:tracePt t="13207" x="3984625" y="4259263"/>
          <p14:tracePt t="13224" x="4000500" y="4237038"/>
          <p14:tracePt t="13241" x="4016375" y="4206875"/>
          <p14:tracePt t="13311" x="4000500" y="4267200"/>
          <p14:tracePt t="13319" x="3940175" y="4365625"/>
          <p14:tracePt t="13326" x="3878263" y="4441825"/>
          <p14:tracePt t="13341" x="3794125" y="4541838"/>
          <p14:tracePt t="13358" x="3657600" y="4664075"/>
          <p14:tracePt t="13374" x="3641725" y="4664075"/>
          <p14:tracePt t="13407" x="3649663" y="4594225"/>
          <p14:tracePt t="13424" x="3695700" y="4441825"/>
          <p14:tracePt t="13441" x="3763963" y="4275138"/>
          <p14:tracePt t="13457" x="3802063" y="4160838"/>
          <p14:tracePt t="13474" x="3810000" y="4130675"/>
          <p14:tracePt t="13507" x="3794125" y="4122738"/>
          <p14:tracePt t="13524" x="3649663" y="4106863"/>
          <p14:tracePt t="13541" x="3489325" y="4168775"/>
          <p14:tracePt t="13557" x="3436938" y="4198938"/>
          <p14:tracePt t="13591" x="3497263" y="4198938"/>
          <p14:tracePt t="13607" x="3741738" y="4175125"/>
          <p14:tracePt t="13624" x="3992563" y="4122738"/>
          <p14:tracePt t="13641" x="4144963" y="4076700"/>
          <p14:tracePt t="13657" x="4168775" y="4076700"/>
          <p14:tracePt t="13703" x="4137025" y="4098925"/>
          <p14:tracePt t="13711" x="4114800" y="4106863"/>
          <p14:tracePt t="13724" x="4106863" y="4114800"/>
          <p14:tracePt t="13751" x="4106863" y="4130675"/>
          <p14:tracePt t="13759" x="4106863" y="4144963"/>
          <p14:tracePt t="13774" x="4152900" y="4206875"/>
          <p14:tracePt t="13791" x="4244975" y="4259263"/>
          <p14:tracePt t="13808" x="4359275" y="4327525"/>
          <p14:tracePt t="13824" x="4441825" y="4373563"/>
          <p14:tracePt t="13841" x="4525963" y="4403725"/>
          <p14:tracePt t="13857" x="4602163" y="4419600"/>
          <p14:tracePt t="13874" x="4664075" y="4419600"/>
          <p14:tracePt t="13891" x="4702175" y="4419600"/>
          <p14:tracePt t="13908" x="4732338" y="4403725"/>
          <p14:tracePt t="13910" x="4754563" y="4389438"/>
          <p14:tracePt t="13924" x="4762500" y="4381500"/>
          <p14:tracePt t="13941" x="4770438" y="4343400"/>
          <p14:tracePt t="13958" x="4784725" y="4251325"/>
          <p14:tracePt t="13974" x="4792663" y="4229100"/>
          <p14:tracePt t="13991" x="4792663" y="4213225"/>
          <p14:tracePt t="14039" x="4792663" y="4206875"/>
          <p14:tracePt t="14047" x="4792663" y="4198938"/>
          <p14:tracePt t="14058" x="4778375" y="4191000"/>
          <p14:tracePt t="14074" x="4740275" y="4175125"/>
          <p14:tracePt t="14159" x="4740275" y="4168775"/>
          <p14:tracePt t="14167" x="4740275" y="4137025"/>
          <p14:tracePt t="14175" x="4740275" y="4122738"/>
          <p14:tracePt t="14207" x="4740275" y="4098925"/>
          <p14:tracePt t="14223" x="4746625" y="4092575"/>
          <p14:tracePt t="14297" x="4724400" y="4084638"/>
          <p14:tracePt t="14303" x="4686300" y="4076700"/>
          <p14:tracePt t="14310" x="4656138" y="4076700"/>
          <p14:tracePt t="14325" x="4648200" y="4076700"/>
          <p14:tracePt t="14341" x="4632325" y="4068763"/>
          <p14:tracePt t="14358" x="4618038" y="4068763"/>
          <p14:tracePt t="14495" x="4648200" y="4068763"/>
          <p14:tracePt t="14502" x="4678363" y="4076700"/>
          <p14:tracePt t="14510" x="4716463" y="4092575"/>
          <p14:tracePt t="14524" x="4740275" y="4092575"/>
          <p14:tracePt t="14541" x="4770438" y="4106863"/>
          <p14:tracePt t="14703" x="4762500" y="4106863"/>
          <p14:tracePt t="14711" x="4694238" y="4137025"/>
          <p14:tracePt t="14719" x="4587875" y="4144963"/>
          <p14:tracePt t="14727" x="4487863" y="4160838"/>
          <p14:tracePt t="14743" x="4283075" y="4183063"/>
          <p14:tracePt t="14759" x="4076700" y="4244975"/>
          <p14:tracePt t="14774" x="3932238" y="4289425"/>
          <p14:tracePt t="14792" x="3902075" y="4297363"/>
          <p14:tracePt t="14863" x="3924300" y="4321175"/>
          <p14:tracePt t="14871" x="3962400" y="4321175"/>
          <p14:tracePt t="14879" x="4008438" y="4335463"/>
          <p14:tracePt t="14891" x="4038600" y="4351338"/>
          <p14:tracePt t="14908" x="4160838" y="4365625"/>
          <p14:tracePt t="14910" x="4289425" y="4373563"/>
          <p14:tracePt t="14925" x="4389438" y="4373563"/>
          <p14:tracePt t="14942" x="4664075" y="4411663"/>
          <p14:tracePt t="14958" x="4708525" y="4419600"/>
          <p14:tracePt t="14974" x="4732338" y="4419600"/>
          <p14:tracePt t="14999" x="4740275" y="4419600"/>
          <p14:tracePt t="15015" x="4732338" y="4435475"/>
          <p14:tracePt t="15025" x="4678363" y="4465638"/>
          <p14:tracePt t="15041" x="4503738" y="4518025"/>
          <p14:tracePt t="15058" x="4313238" y="4594225"/>
          <p14:tracePt t="15075" x="4130675" y="4640263"/>
          <p14:tracePt t="15091" x="4022725" y="4670425"/>
          <p14:tracePt t="15108" x="4016375" y="4670425"/>
          <p14:tracePt t="15160" x="4054475" y="4678363"/>
          <p14:tracePt t="15167" x="4160838" y="4678363"/>
          <p14:tracePt t="15176" x="4259263" y="4678363"/>
          <p14:tracePt t="15191" x="4457700" y="4678363"/>
          <p14:tracePt t="15208" x="4618038" y="4656138"/>
          <p14:tracePt t="15225" x="4664075" y="4625975"/>
          <p14:tracePt t="15241" x="4670425" y="4625975"/>
          <p14:tracePt t="15383" x="4670425" y="4602163"/>
          <p14:tracePt t="15391" x="4670425" y="4564063"/>
          <p14:tracePt t="15401" x="4670425" y="4533900"/>
          <p14:tracePt t="15408" x="4670425" y="4511675"/>
          <p14:tracePt t="15425" x="4716463" y="4435475"/>
          <p14:tracePt t="15441" x="4784725" y="4359275"/>
          <p14:tracePt t="15458" x="4816475" y="4321175"/>
          <p14:tracePt t="15475" x="4838700" y="4297363"/>
          <p14:tracePt t="15510" x="4838700" y="4289425"/>
          <p14:tracePt t="15535" x="4846638" y="4289425"/>
          <p14:tracePt t="15559" x="4854575" y="4251325"/>
          <p14:tracePt t="15567" x="4854575" y="4221163"/>
          <p14:tracePt t="15575" x="4860925" y="4206875"/>
          <p14:tracePt t="15591" x="4868863" y="4198938"/>
          <p14:tracePt t="15608" x="4876800" y="4130675"/>
          <p14:tracePt t="15641" x="4876800" y="4122738"/>
          <p14:tracePt t="15658" x="4876800" y="4106863"/>
          <p14:tracePt t="15727" x="4854575" y="4175125"/>
          <p14:tracePt t="15735" x="4778375" y="4289425"/>
          <p14:tracePt t="15743" x="4740275" y="4343400"/>
          <p14:tracePt t="15758" x="4656138" y="4441825"/>
          <p14:tracePt t="15775" x="4625975" y="4457700"/>
          <p14:tracePt t="15839" x="4618038" y="4397375"/>
          <p14:tracePt t="15847" x="4618038" y="4343400"/>
          <p14:tracePt t="15858" x="4618038" y="4313238"/>
          <p14:tracePt t="15875" x="4625975" y="4237038"/>
          <p14:tracePt t="15892" x="4632325" y="4221163"/>
          <p14:tracePt t="15943" x="4640263" y="4213225"/>
          <p14:tracePt t="15951" x="4686300" y="4237038"/>
          <p14:tracePt t="15959" x="4808538" y="4335463"/>
          <p14:tracePt t="15975" x="4983163" y="4465638"/>
          <p14:tracePt t="15993" x="5113338" y="4533900"/>
          <p14:tracePt t="16008" x="5173663" y="4541838"/>
          <p14:tracePt t="16025" x="5203825" y="4541838"/>
          <p14:tracePt t="16095" x="5159375" y="4541838"/>
          <p14:tracePt t="16103" x="5067300" y="4572000"/>
          <p14:tracePt t="16111" x="4983163" y="4587875"/>
          <p14:tracePt t="16125" x="4868863" y="4610100"/>
          <p14:tracePt t="16142" x="4587875" y="4656138"/>
          <p14:tracePt t="16158" x="4198938" y="4678363"/>
          <p14:tracePt t="16175" x="4092575" y="4678363"/>
          <p14:tracePt t="16239" x="4092575" y="4670425"/>
          <p14:tracePt t="16247" x="4130675" y="4670425"/>
          <p14:tracePt t="16258" x="4191000" y="4664075"/>
          <p14:tracePt t="16275" x="4365625" y="4632325"/>
          <p14:tracePt t="16292" x="4602163" y="4572000"/>
          <p14:tracePt t="16308" x="4808538" y="4533900"/>
          <p14:tracePt t="16325" x="4899025" y="4503738"/>
          <p14:tracePt t="16367" x="4860925" y="4503738"/>
          <p14:tracePt t="16375" x="4792663" y="4503738"/>
          <p14:tracePt t="16392" x="4656138" y="4541838"/>
          <p14:tracePt t="16408" x="4594225" y="4579938"/>
          <p14:tracePt t="16425" x="4587875" y="4587875"/>
          <p14:tracePt t="16458" x="4579938" y="4594225"/>
          <p14:tracePt t="16475" x="4579938" y="4632325"/>
          <p14:tracePt t="16494" x="4594225" y="4732338"/>
          <p14:tracePt t="16508" x="4618038" y="4784725"/>
          <p14:tracePt t="16526" x="4625975" y="4860925"/>
          <p14:tracePt t="16607" x="4625975" y="4830763"/>
          <p14:tracePt t="16615" x="4625975" y="4808538"/>
          <p14:tracePt t="16625" x="4625975" y="4784725"/>
          <p14:tracePt t="16642" x="4632325" y="4746625"/>
          <p14:tracePt t="16659" x="4632325" y="4732338"/>
          <p14:tracePt t="16692" x="4648200" y="4724400"/>
          <p14:tracePt t="16709" x="4686300" y="4778375"/>
          <p14:tracePt t="16725" x="4708525" y="4816475"/>
          <p14:tracePt t="16791" x="4716463" y="4816475"/>
          <p14:tracePt t="16799" x="4732338" y="4778375"/>
          <p14:tracePt t="16809" x="4732338" y="4762500"/>
          <p14:tracePt t="16825" x="4754563" y="4732338"/>
          <p14:tracePt t="16842" x="4784725" y="4708525"/>
          <p14:tracePt t="17311" x="4800600" y="4686300"/>
          <p14:tracePt t="17319" x="4860925" y="4618038"/>
          <p14:tracePt t="17327" x="4914900" y="4556125"/>
          <p14:tracePt t="17342" x="4953000" y="4411663"/>
          <p14:tracePt t="17359" x="4968875" y="4213225"/>
          <p14:tracePt t="17375" x="4968875" y="3992563"/>
          <p14:tracePt t="17393" x="4884738" y="3771900"/>
          <p14:tracePt t="17409" x="4694238" y="3559175"/>
          <p14:tracePt t="17425" x="4275138" y="3406775"/>
          <p14:tracePt t="17442" x="3687763" y="3298825"/>
          <p14:tracePt t="17458" x="3108325" y="3298825"/>
          <p14:tracePt t="17475" x="2620963" y="3459163"/>
          <p14:tracePt t="17492" x="2263775" y="3717925"/>
          <p14:tracePt t="17508" x="2111375" y="4000500"/>
          <p14:tracePt t="17525" x="2087563" y="4327525"/>
          <p14:tracePt t="17542" x="2286000" y="4587875"/>
          <p14:tracePt t="17558" x="2644775" y="4770438"/>
          <p14:tracePt t="17575" x="3216275" y="4830763"/>
          <p14:tracePt t="17592" x="3863975" y="4830763"/>
          <p14:tracePt t="17608" x="4419600" y="4678363"/>
          <p14:tracePt t="17625" x="4678363" y="4549775"/>
          <p14:tracePt t="17642" x="4732338" y="4473575"/>
          <p14:tracePt t="17658" x="4732338" y="4403725"/>
          <p14:tracePt t="17675" x="4602163" y="4244975"/>
          <p14:tracePt t="17692" x="4313238" y="4130675"/>
          <p14:tracePt t="17708" x="3984625" y="4098925"/>
          <p14:tracePt t="17725" x="3725863" y="4183063"/>
          <p14:tracePt t="17742" x="3551238" y="4495800"/>
          <p14:tracePt t="17758" x="3535363" y="4724400"/>
          <p14:tracePt t="17775" x="3665538" y="4906963"/>
          <p14:tracePt t="17792" x="3962400" y="4960938"/>
          <p14:tracePt t="17809" x="4579938" y="4899025"/>
          <p14:tracePt t="17825" x="5227638" y="4670425"/>
          <p14:tracePt t="17842" x="5654675" y="4411663"/>
          <p14:tracePt t="17859" x="5867400" y="4206875"/>
          <p14:tracePt t="17875" x="5867400" y="4106863"/>
          <p14:tracePt t="17892" x="5799138" y="4000500"/>
          <p14:tracePt t="17909" x="5440363" y="3878263"/>
          <p14:tracePt t="17925" x="4732338" y="3856038"/>
          <p14:tracePt t="17926" x="4403725" y="3856038"/>
          <p14:tracePt t="17942" x="4016375" y="4000500"/>
          <p14:tracePt t="17959" x="3878263" y="4137025"/>
          <p14:tracePt t="17975" x="3863975" y="4221163"/>
          <p14:tracePt t="17992" x="3886200" y="4251325"/>
          <p14:tracePt t="18009" x="4000500" y="4275138"/>
          <p14:tracePt t="18025" x="4321175" y="4251325"/>
          <p14:tracePt t="18042" x="4640263" y="4076700"/>
          <p14:tracePt t="18059" x="4732338" y="3962400"/>
          <p14:tracePt t="18075" x="4732338" y="3863975"/>
          <p14:tracePt t="18092" x="4708525" y="3810000"/>
          <p14:tracePt t="18109" x="4579938" y="3771900"/>
          <p14:tracePt t="18126" x="4403725" y="3771900"/>
          <p14:tracePt t="18142" x="4160838" y="3908425"/>
          <p14:tracePt t="18159" x="4076700" y="3992563"/>
          <p14:tracePt t="18176" x="4054475" y="4022725"/>
          <p14:tracePt t="19095" x="4038600" y="4038600"/>
          <p14:tracePt t="19103" x="3970338" y="4191000"/>
          <p14:tracePt t="19111" x="3886200" y="4427538"/>
          <p14:tracePt t="19126" x="3763963" y="4686300"/>
          <p14:tracePt t="19143" x="3711575" y="4778375"/>
          <p14:tracePt t="19631" x="3711575" y="4724400"/>
          <p14:tracePt t="19639" x="3711575" y="4587875"/>
          <p14:tracePt t="19646" x="3711575" y="4503738"/>
          <p14:tracePt t="19660" x="3711575" y="4487863"/>
          <p14:tracePt t="19676" x="3711575" y="4435475"/>
          <p14:tracePt t="19693" x="3717925" y="4335463"/>
          <p14:tracePt t="19710" x="3717925" y="4327525"/>
          <p14:tracePt t="19911" x="3741738" y="4321175"/>
          <p14:tracePt t="19927" x="3749675" y="4321175"/>
          <p14:tracePt t="19935" x="3756025" y="4321175"/>
          <p14:tracePt t="19943" x="3763963" y="4321175"/>
          <p14:tracePt t="19960" x="3825875" y="4321175"/>
          <p14:tracePt t="19977" x="3878263" y="4313238"/>
          <p14:tracePt t="19993" x="3902075" y="4305300"/>
          <p14:tracePt t="20011" x="3916363" y="4289425"/>
          <p14:tracePt t="20095" x="3916363" y="4283075"/>
          <p14:tracePt t="20103" x="3902075" y="4297363"/>
          <p14:tracePt t="20111" x="3870325" y="4403725"/>
          <p14:tracePt t="20126" x="3771900" y="4618038"/>
          <p14:tracePt t="20143" x="3635375" y="4822825"/>
          <p14:tracePt t="20160" x="3521075" y="4937125"/>
          <p14:tracePt t="20177" x="3482975" y="4960938"/>
          <p14:tracePt t="20231" x="3475038" y="4953000"/>
          <p14:tracePt t="20239" x="3475038" y="4868863"/>
          <p14:tracePt t="20247" x="3475038" y="4784725"/>
          <p14:tracePt t="20260" x="3475038" y="4716463"/>
          <p14:tracePt t="20277" x="3475038" y="4564063"/>
          <p14:tracePt t="20294" x="3497263" y="4327525"/>
          <p14:tracePt t="20310" x="3513138" y="4237038"/>
          <p14:tracePt t="20327" x="3527425" y="4175125"/>
          <p14:tracePt t="20367" x="3535363" y="4168775"/>
          <p14:tracePt t="20391" x="3551238" y="4168775"/>
          <p14:tracePt t="20399" x="3611563" y="4229100"/>
          <p14:tracePt t="20410" x="3703638" y="4343400"/>
          <p14:tracePt t="20427" x="3932238" y="4564063"/>
          <p14:tracePt t="20443" x="4122738" y="4678363"/>
          <p14:tracePt t="20447" x="4206875" y="4702175"/>
          <p14:tracePt t="20460" x="4259263" y="4716463"/>
          <p14:tracePt t="20477" x="4351338" y="4716463"/>
          <p14:tracePt t="20493" x="4359275" y="4716463"/>
          <p14:tracePt t="20512" x="4359275" y="4708525"/>
          <p14:tracePt t="20527" x="4321175" y="4564063"/>
          <p14:tracePt t="20543" x="4016375" y="4373563"/>
          <p14:tracePt t="20560" x="3717925" y="4251325"/>
          <p14:tracePt t="20577" x="3543300" y="4237038"/>
          <p14:tracePt t="20593" x="3421063" y="4275138"/>
          <p14:tracePt t="20610" x="3298825" y="4403725"/>
          <p14:tracePt t="20627" x="3200400" y="4564063"/>
          <p14:tracePt t="20643" x="3101975" y="4724400"/>
          <p14:tracePt t="20660" x="3025775" y="4846638"/>
          <p14:tracePt t="20677" x="2979738" y="4884738"/>
          <p14:tracePt t="20694" x="2963863" y="4884738"/>
          <p14:tracePt t="20711" x="2911475" y="4816475"/>
          <p14:tracePt t="20727" x="2835275" y="4716463"/>
          <p14:tracePt t="20743" x="2751138" y="4618038"/>
          <p14:tracePt t="20760" x="2682875" y="4564063"/>
          <p14:tracePt t="20777" x="2636838" y="4549775"/>
          <p14:tracePt t="20793" x="2560638" y="4549775"/>
          <p14:tracePt t="20810" x="2446338" y="4556125"/>
          <p14:tracePt t="20827" x="2339975" y="4610100"/>
          <p14:tracePt t="20843" x="2239963" y="4678363"/>
          <p14:tracePt t="20860" x="2111375" y="4746625"/>
          <p14:tracePt t="20877" x="2011363" y="4770438"/>
          <p14:tracePt t="20894" x="1951038" y="4770438"/>
          <p14:tracePt t="20910" x="1798638" y="4746625"/>
          <p14:tracePt t="20927" x="1660525" y="4732338"/>
          <p14:tracePt t="20943" x="1531938" y="4732338"/>
          <p14:tracePt t="20960" x="1463675" y="4732338"/>
          <p14:tracePt t="20977" x="1439863" y="4732338"/>
          <p14:tracePt t="21010" x="1431925" y="4732338"/>
          <p14:tracePt t="21031" x="1439863" y="4716463"/>
          <p14:tracePt t="21043" x="1447800" y="4708525"/>
          <p14:tracePt t="21060" x="1493838" y="4670425"/>
          <p14:tracePt t="21077" x="1554163" y="4648200"/>
          <p14:tracePt t="21094" x="1668463" y="4602163"/>
          <p14:tracePt t="21110" x="1935163" y="4579938"/>
          <p14:tracePt t="21127" x="2155825" y="4579938"/>
          <p14:tracePt t="21143" x="2408238" y="4579938"/>
          <p14:tracePt t="21160" x="2636838" y="4579938"/>
          <p14:tracePt t="21177" x="2841625" y="4579938"/>
          <p14:tracePt t="21193" x="2994025" y="4579938"/>
          <p14:tracePt t="21212" x="3063875" y="4579938"/>
          <p14:tracePt t="21227" x="3086100" y="4579938"/>
          <p14:tracePt t="21359" x="3116263" y="4579938"/>
          <p14:tracePt t="21368" x="3146425" y="4579938"/>
          <p14:tracePt t="21377" x="3178175" y="4579938"/>
          <p14:tracePt t="21394" x="3306763" y="4579938"/>
          <p14:tracePt t="21411" x="3382963" y="4579938"/>
          <p14:tracePt t="21427" x="3398838" y="4579938"/>
          <p14:tracePt t="22231" x="3429000" y="4579938"/>
          <p14:tracePt t="22239" x="3505200" y="4579938"/>
          <p14:tracePt t="22246" x="3559175" y="4572000"/>
          <p14:tracePt t="22261" x="3619500" y="4564063"/>
          <p14:tracePt t="22278" x="3848100" y="4525963"/>
          <p14:tracePt t="22294" x="3932238" y="4518025"/>
          <p14:tracePt t="22310" x="4084638" y="4487863"/>
          <p14:tracePt t="22327" x="4098925" y="4479925"/>
          <p14:tracePt t="22344" x="4106863" y="4473575"/>
          <p14:tracePt t="22377" x="4114800" y="4457700"/>
          <p14:tracePt t="22394" x="4144963" y="4403725"/>
          <p14:tracePt t="22411" x="4175125" y="4351338"/>
          <p14:tracePt t="22427" x="4237038" y="4297363"/>
          <p14:tracePt t="22431" x="4259263" y="4267200"/>
          <p14:tracePt t="22444" x="4305300" y="4244975"/>
          <p14:tracePt t="22461" x="4327525" y="4229100"/>
          <p14:tracePt t="22478" x="4359275" y="4221163"/>
          <p14:tracePt t="22494" x="4365625" y="4221163"/>
          <p14:tracePt t="22631" x="4373563" y="4221163"/>
          <p14:tracePt t="22639" x="4381500" y="4213225"/>
          <p14:tracePt t="22646" x="4419600" y="4183063"/>
          <p14:tracePt t="22661" x="4449763" y="4168775"/>
          <p14:tracePt t="22678" x="4533900" y="4137025"/>
          <p14:tracePt t="22694" x="4602163" y="4114800"/>
          <p14:tracePt t="22711" x="4640263" y="4106863"/>
          <p14:tracePt t="22727" x="4686300" y="4084638"/>
          <p14:tracePt t="22744" x="4694238" y="4084638"/>
          <p14:tracePt t="22831" x="4678363" y="4076700"/>
          <p14:tracePt t="22839" x="4648200" y="4076700"/>
          <p14:tracePt t="22847" x="4618038" y="4068763"/>
          <p14:tracePt t="22861" x="4587875" y="4068763"/>
          <p14:tracePt t="22878" x="4465638" y="4098925"/>
          <p14:tracePt t="22911" x="4457700" y="4098925"/>
          <p14:tracePt t="22943" x="4457700" y="4114800"/>
          <p14:tracePt t="22951" x="4473575" y="4122738"/>
          <p14:tracePt t="22961" x="4503738" y="4130675"/>
          <p14:tracePt t="22977" x="4533900" y="4137025"/>
          <p14:tracePt t="22994" x="4549775" y="4137025"/>
          <p14:tracePt t="23011" x="4549775" y="4144963"/>
          <p14:tracePt t="23044" x="4549775" y="4206875"/>
          <p14:tracePt t="23061" x="4533900" y="4267200"/>
          <p14:tracePt t="23078" x="4511675" y="4351338"/>
          <p14:tracePt t="23094" x="4511675" y="4389438"/>
          <p14:tracePt t="23112" x="4511675" y="4397375"/>
          <p14:tracePt t="23128" x="4556125" y="4397375"/>
          <p14:tracePt t="23144" x="4656138" y="4397375"/>
          <p14:tracePt t="23161" x="4762500" y="4373563"/>
          <p14:tracePt t="23178" x="4822825" y="4321175"/>
          <p14:tracePt t="23194" x="4830763" y="4305300"/>
          <p14:tracePt t="23271" x="4838700" y="4335463"/>
          <p14:tracePt t="23279" x="4860925" y="4419600"/>
          <p14:tracePt t="23287" x="4884738" y="4495800"/>
          <p14:tracePt t="23295" x="4906963" y="4594225"/>
          <p14:tracePt t="23311" x="4922838" y="4746625"/>
          <p14:tracePt t="23328" x="4945063" y="4860925"/>
          <p14:tracePt t="23344" x="4945063" y="4868863"/>
          <p14:tracePt t="23361" x="4953000" y="4876800"/>
          <p14:tracePt t="23399" x="4953000" y="4868863"/>
          <p14:tracePt t="23411" x="4975225" y="4838700"/>
          <p14:tracePt t="23428" x="5045075" y="4778375"/>
          <p14:tracePt t="23430" x="5113338" y="4746625"/>
          <p14:tracePt t="23444" x="5173663" y="4740275"/>
          <p14:tracePt t="23461" x="5318125" y="4740275"/>
          <p14:tracePt t="23478" x="5432425" y="4740275"/>
          <p14:tracePt t="23494" x="5448300" y="4740275"/>
          <p14:tracePt t="23528" x="5426075" y="4784725"/>
          <p14:tracePt t="23544" x="5334000" y="4830763"/>
          <p14:tracePt t="23561" x="5135563" y="4854575"/>
          <p14:tracePt t="23578" x="4899025" y="4854575"/>
          <p14:tracePt t="23594" x="4740275" y="4854575"/>
          <p14:tracePt t="23611" x="4686300" y="4854575"/>
          <p14:tracePt t="23662" x="4678363" y="4854575"/>
          <p14:tracePt t="23679" x="4686300" y="4846638"/>
          <p14:tracePt t="23687" x="4694238" y="4846638"/>
          <p14:tracePt t="23695" x="4724400" y="4838700"/>
          <p14:tracePt t="23711" x="4792663" y="4830763"/>
          <p14:tracePt t="23728" x="4860925" y="4816475"/>
          <p14:tracePt t="23744" x="4884738" y="4808538"/>
          <p14:tracePt t="23799" x="4854575" y="4808538"/>
          <p14:tracePt t="23808" x="4784725" y="4808538"/>
          <p14:tracePt t="23815" x="4724400" y="4816475"/>
          <p14:tracePt t="23828" x="4670425" y="4816475"/>
          <p14:tracePt t="23845" x="4625975" y="4822825"/>
          <p14:tracePt t="23861" x="4610100" y="4822825"/>
          <p14:tracePt t="23943" x="4618038" y="4830763"/>
          <p14:tracePt t="23951" x="4632325" y="4838700"/>
          <p14:tracePt t="23961" x="4640263" y="4854575"/>
          <p14:tracePt t="23978" x="4686300" y="4884738"/>
          <p14:tracePt t="23994" x="4702175" y="4930775"/>
          <p14:tracePt t="24011" x="4702175" y="4968875"/>
          <p14:tracePt t="24030" x="4702175" y="5037138"/>
          <p14:tracePt t="24046" x="4702175" y="5045075"/>
          <p14:tracePt t="24287" x="4694238" y="5051425"/>
          <p14:tracePt t="24295" x="4664075" y="5051425"/>
          <p14:tracePt t="24303" x="4618038" y="5097463"/>
          <p14:tracePt t="24311" x="4541838" y="5159375"/>
          <p14:tracePt t="24328" x="4365625" y="5257800"/>
          <p14:tracePt t="24345" x="4175125" y="5356225"/>
          <p14:tracePt t="24362" x="3916363" y="5456238"/>
          <p14:tracePt t="24378" x="3695700" y="5486400"/>
          <p14:tracePt t="24395" x="3497263" y="5516563"/>
          <p14:tracePt t="24411" x="3344863" y="5516563"/>
          <p14:tracePt t="24428" x="3178175" y="5516563"/>
          <p14:tracePt t="24445" x="3032125" y="5508625"/>
          <p14:tracePt t="24448" x="2949575" y="5478463"/>
          <p14:tracePt t="24463" x="2789238" y="5432425"/>
          <p14:tracePt t="24478" x="2720975" y="5418138"/>
          <p14:tracePt t="24495" x="2536825" y="5341938"/>
          <p14:tracePt t="24511" x="2468563" y="5311775"/>
          <p14:tracePt t="24530" x="2422525" y="5280025"/>
          <p14:tracePt t="24545" x="2408238" y="5273675"/>
          <p14:tracePt t="24561" x="2400300" y="5265738"/>
          <p14:tracePt t="24579" x="2378075" y="5257800"/>
          <p14:tracePt t="24595" x="2316163" y="5249863"/>
          <p14:tracePt t="24611" x="2247900" y="5235575"/>
          <p14:tracePt t="24628" x="2193925" y="5235575"/>
          <p14:tracePt t="24645" x="2133600" y="5235575"/>
          <p14:tracePt t="24662" x="2103438" y="5235575"/>
          <p14:tracePt t="24678" x="2041525" y="5235575"/>
          <p14:tracePt t="24695" x="2003425" y="5235575"/>
          <p14:tracePt t="24711" x="1973263" y="5241925"/>
          <p14:tracePt t="24728" x="1943100" y="5265738"/>
          <p14:tracePt t="24745" x="1912938" y="5287963"/>
          <p14:tracePt t="24761" x="1897063" y="5295900"/>
          <p14:tracePt t="24795" x="1889125" y="5303838"/>
          <p14:tracePt t="24847" x="1882775" y="5311775"/>
          <p14:tracePt t="24855" x="1882775" y="5318125"/>
          <p14:tracePt t="24864" x="1866900" y="5318125"/>
          <p14:tracePt t="24878" x="1851025" y="5318125"/>
          <p14:tracePt t="24895" x="1828800" y="5318125"/>
          <p14:tracePt t="25359" x="1889125" y="5334000"/>
          <p14:tracePt t="25368" x="1973263" y="5356225"/>
          <p14:tracePt t="25378" x="2057400" y="5387975"/>
          <p14:tracePt t="25395" x="2446338" y="5402263"/>
          <p14:tracePt t="25411" x="2903538" y="5402263"/>
          <p14:tracePt t="25429" x="3216275" y="5402263"/>
          <p14:tracePt t="25431" x="3360738" y="5402263"/>
          <p14:tracePt t="25445" x="3482975" y="5387975"/>
          <p14:tracePt t="25461" x="3627438" y="5326063"/>
          <p14:tracePt t="25478" x="3641725" y="5318125"/>
          <p14:tracePt t="25502" x="3649663" y="5318125"/>
          <p14:tracePt t="25623" x="3687763" y="5303838"/>
          <p14:tracePt t="25631" x="3749675" y="5303838"/>
          <p14:tracePt t="25638" x="3825875" y="5303838"/>
          <p14:tracePt t="25646" x="3916363" y="5303838"/>
          <p14:tracePt t="25661" x="4198938" y="5356225"/>
          <p14:tracePt t="25678" x="4541838" y="5387975"/>
          <p14:tracePt t="25695" x="4822825" y="5410200"/>
          <p14:tracePt t="25712" x="4960938" y="5410200"/>
          <p14:tracePt t="25728" x="4999038" y="5387975"/>
          <p14:tracePt t="25762" x="4975225" y="5311775"/>
          <p14:tracePt t="25778" x="4846638" y="5159375"/>
          <p14:tracePt t="25795" x="4762500" y="5083175"/>
          <p14:tracePt t="25812" x="4746625" y="5067300"/>
          <p14:tracePt t="25854" x="4740275" y="5067300"/>
          <p14:tracePt t="25870" x="4724400" y="5067300"/>
          <p14:tracePt t="25878" x="4708525" y="5105400"/>
          <p14:tracePt t="25895" x="4664075" y="5303838"/>
          <p14:tracePt t="25912" x="4587875" y="5494338"/>
          <p14:tracePt t="25929" x="4533900" y="5608638"/>
          <p14:tracePt t="25945" x="4511675" y="5646738"/>
          <p14:tracePt t="26007" x="4487863" y="5630863"/>
          <p14:tracePt t="26016" x="4457700" y="5592763"/>
          <p14:tracePt t="26023" x="4427538" y="5540375"/>
          <p14:tracePt t="26030" x="4403725" y="5486400"/>
          <p14:tracePt t="26046" x="4397375" y="5402263"/>
          <p14:tracePt t="26062" x="4365625" y="5013325"/>
          <p14:tracePt t="26079" x="4351338" y="4816475"/>
          <p14:tracePt t="26095" x="4351338" y="4724400"/>
          <p14:tracePt t="26112" x="4351338" y="4716463"/>
          <p14:tracePt t="26145" x="4351338" y="4708525"/>
          <p14:tracePt t="26162" x="4351338" y="4854575"/>
          <p14:tracePt t="26179" x="4343400" y="5173663"/>
          <p14:tracePt t="26195" x="4321175" y="5432425"/>
          <p14:tracePt t="26212" x="4321175" y="5494338"/>
          <p14:tracePt t="26247" x="4327525" y="5470525"/>
          <p14:tracePt t="26262" x="4359275" y="5318125"/>
          <p14:tracePt t="26279" x="4359275" y="5143500"/>
          <p14:tracePt t="26295" x="4359275" y="5021263"/>
          <p14:tracePt t="26312" x="4359275" y="5006975"/>
          <p14:tracePt t="26359" x="4365625" y="5029200"/>
          <p14:tracePt t="26366" x="4373563" y="5113338"/>
          <p14:tracePt t="26379" x="4397375" y="5197475"/>
          <p14:tracePt t="26395" x="4435475" y="5295900"/>
          <p14:tracePt t="26412" x="4449763" y="5311775"/>
          <p14:tracePt t="26445" x="4457700" y="5318125"/>
          <p14:tracePt t="26463" x="4465638" y="5311775"/>
          <p14:tracePt t="26479" x="4465638" y="5265738"/>
          <p14:tracePt t="26495" x="4465638" y="5257800"/>
          <p14:tracePt t="26631" x="4473575" y="5265738"/>
          <p14:tracePt t="26640" x="4495800" y="5265738"/>
          <p14:tracePt t="26647" x="4518025" y="5273675"/>
          <p14:tracePt t="26662" x="4587875" y="5295900"/>
          <p14:tracePt t="26679" x="4702175" y="5295900"/>
          <p14:tracePt t="26696" x="4822825" y="5295900"/>
          <p14:tracePt t="26712" x="4846638" y="5295900"/>
          <p14:tracePt t="26751" x="4846638" y="5287963"/>
          <p14:tracePt t="26762" x="4838700" y="5265738"/>
          <p14:tracePt t="26779" x="4808538" y="5257800"/>
          <p14:tracePt t="26796" x="4784725" y="5249863"/>
          <p14:tracePt t="26812" x="4762500" y="5241925"/>
          <p14:tracePt t="26829" x="4754563" y="5241925"/>
          <p14:tracePt t="26887" x="4746625" y="5241925"/>
          <p14:tracePt t="26904" x="4746625" y="5257800"/>
          <p14:tracePt t="26911" x="4778375" y="5257800"/>
          <p14:tracePt t="26919" x="4800600" y="5257800"/>
          <p14:tracePt t="26930" x="4822825" y="5265738"/>
          <p14:tracePt t="26946" x="4884738" y="5265738"/>
          <p14:tracePt t="26962" x="4937125" y="5265738"/>
          <p14:tracePt t="26979" x="4960938" y="5241925"/>
          <p14:tracePt t="27012" x="4960938" y="5197475"/>
          <p14:tracePt t="27029" x="4960938" y="5151438"/>
          <p14:tracePt t="27046" x="4960938" y="5089525"/>
          <p14:tracePt t="27062" x="5029200" y="4968875"/>
          <p14:tracePt t="27079" x="5113338" y="4868863"/>
          <p14:tracePt t="27096" x="5197475" y="4800600"/>
          <p14:tracePt t="27112" x="5241925" y="4754563"/>
          <p14:tracePt t="27129" x="5249863" y="4746625"/>
          <p14:tracePt t="27167" x="5249863" y="4740275"/>
          <p14:tracePt t="27179" x="5249863" y="4724400"/>
          <p14:tracePt t="27196" x="5189538" y="4708525"/>
          <p14:tracePt t="27212" x="5143500" y="4694238"/>
          <p14:tracePt t="27229" x="5075238" y="4678363"/>
          <p14:tracePt t="27246" x="5037138" y="4678363"/>
          <p14:tracePt t="27262" x="4991100" y="4678363"/>
          <p14:tracePt t="27279" x="4899025" y="4762500"/>
          <p14:tracePt t="27296" x="4884738" y="4822825"/>
          <p14:tracePt t="27312" x="4884738" y="4876800"/>
          <p14:tracePt t="27330" x="4884738" y="4892675"/>
          <p14:tracePt t="27346" x="4945063" y="4930775"/>
          <p14:tracePt t="27362" x="5135563" y="4999038"/>
          <p14:tracePt t="27379" x="5334000" y="5013325"/>
          <p14:tracePt t="27396" x="5426075" y="5013325"/>
          <p14:tracePt t="27431" x="5432425" y="5021263"/>
          <p14:tracePt t="27446" x="5387975" y="5059363"/>
          <p14:tracePt t="27462" x="5151438" y="5143500"/>
          <p14:tracePt t="27479" x="5097463" y="5181600"/>
          <p14:tracePt t="27535" x="5135563" y="5181600"/>
          <p14:tracePt t="27544" x="5197475" y="5181600"/>
          <p14:tracePt t="27551" x="5241925" y="5181600"/>
          <p14:tracePt t="27562" x="5265738" y="5181600"/>
          <p14:tracePt t="27579" x="5303838" y="5159375"/>
          <p14:tracePt t="27596" x="5349875" y="5127625"/>
          <p14:tracePt t="27613" x="5356225" y="5121275"/>
          <p14:tracePt t="27630" x="5364163" y="5059363"/>
          <p14:tracePt t="27646" x="5364163" y="5037138"/>
          <p14:tracePt t="27662" x="5364163" y="4960938"/>
          <p14:tracePt t="27679" x="5364163" y="4914900"/>
          <p14:tracePt t="27791" x="5364163" y="5006975"/>
          <p14:tracePt t="27799" x="5356225" y="5121275"/>
          <p14:tracePt t="27807" x="5326063" y="5219700"/>
          <p14:tracePt t="27815" x="5318125" y="5311775"/>
          <p14:tracePt t="27831" x="5265738" y="5478463"/>
          <p14:tracePt t="27846" x="5257800" y="5532438"/>
          <p14:tracePt t="27863" x="5241925" y="5562600"/>
          <p14:tracePt t="27927" x="5219700" y="5532438"/>
          <p14:tracePt t="27935" x="5211763" y="5502275"/>
          <p14:tracePt t="27946" x="5189538" y="5456238"/>
          <p14:tracePt t="27963" x="5181600" y="5440363"/>
          <p14:tracePt t="27979" x="5181600" y="5426075"/>
          <p14:tracePt t="29007" x="5181600" y="5418138"/>
          <p14:tracePt t="29040" x="5151438" y="5448300"/>
          <p14:tracePt t="29047" x="5143500" y="5486400"/>
          <p14:tracePt t="29055" x="5143500" y="5508625"/>
          <p14:tracePt t="29064" x="5143500" y="5516563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10220961" cy="33239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the following Macroeconomics exam grades for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sample of 6 students: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81                    75                   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66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16                     90                    90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central tendency measures and state the best central measure for this data.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75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209"/>
    </mc:Choice>
    <mc:Fallback xmlns="">
      <p:transition advTm="4920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78" x="5121275" y="5516563"/>
          <p14:tracePt t="584" x="4983163" y="5364163"/>
          <p14:tracePt t="596" x="4822825" y="5083175"/>
          <p14:tracePt t="613" x="4419600" y="4610100"/>
          <p14:tracePt t="630" x="4092575" y="4321175"/>
          <p14:tracePt t="647" x="3771900" y="4084638"/>
          <p14:tracePt t="664" x="3413125" y="3825875"/>
          <p14:tracePt t="680" x="3322638" y="3763963"/>
          <p14:tracePt t="1056" x="3314700" y="3756025"/>
          <p14:tracePt t="1064" x="3260725" y="3741738"/>
          <p14:tracePt t="1072" x="3192463" y="3641725"/>
          <p14:tracePt t="1080" x="3101975" y="3535363"/>
          <p14:tracePt t="1097" x="2949575" y="3375025"/>
          <p14:tracePt t="1114" x="2879725" y="3322638"/>
          <p14:tracePt t="1130" x="2849563" y="3292475"/>
          <p14:tracePt t="1147" x="2811463" y="3246438"/>
          <p14:tracePt t="1164" x="2789238" y="3222625"/>
          <p14:tracePt t="1180" x="2781300" y="3200400"/>
          <p14:tracePt t="1197" x="2773363" y="3192463"/>
          <p14:tracePt t="1214" x="2743200" y="3108325"/>
          <p14:tracePt t="1231" x="2651125" y="2987675"/>
          <p14:tracePt t="1247" x="2628900" y="2963863"/>
          <p14:tracePt t="1264" x="2590800" y="2895600"/>
          <p14:tracePt t="1281" x="2582863" y="2887663"/>
          <p14:tracePt t="1376" x="2574925" y="2873375"/>
          <p14:tracePt t="1384" x="2568575" y="2873375"/>
          <p14:tracePt t="1392" x="2568575" y="2849563"/>
          <p14:tracePt t="1399" x="2544763" y="2827338"/>
          <p14:tracePt t="1414" x="2536825" y="2803525"/>
          <p14:tracePt t="1448" x="2522538" y="2773363"/>
          <p14:tracePt t="1456" x="2506663" y="2743200"/>
          <p14:tracePt t="1464" x="2492375" y="2713038"/>
          <p14:tracePt t="1480" x="2476500" y="2705100"/>
          <p14:tracePt t="3929" x="2476500" y="2697163"/>
          <p14:tracePt t="3936" x="2446338" y="2682875"/>
          <p14:tracePt t="3948" x="2392363" y="2659063"/>
          <p14:tracePt t="3965" x="2308225" y="2574925"/>
          <p14:tracePt t="3981" x="2232025" y="2530475"/>
          <p14:tracePt t="3998" x="2171700" y="2492375"/>
          <p14:tracePt t="4015" x="2079625" y="2446338"/>
          <p14:tracePt t="4031" x="2003425" y="2384425"/>
          <p14:tracePt t="4072" x="2003425" y="2378075"/>
          <p14:tracePt t="4082" x="2003425" y="2354263"/>
          <p14:tracePt t="4098" x="1989138" y="2293938"/>
          <p14:tracePt t="4115" x="1989138" y="2278063"/>
          <p14:tracePt t="4131" x="1989138" y="2232025"/>
          <p14:tracePt t="4148" x="1989138" y="2201863"/>
          <p14:tracePt t="4165" x="2003425" y="2171700"/>
          <p14:tracePt t="4181" x="2011363" y="2149475"/>
          <p14:tracePt t="4198" x="2027238" y="2117725"/>
          <p14:tracePt t="5040" x="2049463" y="2111375"/>
          <p14:tracePt t="5048" x="2095500" y="2111375"/>
          <p14:tracePt t="5056" x="2111375" y="2111375"/>
          <p14:tracePt t="5066" x="2125663" y="2111375"/>
          <p14:tracePt t="5082" x="2255838" y="2111375"/>
          <p14:tracePt t="5098" x="2408238" y="2111375"/>
          <p14:tracePt t="5115" x="2484438" y="2125663"/>
          <p14:tracePt t="5132" x="2522538" y="2141538"/>
          <p14:tracePt t="5148" x="2544763" y="2149475"/>
          <p14:tracePt t="5165" x="2568575" y="2149475"/>
          <p14:tracePt t="5182" x="2582863" y="2155825"/>
          <p14:tracePt t="5199" x="2620963" y="2163763"/>
          <p14:tracePt t="5215" x="2644775" y="2171700"/>
          <p14:tracePt t="5232" x="2705100" y="2187575"/>
          <p14:tracePt t="5249" x="2803525" y="2209800"/>
          <p14:tracePt t="5265" x="2873375" y="2217738"/>
          <p14:tracePt t="5282" x="2903538" y="2217738"/>
          <p14:tracePt t="5416" x="2903538" y="2225675"/>
          <p14:tracePt t="5432" x="2903538" y="2232025"/>
          <p14:tracePt t="5440" x="2903538" y="2263775"/>
          <p14:tracePt t="5448" x="2903538" y="2332038"/>
          <p14:tracePt t="5465" x="2887663" y="2438400"/>
          <p14:tracePt t="5482" x="2865438" y="2506663"/>
          <p14:tracePt t="5500" x="2811463" y="2568575"/>
          <p14:tracePt t="5515" x="2773363" y="2636838"/>
          <p14:tracePt t="5532" x="2705100" y="2705100"/>
          <p14:tracePt t="5548" x="2628900" y="2789238"/>
          <p14:tracePt t="5565" x="2560638" y="2887663"/>
          <p14:tracePt t="5569" x="2522538" y="2903538"/>
          <p14:tracePt t="5582" x="2498725" y="2933700"/>
          <p14:tracePt t="5599" x="2422525" y="2979738"/>
          <p14:tracePt t="5615" x="2324100" y="3048000"/>
          <p14:tracePt t="5632" x="2247900" y="3108325"/>
          <p14:tracePt t="5649" x="2141538" y="3200400"/>
          <p14:tracePt t="5665" x="2041525" y="3298825"/>
          <p14:tracePt t="5682" x="1951038" y="3382963"/>
          <p14:tracePt t="5699" x="1858963" y="3451225"/>
          <p14:tracePt t="5715" x="1798638" y="3497263"/>
          <p14:tracePt t="5732" x="1752600" y="3527425"/>
          <p14:tracePt t="5749" x="1736725" y="3527425"/>
          <p14:tracePt t="5765" x="1722438" y="3535363"/>
          <p14:tracePt t="5784" x="1706563" y="3535363"/>
          <p14:tracePt t="5799" x="1692275" y="3535363"/>
          <p14:tracePt t="5815" x="1600200" y="3513138"/>
          <p14:tracePt t="5832" x="1508125" y="3489325"/>
          <p14:tracePt t="5849" x="1371600" y="3489325"/>
          <p14:tracePt t="5865" x="1273175" y="3489325"/>
          <p14:tracePt t="5882" x="1227138" y="3489325"/>
          <p14:tracePt t="5915" x="1219200" y="3489325"/>
          <p14:tracePt t="6032" x="1219200" y="3482975"/>
          <p14:tracePt t="6040" x="1249363" y="3421063"/>
          <p14:tracePt t="6049" x="1287463" y="3368675"/>
          <p14:tracePt t="6065" x="1349375" y="3268663"/>
          <p14:tracePt t="6082" x="1417638" y="3146425"/>
          <p14:tracePt t="6099" x="1455738" y="3055938"/>
          <p14:tracePt t="6115" x="1485900" y="2971800"/>
          <p14:tracePt t="6132" x="1493838" y="2903538"/>
          <p14:tracePt t="6149" x="1501775" y="2827338"/>
          <p14:tracePt t="6165" x="1524000" y="2759075"/>
          <p14:tracePt t="6183" x="1524000" y="2727325"/>
          <p14:tracePt t="6200" x="1524000" y="2713038"/>
          <p14:tracePt t="6215" x="1546225" y="2674938"/>
          <p14:tracePt t="6232" x="1546225" y="2659063"/>
          <p14:tracePt t="6249" x="1562100" y="2620963"/>
          <p14:tracePt t="6265" x="1592263" y="2552700"/>
          <p14:tracePt t="6282" x="1600200" y="2522538"/>
          <p14:tracePt t="6299" x="1616075" y="2484438"/>
          <p14:tracePt t="6315" x="1630363" y="2454275"/>
          <p14:tracePt t="6368" x="1646238" y="2430463"/>
          <p14:tracePt t="6376" x="1646238" y="2422525"/>
          <p14:tracePt t="6385" x="1654175" y="2408238"/>
          <p14:tracePt t="6399" x="1660525" y="2400300"/>
          <p14:tracePt t="6415" x="1676400" y="2370138"/>
          <p14:tracePt t="6432" x="1692275" y="2362200"/>
          <p14:tracePt t="6520" x="1698625" y="2362200"/>
          <p14:tracePt t="6528" x="1706563" y="2362200"/>
          <p14:tracePt t="6535" x="1714500" y="2362200"/>
          <p14:tracePt t="6568" x="1730375" y="2362200"/>
          <p14:tracePt t="6607" x="1736725" y="2362200"/>
          <p14:tracePt t="6655" x="1752600" y="2370138"/>
          <p14:tracePt t="6663" x="1760538" y="2370138"/>
          <p14:tracePt t="6671" x="1782763" y="2378075"/>
          <p14:tracePt t="6682" x="1790700" y="2378075"/>
          <p14:tracePt t="6700" x="1836738" y="2378075"/>
          <p14:tracePt t="6715" x="1874838" y="2392363"/>
          <p14:tracePt t="6732" x="1981200" y="2392363"/>
          <p14:tracePt t="6749" x="2041525" y="2392363"/>
          <p14:tracePt t="6765" x="2073275" y="2400300"/>
          <p14:tracePt t="6782" x="2141538" y="2400300"/>
          <p14:tracePt t="6799" x="2179638" y="2400300"/>
          <p14:tracePt t="6815" x="2187575" y="2400300"/>
          <p14:tracePt t="6879" x="2193925" y="2400300"/>
          <p14:tracePt t="6887" x="2217738" y="2400300"/>
          <p14:tracePt t="6895" x="2270125" y="2400300"/>
          <p14:tracePt t="6903" x="2324100" y="2400300"/>
          <p14:tracePt t="6915" x="2392363" y="2400300"/>
          <p14:tracePt t="6932" x="2544763" y="2400300"/>
          <p14:tracePt t="6949" x="2705100" y="2400300"/>
          <p14:tracePt t="6965" x="2827338" y="2400300"/>
          <p14:tracePt t="6982" x="2971800" y="2400300"/>
          <p14:tracePt t="6999" x="3017838" y="2400300"/>
          <p14:tracePt t="7015" x="3032125" y="2400300"/>
          <p14:tracePt t="7032" x="3048000" y="2400300"/>
          <p14:tracePt t="7049" x="3101975" y="2400300"/>
          <p14:tracePt t="7065" x="3222625" y="2400300"/>
          <p14:tracePt t="7082" x="3360738" y="2400300"/>
          <p14:tracePt t="7099" x="3521075" y="2400300"/>
          <p14:tracePt t="7115" x="3711575" y="2400300"/>
          <p14:tracePt t="7132" x="3886200" y="2400300"/>
          <p14:tracePt t="7149" x="4008438" y="2400300"/>
          <p14:tracePt t="7166" x="4098925" y="2400300"/>
          <p14:tracePt t="7183" x="4160838" y="2400300"/>
          <p14:tracePt t="7248" x="4168775" y="2400300"/>
          <p14:tracePt t="7257" x="4206875" y="2400300"/>
          <p14:tracePt t="7266" x="4267200" y="2392363"/>
          <p14:tracePt t="7282" x="4403725" y="2384425"/>
          <p14:tracePt t="7299" x="4587875" y="2384425"/>
          <p14:tracePt t="7316" x="4800600" y="2384425"/>
          <p14:tracePt t="7333" x="4968875" y="2384425"/>
          <p14:tracePt t="7349" x="5089525" y="2384425"/>
          <p14:tracePt t="7366" x="5159375" y="2384425"/>
          <p14:tracePt t="7383" x="5189538" y="2384425"/>
          <p14:tracePt t="7432" x="5197475" y="2384425"/>
          <p14:tracePt t="7441" x="5227638" y="2384425"/>
          <p14:tracePt t="7449" x="5257800" y="2384425"/>
          <p14:tracePt t="7466" x="5402263" y="2384425"/>
          <p14:tracePt t="7483" x="5540375" y="2384425"/>
          <p14:tracePt t="7499" x="5722938" y="2384425"/>
          <p14:tracePt t="7516" x="5935663" y="2384425"/>
          <p14:tracePt t="7533" x="6134100" y="2384425"/>
          <p14:tracePt t="7549" x="6308725" y="2384425"/>
          <p14:tracePt t="7566" x="6446838" y="2384425"/>
          <p14:tracePt t="7583" x="6583363" y="2384425"/>
          <p14:tracePt t="7585" x="6645275" y="2384425"/>
          <p14:tracePt t="7599" x="6689725" y="2384425"/>
          <p14:tracePt t="7616" x="6697663" y="2384425"/>
          <p14:tracePt t="7680" x="6713538" y="2384425"/>
          <p14:tracePt t="7688" x="6751638" y="2384425"/>
          <p14:tracePt t="7699" x="6858000" y="2384425"/>
          <p14:tracePt t="7716" x="7064375" y="2384425"/>
          <p14:tracePt t="7733" x="7292975" y="2384425"/>
          <p14:tracePt t="7749" x="7666038" y="2384425"/>
          <p14:tracePt t="7766" x="7962900" y="2384425"/>
          <p14:tracePt t="7783" x="8131175" y="2384425"/>
          <p14:tracePt t="7799" x="8328025" y="2384425"/>
          <p14:tracePt t="7896" x="8351838" y="2384425"/>
          <p14:tracePt t="7904" x="8389938" y="2384425"/>
          <p14:tracePt t="7916" x="8450263" y="2392363"/>
          <p14:tracePt t="7933" x="8618538" y="2392363"/>
          <p14:tracePt t="7949" x="8747125" y="2392363"/>
          <p14:tracePt t="7966" x="8899525" y="2392363"/>
          <p14:tracePt t="7983" x="9051925" y="2392363"/>
          <p14:tracePt t="7999" x="9190038" y="2392363"/>
          <p14:tracePt t="8113" x="9136063" y="2392363"/>
          <p14:tracePt t="8120" x="9021763" y="2384425"/>
          <p14:tracePt t="8133" x="8839200" y="2384425"/>
          <p14:tracePt t="8149" x="8169275" y="2492375"/>
          <p14:tracePt t="8167" x="7162800" y="2644775"/>
          <p14:tracePt t="8183" x="6827838" y="2689225"/>
          <p14:tracePt t="8199" x="6080125" y="2689225"/>
          <p14:tracePt t="8216" x="5646738" y="2689225"/>
          <p14:tracePt t="8233" x="5257800" y="2659063"/>
          <p14:tracePt t="8250" x="4876800" y="2606675"/>
          <p14:tracePt t="8266" x="4564063" y="2560638"/>
          <p14:tracePt t="8283" x="4259263" y="2530475"/>
          <p14:tracePt t="8300" x="4076700" y="2514600"/>
          <p14:tracePt t="8316" x="3970338" y="2492375"/>
          <p14:tracePt t="8333" x="3940175" y="2492375"/>
          <p14:tracePt t="8416" x="3924300" y="2492375"/>
          <p14:tracePt t="8424" x="3908425" y="2484438"/>
          <p14:tracePt t="8433" x="3886200" y="2476500"/>
          <p14:tracePt t="8450" x="3856038" y="2468563"/>
          <p14:tracePt t="8466" x="3825875" y="2460625"/>
          <p14:tracePt t="8483" x="3810000" y="2460625"/>
          <p14:tracePt t="9224" x="3810000" y="2454275"/>
          <p14:tracePt t="9249" x="3825875" y="2422525"/>
          <p14:tracePt t="9256" x="3908425" y="2408238"/>
          <p14:tracePt t="9266" x="3992563" y="2392363"/>
          <p14:tracePt t="9283" x="4175125" y="2384425"/>
          <p14:tracePt t="9301" x="4411663" y="2384425"/>
          <p14:tracePt t="9317" x="4702175" y="2384425"/>
          <p14:tracePt t="9333" x="4953000" y="2384425"/>
          <p14:tracePt t="9350" x="5165725" y="2384425"/>
          <p14:tracePt t="9367" x="5341938" y="2400300"/>
          <p14:tracePt t="9383" x="5584825" y="2446338"/>
          <p14:tracePt t="9400" x="5722938" y="2460625"/>
          <p14:tracePt t="9417" x="5829300" y="2476500"/>
          <p14:tracePt t="9433" x="5875338" y="2476500"/>
          <p14:tracePt t="9467" x="5883275" y="2476500"/>
          <p14:tracePt t="10088" x="5981700" y="2476500"/>
          <p14:tracePt t="10096" x="6332538" y="2476500"/>
          <p14:tracePt t="10104" x="6689725" y="2476500"/>
          <p14:tracePt t="10117" x="7056438" y="2476500"/>
          <p14:tracePt t="10134" x="7513638" y="2476500"/>
          <p14:tracePt t="10151" x="7756525" y="2484438"/>
          <p14:tracePt t="10167" x="7864475" y="2514600"/>
          <p14:tracePt t="10184" x="7954963" y="2514600"/>
          <p14:tracePt t="10200" x="8099425" y="2514600"/>
          <p14:tracePt t="10217" x="8131175" y="2514600"/>
          <p14:tracePt t="10256" x="8153400" y="2522538"/>
          <p14:tracePt t="10267" x="8207375" y="2536825"/>
          <p14:tracePt t="10284" x="8366125" y="2568575"/>
          <p14:tracePt t="10300" x="8588375" y="2613025"/>
          <p14:tracePt t="10318" x="9083675" y="2674938"/>
          <p14:tracePt t="10334" x="9585325" y="2751138"/>
          <p14:tracePt t="10351" x="9898063" y="2797175"/>
          <p14:tracePt t="10367" x="10112375" y="2835275"/>
          <p14:tracePt t="10432" x="10066338" y="2865438"/>
          <p14:tracePt t="10440" x="9898063" y="2941638"/>
          <p14:tracePt t="10450" x="9540875" y="3078163"/>
          <p14:tracePt t="10467" x="8588375" y="3360738"/>
          <p14:tracePt t="10484" x="7445375" y="3657600"/>
          <p14:tracePt t="10500" x="6118225" y="3954463"/>
          <p14:tracePt t="10517" x="4975225" y="4038600"/>
          <p14:tracePt t="10534" x="3954463" y="4000500"/>
          <p14:tracePt t="10551" x="2659063" y="3627438"/>
          <p14:tracePt t="10567" x="2065338" y="3390900"/>
          <p14:tracePt t="10584" x="1820863" y="3254375"/>
          <p14:tracePt t="10600" x="1768475" y="3222625"/>
          <p14:tracePt t="10713" x="1760538" y="3222625"/>
          <p14:tracePt t="10720" x="1752600" y="3222625"/>
          <p14:tracePt t="10734" x="1744663" y="3222625"/>
          <p14:tracePt t="10751" x="1646238" y="3298825"/>
          <p14:tracePt t="10767" x="1447800" y="3444875"/>
          <p14:tracePt t="10784" x="1325563" y="3482975"/>
          <p14:tracePt t="10800" x="1203325" y="3489325"/>
          <p14:tracePt t="10817" x="1120775" y="3489325"/>
          <p14:tracePt t="10834" x="1089025" y="3475038"/>
          <p14:tracePt t="10850" x="1089025" y="3467100"/>
          <p14:tracePt t="10867" x="1089025" y="3459163"/>
          <p14:tracePt t="10884" x="1089025" y="3429000"/>
          <p14:tracePt t="10900" x="1089025" y="3421063"/>
          <p14:tracePt t="10917" x="1096963" y="3398838"/>
          <p14:tracePt t="10934" x="1104900" y="3390900"/>
          <p14:tracePt t="11032" x="1104900" y="3398838"/>
          <p14:tracePt t="11040" x="1112838" y="3421063"/>
          <p14:tracePt t="11050" x="1112838" y="3429000"/>
          <p14:tracePt t="11067" x="1120775" y="3451225"/>
          <p14:tracePt t="11084" x="1127125" y="3482975"/>
          <p14:tracePt t="11089" x="1143000" y="3497263"/>
          <p14:tracePt t="11101" x="1150938" y="3505200"/>
          <p14:tracePt t="11117" x="1173163" y="3521075"/>
          <p14:tracePt t="11134" x="1181100" y="3527425"/>
          <p14:tracePt t="11151" x="1189038" y="3527425"/>
          <p14:tracePt t="11256" x="1196975" y="3527425"/>
          <p14:tracePt t="11296" x="1211263" y="3543300"/>
          <p14:tracePt t="11303" x="1227138" y="3543300"/>
          <p14:tracePt t="11320" x="1249363" y="3551238"/>
          <p14:tracePt t="11327" x="1303338" y="3565525"/>
          <p14:tracePt t="11335" x="1333500" y="3565525"/>
          <p14:tracePt t="11351" x="1355725" y="3573463"/>
          <p14:tracePt t="11367" x="1470025" y="3589338"/>
          <p14:tracePt t="11384" x="1562100" y="3589338"/>
          <p14:tracePt t="11401" x="1577975" y="3589338"/>
          <p14:tracePt t="11419" x="1584325" y="3589338"/>
          <p14:tracePt t="11488" x="1592263" y="3581400"/>
          <p14:tracePt t="11496" x="1660525" y="3559175"/>
          <p14:tracePt t="11504" x="1760538" y="3551238"/>
          <p14:tracePt t="11517" x="1874838" y="3551238"/>
          <p14:tracePt t="11535" x="2293938" y="3551238"/>
          <p14:tracePt t="11551" x="2498725" y="3551238"/>
          <p14:tracePt t="11567" x="2917825" y="3551238"/>
          <p14:tracePt t="11584" x="3070225" y="3551238"/>
          <p14:tracePt t="11601" x="3116263" y="3551238"/>
          <p14:tracePt t="11712" x="3124200" y="3551238"/>
          <p14:tracePt t="12208" x="3132138" y="3551238"/>
          <p14:tracePt t="12216" x="3178175" y="3551238"/>
          <p14:tracePt t="12224" x="3246438" y="3565525"/>
          <p14:tracePt t="12234" x="3298825" y="3573463"/>
          <p14:tracePt t="12251" x="3673475" y="3573463"/>
          <p14:tracePt t="12268" x="3932238" y="3573463"/>
          <p14:tracePt t="12284" x="4098925" y="3573463"/>
          <p14:tracePt t="12301" x="4221163" y="3573463"/>
          <p14:tracePt t="12318" x="4229100" y="3573463"/>
          <p14:tracePt t="12400" x="4251325" y="3573463"/>
          <p14:tracePt t="12408" x="4305300" y="3597275"/>
          <p14:tracePt t="12418" x="4365625" y="3611563"/>
          <p14:tracePt t="12434" x="4541838" y="3619500"/>
          <p14:tracePt t="12451" x="4702175" y="3619500"/>
          <p14:tracePt t="12468" x="4770438" y="3619500"/>
          <p14:tracePt t="12484" x="4830763" y="3619500"/>
          <p14:tracePt t="12501" x="4838700" y="3619500"/>
          <p14:tracePt t="12616" x="4868863" y="3619500"/>
          <p14:tracePt t="12624" x="4892675" y="3635375"/>
          <p14:tracePt t="12634" x="4899025" y="3635375"/>
          <p14:tracePt t="12651" x="4983163" y="3641725"/>
          <p14:tracePt t="12667" x="5013325" y="3641725"/>
          <p14:tracePt t="12952" x="5051425" y="3641725"/>
          <p14:tracePt t="12961" x="5189538" y="3641725"/>
          <p14:tracePt t="12968" x="5318125" y="3641725"/>
          <p14:tracePt t="12985" x="5554663" y="3641725"/>
          <p14:tracePt t="13001" x="5845175" y="3641725"/>
          <p14:tracePt t="13018" x="6088063" y="3641725"/>
          <p14:tracePt t="13035" x="6202363" y="3641725"/>
          <p14:tracePt t="13051" x="6218238" y="3635375"/>
          <p14:tracePt t="13152" x="6248400" y="3627438"/>
          <p14:tracePt t="13160" x="6286500" y="3627438"/>
          <p14:tracePt t="13168" x="6332538" y="3619500"/>
          <p14:tracePt t="13185" x="6430963" y="3603625"/>
          <p14:tracePt t="13201" x="6569075" y="3589338"/>
          <p14:tracePt t="13218" x="6697663" y="3581400"/>
          <p14:tracePt t="13235" x="6797675" y="3581400"/>
          <p14:tracePt t="13251" x="6811963" y="3581400"/>
          <p14:tracePt t="13496" x="6842125" y="3581400"/>
          <p14:tracePt t="13504" x="6934200" y="3581400"/>
          <p14:tracePt t="13512" x="7048500" y="3581400"/>
          <p14:tracePt t="13520" x="7154863" y="3581400"/>
          <p14:tracePt t="13535" x="7246938" y="3581400"/>
          <p14:tracePt t="13551" x="7604125" y="3581400"/>
          <p14:tracePt t="13568" x="7864475" y="3581400"/>
          <p14:tracePt t="13585" x="8008938" y="3581400"/>
          <p14:tracePt t="13601" x="8061325" y="3581400"/>
          <p14:tracePt t="13619" x="8077200" y="3573463"/>
          <p14:tracePt t="13681" x="8077200" y="3565525"/>
          <p14:tracePt t="13688" x="8107363" y="3565525"/>
          <p14:tracePt t="13701" x="8191500" y="3559175"/>
          <p14:tracePt t="13719" x="8397875" y="3521075"/>
          <p14:tracePt t="13735" x="8542338" y="3513138"/>
          <p14:tracePt t="13751" x="8678863" y="3482975"/>
          <p14:tracePt t="13768" x="8823325" y="3467100"/>
          <p14:tracePt t="13785" x="8839200" y="3467100"/>
          <p14:tracePt t="14000" x="8869363" y="3467100"/>
          <p14:tracePt t="14008" x="8923338" y="3467100"/>
          <p14:tracePt t="14020" x="8961438" y="3467100"/>
          <p14:tracePt t="14035" x="9242425" y="3467100"/>
          <p14:tracePt t="14052" x="9677400" y="3467100"/>
          <p14:tracePt t="14068" x="10317163" y="3467100"/>
          <p14:tracePt t="14071" x="10583863" y="3467100"/>
          <p14:tracePt t="14085" x="10798175" y="3467100"/>
          <p14:tracePt t="14102" x="10980738" y="3467100"/>
          <p14:tracePt t="14118" x="11002963" y="3451225"/>
          <p14:tracePt t="14288" x="11018838" y="3451225"/>
          <p14:tracePt t="14296" x="11049000" y="3451225"/>
          <p14:tracePt t="14303" x="11056938" y="3451225"/>
          <p14:tracePt t="14640" x="10980738" y="3451225"/>
          <p14:tracePt t="14648" x="10766425" y="3521075"/>
          <p14:tracePt t="14655" x="10469563" y="3649663"/>
          <p14:tracePt t="14668" x="10112375" y="3787775"/>
          <p14:tracePt t="14685" x="9182100" y="4098925"/>
          <p14:tracePt t="14702" x="7993063" y="4365625"/>
          <p14:tracePt t="14718" x="6697663" y="4549775"/>
          <p14:tracePt t="14736" x="4983163" y="4778375"/>
          <p14:tracePt t="14752" x="4114800" y="4778375"/>
          <p14:tracePt t="14768" x="3497263" y="4778375"/>
          <p14:tracePt t="14785" x="3009900" y="4754563"/>
          <p14:tracePt t="14802" x="2674938" y="4702175"/>
          <p14:tracePt t="14818" x="2446338" y="4664075"/>
          <p14:tracePt t="14835" x="2332038" y="4648200"/>
          <p14:tracePt t="14852" x="2270125" y="4632325"/>
          <p14:tracePt t="14868" x="2225675" y="4618038"/>
          <p14:tracePt t="14885" x="2201863" y="4618038"/>
          <p14:tracePt t="14902" x="2193925" y="4618038"/>
          <p14:tracePt t="14944" x="2187575" y="4618038"/>
          <p14:tracePt t="14952" x="2179638" y="4618038"/>
          <p14:tracePt t="14960" x="2163763" y="4618038"/>
          <p14:tracePt t="14969" x="2133600" y="4618038"/>
          <p14:tracePt t="14985" x="2073275" y="4618038"/>
          <p14:tracePt t="15002" x="1943100" y="4632325"/>
          <p14:tracePt t="15019" x="1828800" y="4632325"/>
          <p14:tracePt t="15528" x="1828800" y="4640263"/>
          <p14:tracePt t="15536" x="1828800" y="4648200"/>
          <p14:tracePt t="15544" x="1828800" y="4656138"/>
          <p14:tracePt t="15576" x="1836738" y="4656138"/>
          <p14:tracePt t="15592" x="1844675" y="4656138"/>
          <p14:tracePt t="15600" x="1851025" y="4656138"/>
          <p14:tracePt t="15624" x="1858963" y="4656138"/>
          <p14:tracePt t="15641" x="1874838" y="4656138"/>
          <p14:tracePt t="15648" x="1889125" y="4656138"/>
          <p14:tracePt t="15656" x="1935163" y="4656138"/>
          <p14:tracePt t="15669" x="1997075" y="4656138"/>
          <p14:tracePt t="15686" x="2117725" y="4656138"/>
          <p14:tracePt t="15703" x="2332038" y="4640263"/>
          <p14:tracePt t="15719" x="2422525" y="4640263"/>
          <p14:tracePt t="15736" x="2674938" y="4640263"/>
          <p14:tracePt t="15752" x="2819400" y="4640263"/>
          <p14:tracePt t="15769" x="2933700" y="4640263"/>
          <p14:tracePt t="15786" x="3017838" y="4640263"/>
          <p14:tracePt t="15802" x="3094038" y="4640263"/>
          <p14:tracePt t="15819" x="3132138" y="4640263"/>
          <p14:tracePt t="25240" x="3132138" y="4602163"/>
          <p14:tracePt t="25248" x="2941638" y="4403725"/>
          <p14:tracePt t="25256" x="2544763" y="4084638"/>
          <p14:tracePt t="25272" x="1760538" y="3695700"/>
          <p14:tracePt t="25289" x="1082675" y="3513138"/>
          <p14:tracePt t="25306" x="479425" y="3330575"/>
          <p14:tracePt t="25323" x="0" y="3208338"/>
          <p14:tracePt t="25339" x="0" y="3178175"/>
          <p14:tracePt t="25356" x="0" y="3162300"/>
          <p14:tracePt t="25536" x="15875" y="3162300"/>
          <p14:tracePt t="25544" x="46038" y="3162300"/>
          <p14:tracePt t="25556" x="84138" y="3162300"/>
          <p14:tracePt t="25573" x="152400" y="3192463"/>
          <p14:tracePt t="25589" x="304800" y="3268663"/>
          <p14:tracePt t="25593" x="441325" y="3344863"/>
          <p14:tracePt t="25606" x="533400" y="3390900"/>
          <p14:tracePt t="25623" x="685800" y="3444875"/>
          <p14:tracePt t="25639" x="846138" y="3527425"/>
          <p14:tracePt t="25656" x="876300" y="3535363"/>
          <p14:tracePt t="25752" x="884238" y="3543300"/>
          <p14:tracePt t="25760" x="906463" y="3543300"/>
          <p14:tracePt t="25773" x="930275" y="3551238"/>
          <p14:tracePt t="25789" x="1012825" y="3551238"/>
          <p14:tracePt t="25806" x="1165225" y="3551238"/>
          <p14:tracePt t="25823" x="1287463" y="3551238"/>
          <p14:tracePt t="25839" x="1463675" y="3559175"/>
          <p14:tracePt t="25856" x="1531938" y="3581400"/>
          <p14:tracePt t="25874" x="1546225" y="3581400"/>
          <p14:tracePt t="25936" x="1539875" y="3581400"/>
          <p14:tracePt t="25944" x="1531938" y="3581400"/>
          <p14:tracePt t="26072" x="1531938" y="3573463"/>
          <p14:tracePt t="26080" x="1539875" y="3565525"/>
          <p14:tracePt t="26096" x="1539875" y="3559175"/>
          <p14:tracePt t="26106" x="1546225" y="3551238"/>
          <p14:tracePt t="26123" x="1570038" y="3505200"/>
          <p14:tracePt t="26139" x="1577975" y="3497263"/>
          <p14:tracePt t="26156" x="1577975" y="3444875"/>
          <p14:tracePt t="26173" x="1577975" y="3406775"/>
          <p14:tracePt t="26207" x="1562100" y="3368675"/>
          <p14:tracePt t="26223" x="1508125" y="3336925"/>
          <p14:tracePt t="26239" x="1501775" y="3330575"/>
          <p14:tracePt t="26256" x="1470025" y="3322638"/>
          <p14:tracePt t="26273" x="1447800" y="3322638"/>
          <p14:tracePt t="26289" x="1439863" y="3322638"/>
          <p14:tracePt t="26306" x="1417638" y="3322638"/>
          <p14:tracePt t="26323" x="1387475" y="3314700"/>
          <p14:tracePt t="26339" x="1363663" y="3314700"/>
          <p14:tracePt t="26356" x="1355725" y="3314700"/>
          <p14:tracePt t="26374" x="1349375" y="3314700"/>
          <p14:tracePt t="26390" x="1333500" y="3314700"/>
          <p14:tracePt t="26407" x="1203325" y="3382963"/>
          <p14:tracePt t="26423" x="1181100" y="3406775"/>
          <p14:tracePt t="26439" x="1104900" y="3489325"/>
          <p14:tracePt t="26456" x="1082675" y="3535363"/>
          <p14:tracePt t="26473" x="1074738" y="3565525"/>
          <p14:tracePt t="26490" x="1074738" y="3627438"/>
          <p14:tracePt t="26506" x="1074738" y="3703638"/>
          <p14:tracePt t="26523" x="1112838" y="3779838"/>
          <p14:tracePt t="26540" x="1181100" y="3848100"/>
          <p14:tracePt t="26556" x="1317625" y="3894138"/>
          <p14:tracePt t="26573" x="1485900" y="3894138"/>
          <p14:tracePt t="26590" x="1660525" y="3894138"/>
          <p14:tracePt t="26593" x="1722438" y="3863975"/>
          <p14:tracePt t="26607" x="1820863" y="3779838"/>
          <p14:tracePt t="26623" x="1836738" y="3741738"/>
          <p14:tracePt t="26640" x="1851025" y="3589338"/>
          <p14:tracePt t="26656" x="1820863" y="3482975"/>
          <p14:tracePt t="26673" x="1744663" y="3368675"/>
          <p14:tracePt t="26689" x="1630363" y="3260725"/>
          <p14:tracePt t="26706" x="1539875" y="3216275"/>
          <p14:tracePt t="26723" x="1508125" y="3208338"/>
          <p14:tracePt t="26739" x="1485900" y="3208338"/>
          <p14:tracePt t="26848" x="1470025" y="3222625"/>
          <p14:tracePt t="26856" x="1455738" y="3260725"/>
          <p14:tracePt t="26968" x="1463675" y="3260725"/>
          <p14:tracePt t="26975" x="1470025" y="3260725"/>
          <p14:tracePt t="27120" x="1447800" y="3260725"/>
          <p14:tracePt t="27136" x="1439863" y="3260725"/>
          <p14:tracePt t="27143" x="1431925" y="3254375"/>
          <p14:tracePt t="27336" x="1425575" y="3254375"/>
          <p14:tracePt t="27376" x="1425575" y="3268663"/>
          <p14:tracePt t="27385" x="1387475" y="3314700"/>
          <p14:tracePt t="27391" x="1341438" y="3360738"/>
          <p14:tracePt t="27407" x="1311275" y="3382963"/>
          <p14:tracePt t="27423" x="1219200" y="3459163"/>
          <p14:tracePt t="27440" x="1165225" y="3505200"/>
          <p14:tracePt t="27457" x="1135063" y="3527425"/>
          <p14:tracePt t="27473" x="1127125" y="3527425"/>
          <p14:tracePt t="27528" x="1127125" y="3535363"/>
          <p14:tracePt t="27536" x="1127125" y="3551238"/>
          <p14:tracePt t="27543" x="1150938" y="3559175"/>
          <p14:tracePt t="27557" x="1203325" y="3565525"/>
          <p14:tracePt t="27575" x="1638300" y="3565525"/>
          <p14:tracePt t="27590" x="1912938" y="3565525"/>
          <p14:tracePt t="27607" x="2530475" y="3565525"/>
          <p14:tracePt t="27609" x="2887663" y="3559175"/>
          <p14:tracePt t="27623" x="3679825" y="3497263"/>
          <p14:tracePt t="27640" x="4411663" y="3436938"/>
          <p14:tracePt t="27657" x="5037138" y="3344863"/>
          <p14:tracePt t="27673" x="5761038" y="3222625"/>
          <p14:tracePt t="27690" x="6438900" y="3140075"/>
          <p14:tracePt t="27707" x="7086600" y="3032125"/>
          <p14:tracePt t="27723" x="7788275" y="2941638"/>
          <p14:tracePt t="27740" x="8359775" y="2803525"/>
          <p14:tracePt t="27757" x="8755063" y="2689225"/>
          <p14:tracePt t="27773" x="9021763" y="2582863"/>
          <p14:tracePt t="27790" x="9174163" y="2544763"/>
          <p14:tracePt t="27807" x="9236075" y="2530475"/>
          <p14:tracePt t="27840" x="9242425" y="2522538"/>
          <p14:tracePt t="27936" x="9266238" y="2522538"/>
          <p14:tracePt t="27944" x="9318625" y="2522538"/>
          <p14:tracePt t="27952" x="9410700" y="2514600"/>
          <p14:tracePt t="27960" x="9502775" y="2506663"/>
          <p14:tracePt t="27974" x="9617075" y="2506663"/>
          <p14:tracePt t="27990" x="9837738" y="2506663"/>
          <p14:tracePt t="28006" x="10150475" y="2506663"/>
          <p14:tracePt t="28023" x="10347325" y="2498725"/>
          <p14:tracePt t="28040" x="10355263" y="2498725"/>
          <p14:tracePt t="28087" x="10340975" y="2484438"/>
          <p14:tracePt t="28095" x="10287000" y="2476500"/>
          <p14:tracePt t="28106" x="10271125" y="2476500"/>
          <p14:tracePt t="28123" x="10233025" y="2476500"/>
          <p14:tracePt t="28140" x="10180638" y="2476500"/>
          <p14:tracePt t="28157" x="10104438" y="2468563"/>
          <p14:tracePt t="28173" x="10074275" y="2468563"/>
          <p14:tracePt t="28231" x="10088563" y="2484438"/>
          <p14:tracePt t="28239" x="10126663" y="2484438"/>
          <p14:tracePt t="28247" x="10134600" y="2492375"/>
          <p14:tracePt t="28257" x="10142538" y="2492375"/>
          <p14:tracePt t="28273" x="10150475" y="2492375"/>
          <p14:tracePt t="28335" x="10126663" y="2492375"/>
          <p14:tracePt t="28343" x="10118725" y="2492375"/>
          <p14:tracePt t="28351" x="10112375" y="2492375"/>
          <p14:tracePt t="28754" x="10104438" y="2492375"/>
          <p14:tracePt t="28848" x="10096500" y="2492375"/>
          <p14:tracePt t="28856" x="10080625" y="2492375"/>
          <p14:tracePt t="28864" x="10074275" y="2492375"/>
          <p14:tracePt t="28880" x="10050463" y="2492375"/>
          <p14:tracePt t="28890" x="10042525" y="2492375"/>
          <p14:tracePt t="28907" x="9990138" y="2492375"/>
          <p14:tracePt t="28924" x="9715500" y="2536825"/>
          <p14:tracePt t="28940" x="9280525" y="2667000"/>
          <p14:tracePt t="28957" x="8602663" y="2827338"/>
          <p14:tracePt t="28975" x="7231063" y="3040063"/>
          <p14:tracePt t="28991" x="6727825" y="3116263"/>
          <p14:tracePt t="29007" x="4968875" y="3344863"/>
          <p14:tracePt t="29024" x="3946525" y="3421063"/>
          <p14:tracePt t="29040" x="3001963" y="3421063"/>
          <p14:tracePt t="29057" x="2316163" y="3421063"/>
          <p14:tracePt t="29074" x="1905000" y="3421063"/>
          <p14:tracePt t="29091" x="1714500" y="3421063"/>
          <p14:tracePt t="29107" x="1684338" y="3421063"/>
          <p14:tracePt t="29208" x="1676400" y="3421063"/>
          <p14:tracePt t="29232" x="1676400" y="3390900"/>
          <p14:tracePt t="29240" x="1684338" y="3360738"/>
          <p14:tracePt t="29248" x="1692275" y="3344863"/>
          <p14:tracePt t="29288" x="1692275" y="3336925"/>
          <p14:tracePt t="29296" x="1692275" y="3322638"/>
          <p14:tracePt t="29352" x="1676400" y="3322638"/>
          <p14:tracePt t="29359" x="1638300" y="3322638"/>
          <p14:tracePt t="29368" x="1584325" y="3368675"/>
          <p14:tracePt t="29375" x="1546225" y="3406775"/>
          <p14:tracePt t="29392" x="1447800" y="3489325"/>
          <p14:tracePt t="29407" x="1341438" y="3565525"/>
          <p14:tracePt t="29424" x="1279525" y="3581400"/>
          <p14:tracePt t="29441" x="1257300" y="3581400"/>
          <p14:tracePt t="29512" x="1249363" y="3581400"/>
          <p14:tracePt t="29681" x="1279525" y="3581400"/>
          <p14:tracePt t="29688" x="1371600" y="3559175"/>
          <p14:tracePt t="29696" x="1501775" y="3543300"/>
          <p14:tracePt t="29708" x="1630363" y="3535363"/>
          <p14:tracePt t="29724" x="1943100" y="3482975"/>
          <p14:tracePt t="29741" x="2217738" y="3444875"/>
          <p14:tracePt t="29757" x="2422525" y="3421063"/>
          <p14:tracePt t="29775" x="2530475" y="3406775"/>
          <p14:tracePt t="29809" x="2536825" y="3398838"/>
          <p14:tracePt t="29944" x="2552700" y="3398838"/>
          <p14:tracePt t="29952" x="2598738" y="3406775"/>
          <p14:tracePt t="29959" x="2659063" y="3421063"/>
          <p14:tracePt t="29975" x="2803525" y="3459163"/>
          <p14:tracePt t="29991" x="2941638" y="3497263"/>
          <p14:tracePt t="30007" x="3208338" y="3543300"/>
          <p14:tracePt t="30025" x="3306763" y="3551238"/>
          <p14:tracePt t="30041" x="3352800" y="3551238"/>
          <p14:tracePt t="30288" x="3375025" y="3551238"/>
          <p14:tracePt t="30296" x="3444875" y="3559175"/>
          <p14:tracePt t="30308" x="3559175" y="3559175"/>
          <p14:tracePt t="30324" x="3817938" y="3559175"/>
          <p14:tracePt t="30342" x="4114800" y="3559175"/>
          <p14:tracePt t="30358" x="4441825" y="3559175"/>
          <p14:tracePt t="30375" x="4792663" y="3559175"/>
          <p14:tracePt t="30392" x="4892675" y="3559175"/>
          <p14:tracePt t="30408" x="4906963" y="3559175"/>
          <p14:tracePt t="30496" x="4953000" y="3565525"/>
          <p14:tracePt t="30504" x="4983163" y="3573463"/>
          <p14:tracePt t="30512" x="5006975" y="3581400"/>
          <p14:tracePt t="30524" x="5059363" y="3589338"/>
          <p14:tracePt t="30541" x="5165725" y="3611563"/>
          <p14:tracePt t="30558" x="5173663" y="3611563"/>
          <p14:tracePt t="30760" x="5181600" y="3611563"/>
          <p14:tracePt t="30768" x="5203825" y="3611563"/>
          <p14:tracePt t="30776" x="5318125" y="3611563"/>
          <p14:tracePt t="30791" x="5554663" y="3611563"/>
          <p14:tracePt t="30808" x="5829300" y="3611563"/>
          <p14:tracePt t="30824" x="6156325" y="3611563"/>
          <p14:tracePt t="30841" x="6515100" y="3611563"/>
          <p14:tracePt t="30859" x="6743700" y="3611563"/>
          <p14:tracePt t="30874" x="6873875" y="3611563"/>
          <p14:tracePt t="31161" x="6926263" y="3611563"/>
          <p14:tracePt t="31168" x="7048500" y="3611563"/>
          <p14:tracePt t="31176" x="7231063" y="3611563"/>
          <p14:tracePt t="31191" x="7612063" y="3611563"/>
          <p14:tracePt t="31208" x="8145463" y="3611563"/>
          <p14:tracePt t="31225" x="8602663" y="3611563"/>
          <p14:tracePt t="31241" x="8961438" y="3611563"/>
          <p14:tracePt t="31258" x="9113838" y="3603625"/>
          <p14:tracePt t="31275" x="9144000" y="3603625"/>
          <p14:tracePt t="31361" x="9144000" y="3597275"/>
          <p14:tracePt t="31464" x="9190038" y="3597275"/>
          <p14:tracePt t="31472" x="9312275" y="3597275"/>
          <p14:tracePt t="31480" x="9540875" y="3597275"/>
          <p14:tracePt t="31491" x="9791700" y="3597275"/>
          <p14:tracePt t="31508" x="10325100" y="3597275"/>
          <p14:tracePt t="31525" x="10926763" y="3597275"/>
          <p14:tracePt t="31541" x="11383963" y="3597275"/>
          <p14:tracePt t="31558" x="11620500" y="3597275"/>
          <p14:tracePt t="31575" x="11658600" y="3597275"/>
          <p14:tracePt t="31816" x="11612563" y="3597275"/>
          <p14:tracePt t="31824" x="11483975" y="3597275"/>
          <p14:tracePt t="31833" x="11171238" y="3597275"/>
          <p14:tracePt t="31842" x="10760075" y="3717925"/>
          <p14:tracePt t="31858" x="9769475" y="3894138"/>
          <p14:tracePt t="31875" x="8435975" y="4060825"/>
          <p14:tracePt t="31892" x="7192963" y="4275138"/>
          <p14:tracePt t="31908" x="6164263" y="4403725"/>
          <p14:tracePt t="31925" x="5402263" y="4503738"/>
          <p14:tracePt t="31942" x="5143500" y="4503738"/>
          <p14:tracePt t="31959" x="5029200" y="4503738"/>
          <p14:tracePt t="31975" x="5013325" y="4503738"/>
          <p14:tracePt t="31992" x="4945063" y="4479925"/>
          <p14:tracePt t="32008" x="4868863" y="4465638"/>
          <p14:tracePt t="32025" x="4770438" y="4441825"/>
          <p14:tracePt t="32042" x="4518025" y="4435475"/>
          <p14:tracePt t="32058" x="4098925" y="4435475"/>
          <p14:tracePt t="32075" x="3581400" y="4351338"/>
          <p14:tracePt t="32093" x="3040063" y="4259263"/>
          <p14:tracePt t="32108" x="2498725" y="4183063"/>
          <p14:tracePt t="32125" x="2065338" y="4122738"/>
          <p14:tracePt t="32128" x="1927225" y="4114800"/>
          <p14:tracePt t="32142" x="1836738" y="4084638"/>
          <p14:tracePt t="32159" x="1752600" y="4068763"/>
          <p14:tracePt t="32192" x="1752600" y="4060825"/>
          <p14:tracePt t="32568" x="1698625" y="4038600"/>
          <p14:tracePt t="32576" x="1646238" y="3984625"/>
          <p14:tracePt t="32584" x="1592263" y="3924300"/>
          <p14:tracePt t="32592" x="1570038" y="3848100"/>
          <p14:tracePt t="32608" x="1554163" y="3794125"/>
          <p14:tracePt t="32625" x="1554163" y="3749675"/>
          <p14:tracePt t="32642" x="1554163" y="3679825"/>
          <p14:tracePt t="32659" x="1554163" y="3673475"/>
          <p14:tracePt t="32675" x="1554163" y="3635375"/>
          <p14:tracePt t="32692" x="1554163" y="3603625"/>
          <p14:tracePt t="32736" x="1546225" y="3597275"/>
          <p14:tracePt t="32743" x="1539875" y="3597275"/>
          <p14:tracePt t="32760" x="1516063" y="3581400"/>
          <p14:tracePt t="32776" x="1508125" y="3581400"/>
          <p14:tracePt t="32800" x="1493838" y="3581400"/>
          <p14:tracePt t="32816" x="1485900" y="3573463"/>
          <p14:tracePt t="32832" x="1477963" y="3573463"/>
          <p14:tracePt t="32842" x="1470025" y="3565525"/>
          <p14:tracePt t="32859" x="1447800" y="3551238"/>
          <p14:tracePt t="32875" x="1401763" y="3513138"/>
          <p14:tracePt t="32892" x="1387475" y="3513138"/>
          <p14:tracePt t="33088" x="1393825" y="3513138"/>
          <p14:tracePt t="33096" x="1455738" y="3527425"/>
          <p14:tracePt t="33108" x="1524000" y="3543300"/>
          <p14:tracePt t="33125" x="1706563" y="3565525"/>
          <p14:tracePt t="33128" x="1858963" y="3565525"/>
          <p14:tracePt t="33142" x="2073275" y="3565525"/>
          <p14:tracePt t="33159" x="2384425" y="3565525"/>
          <p14:tracePt t="33175" x="2803525" y="3565525"/>
          <p14:tracePt t="33193" x="2979738" y="3565525"/>
          <p14:tracePt t="33209" x="3094038" y="3565525"/>
          <p14:tracePt t="33225" x="3108325" y="3565525"/>
          <p14:tracePt t="33242" x="3116263" y="3565525"/>
          <p14:tracePt t="33288" x="3140075" y="3565525"/>
          <p14:tracePt t="33296" x="3222625" y="3565525"/>
          <p14:tracePt t="33309" x="3336925" y="3565525"/>
          <p14:tracePt t="33325" x="3619500" y="3565525"/>
          <p14:tracePt t="33342" x="4054475" y="3565525"/>
          <p14:tracePt t="33359" x="4656138" y="3565525"/>
          <p14:tracePt t="33375" x="5295900" y="3565525"/>
          <p14:tracePt t="33392" x="5630863" y="3565525"/>
          <p14:tracePt t="33409" x="5867400" y="3565525"/>
          <p14:tracePt t="33425" x="6080125" y="3565525"/>
          <p14:tracePt t="33442" x="6240463" y="3565525"/>
          <p14:tracePt t="33459" x="6408738" y="3565525"/>
          <p14:tracePt t="33475" x="6515100" y="3565525"/>
          <p14:tracePt t="33492" x="6659563" y="3565525"/>
          <p14:tracePt t="33509" x="6827838" y="3565525"/>
          <p14:tracePt t="33525" x="7002463" y="3565525"/>
          <p14:tracePt t="33543" x="7421563" y="3565525"/>
          <p14:tracePt t="33559" x="7527925" y="3565525"/>
          <p14:tracePt t="33575" x="8001000" y="3565525"/>
          <p14:tracePt t="33592" x="8335963" y="3565525"/>
          <p14:tracePt t="33609" x="8648700" y="3565525"/>
          <p14:tracePt t="33625" x="8885238" y="3565525"/>
          <p14:tracePt t="33642" x="9075738" y="3565525"/>
          <p14:tracePt t="33659" x="9220200" y="3565525"/>
          <p14:tracePt t="33676" x="9280525" y="3565525"/>
          <p14:tracePt t="33694" x="9312275" y="3565525"/>
          <p14:tracePt t="33744" x="9334500" y="3565525"/>
          <p14:tracePt t="33752" x="9364663" y="3565525"/>
          <p14:tracePt t="33760" x="9440863" y="3559175"/>
          <p14:tracePt t="33776" x="9623425" y="3559175"/>
          <p14:tracePt t="33792" x="9821863" y="3551238"/>
          <p14:tracePt t="33809" x="10126663" y="3551238"/>
          <p14:tracePt t="33826" x="10287000" y="3535363"/>
          <p14:tracePt t="33842" x="10340975" y="3527425"/>
          <p14:tracePt t="34041" x="10325100" y="3527425"/>
          <p14:tracePt t="34048" x="10188575" y="3527425"/>
          <p14:tracePt t="34059" x="9966325" y="3619500"/>
          <p14:tracePt t="34076" x="9364663" y="3832225"/>
          <p14:tracePt t="34092" x="8518525" y="4060825"/>
          <p14:tracePt t="34109" x="7489825" y="4221163"/>
          <p14:tracePt t="34126" x="6423025" y="4297363"/>
          <p14:tracePt t="34129" x="5867400" y="4297363"/>
          <p14:tracePt t="34143" x="4732338" y="4275138"/>
          <p14:tracePt t="34159" x="3665538" y="4114800"/>
          <p14:tracePt t="34176" x="2819400" y="4008438"/>
          <p14:tracePt t="34194" x="2301875" y="3932238"/>
          <p14:tracePt t="34209" x="2125663" y="3902075"/>
          <p14:tracePt t="34226" x="2065338" y="3894138"/>
          <p14:tracePt t="34264" x="2035175" y="3878263"/>
          <p14:tracePt t="34276" x="1973263" y="3863975"/>
          <p14:tracePt t="34292" x="1836738" y="3825875"/>
          <p14:tracePt t="34309" x="1660525" y="3779838"/>
          <p14:tracePt t="34326" x="1417638" y="3741738"/>
          <p14:tracePt t="34343" x="1219200" y="3687763"/>
          <p14:tracePt t="34359" x="1127125" y="3649663"/>
          <p14:tracePt t="34376" x="1120775" y="3641725"/>
          <p14:tracePt t="34409" x="1120775" y="3627438"/>
          <p14:tracePt t="34448" x="1120775" y="3619500"/>
          <p14:tracePt t="34473" x="1120775" y="3603625"/>
          <p14:tracePt t="34479" x="1120775" y="3597275"/>
          <p14:tracePt t="34492" x="1112838" y="3589338"/>
          <p14:tracePt t="34511" x="1028700" y="3513138"/>
          <p14:tracePt t="34526" x="998538" y="3482975"/>
          <p14:tracePt t="34543" x="930275" y="3451225"/>
          <p14:tracePt t="34559" x="922338" y="3451225"/>
          <p14:tracePt t="34584" x="930275" y="3451225"/>
          <p14:tracePt t="34592" x="944563" y="3451225"/>
          <p14:tracePt t="34610" x="990600" y="3451225"/>
          <p14:tracePt t="34626" x="1050925" y="3451225"/>
          <p14:tracePt t="34643" x="1165225" y="3444875"/>
          <p14:tracePt t="34659" x="1249363" y="3429000"/>
          <p14:tracePt t="34675" x="1273175" y="3413125"/>
          <p14:tracePt t="34808" x="1279525" y="3413125"/>
          <p14:tracePt t="34848" x="1279525" y="3421063"/>
          <p14:tracePt t="34856" x="1287463" y="3429000"/>
          <p14:tracePt t="34863" x="1295400" y="3436938"/>
          <p14:tracePt t="34876" x="1303338" y="3444875"/>
          <p14:tracePt t="34893" x="1311275" y="3489325"/>
          <p14:tracePt t="35768" x="1349375" y="3497263"/>
          <p14:tracePt t="35777" x="1401763" y="3513138"/>
          <p14:tracePt t="35784" x="1439863" y="3513138"/>
          <p14:tracePt t="35793" x="1516063" y="3513138"/>
          <p14:tracePt t="35810" x="1774825" y="3513138"/>
          <p14:tracePt t="35826" x="1958975" y="3513138"/>
          <p14:tracePt t="35843" x="2163763" y="3513138"/>
          <p14:tracePt t="35860" x="2270125" y="3513138"/>
          <p14:tracePt t="35877" x="2293938" y="3513138"/>
          <p14:tracePt t="35910" x="2301875" y="3513138"/>
          <p14:tracePt t="35927" x="2324100" y="3527425"/>
          <p14:tracePt t="35968" x="2332038" y="3527425"/>
          <p14:tracePt t="35984" x="2339975" y="3527425"/>
          <p14:tracePt t="36056" x="2378075" y="3527425"/>
          <p14:tracePt t="36064" x="2446338" y="3527425"/>
          <p14:tracePt t="36076" x="2552700" y="3527425"/>
          <p14:tracePt t="36093" x="2781300" y="3527425"/>
          <p14:tracePt t="36110" x="3017838" y="3527425"/>
          <p14:tracePt t="36127" x="3230563" y="3527425"/>
          <p14:tracePt t="36129" x="3314700" y="3527425"/>
          <p14:tracePt t="36143" x="3375025" y="3527425"/>
          <p14:tracePt t="36192" x="3382963" y="3527425"/>
          <p14:tracePt t="36217" x="3375025" y="3521075"/>
          <p14:tracePt t="36224" x="3360738" y="3513138"/>
          <p14:tracePt t="36280" x="3336925" y="3513138"/>
          <p14:tracePt t="36288" x="3314700" y="3505200"/>
          <p14:tracePt t="36295" x="3298825" y="3505200"/>
          <p14:tracePt t="36310" x="3284538" y="3505200"/>
          <p14:tracePt t="36327" x="3254375" y="3497263"/>
          <p14:tracePt t="36343" x="3238500" y="3497263"/>
          <p14:tracePt t="36528" x="3230563" y="3489325"/>
          <p14:tracePt t="37112" x="3284538" y="3497263"/>
          <p14:tracePt t="37121" x="3360738" y="3513138"/>
          <p14:tracePt t="37128" x="3421063" y="3521075"/>
          <p14:tracePt t="37143" x="3763963" y="3543300"/>
          <p14:tracePt t="37160" x="4198938" y="3543300"/>
          <p14:tracePt t="37177" x="4572000" y="3543300"/>
          <p14:tracePt t="37194" x="4868863" y="3543300"/>
          <p14:tracePt t="37210" x="5029200" y="3543300"/>
          <p14:tracePt t="37227" x="5075238" y="3543300"/>
          <p14:tracePt t="37416" x="5083175" y="3543300"/>
          <p14:tracePt t="37423" x="5089525" y="3551238"/>
          <p14:tracePt t="38664" x="5075238" y="3551238"/>
          <p14:tracePt t="38672" x="5089525" y="3551238"/>
          <p14:tracePt t="38680" x="5211763" y="3551238"/>
          <p14:tracePt t="38694" x="5418138" y="3521075"/>
          <p14:tracePt t="38712" x="5927725" y="3505200"/>
          <p14:tracePt t="38727" x="6384925" y="3475038"/>
          <p14:tracePt t="38744" x="6827838" y="3475038"/>
          <p14:tracePt t="38761" x="7002463" y="3451225"/>
          <p14:tracePt t="38777" x="7032625" y="3451225"/>
          <p14:tracePt t="38952" x="7056438" y="3489325"/>
          <p14:tracePt t="38960" x="7070725" y="3527425"/>
          <p14:tracePt t="38968" x="7078663" y="3543300"/>
          <p14:tracePt t="38977" x="7086600" y="3543300"/>
          <p14:tracePt t="38994" x="7086600" y="3559175"/>
          <p14:tracePt t="39520" x="7086600" y="3543300"/>
          <p14:tracePt t="39529" x="7086600" y="3535363"/>
          <p14:tracePt t="39576" x="7086600" y="3527425"/>
          <p14:tracePt t="39584" x="7070725" y="3513138"/>
          <p14:tracePt t="39594" x="7056438" y="3505200"/>
          <p14:tracePt t="39611" x="7040563" y="3497263"/>
          <p14:tracePt t="39640" x="7032625" y="3497263"/>
          <p14:tracePt t="39872" x="7056438" y="3513138"/>
          <p14:tracePt t="39880" x="7140575" y="3527425"/>
          <p14:tracePt t="39888" x="7216775" y="3543300"/>
          <p14:tracePt t="39896" x="7315200" y="3551238"/>
          <p14:tracePt t="39911" x="7712075" y="3565525"/>
          <p14:tracePt t="39928" x="8145463" y="3565525"/>
          <p14:tracePt t="39944" x="8496300" y="3565525"/>
          <p14:tracePt t="39962" x="8778875" y="3565525"/>
          <p14:tracePt t="39978" x="8893175" y="3559175"/>
          <p14:tracePt t="40016" x="8899525" y="3551238"/>
          <p14:tracePt t="40288" x="8899525" y="3543300"/>
          <p14:tracePt t="40304" x="8893175" y="3543300"/>
          <p14:tracePt t="40320" x="8885238" y="3543300"/>
          <p14:tracePt t="40328" x="8877300" y="3543300"/>
          <p14:tracePt t="40336" x="8869363" y="3543300"/>
          <p14:tracePt t="40352" x="8861425" y="3543300"/>
          <p14:tracePt t="40361" x="8855075" y="3543300"/>
          <p14:tracePt t="40378" x="8847138" y="3543300"/>
          <p14:tracePt t="40395" x="8823325" y="3543300"/>
          <p14:tracePt t="40411" x="8793163" y="3543300"/>
          <p14:tracePt t="40976" x="8855075" y="3543300"/>
          <p14:tracePt t="40983" x="8953500" y="3543300"/>
          <p14:tracePt t="40995" x="9067800" y="3521075"/>
          <p14:tracePt t="41012" x="9274175" y="3513138"/>
          <p14:tracePt t="41030" x="9494838" y="3513138"/>
          <p14:tracePt t="41045" x="9693275" y="3513138"/>
          <p14:tracePt t="41062" x="9867900" y="3505200"/>
          <p14:tracePt t="41079" x="10036175" y="3489325"/>
          <p14:tracePt t="41095" x="10058400" y="3482975"/>
          <p14:tracePt t="41112" x="10096500" y="3482975"/>
          <p14:tracePt t="41192" x="10112375" y="3482975"/>
          <p14:tracePt t="41200" x="10118725" y="3482975"/>
          <p14:tracePt t="41212" x="10126663" y="3482975"/>
          <p14:tracePt t="41240" x="10134600" y="3482975"/>
          <p14:tracePt t="41248" x="10156825" y="3482975"/>
          <p14:tracePt t="41262" x="10172700" y="3482975"/>
          <p14:tracePt t="41279" x="10218738" y="3489325"/>
          <p14:tracePt t="41295" x="10240963" y="3497263"/>
          <p14:tracePt t="41312" x="10309225" y="3505200"/>
          <p14:tracePt t="41328" x="10333038" y="3505200"/>
          <p14:tracePt t="41392" x="10340975" y="3505200"/>
          <p14:tracePt t="41400" x="10355263" y="3513138"/>
          <p14:tracePt t="41412" x="10379075" y="3513138"/>
          <p14:tracePt t="41428" x="10401300" y="3521075"/>
          <p14:tracePt t="41744" x="10423525" y="3527425"/>
          <p14:tracePt t="41752" x="10439400" y="3535363"/>
          <p14:tracePt t="42144" x="10439400" y="3543300"/>
          <p14:tracePt t="42152" x="10439400" y="3551238"/>
          <p14:tracePt t="42162" x="10439400" y="3573463"/>
          <p14:tracePt t="42179" x="10477500" y="3603625"/>
          <p14:tracePt t="42264" x="10493375" y="3619500"/>
          <p14:tracePt t="42280" x="10515600" y="3619500"/>
          <p14:tracePt t="42288" x="10523538" y="3619500"/>
          <p14:tracePt t="42408" x="10499725" y="3619500"/>
          <p14:tracePt t="42416" x="10439400" y="3619500"/>
          <p14:tracePt t="42429" x="10340975" y="3619500"/>
          <p14:tracePt t="42445" x="9966325" y="3665538"/>
          <p14:tracePt t="42462" x="9448800" y="3733800"/>
          <p14:tracePt t="42479" x="8831263" y="3817938"/>
          <p14:tracePt t="42495" x="7870825" y="3954463"/>
          <p14:tracePt t="42512" x="7407275" y="4030663"/>
          <p14:tracePt t="42529" x="6994525" y="4092575"/>
          <p14:tracePt t="42545" x="6789738" y="4114800"/>
          <p14:tracePt t="42562" x="6599238" y="4114800"/>
          <p14:tracePt t="42579" x="6416675" y="4114800"/>
          <p14:tracePt t="42595" x="6202363" y="4114800"/>
          <p14:tracePt t="42612" x="6042025" y="4114800"/>
          <p14:tracePt t="42629" x="5867400" y="4122738"/>
          <p14:tracePt t="42645" x="5676900" y="4122738"/>
          <p14:tracePt t="42649" x="5578475" y="4122738"/>
          <p14:tracePt t="42662" x="5456238" y="4122738"/>
          <p14:tracePt t="42679" x="5121275" y="4092575"/>
          <p14:tracePt t="42695" x="4549775" y="4008438"/>
          <p14:tracePt t="42712" x="4191000" y="4000500"/>
          <p14:tracePt t="42729" x="3902075" y="4000500"/>
          <p14:tracePt t="42746" x="3725863" y="4000500"/>
          <p14:tracePt t="42762" x="3603625" y="3978275"/>
          <p14:tracePt t="42779" x="3505200" y="3970338"/>
          <p14:tracePt t="42796" x="3482975" y="3962400"/>
          <p14:tracePt t="42812" x="3459163" y="3954463"/>
          <p14:tracePt t="42829" x="3436938" y="3946525"/>
          <p14:tracePt t="42846" x="3390900" y="3932238"/>
          <p14:tracePt t="42863" x="3178175" y="3924300"/>
          <p14:tracePt t="42879" x="3040063" y="3916363"/>
          <p14:tracePt t="42896" x="2522538" y="3832225"/>
          <p14:tracePt t="42912" x="2263775" y="3794125"/>
          <p14:tracePt t="42930" x="2019300" y="3763963"/>
          <p14:tracePt t="42946" x="1820863" y="3733800"/>
          <p14:tracePt t="42962" x="1692275" y="3711575"/>
          <p14:tracePt t="42979" x="1562100" y="3687763"/>
          <p14:tracePt t="42996" x="1447800" y="3665538"/>
          <p14:tracePt t="43012" x="1325563" y="3649663"/>
          <p14:tracePt t="43029" x="1196975" y="3627438"/>
          <p14:tracePt t="43046" x="1012825" y="3611563"/>
          <p14:tracePt t="43063" x="655638" y="3559175"/>
          <p14:tracePt t="43079" x="555625" y="3543300"/>
          <p14:tracePt t="43096" x="282575" y="3497263"/>
          <p14:tracePt t="43112" x="168275" y="3482975"/>
          <p14:tracePt t="43129" x="130175" y="3482975"/>
          <p14:tracePt t="43424" x="168275" y="3497263"/>
          <p14:tracePt t="43432" x="244475" y="3565525"/>
          <p14:tracePt t="43440" x="320675" y="3635375"/>
          <p14:tracePt t="43448" x="457200" y="3703638"/>
          <p14:tracePt t="43463" x="906463" y="3870325"/>
          <p14:tracePt t="43479" x="1577975" y="3992563"/>
          <p14:tracePt t="43496" x="2209800" y="4060825"/>
          <p14:tracePt t="43512" x="2895600" y="4076700"/>
          <p14:tracePt t="43529" x="3513138" y="4076700"/>
          <p14:tracePt t="43546" x="4198938" y="4076700"/>
          <p14:tracePt t="43563" x="4732338" y="4076700"/>
          <p14:tracePt t="43579" x="5181600" y="4046538"/>
          <p14:tracePt t="43596" x="5654675" y="3946525"/>
          <p14:tracePt t="43613" x="5943600" y="3863975"/>
          <p14:tracePt t="43631" x="6194425" y="3771900"/>
          <p14:tracePt t="43646" x="6240463" y="3741738"/>
          <p14:tracePt t="44088" x="6226175" y="3725863"/>
          <p14:tracePt t="44095" x="6180138" y="3717925"/>
          <p14:tracePt t="44104" x="6142038" y="3717925"/>
          <p14:tracePt t="44113" x="6073775" y="3725863"/>
          <p14:tracePt t="44131" x="5927725" y="3810000"/>
          <p14:tracePt t="44146" x="5791200" y="3902075"/>
          <p14:tracePt t="44163" x="5684838" y="3992563"/>
          <p14:tracePt t="44179" x="5616575" y="4076700"/>
          <p14:tracePt t="44196" x="5608638" y="4122738"/>
          <p14:tracePt t="44213" x="5600700" y="4168775"/>
          <p14:tracePt t="44229" x="5616575" y="4259263"/>
          <p14:tracePt t="44247" x="5676900" y="4365625"/>
          <p14:tracePt t="44263" x="5684838" y="4373563"/>
          <p14:tracePt t="44312" x="5692775" y="4373563"/>
          <p14:tracePt t="44328" x="5737225" y="4373563"/>
          <p14:tracePt t="44336" x="5791200" y="4305300"/>
          <p14:tracePt t="44346" x="5799138" y="4229100"/>
          <p14:tracePt t="44363" x="5807075" y="4137025"/>
          <p14:tracePt t="44379" x="5807075" y="4022725"/>
          <p14:tracePt t="44396" x="5775325" y="3978275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087119" y="1846924"/>
                <a:ext cx="10220961" cy="3502818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r>
                  <a:rPr lang="en-US" sz="2400" b="1" dirty="0" smtClean="0">
                    <a:solidFill>
                      <a:schemeClr val="tx1"/>
                    </a:solidFill>
                  </a:rPr>
                  <a:t>1- Mean: </a:t>
                </a:r>
              </a:p>
              <a:p>
                <a:endParaRPr lang="en-US" sz="2400" b="1" dirty="0" smtClean="0">
                  <a:solidFill>
                    <a:schemeClr val="tx1"/>
                  </a:solidFill>
                </a:endParaRPr>
              </a:p>
              <a:p>
                <a:r>
                  <a:rPr lang="en-US" sz="2400" b="1" dirty="0" smtClean="0">
                    <a:solidFill>
                      <a:schemeClr val="tx1"/>
                    </a:solidFill>
                  </a:rPr>
                  <a:t>Sample Mean 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</m:acc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</m:nary>
                      </m:num>
                      <m:den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den>
                    </m:f>
                    <m:r>
                      <a:rPr lang="en-US" sz="2400" b="1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𝟖𝟏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𝟕𝟓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𝟔𝟔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𝟏𝟔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𝟗𝟎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𝟗𝟎</m:t>
                        </m:r>
                      </m:num>
                      <m:den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𝟔𝟗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𝟔𝟕</m:t>
                    </m:r>
                  </m:oMath>
                </a14:m>
                <a:endParaRPr lang="en-US" sz="2400" b="1" dirty="0" smtClean="0">
                  <a:solidFill>
                    <a:schemeClr val="tx1"/>
                  </a:solidFill>
                </a:endParaRPr>
              </a:p>
              <a:p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dirty="0">
                    <a:solidFill>
                      <a:schemeClr val="tx1"/>
                    </a:solidFill>
                  </a:rPr>
                  <a:t>The mean mark is equal to </a:t>
                </a:r>
                <a:r>
                  <a:rPr lang="en-US" sz="2400" dirty="0" smtClean="0">
                    <a:solidFill>
                      <a:schemeClr val="tx1"/>
                    </a:solidFill>
                  </a:rPr>
                  <a:t>69.67  </a:t>
                </a:r>
                <a:r>
                  <a:rPr lang="en-US" sz="2400" dirty="0">
                    <a:solidFill>
                      <a:schemeClr val="tx1"/>
                    </a:solidFill>
                  </a:rPr>
                  <a:t>which represents the value at the Centre of the data where the majority of observations are around. </a:t>
                </a:r>
                <a:endParaRPr lang="ar-EG" sz="2400" dirty="0" smtClean="0">
                  <a:solidFill>
                    <a:schemeClr val="tx1"/>
                  </a:solidFill>
                </a:endParaRPr>
              </a:p>
              <a:p>
                <a:r>
                  <a:rPr lang="ar-EG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المتوسط الحسابي يساوي </a:t>
                </a:r>
                <a:r>
                  <a:rPr lang="ar-EG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69.67 والتي تمثل القيمة في مركز البيانات حيث توجد غالبية الملاحظات.</a:t>
                </a:r>
                <a:endParaRPr lang="en-US" sz="2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7119" y="1846924"/>
                <a:ext cx="10220961" cy="3502818"/>
              </a:xfrm>
              <a:prstGeom prst="rect">
                <a:avLst/>
              </a:prstGeom>
              <a:blipFill>
                <a:blip r:embed="rId5"/>
                <a:stretch>
                  <a:fillRect l="-954" r="-13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7236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6607"/>
    </mc:Choice>
    <mc:Fallback xmlns="">
      <p:transition advTm="8660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27" x="5768975" y="3970338"/>
          <p14:tracePt t="735" x="5676900" y="3954463"/>
          <p14:tracePt t="743" x="5546725" y="3916363"/>
          <p14:tracePt t="756" x="5387975" y="3902075"/>
          <p14:tracePt t="774" x="4602163" y="3771900"/>
          <p14:tracePt t="790" x="4244975" y="3711575"/>
          <p14:tracePt t="806" x="3940175" y="3627438"/>
          <p14:tracePt t="823" x="3717925" y="3559175"/>
          <p14:tracePt t="839" x="3641725" y="3535363"/>
          <p14:tracePt t="856" x="3635375" y="3527425"/>
          <p14:tracePt t="935" x="3627438" y="3527425"/>
          <p14:tracePt t="943" x="3603625" y="3527425"/>
          <p14:tracePt t="951" x="3573463" y="3513138"/>
          <p14:tracePt t="958" x="3551238" y="3513138"/>
          <p14:tracePt t="973" x="3521075" y="3513138"/>
          <p14:tracePt t="990" x="3292475" y="3573463"/>
          <p14:tracePt t="1006" x="3208338" y="3597275"/>
          <p14:tracePt t="1023" x="2963863" y="3649663"/>
          <p14:tracePt t="1039" x="2827338" y="3657600"/>
          <p14:tracePt t="1056" x="2727325" y="3657600"/>
          <p14:tracePt t="1073" x="2705100" y="3657600"/>
          <p14:tracePt t="1089" x="2689225" y="3649663"/>
          <p14:tracePt t="1106" x="2667000" y="3611563"/>
          <p14:tracePt t="1123" x="2628900" y="3535363"/>
          <p14:tracePt t="1139" x="2560638" y="3421063"/>
          <p14:tracePt t="1156" x="2484438" y="3284538"/>
          <p14:tracePt t="1175" x="2332038" y="3032125"/>
          <p14:tracePt t="1190" x="2209800" y="2879725"/>
          <p14:tracePt t="1206" x="2171700" y="2827338"/>
          <p14:tracePt t="1223" x="2103438" y="2720975"/>
          <p14:tracePt t="1256" x="2103438" y="2713038"/>
          <p14:tracePt t="1303" x="2103438" y="2697163"/>
          <p14:tracePt t="1311" x="2095500" y="2659063"/>
          <p14:tracePt t="1323" x="2049463" y="2582863"/>
          <p14:tracePt t="1340" x="1973263" y="2460625"/>
          <p14:tracePt t="1356" x="1943100" y="2416175"/>
          <p14:tracePt t="1389" x="1927225" y="2400300"/>
          <p14:tracePt t="1406" x="1927225" y="2378075"/>
          <p14:tracePt t="1559" x="1927225" y="2400300"/>
          <p14:tracePt t="1567" x="1920875" y="2484438"/>
          <p14:tracePt t="1574" x="1912938" y="2620963"/>
          <p14:tracePt t="1590" x="1882775" y="2765425"/>
          <p14:tracePt t="1606" x="1882775" y="3132138"/>
          <p14:tracePt t="1623" x="1882775" y="3336925"/>
          <p14:tracePt t="1640" x="1897063" y="3429000"/>
          <p14:tracePt t="1656" x="1927225" y="3497263"/>
          <p14:tracePt t="1674" x="1943100" y="3521075"/>
          <p14:tracePt t="1690" x="1958975" y="3527425"/>
          <p14:tracePt t="1706" x="1965325" y="3527425"/>
          <p14:tracePt t="1723" x="1973263" y="3527425"/>
          <p14:tracePt t="1756" x="2065338" y="3482975"/>
          <p14:tracePt t="1773" x="2225675" y="3352800"/>
          <p14:tracePt t="1790" x="2378075" y="3254375"/>
          <p14:tracePt t="1806" x="2659063" y="3108325"/>
          <p14:tracePt t="1823" x="2811463" y="3055938"/>
          <p14:tracePt t="1840" x="2895600" y="3032125"/>
          <p14:tracePt t="1856" x="2903538" y="3025775"/>
          <p14:tracePt t="2176" x="2811463" y="3040063"/>
          <p14:tracePt t="2183" x="2727325" y="3070225"/>
          <p14:tracePt t="2191" x="2651125" y="3116263"/>
          <p14:tracePt t="2206" x="2498725" y="3184525"/>
          <p14:tracePt t="2223" x="2339975" y="3276600"/>
          <p14:tracePt t="2240" x="2239963" y="3322638"/>
          <p14:tracePt t="2256" x="2171700" y="3330575"/>
          <p14:tracePt t="2273" x="2141538" y="3344863"/>
          <p14:tracePt t="2343" x="2133600" y="3352800"/>
          <p14:tracePt t="2351" x="2095500" y="3360738"/>
          <p14:tracePt t="2358" x="2065338" y="3375025"/>
          <p14:tracePt t="2374" x="1997075" y="3390900"/>
          <p14:tracePt t="2390" x="1965325" y="3398838"/>
          <p14:tracePt t="2406" x="1889125" y="3406775"/>
          <p14:tracePt t="2423" x="1866900" y="3406775"/>
          <p14:tracePt t="2456" x="1858963" y="3413125"/>
          <p14:tracePt t="2487" x="1844675" y="3421063"/>
          <p14:tracePt t="2495" x="1820863" y="3429000"/>
          <p14:tracePt t="2507" x="1806575" y="3444875"/>
          <p14:tracePt t="2523" x="1790700" y="3444875"/>
          <p14:tracePt t="2540" x="1782763" y="3444875"/>
          <p14:tracePt t="2599" x="1812925" y="3429000"/>
          <p14:tracePt t="2607" x="1882775" y="3406775"/>
          <p14:tracePt t="2615" x="1965325" y="3390900"/>
          <p14:tracePt t="2623" x="2049463" y="3360738"/>
          <p14:tracePt t="2640" x="2270125" y="3306763"/>
          <p14:tracePt t="2657" x="2560638" y="3260725"/>
          <p14:tracePt t="2675" x="2797175" y="3246438"/>
          <p14:tracePt t="2690" x="2941638" y="3230563"/>
          <p14:tracePt t="2707" x="3009900" y="3230563"/>
          <p14:tracePt t="2863" x="3025775" y="3230563"/>
          <p14:tracePt t="2871" x="3086100" y="3230563"/>
          <p14:tracePt t="2879" x="3184525" y="3216275"/>
          <p14:tracePt t="2890" x="3292475" y="3216275"/>
          <p14:tracePt t="2907" x="3521075" y="3178175"/>
          <p14:tracePt t="2923" x="3733800" y="3140075"/>
          <p14:tracePt t="2940" x="3902075" y="3116263"/>
          <p14:tracePt t="2957" x="3954463" y="3094038"/>
          <p14:tracePt t="3119" x="3940175" y="3094038"/>
          <p14:tracePt t="3126" x="3902075" y="3146425"/>
          <p14:tracePt t="3135" x="3848100" y="3222625"/>
          <p14:tracePt t="3142" x="3817938" y="3268663"/>
          <p14:tracePt t="3157" x="3771900" y="3336925"/>
          <p14:tracePt t="3174" x="3649663" y="3467100"/>
          <p14:tracePt t="3190" x="3603625" y="3489325"/>
          <p14:tracePt t="3207" x="3559175" y="3505200"/>
          <p14:tracePt t="3255" x="3559175" y="3451225"/>
          <p14:tracePt t="3263" x="3543300" y="3375025"/>
          <p14:tracePt t="3273" x="3521075" y="3298825"/>
          <p14:tracePt t="3290" x="3489325" y="3192463"/>
          <p14:tracePt t="3307" x="3459163" y="3086100"/>
          <p14:tracePt t="3323" x="3451225" y="3025775"/>
          <p14:tracePt t="3340" x="3444875" y="3025775"/>
          <p14:tracePt t="3407" x="3436938" y="3032125"/>
          <p14:tracePt t="3415" x="3421063" y="3116263"/>
          <p14:tracePt t="3424" x="3398838" y="3170238"/>
          <p14:tracePt t="3440" x="3314700" y="3322638"/>
          <p14:tracePt t="3457" x="3238500" y="3421063"/>
          <p14:tracePt t="3474" x="3238500" y="3436938"/>
          <p14:tracePt t="3503" x="3230563" y="3436938"/>
          <p14:tracePt t="3551" x="3230563" y="3413125"/>
          <p14:tracePt t="3558" x="3230563" y="3406775"/>
          <p14:tracePt t="3567" x="3230563" y="3390900"/>
          <p14:tracePt t="3575" x="3238500" y="3375025"/>
          <p14:tracePt t="3590" x="3276600" y="3322638"/>
          <p14:tracePt t="3607" x="3352800" y="3268663"/>
          <p14:tracePt t="3624" x="3482975" y="3208338"/>
          <p14:tracePt t="3640" x="3657600" y="3154363"/>
          <p14:tracePt t="3657" x="3817938" y="3116263"/>
          <p14:tracePt t="3674" x="3970338" y="3094038"/>
          <p14:tracePt t="3690" x="4076700" y="3078163"/>
          <p14:tracePt t="3707" x="4092575" y="3070225"/>
          <p14:tracePt t="3740" x="4098925" y="3070225"/>
          <p14:tracePt t="3815" x="4098925" y="3063875"/>
          <p14:tracePt t="3823" x="4098925" y="3040063"/>
          <p14:tracePt t="3839" x="4098925" y="3032125"/>
          <p14:tracePt t="3856" x="4098925" y="3017838"/>
          <p14:tracePt t="3863" x="4098925" y="3009900"/>
          <p14:tracePt t="3874" x="4098925" y="3001963"/>
          <p14:tracePt t="3890" x="4098925" y="2994025"/>
          <p14:tracePt t="3907" x="4098925" y="2971800"/>
          <p14:tracePt t="3924" x="4098925" y="2963863"/>
          <p14:tracePt t="3940" x="4098925" y="2933700"/>
          <p14:tracePt t="3957" x="4098925" y="2925763"/>
          <p14:tracePt t="3959" x="4098925" y="2911475"/>
          <p14:tracePt t="3975" x="4098925" y="2903538"/>
          <p14:tracePt t="3999" x="4098925" y="2895600"/>
          <p14:tracePt t="4023" x="4098925" y="2879725"/>
          <p14:tracePt t="4031" x="4092575" y="2873375"/>
          <p14:tracePt t="4047" x="4076700" y="2865438"/>
          <p14:tracePt t="4096" x="4068763" y="2865438"/>
          <p14:tracePt t="5231" x="4060825" y="2865438"/>
          <p14:tracePt t="5400" x="4084638" y="2873375"/>
          <p14:tracePt t="5407" x="4106863" y="2873375"/>
          <p14:tracePt t="5415" x="4144963" y="2895600"/>
          <p14:tracePt t="5424" x="4168775" y="2895600"/>
          <p14:tracePt t="5441" x="4191000" y="2895600"/>
          <p14:tracePt t="5458" x="4213225" y="2903538"/>
          <p14:tracePt t="5575" x="4237038" y="2925763"/>
          <p14:tracePt t="5583" x="4259263" y="2933700"/>
          <p14:tracePt t="5591" x="4321175" y="2963863"/>
          <p14:tracePt t="5608" x="4495800" y="3070225"/>
          <p14:tracePt t="5624" x="4579938" y="3101975"/>
          <p14:tracePt t="5641" x="4625975" y="3116263"/>
          <p14:tracePt t="5658" x="4632325" y="3116263"/>
          <p14:tracePt t="5674" x="4640263" y="3124200"/>
          <p14:tracePt t="6079" x="4648200" y="3124200"/>
          <p14:tracePt t="6135" x="4656138" y="3124200"/>
          <p14:tracePt t="6143" x="4702175" y="3116263"/>
          <p14:tracePt t="6151" x="4732338" y="3108325"/>
          <p14:tracePt t="6159" x="4762500" y="3108325"/>
          <p14:tracePt t="6174" x="4860925" y="3108325"/>
          <p14:tracePt t="6193" x="4930775" y="3108325"/>
          <p14:tracePt t="6208" x="4953000" y="3108325"/>
          <p14:tracePt t="6225" x="4960938" y="3108325"/>
          <p14:tracePt t="6241" x="4968875" y="3108325"/>
          <p14:tracePt t="6327" x="4983163" y="3108325"/>
          <p14:tracePt t="6335" x="5013325" y="3108325"/>
          <p14:tracePt t="6343" x="5045075" y="3108325"/>
          <p14:tracePt t="6358" x="5075238" y="3108325"/>
          <p14:tracePt t="6375" x="5159375" y="3086100"/>
          <p14:tracePt t="6447" x="5165725" y="3086100"/>
          <p14:tracePt t="6759" x="5181600" y="3086100"/>
          <p14:tracePt t="6769" x="5219700" y="3086100"/>
          <p14:tracePt t="6775" x="5303838" y="3086100"/>
          <p14:tracePt t="6791" x="5456238" y="3078163"/>
          <p14:tracePt t="6808" x="5578475" y="3055938"/>
          <p14:tracePt t="6825" x="5668963" y="3048000"/>
          <p14:tracePt t="6841" x="5684838" y="3048000"/>
          <p14:tracePt t="7151" x="5684838" y="3070225"/>
          <p14:tracePt t="7159" x="5684838" y="3101975"/>
          <p14:tracePt t="7167" x="5684838" y="3108325"/>
          <p14:tracePt t="7175" x="5684838" y="3116263"/>
          <p14:tracePt t="7191" x="5676900" y="3132138"/>
          <p14:tracePt t="7208" x="5676900" y="3140075"/>
          <p14:tracePt t="7559" x="5684838" y="3132138"/>
          <p14:tracePt t="7567" x="5730875" y="3101975"/>
          <p14:tracePt t="7575" x="5783263" y="3086100"/>
          <p14:tracePt t="7592" x="5883275" y="3055938"/>
          <p14:tracePt t="7608" x="6011863" y="3009900"/>
          <p14:tracePt t="7625" x="6096000" y="2994025"/>
          <p14:tracePt t="8175" x="6096000" y="3032125"/>
          <p14:tracePt t="8183" x="6096000" y="3055938"/>
          <p14:tracePt t="8192" x="6096000" y="3063875"/>
          <p14:tracePt t="8209" x="6096000" y="3101975"/>
          <p14:tracePt t="8225" x="6096000" y="3108325"/>
          <p14:tracePt t="8335" x="6088063" y="3116263"/>
          <p14:tracePt t="8783" x="6088063" y="3124200"/>
          <p14:tracePt t="8791" x="6096000" y="3124200"/>
          <p14:tracePt t="8800" x="6118225" y="3124200"/>
          <p14:tracePt t="8809" x="6126163" y="3124200"/>
          <p14:tracePt t="8825" x="6164263" y="3124200"/>
          <p14:tracePt t="8842" x="6218238" y="3124200"/>
          <p14:tracePt t="8951" x="6226175" y="3124200"/>
          <p14:tracePt t="8967" x="6248400" y="3124200"/>
          <p14:tracePt t="8976" x="6264275" y="3124200"/>
          <p14:tracePt t="8983" x="6316663" y="3124200"/>
          <p14:tracePt t="8992" x="6370638" y="3124200"/>
          <p14:tracePt t="9009" x="6477000" y="3124200"/>
          <p14:tracePt t="9026" x="6515100" y="3124200"/>
          <p14:tracePt t="35927" x="6537325" y="3124200"/>
          <p14:tracePt t="35935" x="6599238" y="3140075"/>
          <p14:tracePt t="35943" x="6675438" y="3162300"/>
          <p14:tracePt t="35952" x="6759575" y="3208338"/>
          <p14:tracePt t="35969" x="7132638" y="3459163"/>
          <p14:tracePt t="35985" x="7475538" y="3597275"/>
          <p14:tracePt t="36003" x="7566025" y="3619500"/>
          <p14:tracePt t="36248" x="7573963" y="3619500"/>
          <p14:tracePt t="36263" x="7642225" y="3619500"/>
          <p14:tracePt t="36271" x="7772400" y="3551238"/>
          <p14:tracePt t="36280" x="7840663" y="3521075"/>
          <p14:tracePt t="36287" x="7848600" y="3513138"/>
          <p14:tracePt t="36455" x="7856538" y="3497263"/>
          <p14:tracePt t="36463" x="7878763" y="3489325"/>
          <p14:tracePt t="36685" x="7878763" y="3482975"/>
          <p14:tracePt t="36701" x="7902575" y="3459163"/>
          <p14:tracePt t="36710" x="7940675" y="3436938"/>
          <p14:tracePt t="37208" x="8001000" y="3421063"/>
          <p14:tracePt t="37215" x="8213725" y="3352800"/>
          <p14:tracePt t="37223" x="8518525" y="3284538"/>
          <p14:tracePt t="37236" x="8740775" y="3230563"/>
          <p14:tracePt t="37253" x="8983663" y="3192463"/>
          <p14:tracePt t="37270" x="9136063" y="3146425"/>
          <p14:tracePt t="37286" x="9242425" y="3124200"/>
          <p14:tracePt t="37303" x="9258300" y="3116263"/>
          <p14:tracePt t="37368" x="9242425" y="3108325"/>
          <p14:tracePt t="37375" x="9159875" y="3101975"/>
          <p14:tracePt t="37386" x="9059863" y="3101975"/>
          <p14:tracePt t="37403" x="8618538" y="3192463"/>
          <p14:tracePt t="37419" x="8099425" y="3284538"/>
          <p14:tracePt t="37436" x="7718425" y="3352800"/>
          <p14:tracePt t="37453" x="7581900" y="3398838"/>
          <p14:tracePt t="37470" x="7581900" y="3406775"/>
          <p14:tracePt t="37486" x="7612063" y="3406775"/>
          <p14:tracePt t="37503" x="7916863" y="3398838"/>
          <p14:tracePt t="37519" x="8153400" y="3368675"/>
          <p14:tracePt t="37536" x="8237538" y="3368675"/>
          <p14:tracePt t="37575" x="8207375" y="3360738"/>
          <p14:tracePt t="37584" x="8123238" y="3352800"/>
          <p14:tracePt t="37591" x="8016875" y="3352800"/>
          <p14:tracePt t="37603" x="7856538" y="3352800"/>
          <p14:tracePt t="37619" x="7673975" y="3382963"/>
          <p14:tracePt t="37636" x="7604125" y="3398838"/>
          <p14:tracePt t="37670" x="7642225" y="3413125"/>
          <p14:tracePt t="37686" x="7726363" y="3429000"/>
          <p14:tracePt t="37703" x="7826375" y="3436938"/>
          <p14:tracePt t="37720" x="7864475" y="3436938"/>
          <p14:tracePt t="37903" x="7870825" y="3436938"/>
          <p14:tracePt t="37911" x="7908925" y="3421063"/>
          <p14:tracePt t="37919" x="7970838" y="3398838"/>
          <p14:tracePt t="37936" x="8115300" y="3344863"/>
          <p14:tracePt t="37954" x="8275638" y="3284538"/>
          <p14:tracePt t="37970" x="8366125" y="3260725"/>
          <p14:tracePt t="38063" x="8359775" y="3254375"/>
          <p14:tracePt t="38087" x="8343900" y="3254375"/>
          <p14:tracePt t="38095" x="8313738" y="3276600"/>
          <p14:tracePt t="38103" x="8267700" y="3322638"/>
          <p14:tracePt t="38120" x="8229600" y="3344863"/>
          <p14:tracePt t="38136" x="8207375" y="3352800"/>
          <p14:tracePt t="38153" x="8191500" y="3360738"/>
          <p14:tracePt t="38263" x="8183563" y="3360738"/>
          <p14:tracePt t="38405" x="8175625" y="3360738"/>
          <p14:tracePt t="38517" x="8161338" y="3360738"/>
          <p14:tracePt t="38533" x="8153400" y="3360738"/>
          <p14:tracePt t="38541" x="8137525" y="3360738"/>
          <p14:tracePt t="38597" x="8131175" y="3360738"/>
          <p14:tracePt t="39207" x="8131175" y="3344863"/>
          <p14:tracePt t="39215" x="8131175" y="3330575"/>
          <p14:tracePt t="39239" x="8131175" y="3322638"/>
          <p14:tracePt t="39247" x="8123238" y="3298825"/>
          <p14:tracePt t="39255" x="8107363" y="3292475"/>
          <p14:tracePt t="39270" x="8107363" y="3284538"/>
          <p14:tracePt t="39328" x="8099425" y="3284538"/>
          <p14:tracePt t="39359" x="8099425" y="3292475"/>
          <p14:tracePt t="39367" x="8099425" y="3298825"/>
          <p14:tracePt t="39375" x="8099425" y="3322638"/>
          <p14:tracePt t="39463" x="8099425" y="3276600"/>
          <p14:tracePt t="39471" x="8099425" y="3216275"/>
          <p14:tracePt t="39479" x="8099425" y="3154363"/>
          <p14:tracePt t="39487" x="8099425" y="3140075"/>
          <p14:tracePt t="39503" x="8099425" y="3116263"/>
          <p14:tracePt t="39521" x="8099425" y="3108325"/>
          <p14:tracePt t="39599" x="8099425" y="3116263"/>
          <p14:tracePt t="39607" x="8099425" y="3170238"/>
          <p14:tracePt t="39615" x="8099425" y="3184525"/>
          <p14:tracePt t="39695" x="8099425" y="3170238"/>
          <p14:tracePt t="39703" x="8107363" y="3124200"/>
          <p14:tracePt t="39711" x="8115300" y="3116263"/>
          <p14:tracePt t="39720" x="8115300" y="3108325"/>
          <p14:tracePt t="39823" x="8115300" y="3146425"/>
          <p14:tracePt t="39831" x="8123238" y="3178175"/>
          <p14:tracePt t="39919" x="8123238" y="3162300"/>
          <p14:tracePt t="39927" x="8131175" y="3154363"/>
          <p14:tracePt t="39999" x="8137525" y="3162300"/>
          <p14:tracePt t="40007" x="8137525" y="3222625"/>
          <p14:tracePt t="40016" x="8137525" y="3284538"/>
          <p14:tracePt t="40023" x="8137525" y="3330575"/>
          <p14:tracePt t="40037" x="8137525" y="3360738"/>
          <p14:tracePt t="40079" x="8137525" y="3368675"/>
          <p14:tracePt t="40087" x="8169275" y="3352800"/>
          <p14:tracePt t="40095" x="8183563" y="3276600"/>
          <p14:tracePt t="40104" x="8199438" y="3208338"/>
          <p14:tracePt t="40120" x="8221663" y="3078163"/>
          <p14:tracePt t="40137" x="8229600" y="3001963"/>
          <p14:tracePt t="40214" x="8237538" y="3009900"/>
          <p14:tracePt t="40223" x="8237538" y="3055938"/>
          <p14:tracePt t="40231" x="8237538" y="3086100"/>
          <p14:tracePt t="40239" x="8237538" y="3132138"/>
          <p14:tracePt t="40254" x="8237538" y="3146425"/>
          <p14:tracePt t="40319" x="8237538" y="3108325"/>
          <p14:tracePt t="40327" x="8237538" y="3063875"/>
          <p14:tracePt t="40337" x="8237538" y="3048000"/>
          <p14:tracePt t="40354" x="8237538" y="3017838"/>
          <p14:tracePt t="40370" x="8237538" y="3009900"/>
          <p14:tracePt t="40423" x="8229600" y="3086100"/>
          <p14:tracePt t="40432" x="8207375" y="3154363"/>
          <p14:tracePt t="40439" x="8191500" y="3208338"/>
          <p14:tracePt t="40454" x="8175625" y="3260725"/>
          <p14:tracePt t="40470" x="8169275" y="3284538"/>
          <p14:tracePt t="40495" x="8169275" y="3276600"/>
          <p14:tracePt t="40504" x="8169275" y="3222625"/>
          <p14:tracePt t="40522" x="8169275" y="3162300"/>
          <p14:tracePt t="40537" x="8175625" y="3094038"/>
          <p14:tracePt t="40554" x="8175625" y="3078163"/>
          <p14:tracePt t="40631" x="8175625" y="3116263"/>
          <p14:tracePt t="40639" x="8175625" y="3140075"/>
          <p14:tracePt t="40720" x="8175625" y="3108325"/>
          <p14:tracePt t="40727" x="8175625" y="3070225"/>
          <p14:tracePt t="40737" x="8175625" y="3055938"/>
          <p14:tracePt t="40759" x="8175625" y="3048000"/>
          <p14:tracePt t="40815" x="8169275" y="3040063"/>
          <p14:tracePt t="40831" x="8169275" y="3048000"/>
          <p14:tracePt t="40839" x="8161338" y="3094038"/>
          <p14:tracePt t="40847" x="8161338" y="3101975"/>
          <p14:tracePt t="40999" x="8145463" y="3146425"/>
          <p14:tracePt t="41007" x="8137525" y="3208338"/>
          <p14:tracePt t="41015" x="8137525" y="3284538"/>
          <p14:tracePt t="41022" x="8137525" y="3344863"/>
          <p14:tracePt t="41038" x="8131175" y="3390900"/>
          <p14:tracePt t="41087" x="8131175" y="3368675"/>
          <p14:tracePt t="41095" x="8131175" y="3336925"/>
          <p14:tracePt t="41104" x="8131175" y="3322638"/>
          <p14:tracePt t="41121" x="8123238" y="3268663"/>
          <p14:tracePt t="41137" x="8115300" y="3260725"/>
          <p14:tracePt t="41199" x="8107363" y="3276600"/>
          <p14:tracePt t="41207" x="8107363" y="3284538"/>
          <p14:tracePt t="41215" x="8107363" y="3292475"/>
          <p14:tracePt t="41222" x="8107363" y="3298825"/>
          <p14:tracePt t="41287" x="8107363" y="3292475"/>
          <p14:tracePt t="41295" x="8107363" y="3260725"/>
          <p14:tracePt t="41304" x="8107363" y="3246438"/>
          <p14:tracePt t="41321" x="8107363" y="3216275"/>
          <p14:tracePt t="41337" x="8107363" y="3200400"/>
          <p14:tracePt t="41397" x="8107363" y="3246438"/>
          <p14:tracePt t="41405" x="8107363" y="3276600"/>
          <p14:tracePt t="41413" x="8107363" y="3314700"/>
          <p14:tracePt t="41422" x="8107363" y="3344863"/>
          <p14:tracePt t="41438" x="8107363" y="3360738"/>
          <p14:tracePt t="41503" x="8107363" y="3336925"/>
          <p14:tracePt t="41511" x="8107363" y="3314700"/>
          <p14:tracePt t="41527" x="8107363" y="3298825"/>
          <p14:tracePt t="41538" x="8107363" y="3284538"/>
          <p14:tracePt t="41554" x="8107363" y="3268663"/>
          <p14:tracePt t="41783" x="8107363" y="3260725"/>
          <p14:tracePt t="41791" x="8107363" y="3246438"/>
          <p14:tracePt t="41800" x="8107363" y="3238500"/>
          <p14:tracePt t="41807" x="8107363" y="3216275"/>
          <p14:tracePt t="41821" x="8107363" y="3200400"/>
          <p14:tracePt t="41838" x="8107363" y="3170238"/>
          <p14:tracePt t="41854" x="8107363" y="3146425"/>
          <p14:tracePt t="41871" x="8107363" y="3132138"/>
          <p14:tracePt t="41888" x="8107363" y="3124200"/>
          <p14:tracePt t="42016" x="8107363" y="3154363"/>
          <p14:tracePt t="42023" x="8107363" y="3222625"/>
          <p14:tracePt t="42031" x="8107363" y="3268663"/>
          <p14:tracePt t="42039" x="8107363" y="3330575"/>
          <p14:tracePt t="42054" x="8107363" y="3382963"/>
          <p14:tracePt t="42071" x="8107363" y="3398838"/>
          <p14:tracePt t="42143" x="8107363" y="3382963"/>
          <p14:tracePt t="42151" x="8107363" y="3352800"/>
          <p14:tracePt t="42159" x="8099425" y="3330575"/>
          <p14:tracePt t="42175" x="8099425" y="3306763"/>
          <p14:tracePt t="42188" x="8099425" y="3298825"/>
          <p14:tracePt t="42204" x="8099425" y="3292475"/>
          <p14:tracePt t="42343" x="8099425" y="3276600"/>
          <p14:tracePt t="42351" x="8099425" y="3268663"/>
          <p14:tracePt t="42359" x="8107363" y="3254375"/>
          <p14:tracePt t="42371" x="8115300" y="3246438"/>
          <p14:tracePt t="42388" x="8137525" y="3208338"/>
          <p14:tracePt t="42405" x="8145463" y="3178175"/>
          <p14:tracePt t="42422" x="8161338" y="3140075"/>
          <p14:tracePt t="42454" x="8169275" y="3132138"/>
          <p14:tracePt t="42535" x="8169275" y="3154363"/>
          <p14:tracePt t="42543" x="8169275" y="3216275"/>
          <p14:tracePt t="42554" x="8169275" y="3254375"/>
          <p14:tracePt t="42571" x="8169275" y="3344863"/>
          <p14:tracePt t="42588" x="8169275" y="3368675"/>
          <p14:tracePt t="42605" x="8169275" y="3375025"/>
          <p14:tracePt t="42655" x="8175625" y="3352800"/>
          <p14:tracePt t="42663" x="8183563" y="3298825"/>
          <p14:tracePt t="42672" x="8191500" y="3284538"/>
          <p14:tracePt t="42688" x="8207375" y="3222625"/>
          <p14:tracePt t="42705" x="8237538" y="3132138"/>
          <p14:tracePt t="42721" x="8283575" y="3048000"/>
          <p14:tracePt t="42738" x="8351838" y="2987675"/>
          <p14:tracePt t="42755" x="8404225" y="2963863"/>
          <p14:tracePt t="42771" x="8435975" y="2963863"/>
          <p14:tracePt t="42805" x="8450263" y="2963863"/>
          <p14:tracePt t="42821" x="8458200" y="2971800"/>
          <p14:tracePt t="43167" x="8458200" y="2979738"/>
          <p14:tracePt t="43175" x="8458200" y="3009900"/>
          <p14:tracePt t="43183" x="8442325" y="3025775"/>
          <p14:tracePt t="43191" x="8412163" y="3063875"/>
          <p14:tracePt t="43205" x="8374063" y="3108325"/>
          <p14:tracePt t="43222" x="8221663" y="3208338"/>
          <p14:tracePt t="43238" x="8115300" y="3246438"/>
          <p14:tracePt t="43255" x="8031163" y="3254375"/>
          <p14:tracePt t="43271" x="7970838" y="3254375"/>
          <p14:tracePt t="43288" x="7932738" y="3254375"/>
          <p14:tracePt t="43305" x="7932738" y="3246438"/>
          <p14:tracePt t="43322" x="7924800" y="3222625"/>
          <p14:tracePt t="43340" x="7916863" y="3208338"/>
          <p14:tracePt t="43695" x="7916863" y="3200400"/>
          <p14:tracePt t="43703" x="7932738" y="3200400"/>
          <p14:tracePt t="43711" x="7940675" y="3200400"/>
          <p14:tracePt t="43722" x="7947025" y="3200400"/>
          <p14:tracePt t="43738" x="7962900" y="3200400"/>
          <p14:tracePt t="43755" x="8001000" y="3192463"/>
          <p14:tracePt t="43772" x="8008938" y="3184525"/>
          <p14:tracePt t="43788" x="8039100" y="3170238"/>
          <p14:tracePt t="43806" x="8054975" y="3162300"/>
          <p14:tracePt t="43822" x="8069263" y="3146425"/>
          <p14:tracePt t="43840" x="8093075" y="3132138"/>
          <p14:tracePt t="43919" x="8099425" y="3132138"/>
          <p14:tracePt t="43927" x="8115300" y="3132138"/>
          <p14:tracePt t="43938" x="8137525" y="3132138"/>
          <p14:tracePt t="43955" x="8183563" y="3132138"/>
          <p14:tracePt t="43972" x="8199438" y="3132138"/>
          <p14:tracePt t="43988" x="8213725" y="3140075"/>
          <p14:tracePt t="44006" x="8251825" y="3170238"/>
          <p14:tracePt t="44023" x="8267700" y="3216275"/>
          <p14:tracePt t="44038" x="8283575" y="3238500"/>
          <p14:tracePt t="44055" x="8283575" y="3246438"/>
          <p14:tracePt t="44072" x="8283575" y="3254375"/>
          <p14:tracePt t="44166" x="8283575" y="3260725"/>
          <p14:tracePt t="44223" x="8283575" y="3254375"/>
          <p14:tracePt t="44231" x="8275638" y="3216275"/>
          <p14:tracePt t="44239" x="8251825" y="3184525"/>
          <p14:tracePt t="44255" x="8251825" y="3162300"/>
          <p14:tracePt t="44272" x="8245475" y="3132138"/>
          <p14:tracePt t="44289" x="8229600" y="3108325"/>
          <p14:tracePt t="44305" x="8229600" y="3101975"/>
          <p14:tracePt t="44383" x="8221663" y="3101975"/>
          <p14:tracePt t="44391" x="8221663" y="3108325"/>
          <p14:tracePt t="44399" x="8221663" y="3146425"/>
          <p14:tracePt t="44407" x="8221663" y="3170238"/>
          <p14:tracePt t="44422" x="8221663" y="3192463"/>
          <p14:tracePt t="44439" x="8221663" y="3260725"/>
          <p14:tracePt t="44455" x="8221663" y="3268663"/>
          <p14:tracePt t="44607" x="8213725" y="3260725"/>
          <p14:tracePt t="44615" x="8207375" y="3254375"/>
          <p14:tracePt t="44623" x="8199438" y="3238500"/>
          <p14:tracePt t="44711" x="8199438" y="3222625"/>
          <p14:tracePt t="44719" x="8199438" y="3208338"/>
          <p14:tracePt t="44727" x="8199438" y="3178175"/>
          <p14:tracePt t="44739" x="8199438" y="3162300"/>
          <p14:tracePt t="44755" x="8199438" y="3124200"/>
          <p14:tracePt t="44772" x="8207375" y="3101975"/>
          <p14:tracePt t="44789" x="8207375" y="3094038"/>
          <p14:tracePt t="44896" x="8207375" y="3132138"/>
          <p14:tracePt t="44903" x="8207375" y="3208338"/>
          <p14:tracePt t="44911" x="8207375" y="3238500"/>
          <p14:tracePt t="44922" x="8207375" y="3260725"/>
          <p14:tracePt t="45007" x="8207375" y="3208338"/>
          <p14:tracePt t="45015" x="8207375" y="3178175"/>
          <p14:tracePt t="45031" x="8207375" y="3162300"/>
          <p14:tracePt t="45039" x="8207375" y="3146425"/>
          <p14:tracePt t="45055" x="8207375" y="3132138"/>
          <p14:tracePt t="45143" x="8207375" y="3184525"/>
          <p14:tracePt t="45151" x="8207375" y="3216275"/>
          <p14:tracePt t="45158" x="8207375" y="3230563"/>
          <p14:tracePt t="45172" x="8207375" y="3254375"/>
          <p14:tracePt t="45271" x="8207375" y="3230563"/>
          <p14:tracePt t="45279" x="8207375" y="3222625"/>
          <p14:tracePt t="45289" x="8207375" y="3208338"/>
          <p14:tracePt t="45306" x="8207375" y="3192463"/>
          <p14:tracePt t="45322" x="8207375" y="3184525"/>
          <p14:tracePt t="47152" x="8207375" y="3178175"/>
          <p14:tracePt t="47215" x="8207375" y="3162300"/>
          <p14:tracePt t="47223" x="8207375" y="3108325"/>
          <p14:tracePt t="47231" x="8199438" y="3086100"/>
          <p14:tracePt t="47255" x="8199438" y="3063875"/>
          <p14:tracePt t="47263" x="8199438" y="3055938"/>
          <p14:tracePt t="47311" x="8191500" y="3048000"/>
          <p14:tracePt t="47344" x="8175625" y="3048000"/>
          <p14:tracePt t="47351" x="8161338" y="3048000"/>
          <p14:tracePt t="47359" x="8153400" y="3048000"/>
          <p14:tracePt t="47374" x="8099425" y="3140075"/>
          <p14:tracePt t="47390" x="8077200" y="3184525"/>
          <p14:tracePt t="47406" x="8047038" y="3330575"/>
          <p14:tracePt t="47423" x="8047038" y="3344863"/>
          <p14:tracePt t="47457" x="8047038" y="3352800"/>
          <p14:tracePt t="47473" x="8069263" y="3352800"/>
          <p14:tracePt t="47490" x="8093075" y="3352800"/>
          <p14:tracePt t="47506" x="8115300" y="3322638"/>
          <p14:tracePt t="47523" x="8115300" y="3268663"/>
          <p14:tracePt t="47540" x="8115300" y="3246438"/>
          <p14:tracePt t="47557" x="8115300" y="3238500"/>
          <p14:tracePt t="47573" x="8115300" y="3230563"/>
          <p14:tracePt t="47590" x="8093075" y="3230563"/>
          <p14:tracePt t="47606" x="8023225" y="3260725"/>
          <p14:tracePt t="47623" x="8008938" y="3314700"/>
          <p14:tracePt t="47640" x="8008938" y="3330575"/>
          <p14:tracePt t="47679" x="8016875" y="3298825"/>
          <p14:tracePt t="47690" x="8023225" y="3276600"/>
          <p14:tracePt t="47707" x="8031163" y="3222625"/>
          <p14:tracePt t="47723" x="8031163" y="3178175"/>
          <p14:tracePt t="47740" x="8031163" y="3146425"/>
          <p14:tracePt t="47756" x="8031163" y="3140075"/>
          <p14:tracePt t="47895" x="8031163" y="3132138"/>
          <p14:tracePt t="47903" x="8031163" y="3124200"/>
          <p14:tracePt t="47919" x="8031163" y="3116263"/>
          <p14:tracePt t="47983" x="8023225" y="3132138"/>
          <p14:tracePt t="47991" x="8008938" y="3146425"/>
          <p14:tracePt t="47999" x="7978775" y="3178175"/>
          <p14:tracePt t="48007" x="7962900" y="3200400"/>
          <p14:tracePt t="48023" x="7940675" y="3222625"/>
          <p14:tracePt t="48040" x="7932738" y="3230563"/>
          <p14:tracePt t="48167" x="7932738" y="3246438"/>
          <p14:tracePt t="48559" x="7947025" y="3246438"/>
          <p14:tracePt t="48566" x="7978775" y="3246438"/>
          <p14:tracePt t="48574" x="8001000" y="3246438"/>
          <p14:tracePt t="48590" x="8031163" y="3222625"/>
          <p14:tracePt t="48606" x="8047038" y="3216275"/>
          <p14:tracePt t="48797" x="8054975" y="3216275"/>
          <p14:tracePt t="48846" x="8061325" y="3216275"/>
          <p14:tracePt t="48854" x="8085138" y="3216275"/>
          <p14:tracePt t="48861" x="8099425" y="3216275"/>
          <p14:tracePt t="48873" x="8115300" y="3216275"/>
          <p14:tracePt t="48890" x="8137525" y="3216275"/>
          <p14:tracePt t="49791" x="8169275" y="3192463"/>
          <p14:tracePt t="49799" x="8183563" y="3184525"/>
          <p14:tracePt t="49807" x="8199438" y="3170238"/>
          <p14:tracePt t="49824" x="8251825" y="3132138"/>
          <p14:tracePt t="49841" x="8275638" y="3124200"/>
          <p14:tracePt t="49991" x="8283575" y="3124200"/>
          <p14:tracePt t="49999" x="8305800" y="3124200"/>
          <p14:tracePt t="50007" x="8313738" y="3132138"/>
          <p14:tracePt t="50024" x="8313738" y="3154363"/>
          <p14:tracePt t="50041" x="8313738" y="3178175"/>
          <p14:tracePt t="50057" x="8313738" y="3222625"/>
          <p14:tracePt t="50074" x="8313738" y="3284538"/>
          <p14:tracePt t="50091" x="8313738" y="3314700"/>
          <p14:tracePt t="50107" x="8305800" y="3330575"/>
          <p14:tracePt t="50141" x="8297863" y="3330575"/>
          <p14:tracePt t="50158" x="8275638" y="3330575"/>
          <p14:tracePt t="50174" x="8259763" y="3330575"/>
          <p14:tracePt t="50191" x="8213725" y="3268663"/>
          <p14:tracePt t="50207" x="8199438" y="3222625"/>
          <p14:tracePt t="50224" x="8183563" y="3178175"/>
          <p14:tracePt t="50241" x="8161338" y="3146425"/>
          <p14:tracePt t="50258" x="8161338" y="3124200"/>
          <p14:tracePt t="50274" x="8161338" y="3108325"/>
          <p14:tracePt t="50291" x="8161338" y="3094038"/>
          <p14:tracePt t="50307" x="8161338" y="3078163"/>
          <p14:tracePt t="50324" x="8161338" y="3063875"/>
          <p14:tracePt t="50341" x="8161338" y="3048000"/>
          <p14:tracePt t="50357" x="8161338" y="3040063"/>
          <p14:tracePt t="50431" x="8161338" y="3032125"/>
          <p14:tracePt t="50439" x="8175625" y="3040063"/>
          <p14:tracePt t="50447" x="8199438" y="3101975"/>
          <p14:tracePt t="50457" x="8237538" y="3178175"/>
          <p14:tracePt t="50474" x="8275638" y="3292475"/>
          <p14:tracePt t="50491" x="8283575" y="3330575"/>
          <p14:tracePt t="50559" x="8283575" y="3314700"/>
          <p14:tracePt t="50569" x="8283575" y="3260725"/>
          <p14:tracePt t="50575" x="8283575" y="3238500"/>
          <p14:tracePt t="50591" x="8283575" y="3170238"/>
          <p14:tracePt t="50608" x="8283575" y="3140075"/>
          <p14:tracePt t="50935" x="8283575" y="3154363"/>
          <p14:tracePt t="50943" x="8289925" y="3170238"/>
          <p14:tracePt t="50951" x="8297863" y="3178175"/>
          <p14:tracePt t="50967" x="8297863" y="3200400"/>
          <p14:tracePt t="50975" x="8305800" y="3200400"/>
          <p14:tracePt t="51111" x="8305800" y="3208338"/>
          <p14:tracePt t="51287" x="8297863" y="3208338"/>
          <p14:tracePt t="51295" x="8289925" y="3208338"/>
          <p14:tracePt t="51303" x="8283575" y="3200400"/>
          <p14:tracePt t="51343" x="8275638" y="3192463"/>
          <p14:tracePt t="52279" x="8237538" y="3192463"/>
          <p14:tracePt t="52287" x="8221663" y="3192463"/>
          <p14:tracePt t="52376" x="8213725" y="3192463"/>
          <p14:tracePt t="52511" x="8207375" y="3192463"/>
          <p14:tracePt t="52519" x="8207375" y="3200400"/>
          <p14:tracePt t="52535" x="8183563" y="3200400"/>
          <p14:tracePt t="52543" x="8175625" y="3200400"/>
          <p14:tracePt t="52560" x="8145463" y="3200400"/>
          <p14:tracePt t="52575" x="8137525" y="3200400"/>
          <p14:tracePt t="52607" x="8123238" y="3200400"/>
          <p14:tracePt t="52663" x="8115300" y="3192463"/>
          <p14:tracePt t="52679" x="8107363" y="3184525"/>
          <p14:tracePt t="52687" x="8107363" y="3178175"/>
          <p14:tracePt t="52695" x="8107363" y="3170238"/>
          <p14:tracePt t="52708" x="8107363" y="3162300"/>
          <p14:tracePt t="52725" x="8099425" y="3146425"/>
          <p14:tracePt t="52751" x="8099425" y="3140075"/>
          <p14:tracePt t="52919" x="8085138" y="3140075"/>
          <p14:tracePt t="52926" x="8077200" y="3146425"/>
          <p14:tracePt t="52935" x="8069263" y="3154363"/>
          <p14:tracePt t="52943" x="8061325" y="3170238"/>
          <p14:tracePt t="52958" x="8061325" y="3184525"/>
          <p14:tracePt t="52976" x="8054975" y="3200400"/>
          <p14:tracePt t="53040" x="8047038" y="3200400"/>
          <p14:tracePt t="53047" x="8047038" y="3208338"/>
          <p14:tracePt t="53103" x="8047038" y="3216275"/>
          <p14:tracePt t="53111" x="8039100" y="3216275"/>
          <p14:tracePt t="53119" x="8031163" y="3222625"/>
          <p14:tracePt t="53143" x="8031163" y="3230563"/>
          <p14:tracePt t="53151" x="8031163" y="3238500"/>
          <p14:tracePt t="53159" x="8031163" y="3246438"/>
          <p14:tracePt t="53175" x="8031163" y="3254375"/>
          <p14:tracePt t="53192" x="8031163" y="3260725"/>
          <p14:tracePt t="53208" x="8039100" y="3268663"/>
          <p14:tracePt t="53264" x="8047038" y="3268663"/>
          <p14:tracePt t="53319" x="8054975" y="3268663"/>
          <p14:tracePt t="53335" x="8054975" y="3260725"/>
          <p14:tracePt t="53351" x="8061325" y="3260725"/>
          <p14:tracePt t="53359" x="8069263" y="3260725"/>
          <p14:tracePt t="53375" x="8077200" y="3246438"/>
          <p14:tracePt t="61358" x="8031163" y="3246438"/>
          <p14:tracePt t="61367" x="7878763" y="3398838"/>
          <p14:tracePt t="61378" x="7718425" y="3611563"/>
          <p14:tracePt t="61395" x="7475538" y="4016375"/>
          <p14:tracePt t="61412" x="7246938" y="4365625"/>
          <p14:tracePt t="61428" x="7064375" y="4670425"/>
          <p14:tracePt t="61445" x="6911975" y="4968875"/>
          <p14:tracePt t="61462" x="6811963" y="5219700"/>
          <p14:tracePt t="61478" x="6789738" y="5257800"/>
          <p14:tracePt t="66159" x="6789738" y="5249863"/>
          <p14:tracePt t="66167" x="6888163" y="5121275"/>
          <p14:tracePt t="66175" x="7048500" y="4930775"/>
          <p14:tracePt t="66182" x="7154863" y="4800600"/>
          <p14:tracePt t="66197" x="7254875" y="4648200"/>
          <p14:tracePt t="66214" x="7497763" y="4373563"/>
          <p14:tracePt t="66230" x="7597775" y="4275138"/>
          <p14:tracePt t="66247" x="7870825" y="4084638"/>
          <p14:tracePt t="66263" x="8001000" y="4000500"/>
          <p14:tracePt t="66280" x="8054975" y="3962400"/>
          <p14:tracePt t="66297" x="8054975" y="3954463"/>
          <p14:tracePt t="66567" x="8061325" y="3954463"/>
          <p14:tracePt t="66575" x="8085138" y="3916363"/>
          <p14:tracePt t="66583" x="8115300" y="3878263"/>
          <p14:tracePt t="66597" x="8137525" y="3848100"/>
          <p14:tracePt t="66614" x="8183563" y="3665538"/>
          <p14:tracePt t="66630" x="8213725" y="3513138"/>
          <p14:tracePt t="66647" x="8275638" y="3390900"/>
          <p14:tracePt t="66663" x="8305800" y="3292475"/>
          <p14:tracePt t="66680" x="8305800" y="3254375"/>
          <p14:tracePt t="66697" x="8305800" y="3184525"/>
          <p14:tracePt t="66713" x="8305800" y="3101975"/>
          <p14:tracePt t="66730" x="8267700" y="3001963"/>
          <p14:tracePt t="66747" x="8161338" y="2887663"/>
          <p14:tracePt t="66763" x="8039100" y="2789238"/>
          <p14:tracePt t="66780" x="7985125" y="2765425"/>
          <p14:tracePt t="66839" x="7978775" y="2765425"/>
          <p14:tracePt t="66863" x="7978775" y="2803525"/>
          <p14:tracePt t="66871" x="7978775" y="2849563"/>
          <p14:tracePt t="66880" x="7978775" y="2879725"/>
          <p14:tracePt t="66897" x="8023225" y="2925763"/>
          <p14:tracePt t="66914" x="8077200" y="2979738"/>
          <p14:tracePt t="66930" x="8137525" y="2994025"/>
          <p14:tracePt t="66947" x="8169275" y="3001963"/>
          <p14:tracePt t="66964" x="8199438" y="3001963"/>
          <p14:tracePt t="66980" x="8237538" y="3001963"/>
          <p14:tracePt t="66996" x="8237538" y="2987675"/>
          <p14:tracePt t="67031" x="8199438" y="2925763"/>
          <p14:tracePt t="67047" x="8077200" y="2879725"/>
          <p14:tracePt t="67064" x="7962900" y="2849563"/>
          <p14:tracePt t="67080" x="7832725" y="2849563"/>
          <p14:tracePt t="67097" x="7581900" y="2911475"/>
          <p14:tracePt t="67114" x="7369175" y="3017838"/>
          <p14:tracePt t="67130" x="7192963" y="3146425"/>
          <p14:tracePt t="67134" x="7086600" y="3238500"/>
          <p14:tracePt t="67147" x="7010400" y="3306763"/>
          <p14:tracePt t="67164" x="6880225" y="3475038"/>
          <p14:tracePt t="67180" x="6804025" y="3627438"/>
          <p14:tracePt t="67197" x="6797675" y="3725863"/>
          <p14:tracePt t="67215" x="6827838" y="3886200"/>
          <p14:tracePt t="67230" x="6918325" y="4000500"/>
          <p14:tracePt t="67247" x="7086600" y="4076700"/>
          <p14:tracePt t="67264" x="7331075" y="4084638"/>
          <p14:tracePt t="67280" x="7794625" y="4000500"/>
          <p14:tracePt t="67297" x="8245475" y="3725863"/>
          <p14:tracePt t="67314" x="8512175" y="3459163"/>
          <p14:tracePt t="67330" x="8610600" y="3200400"/>
          <p14:tracePt t="67347" x="8626475" y="3055938"/>
          <p14:tracePt t="67364" x="8588375" y="2911475"/>
          <p14:tracePt t="67380" x="8466138" y="2765425"/>
          <p14:tracePt t="67397" x="8305800" y="2651125"/>
          <p14:tracePt t="67414" x="8023225" y="2560638"/>
          <p14:tracePt t="67431" x="7642225" y="2544763"/>
          <p14:tracePt t="67447" x="7315200" y="2560638"/>
          <p14:tracePt t="67464" x="6994525" y="2682875"/>
          <p14:tracePt t="67480" x="6721475" y="2865438"/>
          <p14:tracePt t="67497" x="6599238" y="3040063"/>
          <p14:tracePt t="67514" x="6537325" y="3238500"/>
          <p14:tracePt t="67532" x="6530975" y="3382963"/>
          <p14:tracePt t="67547" x="6591300" y="3543300"/>
          <p14:tracePt t="67564" x="6804025" y="3717925"/>
          <p14:tracePt t="67580" x="7094538" y="3802063"/>
          <p14:tracePt t="67597" x="7521575" y="3825875"/>
          <p14:tracePt t="67614" x="7962900" y="3756025"/>
          <p14:tracePt t="67630" x="8512175" y="3429000"/>
          <p14:tracePt t="67647" x="8648700" y="3216275"/>
          <p14:tracePt t="67664" x="8664575" y="3094038"/>
          <p14:tracePt t="67680" x="8632825" y="2963863"/>
          <p14:tracePt t="67697" x="8474075" y="2803525"/>
          <p14:tracePt t="67714" x="8093075" y="2674938"/>
          <p14:tracePt t="67732" x="7680325" y="2628900"/>
          <p14:tracePt t="67748" x="7269163" y="2667000"/>
          <p14:tracePt t="67764" x="6918325" y="2895600"/>
          <p14:tracePt t="67781" x="6667500" y="3216275"/>
          <p14:tracePt t="67798" x="6569075" y="3679825"/>
          <p14:tracePt t="67814" x="6575425" y="3779838"/>
          <p14:tracePt t="67830" x="6873875" y="4092575"/>
          <p14:tracePt t="67848" x="7285038" y="4152900"/>
          <p14:tracePt t="67864" x="7916863" y="4106863"/>
          <p14:tracePt t="67881" x="8480425" y="3825875"/>
          <p14:tracePt t="67897" x="8877300" y="3543300"/>
          <p14:tracePt t="67914" x="9045575" y="3314700"/>
          <p14:tracePt t="67931" x="9045575" y="3200400"/>
          <p14:tracePt t="67948" x="8945563" y="3032125"/>
          <p14:tracePt t="67964" x="8542338" y="2841625"/>
          <p14:tracePt t="67981" x="7894638" y="2720975"/>
          <p14:tracePt t="67998" x="7070725" y="2773363"/>
          <p14:tracePt t="68014" x="6880225" y="2895600"/>
          <p14:tracePt t="68031" x="6697663" y="3208338"/>
          <p14:tracePt t="68047" x="6713538" y="3413125"/>
          <p14:tracePt t="68064" x="6888163" y="3565525"/>
          <p14:tracePt t="68081" x="7361238" y="3673475"/>
          <p14:tracePt t="68097" x="7878763" y="3673475"/>
          <p14:tracePt t="68114" x="8275638" y="3559175"/>
          <p14:tracePt t="68131" x="8458200" y="3429000"/>
          <p14:tracePt t="68147" x="8488363" y="3336925"/>
          <p14:tracePt t="68151" x="8488363" y="3284538"/>
          <p14:tracePt t="68165" x="8474075" y="3208338"/>
          <p14:tracePt t="68181" x="8153400" y="3001963"/>
          <p14:tracePt t="68198" x="7056438" y="2781300"/>
          <p14:tracePt t="68214" x="6683375" y="2781300"/>
          <p14:tracePt t="68231" x="5837238" y="2903538"/>
          <p14:tracePt t="68247" x="5646738" y="3055938"/>
          <p14:tracePt t="68264" x="5622925" y="3154363"/>
          <p14:tracePt t="68281" x="5676900" y="3292475"/>
          <p14:tracePt t="68297" x="5989638" y="3421063"/>
          <p14:tracePt t="68314" x="6713538" y="3489325"/>
          <p14:tracePt t="68331" x="7413625" y="3489325"/>
          <p14:tracePt t="68347" x="7848600" y="3390900"/>
          <p14:tracePt t="68364" x="8031163" y="3292475"/>
          <p14:tracePt t="68381" x="8039100" y="3276600"/>
          <p14:tracePt t="68398" x="7924800" y="3154363"/>
          <p14:tracePt t="68414" x="7331075" y="3017838"/>
          <p14:tracePt t="68431" x="6659563" y="2971800"/>
          <p14:tracePt t="68447" x="6354763" y="2987675"/>
          <p14:tracePt t="68464" x="6240463" y="3070225"/>
          <p14:tracePt t="68481" x="6232525" y="3116263"/>
          <p14:tracePt t="68497" x="6264275" y="3200400"/>
          <p14:tracePt t="68514" x="6583363" y="3284538"/>
          <p14:tracePt t="68531" x="7170738" y="3314700"/>
          <p14:tracePt t="68547" x="7589838" y="3314700"/>
          <p14:tracePt t="68564" x="7818438" y="3238500"/>
          <p14:tracePt t="68581" x="7878763" y="3170238"/>
          <p14:tracePt t="68598" x="7870825" y="3154363"/>
          <p14:tracePt t="68614" x="7566025" y="3040063"/>
          <p14:tracePt t="68631" x="6956425" y="2971800"/>
          <p14:tracePt t="68648" x="6469063" y="2971800"/>
          <p14:tracePt t="68664" x="6210300" y="3132138"/>
          <p14:tracePt t="68681" x="6134100" y="3284538"/>
          <p14:tracePt t="68698" x="6149975" y="3413125"/>
          <p14:tracePt t="68714" x="6392863" y="3551238"/>
          <p14:tracePt t="68732" x="7010400" y="3635375"/>
          <p14:tracePt t="68748" x="7718425" y="3627438"/>
          <p14:tracePt t="68764" x="8313738" y="3475038"/>
          <p14:tracePt t="68781" x="8618538" y="3298825"/>
          <p14:tracePt t="68798" x="8694738" y="3178175"/>
          <p14:tracePt t="68814" x="8664575" y="3017838"/>
          <p14:tracePt t="68831" x="8275638" y="2879725"/>
          <p14:tracePt t="68848" x="7673975" y="2873375"/>
          <p14:tracePt t="68864" x="7269163" y="2987675"/>
          <p14:tracePt t="68881" x="7086600" y="3238500"/>
          <p14:tracePt t="68898" x="7078663" y="3482975"/>
          <p14:tracePt t="68914" x="7261225" y="3679825"/>
          <p14:tracePt t="68931" x="7810500" y="3771900"/>
          <p14:tracePt t="68947" x="8466138" y="3771900"/>
          <p14:tracePt t="68964" x="9083675" y="3635375"/>
          <p14:tracePt t="68981" x="9296400" y="3497263"/>
          <p14:tracePt t="68998" x="9318625" y="3382963"/>
          <p14:tracePt t="69014" x="9013825" y="3124200"/>
          <p14:tracePt t="69031" x="8237538" y="2941638"/>
          <p14:tracePt t="69047" x="7513638" y="2925763"/>
          <p14:tracePt t="69064" x="7032625" y="3078163"/>
          <p14:tracePt t="69081" x="6865938" y="3284538"/>
          <p14:tracePt t="69097" x="6858000" y="3475038"/>
          <p14:tracePt t="69114" x="6964363" y="3611563"/>
          <p14:tracePt t="69132" x="7369175" y="3687763"/>
          <p14:tracePt t="69134" x="7620000" y="3711575"/>
          <p14:tracePt t="69148" x="7878763" y="3725863"/>
          <p14:tracePt t="69164" x="8183563" y="3725863"/>
          <p14:tracePt t="69181" x="8283575" y="3703638"/>
          <p14:tracePt t="69215" x="8221663" y="3603625"/>
          <p14:tracePt t="69231" x="8008938" y="3482975"/>
          <p14:tracePt t="69248" x="7810500" y="3413125"/>
          <p14:tracePt t="69264" x="7788275" y="3406775"/>
          <p14:tracePt t="69327" x="7780338" y="3413125"/>
          <p14:tracePt t="69335" x="7772400" y="3444875"/>
          <p14:tracePt t="69343" x="7764463" y="3451225"/>
          <p14:tracePt t="69351" x="7756525" y="3451225"/>
          <p14:tracePt t="69719" x="7750175" y="3451225"/>
          <p14:tracePt t="69751" x="7764463" y="3459163"/>
          <p14:tracePt t="69759" x="7780338" y="3475038"/>
          <p14:tracePt t="69823" x="7742238" y="3482975"/>
          <p14:tracePt t="69831" x="7696200" y="3489325"/>
          <p14:tracePt t="69840" x="7581900" y="3489325"/>
          <p14:tracePt t="69848" x="7445375" y="3489325"/>
          <p14:tracePt t="69865" x="7026275" y="3489325"/>
          <p14:tracePt t="69881" x="6651625" y="3444875"/>
          <p14:tracePt t="69898" x="6454775" y="3406775"/>
          <p14:tracePt t="69915" x="6392863" y="3398838"/>
          <p14:tracePt t="69959" x="6416675" y="3398838"/>
          <p14:tracePt t="69967" x="6477000" y="3390900"/>
          <p14:tracePt t="69982" x="6645275" y="3390900"/>
          <p14:tracePt t="69998" x="6705600" y="3390900"/>
          <p14:tracePt t="70015" x="6804025" y="3390900"/>
          <p14:tracePt t="70063" x="6811963" y="3390900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062480" y="1768178"/>
                <a:ext cx="9226410" cy="4220899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r>
                  <a:rPr lang="en-US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2- Median: </a:t>
                </a:r>
              </a:p>
              <a:p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put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data in order: (smallest Largest) </a:t>
                </a:r>
              </a:p>
              <a:p>
                <a:endPara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16, 66, 75, 81,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90, 90</a:t>
                </a:r>
              </a:p>
              <a:p>
                <a:endParaRPr lang="en-US" sz="2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value of the median is the value between 75 and 81. So, </a:t>
                </a:r>
                <a:endParaRPr lang="en-US" sz="2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value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 median: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75</m:t>
                        </m:r>
                        <m:r>
                          <a:rPr lang="en-US" sz="24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81</m:t>
                        </m:r>
                      </m:num>
                      <m:den>
                        <m:r>
                          <a:rPr lang="en-US" sz="24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24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78</m:t>
                    </m:r>
                    <m:r>
                      <a:rPr lang="en-US" sz="2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2480" y="1768178"/>
                <a:ext cx="9226410" cy="4220899"/>
              </a:xfrm>
              <a:prstGeom prst="rect">
                <a:avLst/>
              </a:prstGeom>
              <a:blipFill>
                <a:blip r:embed="rId5"/>
                <a:stretch>
                  <a:fillRect l="-991" b="-5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6223565" y="3452806"/>
            <a:ext cx="904240" cy="528320"/>
          </a:xfrm>
          <a:prstGeom prst="rect">
            <a:avLst/>
          </a:prstGeom>
          <a:noFill/>
          <a:ln w="857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05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6849"/>
    </mc:Choice>
    <mc:Fallback xmlns="">
      <p:transition advTm="15684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416" x="6781800" y="3482975"/>
          <p14:tracePt t="17424" x="6583363" y="3810000"/>
          <p14:tracePt t="17437" x="6400800" y="4213225"/>
          <p14:tracePt t="17454" x="6103938" y="4587875"/>
          <p14:tracePt t="17872" x="6118225" y="4541838"/>
          <p14:tracePt t="17880" x="6134100" y="4518025"/>
          <p14:tracePt t="17888" x="6149975" y="4503738"/>
          <p14:tracePt t="17904" x="6172200" y="4449763"/>
          <p14:tracePt t="17920" x="6194425" y="4403725"/>
          <p14:tracePt t="17937" x="6240463" y="4313238"/>
          <p14:tracePt t="17954" x="6286500" y="4213225"/>
          <p14:tracePt t="17970" x="6332538" y="4098925"/>
          <p14:tracePt t="17987" x="6378575" y="3940175"/>
          <p14:tracePt t="18004" x="6438900" y="3733800"/>
          <p14:tracePt t="18020" x="6553200" y="3444875"/>
          <p14:tracePt t="18037" x="6697663" y="3132138"/>
          <p14:tracePt t="18055" x="6873875" y="2827338"/>
          <p14:tracePt t="18071" x="6934200" y="2720975"/>
          <p14:tracePt t="18087" x="6942138" y="2713038"/>
          <p14:tracePt t="18448" x="6942138" y="2720975"/>
          <p14:tracePt t="18456" x="6926263" y="2835275"/>
          <p14:tracePt t="18464" x="6896100" y="2994025"/>
          <p14:tracePt t="18472" x="6888163" y="3108325"/>
          <p14:tracePt t="18487" x="6858000" y="3260725"/>
          <p14:tracePt t="18504" x="6850063" y="3330575"/>
          <p14:tracePt t="19048" x="6827838" y="3375025"/>
          <p14:tracePt t="19056" x="6713538" y="3513138"/>
          <p14:tracePt t="19071" x="6545263" y="3703638"/>
          <p14:tracePt t="19087" x="6180138" y="4098925"/>
          <p14:tracePt t="19104" x="6027738" y="4175125"/>
          <p14:tracePt t="19121" x="5883275" y="4244975"/>
          <p14:tracePt t="19137" x="5768975" y="4275138"/>
          <p14:tracePt t="19154" x="5668963" y="4305300"/>
          <p14:tracePt t="19171" x="5638800" y="4313238"/>
          <p14:tracePt t="19188" x="5608638" y="4313238"/>
          <p14:tracePt t="19204" x="5592763" y="4313238"/>
          <p14:tracePt t="19221" x="5578475" y="4313238"/>
          <p14:tracePt t="19238" x="5562600" y="4305300"/>
          <p14:tracePt t="19255" x="5478463" y="4229100"/>
          <p14:tracePt t="19271" x="5387975" y="4144963"/>
          <p14:tracePt t="19287" x="5311775" y="4084638"/>
          <p14:tracePt t="19304" x="5265738" y="4060825"/>
          <p14:tracePt t="19321" x="5241925" y="4038600"/>
          <p14:tracePt t="19376" x="5241925" y="4022725"/>
          <p14:tracePt t="19384" x="5241925" y="3992563"/>
          <p14:tracePt t="19392" x="5257800" y="3946525"/>
          <p14:tracePt t="19404" x="5287963" y="3902075"/>
          <p14:tracePt t="19421" x="5334000" y="3856038"/>
          <p14:tracePt t="19438" x="5364163" y="3817938"/>
          <p14:tracePt t="19455" x="5380038" y="3794125"/>
          <p14:tracePt t="19568" x="5394325" y="3794125"/>
          <p14:tracePt t="19576" x="5402263" y="3794125"/>
          <p14:tracePt t="19588" x="5410200" y="3794125"/>
          <p14:tracePt t="19604" x="5426075" y="3794125"/>
          <p14:tracePt t="19621" x="5432425" y="3794125"/>
          <p14:tracePt t="19638" x="5440363" y="3794125"/>
          <p14:tracePt t="19654" x="5448300" y="3794125"/>
          <p14:tracePt t="19744" x="5456238" y="3794125"/>
          <p14:tracePt t="19752" x="5470525" y="3802063"/>
          <p14:tracePt t="19768" x="5478463" y="3802063"/>
          <p14:tracePt t="19792" x="5486400" y="3802063"/>
          <p14:tracePt t="19800" x="5502275" y="3810000"/>
          <p14:tracePt t="19816" x="5516563" y="3810000"/>
          <p14:tracePt t="19823" x="5532438" y="3817938"/>
          <p14:tracePt t="19839" x="5546725" y="3825875"/>
          <p14:tracePt t="20122" x="5570538" y="3825875"/>
          <p14:tracePt t="20128" x="5616575" y="3825875"/>
          <p14:tracePt t="20138" x="5661025" y="3825875"/>
          <p14:tracePt t="20155" x="5745163" y="3817938"/>
          <p14:tracePt t="20172" x="5829300" y="3810000"/>
          <p14:tracePt t="20188" x="5867400" y="3810000"/>
          <p14:tracePt t="20191" x="5867400" y="3802063"/>
          <p14:tracePt t="20424" x="5883275" y="3794125"/>
          <p14:tracePt t="20432" x="5905500" y="3794125"/>
          <p14:tracePt t="20440" x="5921375" y="3802063"/>
          <p14:tracePt t="20455" x="5973763" y="3802063"/>
          <p14:tracePt t="20471" x="6142038" y="3802063"/>
          <p14:tracePt t="20488" x="6248400" y="3802063"/>
          <p14:tracePt t="20505" x="6302375" y="3802063"/>
          <p14:tracePt t="20752" x="6294438" y="3802063"/>
          <p14:tracePt t="20760" x="6264275" y="3802063"/>
          <p14:tracePt t="20771" x="6232525" y="3794125"/>
          <p14:tracePt t="20788" x="6164263" y="3794125"/>
          <p14:tracePt t="20805" x="6142038" y="3802063"/>
          <p14:tracePt t="20824" x="6126163" y="3802063"/>
          <p14:tracePt t="20865" x="6118225" y="3802063"/>
          <p14:tracePt t="20872" x="6103938" y="3802063"/>
          <p14:tracePt t="20888" x="6042025" y="3802063"/>
          <p14:tracePt t="20905" x="5913438" y="3832225"/>
          <p14:tracePt t="20921" x="5768975" y="3848100"/>
          <p14:tracePt t="20939" x="5622925" y="3870325"/>
          <p14:tracePt t="20955" x="5508625" y="3886200"/>
          <p14:tracePt t="20971" x="5448300" y="3902075"/>
          <p14:tracePt t="21209" x="5470525" y="3894138"/>
          <p14:tracePt t="21216" x="5516563" y="3870325"/>
          <p14:tracePt t="21224" x="5546725" y="3863975"/>
          <p14:tracePt t="21240" x="5630863" y="3840163"/>
          <p14:tracePt t="21255" x="5745163" y="3817938"/>
          <p14:tracePt t="21272" x="5799138" y="3802063"/>
          <p14:tracePt t="21288" x="5807075" y="3802063"/>
          <p14:tracePt t="21512" x="5791200" y="3794125"/>
          <p14:tracePt t="21520" x="5775325" y="3794125"/>
          <p14:tracePt t="21528" x="5753100" y="3794125"/>
          <p14:tracePt t="21538" x="5730875" y="3802063"/>
          <p14:tracePt t="21555" x="5668963" y="3832225"/>
          <p14:tracePt t="21572" x="5630863" y="3856038"/>
          <p14:tracePt t="21588" x="5622925" y="3863975"/>
          <p14:tracePt t="21864" x="5684838" y="3863975"/>
          <p14:tracePt t="21872" x="5775325" y="3863975"/>
          <p14:tracePt t="21881" x="5867400" y="3856038"/>
          <p14:tracePt t="21888" x="5951538" y="3848100"/>
          <p14:tracePt t="21905" x="6103938" y="3817938"/>
          <p14:tracePt t="21922" x="6256338" y="3802063"/>
          <p14:tracePt t="21938" x="6316663" y="3802063"/>
          <p14:tracePt t="22120" x="6302375" y="3802063"/>
          <p14:tracePt t="22128" x="6270625" y="3817938"/>
          <p14:tracePt t="22139" x="6256338" y="3825875"/>
          <p14:tracePt t="22155" x="6202363" y="3856038"/>
          <p14:tracePt t="22172" x="6142038" y="3870325"/>
          <p14:tracePt t="22189" x="6111875" y="3878263"/>
          <p14:tracePt t="22191" x="6096000" y="3878263"/>
          <p14:tracePt t="22351" x="6088063" y="3878263"/>
          <p14:tracePt t="22448" x="6065838" y="3878263"/>
          <p14:tracePt t="22456" x="6027738" y="3863975"/>
          <p14:tracePt t="22463" x="6011863" y="3863975"/>
          <p14:tracePt t="22472" x="5997575" y="3848100"/>
          <p14:tracePt t="22777" x="6019800" y="3848100"/>
          <p14:tracePt t="22785" x="6042025" y="3856038"/>
          <p14:tracePt t="22792" x="6065838" y="3856038"/>
          <p14:tracePt t="22805" x="6096000" y="3856038"/>
          <p14:tracePt t="22823" x="6172200" y="3856038"/>
          <p14:tracePt t="22839" x="6188075" y="3856038"/>
          <p14:tracePt t="22888" x="6194425" y="3856038"/>
          <p14:tracePt t="22912" x="6202363" y="3856038"/>
          <p14:tracePt t="22920" x="6210300" y="3856038"/>
          <p14:tracePt t="22928" x="6226175" y="3856038"/>
          <p14:tracePt t="22939" x="6256338" y="3856038"/>
          <p14:tracePt t="22955" x="6340475" y="3840163"/>
          <p14:tracePt t="22972" x="6446838" y="3832225"/>
          <p14:tracePt t="22989" x="6507163" y="3825875"/>
          <p14:tracePt t="23005" x="6537325" y="3810000"/>
          <p14:tracePt t="23088" x="6530975" y="3810000"/>
          <p14:tracePt t="23096" x="6507163" y="3802063"/>
          <p14:tracePt t="23106" x="6492875" y="3794125"/>
          <p14:tracePt t="23122" x="6484938" y="3794125"/>
          <p14:tracePt t="23139" x="6461125" y="3794125"/>
          <p14:tracePt t="23172" x="6454775" y="3794125"/>
          <p14:tracePt t="23189" x="6438900" y="3794125"/>
          <p14:tracePt t="23208" x="6430963" y="3794125"/>
          <p14:tracePt t="23222" x="6430963" y="3802063"/>
          <p14:tracePt t="23680" x="6446838" y="3802063"/>
          <p14:tracePt t="23688" x="6469063" y="3810000"/>
          <p14:tracePt t="23696" x="6530975" y="3810000"/>
          <p14:tracePt t="23706" x="6613525" y="3810000"/>
          <p14:tracePt t="23723" x="6697663" y="3810000"/>
          <p14:tracePt t="23739" x="6759575" y="3810000"/>
          <p14:tracePt t="23756" x="6773863" y="3810000"/>
          <p14:tracePt t="23865" x="6781800" y="3810000"/>
          <p14:tracePt t="23888" x="6797675" y="3810000"/>
          <p14:tracePt t="23896" x="6804025" y="3810000"/>
          <p14:tracePt t="23906" x="6819900" y="3810000"/>
          <p14:tracePt t="23923" x="6827838" y="3810000"/>
          <p14:tracePt t="24080" x="6835775" y="3817938"/>
          <p14:tracePt t="24568" x="6858000" y="3817938"/>
          <p14:tracePt t="24576" x="6911975" y="3817938"/>
          <p14:tracePt t="24590" x="6972300" y="3817938"/>
          <p14:tracePt t="24607" x="7140575" y="3794125"/>
          <p14:tracePt t="24623" x="7170738" y="3794125"/>
          <p14:tracePt t="24639" x="7246938" y="3787775"/>
          <p14:tracePt t="24656" x="7254875" y="3787775"/>
          <p14:tracePt t="24728" x="7269163" y="3787775"/>
          <p14:tracePt t="24744" x="7277100" y="3787775"/>
          <p14:tracePt t="24760" x="7292975" y="3787775"/>
          <p14:tracePt t="24775" x="7315200" y="3787775"/>
          <p14:tracePt t="24784" x="7323138" y="3787775"/>
          <p14:tracePt t="24791" x="7345363" y="3794125"/>
          <p14:tracePt t="24807" x="7383463" y="3794125"/>
          <p14:tracePt t="25210" x="7399338" y="3802063"/>
          <p14:tracePt t="25216" x="7437438" y="3802063"/>
          <p14:tracePt t="25224" x="7513638" y="3802063"/>
          <p14:tracePt t="25240" x="7573963" y="3802063"/>
          <p14:tracePt t="25256" x="7642225" y="3802063"/>
          <p14:tracePt t="25273" x="7688263" y="3802063"/>
          <p14:tracePt t="25393" x="7726363" y="3817938"/>
          <p14:tracePt t="25400" x="7750175" y="3817938"/>
          <p14:tracePt t="25409" x="7780338" y="3825875"/>
          <p14:tracePt t="25423" x="7916863" y="3825875"/>
          <p14:tracePt t="25440" x="8008938" y="3825875"/>
          <p14:tracePt t="25456" x="8039100" y="3825875"/>
          <p14:tracePt t="25752" x="8039100" y="3863975"/>
          <p14:tracePt t="25760" x="7993063" y="3940175"/>
          <p14:tracePt t="25768" x="7932738" y="4000500"/>
          <p14:tracePt t="25776" x="7870825" y="4060825"/>
          <p14:tracePt t="25790" x="7810500" y="4106863"/>
          <p14:tracePt t="25807" x="7604125" y="4251325"/>
          <p14:tracePt t="25823" x="7375525" y="4351338"/>
          <p14:tracePt t="25840" x="7239000" y="4359275"/>
          <p14:tracePt t="25857" x="7178675" y="4359275"/>
          <p14:tracePt t="26520" x="7170738" y="4359275"/>
          <p14:tracePt t="26536" x="7140575" y="4359275"/>
          <p14:tracePt t="26544" x="7094538" y="4359275"/>
          <p14:tracePt t="26557" x="7018338" y="4351338"/>
          <p14:tracePt t="26574" x="6827838" y="4343400"/>
          <p14:tracePt t="26592" x="6316663" y="4403725"/>
          <p14:tracePt t="26607" x="5761038" y="4403725"/>
          <p14:tracePt t="26624" x="5159375" y="4403725"/>
          <p14:tracePt t="26640" x="4664075" y="4403725"/>
          <p14:tracePt t="26657" x="4305300" y="4403725"/>
          <p14:tracePt t="26674" x="4137025" y="4389438"/>
          <p14:tracePt t="26690" x="4092575" y="4365625"/>
          <p14:tracePt t="27104" x="4098925" y="4365625"/>
          <p14:tracePt t="27112" x="4206875" y="4365625"/>
          <p14:tracePt t="27124" x="4435475" y="4365625"/>
          <p14:tracePt t="27140" x="5097463" y="4365625"/>
          <p14:tracePt t="27157" x="5875338" y="4283075"/>
          <p14:tracePt t="27174" x="6645275" y="4160838"/>
          <p14:tracePt t="27191" x="7704138" y="4022725"/>
          <p14:tracePt t="27207" x="8169275" y="3946525"/>
          <p14:tracePt t="27224" x="8359775" y="3932238"/>
          <p14:tracePt t="27240" x="8428038" y="3932238"/>
          <p14:tracePt t="27624" x="8428038" y="3924300"/>
          <p14:tracePt t="27656" x="8428038" y="3916363"/>
          <p14:tracePt t="27665" x="8397875" y="3886200"/>
          <p14:tracePt t="27674" x="8351838" y="3848100"/>
          <p14:tracePt t="27692" x="8297863" y="3832225"/>
          <p14:tracePt t="27707" x="8267700" y="3802063"/>
          <p14:tracePt t="27724" x="8221663" y="3756025"/>
          <p14:tracePt t="27727" x="8207375" y="3741738"/>
          <p14:tracePt t="27744" x="8199438" y="3733800"/>
          <p14:tracePt t="27760" x="8191500" y="3679825"/>
          <p14:tracePt t="27774" x="8191500" y="3619500"/>
          <p14:tracePt t="27791" x="8183563" y="3565525"/>
          <p14:tracePt t="27807" x="8183563" y="3451225"/>
          <p14:tracePt t="27824" x="8183563" y="3390900"/>
          <p14:tracePt t="27841" x="8183563" y="3330575"/>
          <p14:tracePt t="27857" x="8183563" y="3298825"/>
          <p14:tracePt t="27944" x="8175625" y="3298825"/>
          <p14:tracePt t="27984" x="8161338" y="3306763"/>
          <p14:tracePt t="27992" x="8123238" y="3375025"/>
          <p14:tracePt t="28000" x="8093075" y="3413125"/>
          <p14:tracePt t="28008" x="8061325" y="3451225"/>
          <p14:tracePt t="28024" x="7985125" y="3505200"/>
          <p14:tracePt t="28041" x="7940675" y="3543300"/>
          <p14:tracePt t="28057" x="7924800" y="3551238"/>
          <p14:tracePt t="28074" x="7924800" y="3559175"/>
          <p14:tracePt t="28840" x="7932738" y="3527425"/>
          <p14:tracePt t="28848" x="7962900" y="3475038"/>
          <p14:tracePt t="28858" x="7993063" y="3451225"/>
          <p14:tracePt t="28874" x="7993063" y="3444875"/>
          <p14:tracePt t="28904" x="8001000" y="3436938"/>
          <p14:tracePt t="29047" x="8001000" y="3421063"/>
          <p14:tracePt t="29055" x="8016875" y="3375025"/>
          <p14:tracePt t="29063" x="8031163" y="3368675"/>
          <p14:tracePt t="29095" x="8039100" y="3344863"/>
          <p14:tracePt t="29103" x="8039100" y="3336925"/>
          <p14:tracePt t="29111" x="8039100" y="3330575"/>
          <p14:tracePt t="29544" x="8039100" y="3336925"/>
          <p14:tracePt t="29560" x="8023225" y="3352800"/>
          <p14:tracePt t="29568" x="8008938" y="3398838"/>
          <p14:tracePt t="29576" x="7985125" y="3429000"/>
          <p14:tracePt t="29591" x="7962900" y="3459163"/>
          <p14:tracePt t="29608" x="7924800" y="3521075"/>
          <p14:tracePt t="29625" x="7894638" y="3559175"/>
          <p14:tracePt t="29641" x="7870825" y="3589338"/>
          <p14:tracePt t="29658" x="7864475" y="3611563"/>
          <p14:tracePt t="29675" x="7832725" y="3665538"/>
          <p14:tracePt t="29691" x="7780338" y="3771900"/>
          <p14:tracePt t="29708" x="7734300" y="3856038"/>
          <p14:tracePt t="29725" x="7726363" y="3886200"/>
          <p14:tracePt t="29728" x="7726363" y="3902075"/>
          <p14:tracePt t="29741" x="7718425" y="3908425"/>
          <p14:tracePt t="29816" x="7718425" y="3916363"/>
          <p14:tracePt t="29825" x="7712075" y="3946525"/>
          <p14:tracePt t="29832" x="7696200" y="3978275"/>
          <p14:tracePt t="29841" x="7673975" y="4008438"/>
          <p14:tracePt t="29858" x="7642225" y="4076700"/>
          <p14:tracePt t="29875" x="7581900" y="4160838"/>
          <p14:tracePt t="29891" x="7521575" y="4237038"/>
          <p14:tracePt t="29908" x="7483475" y="4289425"/>
          <p14:tracePt t="29925" x="7459663" y="4321175"/>
          <p14:tracePt t="30024" x="7451725" y="4327525"/>
          <p14:tracePt t="30040" x="7429500" y="4305300"/>
          <p14:tracePt t="30048" x="7375525" y="4267200"/>
          <p14:tracePt t="30058" x="7323138" y="4237038"/>
          <p14:tracePt t="30075" x="7070725" y="4152900"/>
          <p14:tracePt t="30092" x="6705600" y="4106863"/>
          <p14:tracePt t="30110" x="6264275" y="4092575"/>
          <p14:tracePt t="30126" x="5889625" y="4092575"/>
          <p14:tracePt t="30142" x="5630863" y="4092575"/>
          <p14:tracePt t="30159" x="5502275" y="4084638"/>
          <p14:tracePt t="30191" x="5508625" y="4060825"/>
          <p14:tracePt t="30208" x="5540375" y="3978275"/>
          <p14:tracePt t="30225" x="5554663" y="3902075"/>
          <p14:tracePt t="30242" x="5554663" y="3825875"/>
          <p14:tracePt t="30258" x="5570538" y="3756025"/>
          <p14:tracePt t="30275" x="5570538" y="3711575"/>
          <p14:tracePt t="30292" x="5570538" y="3665538"/>
          <p14:tracePt t="30308" x="5532438" y="3603625"/>
          <p14:tracePt t="30325" x="5508625" y="3565525"/>
          <p14:tracePt t="30343" x="5502275" y="3527425"/>
          <p14:tracePt t="30359" x="5502275" y="3505200"/>
          <p14:tracePt t="30375" x="5502275" y="3482975"/>
          <p14:tracePt t="30392" x="5502275" y="3467100"/>
          <p14:tracePt t="30408" x="5502275" y="3436938"/>
          <p14:tracePt t="30425" x="5516563" y="3413125"/>
          <p14:tracePt t="30442" x="5524500" y="3398838"/>
          <p14:tracePt t="30458" x="5540375" y="3382963"/>
          <p14:tracePt t="30475" x="5570538" y="3382963"/>
          <p14:tracePt t="30492" x="5592763" y="3368675"/>
          <p14:tracePt t="30508" x="5608638" y="3368675"/>
          <p14:tracePt t="30525" x="5608638" y="3360738"/>
          <p14:tracePt t="30640" x="5616575" y="3360738"/>
          <p14:tracePt t="30648" x="5616575" y="3375025"/>
          <p14:tracePt t="30658" x="5608638" y="3436938"/>
          <p14:tracePt t="30675" x="5562600" y="3521075"/>
          <p14:tracePt t="30692" x="5486400" y="3635375"/>
          <p14:tracePt t="30708" x="5402263" y="3741738"/>
          <p14:tracePt t="30725" x="5326063" y="3832225"/>
          <p14:tracePt t="30742" x="5265738" y="3916363"/>
          <p14:tracePt t="30746" x="5249863" y="3946525"/>
          <p14:tracePt t="30759" x="5211763" y="4008438"/>
          <p14:tracePt t="30775" x="5181600" y="4084638"/>
          <p14:tracePt t="30792" x="5113338" y="4221163"/>
          <p14:tracePt t="30810" x="5083175" y="4289425"/>
          <p14:tracePt t="30825" x="5083175" y="4313238"/>
          <p14:tracePt t="30842" x="5083175" y="4321175"/>
          <p14:tracePt t="31063" x="5089525" y="4327525"/>
          <p14:tracePt t="31071" x="5135563" y="4327525"/>
          <p14:tracePt t="31079" x="5197475" y="4327525"/>
          <p14:tracePt t="31092" x="5257800" y="4327525"/>
          <p14:tracePt t="31108" x="5440363" y="4313238"/>
          <p14:tracePt t="31125" x="5730875" y="4229100"/>
          <p14:tracePt t="31142" x="5965825" y="4168775"/>
          <p14:tracePt t="31158" x="6256338" y="4068763"/>
          <p14:tracePt t="31175" x="6659563" y="3954463"/>
          <p14:tracePt t="31192" x="6858000" y="3863975"/>
          <p14:tracePt t="31208" x="6980238" y="3794125"/>
          <p14:tracePt t="31225" x="7026275" y="3756025"/>
          <p14:tracePt t="31242" x="7040563" y="3741738"/>
          <p14:tracePt t="31279" x="7048500" y="3733800"/>
          <p14:tracePt t="31287" x="7078663" y="3679825"/>
          <p14:tracePt t="31295" x="7116763" y="3619500"/>
          <p14:tracePt t="31308" x="7140575" y="3581400"/>
          <p14:tracePt t="31325" x="7185025" y="3527425"/>
          <p14:tracePt t="31342" x="7231063" y="3482975"/>
          <p14:tracePt t="31358" x="7285038" y="3451225"/>
          <p14:tracePt t="31375" x="7307263" y="3436938"/>
          <p14:tracePt t="31448" x="7323138" y="3421063"/>
          <p14:tracePt t="31456" x="7353300" y="3406775"/>
          <p14:tracePt t="31464" x="7369175" y="3398838"/>
          <p14:tracePt t="31475" x="7391400" y="3390900"/>
          <p14:tracePt t="31494" x="7467600" y="3368675"/>
          <p14:tracePt t="31509" x="7566025" y="3352800"/>
          <p14:tracePt t="31525" x="7612063" y="3352800"/>
          <p14:tracePt t="31542" x="7635875" y="3336925"/>
          <p14:tracePt t="32009" x="7627938" y="3336925"/>
          <p14:tracePt t="32016" x="7620000" y="3336925"/>
          <p14:tracePt t="32026" x="7589838" y="3344863"/>
          <p14:tracePt t="32042" x="7559675" y="3368675"/>
          <p14:tracePt t="32059" x="7543800" y="3398838"/>
          <p14:tracePt t="32076" x="7513638" y="3429000"/>
          <p14:tracePt t="32092" x="7505700" y="3429000"/>
          <p14:tracePt t="32109" x="7505700" y="3436938"/>
          <p14:tracePt t="32126" x="7505700" y="3444875"/>
          <p14:tracePt t="32143" x="7445375" y="3573463"/>
          <p14:tracePt t="32159" x="7413625" y="3619500"/>
          <p14:tracePt t="32176" x="7407275" y="3641725"/>
          <p14:tracePt t="32192" x="7399338" y="3649663"/>
          <p14:tracePt t="32240" x="7391400" y="3657600"/>
          <p14:tracePt t="32248" x="7383463" y="3679825"/>
          <p14:tracePt t="32259" x="7353300" y="3741738"/>
          <p14:tracePt t="32276" x="7315200" y="3817938"/>
          <p14:tracePt t="32292" x="7285038" y="3870325"/>
          <p14:tracePt t="32309" x="7277100" y="3894138"/>
          <p14:tracePt t="32352" x="7277100" y="3902075"/>
          <p14:tracePt t="32368" x="7261225" y="3924300"/>
          <p14:tracePt t="32376" x="7239000" y="3978275"/>
          <p14:tracePt t="32392" x="7178675" y="4076700"/>
          <p14:tracePt t="32409" x="7140575" y="4144963"/>
          <p14:tracePt t="32426" x="7116763" y="4175125"/>
          <p14:tracePt t="32488" x="7116763" y="4183063"/>
          <p14:tracePt t="32632" x="7116763" y="4175125"/>
          <p14:tracePt t="32640" x="7178675" y="4144963"/>
          <p14:tracePt t="32648" x="7231063" y="4092575"/>
          <p14:tracePt t="32659" x="7315200" y="4030663"/>
          <p14:tracePt t="32675" x="7467600" y="3932238"/>
          <p14:tracePt t="32692" x="7620000" y="3840163"/>
          <p14:tracePt t="32710" x="7726363" y="3771900"/>
          <p14:tracePt t="32726" x="7794625" y="3733800"/>
          <p14:tracePt t="32728" x="7810500" y="3717925"/>
          <p14:tracePt t="32775" x="7818438" y="3711575"/>
          <p14:tracePt t="32783" x="7826375" y="3687763"/>
          <p14:tracePt t="32792" x="7840663" y="3649663"/>
          <p14:tracePt t="32809" x="7886700" y="3581400"/>
          <p14:tracePt t="32826" x="7908925" y="3543300"/>
          <p14:tracePt t="32842" x="7924800" y="3527425"/>
          <p14:tracePt t="32911" x="7932738" y="3527425"/>
          <p14:tracePt t="33008" x="7932738" y="3535363"/>
          <p14:tracePt t="33016" x="7932738" y="3611563"/>
          <p14:tracePt t="33026" x="7894638" y="3703638"/>
          <p14:tracePt t="33042" x="7750175" y="3932238"/>
          <p14:tracePt t="33059" x="7573963" y="4137025"/>
          <p14:tracePt t="33076" x="7292975" y="4351338"/>
          <p14:tracePt t="33092" x="7078663" y="4495800"/>
          <p14:tracePt t="33109" x="6950075" y="4572000"/>
          <p14:tracePt t="33126" x="6934200" y="4572000"/>
          <p14:tracePt t="33217" x="6926263" y="4572000"/>
          <p14:tracePt t="33240" x="6918325" y="4556125"/>
          <p14:tracePt t="33248" x="6904038" y="4533900"/>
          <p14:tracePt t="33259" x="6896100" y="4495800"/>
          <p14:tracePt t="33276" x="6765925" y="4381500"/>
          <p14:tracePt t="33293" x="6561138" y="4275138"/>
          <p14:tracePt t="33309" x="6248400" y="4144963"/>
          <p14:tracePt t="33327" x="5859463" y="3978275"/>
          <p14:tracePt t="33343" x="5775325" y="3940175"/>
          <p14:tracePt t="33359" x="5676900" y="3863975"/>
          <p14:tracePt t="33376" x="5676900" y="3810000"/>
          <p14:tracePt t="33393" x="5676900" y="3756025"/>
          <p14:tracePt t="33409" x="5676900" y="3703638"/>
          <p14:tracePt t="33426" x="5676900" y="3665538"/>
          <p14:tracePt t="33443" x="5684838" y="3657600"/>
          <p14:tracePt t="33459" x="5692775" y="3635375"/>
          <p14:tracePt t="33476" x="5699125" y="3589338"/>
          <p14:tracePt t="33493" x="5699125" y="3559175"/>
          <p14:tracePt t="33509" x="5707063" y="3527425"/>
          <p14:tracePt t="33527" x="5707063" y="3497263"/>
          <p14:tracePt t="33680" x="5676900" y="3535363"/>
          <p14:tracePt t="33688" x="5638800" y="3589338"/>
          <p14:tracePt t="33695" x="5600700" y="3627438"/>
          <p14:tracePt t="33712" x="5478463" y="3749675"/>
          <p14:tracePt t="33727" x="5318125" y="3886200"/>
          <p14:tracePt t="33743" x="5173663" y="4008438"/>
          <p14:tracePt t="33759" x="5029200" y="4122738"/>
          <p14:tracePt t="33776" x="4975225" y="4168775"/>
          <p14:tracePt t="33793" x="4968875" y="4183063"/>
          <p14:tracePt t="34008" x="4968875" y="4168775"/>
          <p14:tracePt t="34016" x="4968875" y="4160838"/>
          <p14:tracePt t="34026" x="4983163" y="4137025"/>
          <p14:tracePt t="34043" x="5097463" y="4076700"/>
          <p14:tracePt t="34060" x="5341938" y="3978275"/>
          <p14:tracePt t="34076" x="5638800" y="3886200"/>
          <p14:tracePt t="34093" x="5973763" y="3787775"/>
          <p14:tracePt t="34111" x="6499225" y="3611563"/>
          <p14:tracePt t="34127" x="6727825" y="3543300"/>
          <p14:tracePt t="34143" x="6811963" y="3513138"/>
          <p14:tracePt t="34160" x="6988175" y="3467100"/>
          <p14:tracePt t="34176" x="7070725" y="3436938"/>
          <p14:tracePt t="34193" x="7108825" y="3429000"/>
          <p14:tracePt t="34210" x="7146925" y="3421063"/>
          <p14:tracePt t="34226" x="7192963" y="3398838"/>
          <p14:tracePt t="34243" x="7231063" y="3390900"/>
          <p14:tracePt t="34260" x="7299325" y="3375025"/>
          <p14:tracePt t="34276" x="7391400" y="3352800"/>
          <p14:tracePt t="34293" x="7467600" y="3344863"/>
          <p14:tracePt t="34310" x="7551738" y="3336925"/>
          <p14:tracePt t="34327" x="7612063" y="3322638"/>
          <p14:tracePt t="34343" x="7620000" y="3322638"/>
          <p14:tracePt t="34360" x="7620000" y="3314700"/>
          <p14:tracePt t="34744" x="7612063" y="3314700"/>
          <p14:tracePt t="34776" x="7604125" y="3314700"/>
          <p14:tracePt t="34792" x="7597775" y="3314700"/>
          <p14:tracePt t="34800" x="7573963" y="3330575"/>
          <p14:tracePt t="34810" x="7566025" y="3344863"/>
          <p14:tracePt t="34828" x="7535863" y="3375025"/>
          <p14:tracePt t="34843" x="7483475" y="3436938"/>
          <p14:tracePt t="34860" x="7413625" y="3527425"/>
          <p14:tracePt t="34877" x="7353300" y="3619500"/>
          <p14:tracePt t="34893" x="7285038" y="3711575"/>
          <p14:tracePt t="34910" x="7216775" y="3832225"/>
          <p14:tracePt t="34927" x="7170738" y="3924300"/>
          <p14:tracePt t="34944" x="7124700" y="4046538"/>
          <p14:tracePt t="34960" x="7102475" y="4092575"/>
          <p14:tracePt t="34977" x="7094538" y="4114800"/>
          <p14:tracePt t="34993" x="7094538" y="4130675"/>
          <p14:tracePt t="35010" x="7086600" y="4130675"/>
          <p14:tracePt t="35027" x="7086600" y="4137025"/>
          <p14:tracePt t="35224" x="7040563" y="4122738"/>
          <p14:tracePt t="35232" x="6904038" y="4084638"/>
          <p14:tracePt t="35244" x="6705600" y="4054475"/>
          <p14:tracePt t="35260" x="6210300" y="3978275"/>
          <p14:tracePt t="35277" x="5829300" y="3916363"/>
          <p14:tracePt t="35293" x="5584825" y="3894138"/>
          <p14:tracePt t="35310" x="5426075" y="3848100"/>
          <p14:tracePt t="35329" x="5394325" y="3840163"/>
          <p14:tracePt t="35344" x="5394325" y="3832225"/>
          <p14:tracePt t="35360" x="5410200" y="3787775"/>
          <p14:tracePt t="35377" x="5432425" y="3733800"/>
          <p14:tracePt t="35393" x="5470525" y="3679825"/>
          <p14:tracePt t="35410" x="5470525" y="3641725"/>
          <p14:tracePt t="35427" x="5494338" y="3589338"/>
          <p14:tracePt t="35444" x="5508625" y="3551238"/>
          <p14:tracePt t="35461" x="5524500" y="3535363"/>
          <p14:tracePt t="35477" x="5524500" y="3521075"/>
          <p14:tracePt t="35493" x="5524500" y="3513138"/>
          <p14:tracePt t="35530" x="5532438" y="3505200"/>
          <p14:tracePt t="35544" x="5540375" y="3505200"/>
          <p14:tracePt t="35552" x="5546725" y="3505200"/>
          <p14:tracePt t="35561" x="5554663" y="3505200"/>
          <p14:tracePt t="35577" x="5592763" y="3505200"/>
          <p14:tracePt t="35593" x="5622925" y="3505200"/>
          <p14:tracePt t="35610" x="5661025" y="3497263"/>
          <p14:tracePt t="35627" x="5707063" y="3489325"/>
          <p14:tracePt t="35644" x="5753100" y="3482975"/>
          <p14:tracePt t="35661" x="5807075" y="3475038"/>
          <p14:tracePt t="35677" x="5851525" y="3467100"/>
          <p14:tracePt t="35694" x="5883275" y="3459163"/>
          <p14:tracePt t="35710" x="5889625" y="3451225"/>
          <p14:tracePt t="35727" x="5897563" y="3451225"/>
          <p14:tracePt t="35761" x="5913438" y="3444875"/>
          <p14:tracePt t="35777" x="5921375" y="3444875"/>
          <p14:tracePt t="35794" x="5935663" y="3429000"/>
          <p14:tracePt t="35810" x="5951538" y="3429000"/>
          <p14:tracePt t="35827" x="5965825" y="3429000"/>
          <p14:tracePt t="35844" x="5981700" y="3429000"/>
          <p14:tracePt t="35877" x="5989638" y="3429000"/>
          <p14:tracePt t="35960" x="5997575" y="3436938"/>
          <p14:tracePt t="35968" x="5997575" y="3497263"/>
          <p14:tracePt t="35977" x="5997575" y="3527425"/>
          <p14:tracePt t="35994" x="5997575" y="3611563"/>
          <p14:tracePt t="36010" x="5973763" y="3711575"/>
          <p14:tracePt t="36028" x="5935663" y="3794125"/>
          <p14:tracePt t="36044" x="5883275" y="3908425"/>
          <p14:tracePt t="36060" x="5813425" y="4008438"/>
          <p14:tracePt t="36079" x="5768975" y="4098925"/>
          <p14:tracePt t="36094" x="5768975" y="4106863"/>
          <p14:tracePt t="36110" x="5768975" y="4114800"/>
          <p14:tracePt t="36176" x="5761038" y="4114800"/>
          <p14:tracePt t="36192" x="5761038" y="4122738"/>
          <p14:tracePt t="36392" x="5753100" y="4122738"/>
          <p14:tracePt t="36504" x="5761038" y="4106863"/>
          <p14:tracePt t="36512" x="5829300" y="4084638"/>
          <p14:tracePt t="36520" x="5897563" y="4068763"/>
          <p14:tracePt t="36528" x="5997575" y="4038600"/>
          <p14:tracePt t="36544" x="6202363" y="3984625"/>
          <p14:tracePt t="36560" x="6430963" y="3908425"/>
          <p14:tracePt t="36577" x="6575425" y="3870325"/>
          <p14:tracePt t="36594" x="6645275" y="3856038"/>
          <p14:tracePt t="36610" x="6659563" y="3848100"/>
          <p14:tracePt t="36671" x="6667500" y="3848100"/>
          <p14:tracePt t="36680" x="6683375" y="3840163"/>
          <p14:tracePt t="36687" x="6697663" y="3840163"/>
          <p14:tracePt t="36695" x="6727825" y="3840163"/>
          <p14:tracePt t="36711" x="6811963" y="3840163"/>
          <p14:tracePt t="36727" x="6904038" y="3840163"/>
          <p14:tracePt t="36744" x="6988175" y="3848100"/>
          <p14:tracePt t="36760" x="7032625" y="3863975"/>
          <p14:tracePt t="36777" x="7078663" y="3878263"/>
          <p14:tracePt t="36794" x="7086600" y="3886200"/>
          <p14:tracePt t="36871" x="7070725" y="3886200"/>
          <p14:tracePt t="36879" x="7056438" y="3886200"/>
          <p14:tracePt t="36887" x="7032625" y="3886200"/>
          <p14:tracePt t="36895" x="7018338" y="3886200"/>
          <p14:tracePt t="36910" x="7002463" y="3886200"/>
          <p14:tracePt t="36927" x="6865938" y="3916363"/>
          <p14:tracePt t="36944" x="6759575" y="3962400"/>
          <p14:tracePt t="36960" x="6667500" y="4016375"/>
          <p14:tracePt t="36977" x="6607175" y="4054475"/>
          <p14:tracePt t="36994" x="6553200" y="4076700"/>
          <p14:tracePt t="37010" x="6523038" y="4098925"/>
          <p14:tracePt t="37028" x="6507163" y="4106863"/>
          <p14:tracePt t="37120" x="6523038" y="4106863"/>
          <p14:tracePt t="37128" x="6575425" y="4098925"/>
          <p14:tracePt t="37136" x="6629400" y="4092575"/>
          <p14:tracePt t="37144" x="6713538" y="4060825"/>
          <p14:tracePt t="37161" x="6911975" y="4022725"/>
          <p14:tracePt t="37177" x="7040563" y="4008438"/>
          <p14:tracePt t="37194" x="7146925" y="3992563"/>
          <p14:tracePt t="37211" x="7162800" y="3992563"/>
          <p14:tracePt t="37248" x="7108825" y="3984625"/>
          <p14:tracePt t="37261" x="7010400" y="3984625"/>
          <p14:tracePt t="37277" x="6629400" y="3984625"/>
          <p14:tracePt t="37295" x="5638800" y="3984625"/>
          <p14:tracePt t="37311" x="5432425" y="3984625"/>
          <p14:tracePt t="37328" x="5257800" y="3984625"/>
          <p14:tracePt t="37361" x="5326063" y="3984625"/>
          <p14:tracePt t="37378" x="5753100" y="3984625"/>
          <p14:tracePt t="37394" x="6370638" y="3984625"/>
          <p14:tracePt t="37411" x="6804025" y="3984625"/>
          <p14:tracePt t="37428" x="7040563" y="3984625"/>
          <p14:tracePt t="37444" x="7056438" y="3984625"/>
          <p14:tracePt t="37478" x="6888163" y="4000500"/>
          <p14:tracePt t="37495" x="6324600" y="4000500"/>
          <p14:tracePt t="37511" x="6180138" y="4000500"/>
          <p14:tracePt t="37528" x="6096000" y="4000500"/>
          <p14:tracePt t="37561" x="6188075" y="3946525"/>
          <p14:tracePt t="37578" x="6569075" y="3932238"/>
          <p14:tracePt t="37594" x="7086600" y="3932238"/>
          <p14:tracePt t="37611" x="7383463" y="3932238"/>
          <p14:tracePt t="37628" x="7489825" y="3932238"/>
          <p14:tracePt t="37661" x="7421563" y="3954463"/>
          <p14:tracePt t="37678" x="7086600" y="3954463"/>
          <p14:tracePt t="37695" x="6713538" y="3946525"/>
          <p14:tracePt t="37728" x="6811963" y="3908425"/>
          <p14:tracePt t="37744" x="7239000" y="3878263"/>
          <p14:tracePt t="37761" x="7970838" y="3856038"/>
          <p14:tracePt t="37778" x="8404225" y="3856038"/>
          <p14:tracePt t="37794" x="8526463" y="3856038"/>
          <p14:tracePt t="37811" x="8480425" y="3894138"/>
          <p14:tracePt t="37828" x="8008938" y="3970338"/>
          <p14:tracePt t="37844" x="6926263" y="4038600"/>
          <p14:tracePt t="37861" x="5715000" y="4038600"/>
          <p14:tracePt t="37878" x="5051425" y="4046538"/>
          <p14:tracePt t="37894" x="4975225" y="4068763"/>
          <p14:tracePt t="37911" x="4999038" y="4068763"/>
          <p14:tracePt t="37928" x="5692775" y="3932238"/>
          <p14:tracePt t="37944" x="6561138" y="3916363"/>
          <p14:tracePt t="37961" x="7018338" y="3916363"/>
          <p14:tracePt t="37978" x="7040563" y="3916363"/>
          <p14:tracePt t="37994" x="6994525" y="3940175"/>
          <p14:tracePt t="38011" x="6461125" y="4022725"/>
          <p14:tracePt t="38028" x="5494338" y="4022725"/>
          <p14:tracePt t="38044" x="4648200" y="4022725"/>
          <p14:tracePt t="38061" x="4267200" y="4022725"/>
          <p14:tracePt t="38078" x="4213225" y="4022725"/>
          <p14:tracePt t="38112" x="4206875" y="4022725"/>
          <p14:tracePt t="38185" x="4206875" y="4016375"/>
          <p14:tracePt t="38192" x="4206875" y="4008438"/>
          <p14:tracePt t="38200" x="4206875" y="3946525"/>
          <p14:tracePt t="38211" x="4206875" y="3908425"/>
          <p14:tracePt t="38228" x="4221163" y="3802063"/>
          <p14:tracePt t="38245" x="4237038" y="3695700"/>
          <p14:tracePt t="38247" x="4237038" y="3649663"/>
          <p14:tracePt t="38261" x="4244975" y="3581400"/>
          <p14:tracePt t="38278" x="4267200" y="3497263"/>
          <p14:tracePt t="38295" x="4283075" y="3429000"/>
          <p14:tracePt t="38311" x="4381500" y="3344863"/>
          <p14:tracePt t="38328" x="4587875" y="3298825"/>
          <p14:tracePt t="38345" x="4999038" y="3268663"/>
          <p14:tracePt t="38361" x="5661025" y="3254375"/>
          <p14:tracePt t="38378" x="6362700" y="3254375"/>
          <p14:tracePt t="38395" x="7108825" y="3254375"/>
          <p14:tracePt t="38411" x="7870825" y="3254375"/>
          <p14:tracePt t="38429" x="8512175" y="3254375"/>
          <p14:tracePt t="38445" x="8931275" y="3254375"/>
          <p14:tracePt t="38461" x="9197975" y="3254375"/>
          <p14:tracePt t="38478" x="9334500" y="3254375"/>
          <p14:tracePt t="38495" x="9364663" y="3254375"/>
          <p14:tracePt t="38568" x="9410700" y="3314700"/>
          <p14:tracePt t="38576" x="9464675" y="3390900"/>
          <p14:tracePt t="38584" x="9532938" y="3489325"/>
          <p14:tracePt t="38595" x="9578975" y="3565525"/>
          <p14:tracePt t="38611" x="9661525" y="3725863"/>
          <p14:tracePt t="38628" x="9707563" y="3848100"/>
          <p14:tracePt t="38645" x="9745663" y="3924300"/>
          <p14:tracePt t="38661" x="9745663" y="3940175"/>
          <p14:tracePt t="38688" x="9745663" y="3978275"/>
          <p14:tracePt t="38696" x="9699625" y="4030663"/>
          <p14:tracePt t="38711" x="9432925" y="4144963"/>
          <p14:tracePt t="38728" x="8893175" y="4321175"/>
          <p14:tracePt t="38745" x="8131175" y="4549775"/>
          <p14:tracePt t="38761" x="7383463" y="4754563"/>
          <p14:tracePt t="38778" x="6583363" y="4983163"/>
          <p14:tracePt t="38795" x="5959475" y="5097463"/>
          <p14:tracePt t="38811" x="5554663" y="5121275"/>
          <p14:tracePt t="38828" x="5241925" y="5121275"/>
          <p14:tracePt t="38845" x="4960938" y="5083175"/>
          <p14:tracePt t="38861" x="4732338" y="5006975"/>
          <p14:tracePt t="38878" x="4533900" y="4945063"/>
          <p14:tracePt t="38895" x="4335463" y="4892675"/>
          <p14:tracePt t="38911" x="4137025" y="4800600"/>
          <p14:tracePt t="38929" x="4030663" y="4740275"/>
          <p14:tracePt t="38945" x="3978275" y="4694238"/>
          <p14:tracePt t="38961" x="3946525" y="4632325"/>
          <p14:tracePt t="38978" x="3940175" y="4549775"/>
          <p14:tracePt t="38995" x="3940175" y="4397375"/>
          <p14:tracePt t="39011" x="3940175" y="4229100"/>
          <p14:tracePt t="39028" x="3984625" y="4046538"/>
          <p14:tracePt t="39044" x="4084638" y="3863975"/>
          <p14:tracePt t="39062" x="4213225" y="3695700"/>
          <p14:tracePt t="39079" x="4487863" y="3482975"/>
          <p14:tracePt t="39095" x="4610100" y="3413125"/>
          <p14:tracePt t="39111" x="5113338" y="3178175"/>
          <p14:tracePt t="39128" x="5502275" y="3086100"/>
          <p14:tracePt t="39145" x="5845175" y="3032125"/>
          <p14:tracePt t="39162" x="6156325" y="3017838"/>
          <p14:tracePt t="39178" x="6408738" y="3017838"/>
          <p14:tracePt t="39195" x="6645275" y="3017838"/>
          <p14:tracePt t="39212" x="6918325" y="3017838"/>
          <p14:tracePt t="39228" x="7140575" y="3017838"/>
          <p14:tracePt t="39245" x="7391400" y="3017838"/>
          <p14:tracePt t="39247" x="7489825" y="3017838"/>
          <p14:tracePt t="39262" x="7612063" y="3017838"/>
          <p14:tracePt t="39279" x="7870825" y="3032125"/>
          <p14:tracePt t="39295" x="7970838" y="3070225"/>
          <p14:tracePt t="39312" x="8191500" y="3140075"/>
          <p14:tracePt t="39329" x="8313738" y="3200400"/>
          <p14:tracePt t="39345" x="8397875" y="3246438"/>
          <p14:tracePt t="39362" x="8466138" y="3298825"/>
          <p14:tracePt t="39378" x="8534400" y="3382963"/>
          <p14:tracePt t="39395" x="8594725" y="3467100"/>
          <p14:tracePt t="39412" x="8632825" y="3565525"/>
          <p14:tracePt t="39428" x="8664575" y="3627438"/>
          <p14:tracePt t="39445" x="8664575" y="3641725"/>
          <p14:tracePt t="39462" x="8664575" y="3649663"/>
          <p14:tracePt t="39479" x="8664575" y="3749675"/>
          <p14:tracePt t="39495" x="8640763" y="3810000"/>
          <p14:tracePt t="39512" x="8466138" y="4038600"/>
          <p14:tracePt t="39528" x="8267700" y="4198938"/>
          <p14:tracePt t="39545" x="7970838" y="4351338"/>
          <p14:tracePt t="39562" x="7666038" y="4427538"/>
          <p14:tracePt t="39578" x="7254875" y="4473575"/>
          <p14:tracePt t="39595" x="6637338" y="4473575"/>
          <p14:tracePt t="39612" x="6088063" y="4441825"/>
          <p14:tracePt t="39628" x="5402263" y="4327525"/>
          <p14:tracePt t="39645" x="4716463" y="4244975"/>
          <p14:tracePt t="39662" x="4152900" y="4144963"/>
          <p14:tracePt t="39679" x="3802063" y="3984625"/>
          <p14:tracePt t="39695" x="3756025" y="3946525"/>
          <p14:tracePt t="39712" x="3733800" y="3878263"/>
          <p14:tracePt t="39728" x="3733800" y="3779838"/>
          <p14:tracePt t="39745" x="3741738" y="3649663"/>
          <p14:tracePt t="39762" x="3817938" y="3513138"/>
          <p14:tracePt t="39778" x="3916363" y="3382963"/>
          <p14:tracePt t="39795" x="4068763" y="3238500"/>
          <p14:tracePt t="39812" x="4289425" y="3094038"/>
          <p14:tracePt t="39830" x="4632325" y="2955925"/>
          <p14:tracePt t="39845" x="5089525" y="2827338"/>
          <p14:tracePt t="39862" x="5654675" y="2727325"/>
          <p14:tracePt t="39879" x="6278563" y="2713038"/>
          <p14:tracePt t="39895" x="7269163" y="2713038"/>
          <p14:tracePt t="39912" x="7802563" y="2765425"/>
          <p14:tracePt t="39929" x="8259763" y="2895600"/>
          <p14:tracePt t="39945" x="8572500" y="3040063"/>
          <p14:tracePt t="39962" x="8755063" y="3192463"/>
          <p14:tracePt t="39979" x="8831263" y="3336925"/>
          <p14:tracePt t="39995" x="8861425" y="3482975"/>
          <p14:tracePt t="40012" x="8869363" y="3641725"/>
          <p14:tracePt t="40029" x="8869363" y="3794125"/>
          <p14:tracePt t="40045" x="8831263" y="3970338"/>
          <p14:tracePt t="40062" x="8747125" y="4130675"/>
          <p14:tracePt t="40079" x="8588375" y="4289425"/>
          <p14:tracePt t="40095" x="8099425" y="4479925"/>
          <p14:tracePt t="40112" x="7566025" y="4587875"/>
          <p14:tracePt t="40129" x="7002463" y="4625975"/>
          <p14:tracePt t="40146" x="6400800" y="4625975"/>
          <p14:tracePt t="40162" x="5813425" y="4618038"/>
          <p14:tracePt t="40179" x="5326063" y="4503738"/>
          <p14:tracePt t="40195" x="4899025" y="4343400"/>
          <p14:tracePt t="40212" x="4670425" y="4183063"/>
          <p14:tracePt t="40229" x="4587875" y="4060825"/>
          <p14:tracePt t="40246" x="4533900" y="3902075"/>
          <p14:tracePt t="40248" x="4511675" y="3848100"/>
          <p14:tracePt t="40262" x="4503738" y="3787775"/>
          <p14:tracePt t="40279" x="4495800" y="3711575"/>
          <p14:tracePt t="40295" x="4541838" y="3565525"/>
          <p14:tracePt t="40312" x="4602163" y="3451225"/>
          <p14:tracePt t="40329" x="4724400" y="3352800"/>
          <p14:tracePt t="40345" x="4906963" y="3260725"/>
          <p14:tracePt t="40362" x="5241925" y="3170238"/>
          <p14:tracePt t="40379" x="5600700" y="3055938"/>
          <p14:tracePt t="40395" x="6035675" y="2979738"/>
          <p14:tracePt t="40412" x="6469063" y="2949575"/>
          <p14:tracePt t="40428" x="6942138" y="2949575"/>
          <p14:tracePt t="40445" x="7353300" y="2971800"/>
          <p14:tracePt t="40463" x="7870825" y="3170238"/>
          <p14:tracePt t="40479" x="8001000" y="3230563"/>
          <p14:tracePt t="40495" x="8153400" y="3352800"/>
          <p14:tracePt t="40512" x="8199438" y="3444875"/>
          <p14:tracePt t="40529" x="8207375" y="3527425"/>
          <p14:tracePt t="40545" x="8221663" y="3641725"/>
          <p14:tracePt t="40562" x="8213725" y="3763963"/>
          <p14:tracePt t="40579" x="8175625" y="3902075"/>
          <p14:tracePt t="40595" x="8069263" y="4046538"/>
          <p14:tracePt t="40612" x="7916863" y="4168775"/>
          <p14:tracePt t="40629" x="7704138" y="4237038"/>
          <p14:tracePt t="40645" x="7337425" y="4313238"/>
          <p14:tracePt t="40663" x="6842125" y="4397375"/>
          <p14:tracePt t="40679" x="6370638" y="4441825"/>
          <p14:tracePt t="40695" x="5745163" y="4441825"/>
          <p14:tracePt t="40712" x="5494338" y="4441825"/>
          <p14:tracePt t="40729" x="5311775" y="4359275"/>
          <p14:tracePt t="40745" x="5203825" y="4283075"/>
          <p14:tracePt t="40762" x="5121275" y="4144963"/>
          <p14:tracePt t="40779" x="5067300" y="3984625"/>
          <p14:tracePt t="40795" x="4999038" y="3825875"/>
          <p14:tracePt t="40812" x="4983163" y="3703638"/>
          <p14:tracePt t="40829" x="4983163" y="3581400"/>
          <p14:tracePt t="40849" x="5135563" y="3382963"/>
          <p14:tracePt t="40862" x="5219700" y="3336925"/>
          <p14:tracePt t="40879" x="5562600" y="3216275"/>
          <p14:tracePt t="40895" x="6340475" y="3116263"/>
          <p14:tracePt t="40912" x="7002463" y="3116263"/>
          <p14:tracePt t="40929" x="7604125" y="3116263"/>
          <p14:tracePt t="40945" x="8093075" y="3208338"/>
          <p14:tracePt t="40962" x="8458200" y="3360738"/>
          <p14:tracePt t="40979" x="8686800" y="3513138"/>
          <p14:tracePt t="40995" x="8747125" y="3627438"/>
          <p14:tracePt t="41012" x="8755063" y="3741738"/>
          <p14:tracePt t="41029" x="8755063" y="3863975"/>
          <p14:tracePt t="41046" x="8678863" y="3992563"/>
          <p14:tracePt t="41063" x="8480425" y="4130675"/>
          <p14:tracePt t="41080" x="8335963" y="4152900"/>
          <p14:tracePt t="41095" x="8175625" y="4152900"/>
          <p14:tracePt t="41112" x="7985125" y="4152900"/>
          <p14:tracePt t="41129" x="7818438" y="4144963"/>
          <p14:tracePt t="41146" x="7696200" y="4130675"/>
          <p14:tracePt t="41162" x="7666038" y="4114800"/>
          <p14:tracePt t="41179" x="7658100" y="4114800"/>
          <p14:tracePt t="41250" x="7650163" y="4106863"/>
          <p14:tracePt t="41256" x="7635875" y="4106863"/>
          <p14:tracePt t="41264" x="7581900" y="4106863"/>
          <p14:tracePt t="41279" x="7497763" y="4098925"/>
          <p14:tracePt t="41296" x="7192963" y="4076700"/>
          <p14:tracePt t="41312" x="6994525" y="4068763"/>
          <p14:tracePt t="41329" x="6751638" y="4038600"/>
          <p14:tracePt t="41346" x="6575425" y="3984625"/>
          <p14:tracePt t="41362" x="6461125" y="3946525"/>
          <p14:tracePt t="41379" x="6446838" y="3932238"/>
          <p14:tracePt t="41397" x="6446838" y="3916363"/>
          <p14:tracePt t="41412" x="6492875" y="3870325"/>
          <p14:tracePt t="41429" x="6591300" y="3817938"/>
          <p14:tracePt t="41446" x="6735763" y="3779838"/>
          <p14:tracePt t="41463" x="7002463" y="3763963"/>
          <p14:tracePt t="41479" x="7064375" y="3763963"/>
          <p14:tracePt t="41496" x="7102475" y="3763963"/>
          <p14:tracePt t="41512" x="7102475" y="3787775"/>
          <p14:tracePt t="41529" x="7018338" y="3870325"/>
          <p14:tracePt t="41546" x="6804025" y="3932238"/>
          <p14:tracePt t="41562" x="6492875" y="3962400"/>
          <p14:tracePt t="41579" x="6270625" y="3962400"/>
          <p14:tracePt t="41596" x="6180138" y="3962400"/>
          <p14:tracePt t="41632" x="6232525" y="3962400"/>
          <p14:tracePt t="41646" x="6308725" y="3954463"/>
          <p14:tracePt t="41663" x="6515100" y="3924300"/>
          <p14:tracePt t="41679" x="6811963" y="3902075"/>
          <p14:tracePt t="41696" x="6865938" y="3902075"/>
          <p14:tracePt t="41729" x="6865938" y="3924300"/>
          <p14:tracePt t="41746" x="6735763" y="3954463"/>
          <p14:tracePt t="41762" x="6545263" y="3970338"/>
          <p14:tracePt t="41779" x="6370638" y="3970338"/>
          <p14:tracePt t="41796" x="6270625" y="3992563"/>
          <p14:tracePt t="42512" x="6248400" y="4000500"/>
          <p14:tracePt t="42544" x="6240463" y="4000500"/>
          <p14:tracePt t="42560" x="6232525" y="4000500"/>
          <p14:tracePt t="43696" x="6226175" y="4000500"/>
          <p14:tracePt t="43784" x="6226175" y="3992563"/>
          <p14:tracePt t="43792" x="6232525" y="3970338"/>
          <p14:tracePt t="43800" x="6240463" y="3946525"/>
          <p14:tracePt t="43813" x="6270625" y="3916363"/>
          <p14:tracePt t="43830" x="6302375" y="3848100"/>
          <p14:tracePt t="43848" x="6354763" y="3794125"/>
          <p14:tracePt t="43863" x="6362700" y="3771900"/>
          <p14:tracePt t="43880" x="6378575" y="3756025"/>
          <p14:tracePt t="43896" x="6378575" y="3749675"/>
          <p14:tracePt t="43930" x="6384925" y="3749675"/>
          <p14:tracePt t="43952" x="6384925" y="3741738"/>
          <p14:tracePt t="43967" x="6400800" y="3741738"/>
          <p14:tracePt t="43983" x="6408738" y="3741738"/>
          <p14:tracePt t="44023" x="6423025" y="3741738"/>
          <p14:tracePt t="44031" x="6430963" y="3741738"/>
          <p14:tracePt t="44039" x="6446838" y="3741738"/>
          <p14:tracePt t="44088" x="6454775" y="3741738"/>
          <p14:tracePt t="44096" x="6469063" y="3741738"/>
          <p14:tracePt t="44208" x="6477000" y="3741738"/>
          <p14:tracePt t="58352" x="6446838" y="3741738"/>
          <p14:tracePt t="58360" x="6400800" y="3725863"/>
          <p14:tracePt t="58369" x="6346825" y="3711575"/>
          <p14:tracePt t="58385" x="6248400" y="3679825"/>
          <p14:tracePt t="58402" x="6164263" y="3649663"/>
          <p14:tracePt t="58419" x="6126163" y="3649663"/>
          <p14:tracePt t="58435" x="6103938" y="3649663"/>
          <p14:tracePt t="58488" x="6096000" y="3649663"/>
          <p14:tracePt t="58817" x="6134100" y="3657600"/>
          <p14:tracePt t="58824" x="6180138" y="3687763"/>
          <p14:tracePt t="58835" x="6188075" y="3695700"/>
          <p14:tracePt t="58872" x="6194425" y="3703638"/>
          <p14:tracePt t="58896" x="6194425" y="3725863"/>
          <p14:tracePt t="58904" x="6202363" y="3763963"/>
          <p14:tracePt t="58912" x="6226175" y="3794125"/>
          <p14:tracePt t="58920" x="6232525" y="3802063"/>
          <p14:tracePt t="59047" x="6270625" y="3794125"/>
          <p14:tracePt t="59055" x="6324600" y="3763963"/>
          <p14:tracePt t="59063" x="6362700" y="3749675"/>
          <p14:tracePt t="59071" x="6378575" y="3733800"/>
          <p14:tracePt t="59128" x="6392863" y="3733800"/>
          <p14:tracePt t="59136" x="6416675" y="3741738"/>
          <p14:tracePt t="59144" x="6454775" y="3749675"/>
          <p14:tracePt t="59153" x="6499225" y="3779838"/>
          <p14:tracePt t="59169" x="6621463" y="3878263"/>
          <p14:tracePt t="59186" x="6683375" y="3916363"/>
          <p14:tracePt t="59204" x="6705600" y="3924300"/>
          <p14:tracePt t="59288" x="6713538" y="3924300"/>
          <p14:tracePt t="59297" x="6721475" y="3894138"/>
          <p14:tracePt t="59304" x="6727825" y="3856038"/>
          <p14:tracePt t="59319" x="6743700" y="3840163"/>
          <p14:tracePt t="59336" x="6765925" y="3794125"/>
          <p14:tracePt t="59352" x="6781800" y="3771900"/>
          <p14:tracePt t="59432" x="6773863" y="3763963"/>
          <p14:tracePt t="59440" x="6751638" y="3763963"/>
          <p14:tracePt t="59452" x="6713538" y="3749675"/>
          <p14:tracePt t="59469" x="6651625" y="3749675"/>
          <p14:tracePt t="59486" x="6575425" y="3741738"/>
          <p14:tracePt t="59503" x="6523038" y="3733800"/>
          <p14:tracePt t="59680" x="6515100" y="3733800"/>
          <p14:tracePt t="59688" x="6515100" y="3756025"/>
          <p14:tracePt t="59703" x="6515100" y="3779838"/>
          <p14:tracePt t="59719" x="6469063" y="3832225"/>
          <p14:tracePt t="59736" x="6438900" y="3863975"/>
          <p14:tracePt t="60168" x="6438900" y="3856038"/>
          <p14:tracePt t="60176" x="6492875" y="3856038"/>
          <p14:tracePt t="60186" x="6561138" y="3848100"/>
          <p14:tracePt t="60202" x="6743700" y="3825875"/>
          <p14:tracePt t="60220" x="6873875" y="3794125"/>
          <p14:tracePt t="60236" x="6988175" y="3779838"/>
          <p14:tracePt t="60252" x="7040563" y="3779838"/>
          <p14:tracePt t="60600" x="7026275" y="3779838"/>
          <p14:tracePt t="60640" x="7018338" y="3779838"/>
          <p14:tracePt t="60648" x="7018338" y="3787775"/>
          <p14:tracePt t="60680" x="6994525" y="3802063"/>
          <p14:tracePt t="60928" x="6994525" y="3870325"/>
          <p14:tracePt t="60936" x="6994525" y="3932238"/>
          <p14:tracePt t="60944" x="6994525" y="4008438"/>
          <p14:tracePt t="60953" x="6980238" y="4092575"/>
          <p14:tracePt t="60969" x="6950075" y="4259263"/>
          <p14:tracePt t="60986" x="6934200" y="4457700"/>
          <p14:tracePt t="61003" x="6858000" y="4708525"/>
          <p14:tracePt t="61020" x="6765925" y="5006975"/>
          <p14:tracePt t="61036" x="6689725" y="5273675"/>
          <p14:tracePt t="61053" x="6599238" y="5494338"/>
          <p14:tracePt t="61070" x="6492875" y="5692775"/>
          <p14:tracePt t="61088" x="6240463" y="5965825"/>
          <p14:tracePt t="61103" x="6149975" y="6035675"/>
          <p14:tracePt t="61120" x="5951538" y="6172200"/>
          <p14:tracePt t="61136" x="5837238" y="6232525"/>
          <p14:tracePt t="61153" x="5761038" y="6256338"/>
          <p14:tracePt t="61170" x="5730875" y="6256338"/>
          <p14:tracePt t="61186" x="5715000" y="6256338"/>
          <p14:tracePt t="61203" x="5707063" y="6256338"/>
          <p14:tracePt t="61220" x="5676900" y="6248400"/>
          <p14:tracePt t="61236" x="5668963" y="6226175"/>
          <p14:tracePt t="61253" x="5661025" y="6226175"/>
          <p14:tracePt t="61270" x="5661025" y="6180138"/>
          <p14:tracePt t="61287" x="5654675" y="6126163"/>
          <p14:tracePt t="61304" x="5654675" y="6088063"/>
          <p14:tracePt t="61320" x="5630863" y="6049963"/>
          <p14:tracePt t="61336" x="5600700" y="6003925"/>
          <p14:tracePt t="61353" x="5540375" y="5927725"/>
          <p14:tracePt t="61370" x="5418138" y="5845175"/>
          <p14:tracePt t="61386" x="5280025" y="5775325"/>
          <p14:tracePt t="61404" x="5165725" y="5730875"/>
          <p14:tracePt t="61420" x="5089525" y="5676900"/>
          <p14:tracePt t="61436" x="5045075" y="5646738"/>
          <p14:tracePt t="61453" x="5029200" y="5630863"/>
          <p14:tracePt t="61487" x="5029200" y="5608638"/>
          <p14:tracePt t="61503" x="5037138" y="5592763"/>
          <p14:tracePt t="61520" x="5097463" y="5532438"/>
          <p14:tracePt t="61536" x="5203825" y="5494338"/>
          <p14:tracePt t="61553" x="5341938" y="5426075"/>
          <p14:tracePt t="61570" x="5502275" y="5387975"/>
          <p14:tracePt t="61586" x="5616575" y="5372100"/>
          <p14:tracePt t="61603" x="5622925" y="5372100"/>
          <p14:tracePt t="61640" x="5608638" y="5402263"/>
          <p14:tracePt t="61653" x="5532438" y="5478463"/>
          <p14:tracePt t="61670" x="5341938" y="5622925"/>
          <p14:tracePt t="61687" x="4960938" y="5768975"/>
          <p14:tracePt t="61703" x="4792663" y="5768975"/>
          <p14:tracePt t="61720" x="4694238" y="5737225"/>
          <p14:tracePt t="61736" x="4670425" y="5692775"/>
          <p14:tracePt t="61753" x="4670425" y="5661025"/>
          <p14:tracePt t="61770" x="4694238" y="5578475"/>
          <p14:tracePt t="61787" x="4770438" y="5502275"/>
          <p14:tracePt t="61803" x="4930775" y="5432425"/>
          <p14:tracePt t="61820" x="5127625" y="5432425"/>
          <p14:tracePt t="61837" x="5349875" y="5432425"/>
          <p14:tracePt t="61840" x="5486400" y="5486400"/>
          <p14:tracePt t="61853" x="5584825" y="5540375"/>
          <p14:tracePt t="61870" x="5715000" y="5654675"/>
          <p14:tracePt t="61887" x="5768975" y="5799138"/>
          <p14:tracePt t="61903" x="5745163" y="5935663"/>
          <p14:tracePt t="61920" x="5661025" y="5989638"/>
          <p14:tracePt t="61937" x="5554663" y="5997575"/>
          <p14:tracePt t="61953" x="5402263" y="5951538"/>
          <p14:tracePt t="61970" x="5241925" y="5829300"/>
          <p14:tracePt t="61987" x="5121275" y="5692775"/>
          <p14:tracePt t="62003" x="5059363" y="5578475"/>
          <p14:tracePt t="62020" x="5051425" y="5508625"/>
          <p14:tracePt t="62037" x="5051425" y="5456238"/>
          <p14:tracePt t="62053" x="5097463" y="5418138"/>
          <p14:tracePt t="62070" x="5219700" y="5410200"/>
          <p14:tracePt t="62087" x="5372100" y="5410200"/>
          <p14:tracePt t="62103" x="5546725" y="5470525"/>
          <p14:tracePt t="62121" x="5584825" y="5570538"/>
          <p14:tracePt t="62137" x="5584825" y="5707063"/>
          <p14:tracePt t="62153" x="5502275" y="5883275"/>
          <p14:tracePt t="62170" x="5341938" y="5989638"/>
          <p14:tracePt t="62187" x="5151438" y="5997575"/>
          <p14:tracePt t="62203" x="4975225" y="5951538"/>
          <p14:tracePt t="62220" x="4822825" y="5821363"/>
          <p14:tracePt t="62237" x="4746625" y="5692775"/>
          <p14:tracePt t="62253" x="4732338" y="5546725"/>
          <p14:tracePt t="62270" x="4732338" y="5448300"/>
          <p14:tracePt t="62287" x="4846638" y="5326063"/>
          <p14:tracePt t="62303" x="5241925" y="5265738"/>
          <p14:tracePt t="62320" x="5600700" y="5280025"/>
          <p14:tracePt t="62337" x="5851525" y="5387975"/>
          <p14:tracePt t="62353" x="5943600" y="5540375"/>
          <p14:tracePt t="62370" x="5943600" y="5699125"/>
          <p14:tracePt t="62387" x="5837238" y="5837238"/>
          <p14:tracePt t="62403" x="5638800" y="5875338"/>
          <p14:tracePt t="62420" x="5426075" y="5867400"/>
          <p14:tracePt t="62437" x="5249863" y="5768975"/>
          <p14:tracePt t="62453" x="5165725" y="5668963"/>
          <p14:tracePt t="62470" x="5165725" y="5622925"/>
          <p14:tracePt t="62487" x="5211763" y="5554663"/>
          <p14:tracePt t="62503" x="5364163" y="5508625"/>
          <p14:tracePt t="62521" x="5478463" y="5494338"/>
          <p14:tracePt t="62537" x="5502275" y="5494338"/>
          <p14:tracePt t="62577" x="5502275" y="5502275"/>
          <p14:tracePt t="62587" x="5494338" y="5540375"/>
          <p14:tracePt t="62603" x="5478463" y="5554663"/>
          <p14:tracePt t="62620" x="5448300" y="5570538"/>
          <p14:tracePt t="62637" x="5402263" y="5578475"/>
          <p14:tracePt t="62653" x="5364163" y="5600700"/>
          <p14:tracePt t="62671" x="5303838" y="5661025"/>
          <p14:tracePt t="62687" x="5295900" y="5661025"/>
          <p14:tracePt t="62703" x="5295900" y="5692775"/>
          <p14:tracePt t="62720" x="5295900" y="5707063"/>
          <p14:tracePt t="62737" x="5326063" y="5707063"/>
          <p14:tracePt t="62754" x="5426075" y="5707063"/>
          <p14:tracePt t="62770" x="5516563" y="5661025"/>
          <p14:tracePt t="62787" x="5592763" y="5622925"/>
          <p14:tracePt t="62804" x="5600700" y="5616575"/>
          <p14:tracePt t="62848" x="5600700" y="5630863"/>
          <p14:tracePt t="62856" x="5600700" y="5668963"/>
          <p14:tracePt t="62871" x="5578475" y="5715000"/>
          <p14:tracePt t="62887" x="5578475" y="5730875"/>
          <p14:tracePt t="62904" x="5578475" y="5745163"/>
          <p14:tracePt t="62920" x="5616575" y="5753100"/>
          <p14:tracePt t="62937" x="5768975" y="5753100"/>
          <p14:tracePt t="62954" x="5989638" y="5699125"/>
          <p14:tracePt t="62970" x="6172200" y="5638800"/>
          <p14:tracePt t="62987" x="6332538" y="5570538"/>
          <p14:tracePt t="63004" x="6400800" y="5540375"/>
          <p14:tracePt t="63022" x="6408738" y="5532438"/>
          <p14:tracePt t="63056" x="6400800" y="5524500"/>
          <p14:tracePt t="63071" x="6324600" y="5494338"/>
          <p14:tracePt t="63087" x="6278563" y="5478463"/>
          <p14:tracePt t="63104" x="6103938" y="5486400"/>
          <p14:tracePt t="63120" x="6049963" y="5524500"/>
          <p14:tracePt t="63137" x="6042025" y="5562600"/>
          <p14:tracePt t="63154" x="6073775" y="5616575"/>
          <p14:tracePt t="63170" x="6180138" y="5646738"/>
          <p14:tracePt t="63187" x="6324600" y="5646738"/>
          <p14:tracePt t="63204" x="6515100" y="5646738"/>
          <p14:tracePt t="63220" x="6629400" y="5630863"/>
          <p14:tracePt t="63237" x="6667500" y="5608638"/>
          <p14:tracePt t="63254" x="6667500" y="5600700"/>
          <p14:tracePt t="63271" x="6637338" y="5540375"/>
          <p14:tracePt t="63287" x="6591300" y="5532438"/>
          <p14:tracePt t="63304" x="6332538" y="5516563"/>
          <p14:tracePt t="63320" x="6156325" y="5616575"/>
          <p14:tracePt t="63337" x="6096000" y="5730875"/>
          <p14:tracePt t="63354" x="6096000" y="5783263"/>
          <p14:tracePt t="63370" x="6118225" y="5821363"/>
          <p14:tracePt t="63387" x="6202363" y="5821363"/>
          <p14:tracePt t="63404" x="6392863" y="5821363"/>
          <p14:tracePt t="63420" x="6599238" y="5783263"/>
          <p14:tracePt t="63437" x="6735763" y="5730875"/>
          <p14:tracePt t="63454" x="6759575" y="5707063"/>
          <p14:tracePt t="63470" x="6759575" y="5699125"/>
          <p14:tracePt t="63487" x="6759575" y="5661025"/>
          <p14:tracePt t="63504" x="6721475" y="5622925"/>
          <p14:tracePt t="63522" x="6705600" y="5622925"/>
          <p14:tracePt t="63537" x="6697663" y="5622925"/>
          <p14:tracePt t="63554" x="6621463" y="5668963"/>
          <p14:tracePt t="63571" x="6583363" y="5715000"/>
          <p14:tracePt t="63587" x="6569075" y="5730875"/>
          <p14:tracePt t="63632" x="6575425" y="5737225"/>
          <p14:tracePt t="63640" x="6607175" y="5737225"/>
          <p14:tracePt t="63654" x="6637338" y="5722938"/>
          <p14:tracePt t="63671" x="6697663" y="5676900"/>
          <p14:tracePt t="63687" x="6735763" y="5600700"/>
          <p14:tracePt t="63704" x="6735763" y="5562600"/>
          <p14:tracePt t="63721" x="6721475" y="5516563"/>
          <p14:tracePt t="63737" x="6651625" y="5478463"/>
          <p14:tracePt t="63754" x="6569075" y="5470525"/>
          <p14:tracePt t="63771" x="6430963" y="5464175"/>
          <p14:tracePt t="63787" x="6210300" y="5532438"/>
          <p14:tracePt t="63804" x="6057900" y="5622925"/>
          <p14:tracePt t="63821" x="5973763" y="5730875"/>
          <p14:tracePt t="63837" x="5965825" y="5783263"/>
          <p14:tracePt t="63841" x="5973763" y="5807075"/>
          <p14:tracePt t="63854" x="6003925" y="5829300"/>
          <p14:tracePt t="63871" x="6126163" y="5859463"/>
          <p14:tracePt t="63887" x="6499225" y="5859463"/>
          <p14:tracePt t="63904" x="6873875" y="5837238"/>
          <p14:tracePt t="63921" x="7048500" y="5761038"/>
          <p14:tracePt t="63937" x="7102475" y="5722938"/>
          <p14:tracePt t="63954" x="7108825" y="5707063"/>
          <p14:tracePt t="63971" x="7018338" y="5608638"/>
          <p14:tracePt t="63987" x="6819900" y="5524500"/>
          <p14:tracePt t="64004" x="6430963" y="5432425"/>
          <p14:tracePt t="64023" x="5943600" y="5448300"/>
          <p14:tracePt t="64037" x="5859463" y="5486400"/>
          <p14:tracePt t="64054" x="5753100" y="5608638"/>
          <p14:tracePt t="64071" x="5730875" y="5715000"/>
          <p14:tracePt t="64087" x="5799138" y="5829300"/>
          <p14:tracePt t="64104" x="5959475" y="5875338"/>
          <p14:tracePt t="64121" x="6218238" y="5875338"/>
          <p14:tracePt t="64137" x="6530975" y="5851525"/>
          <p14:tracePt t="64154" x="6789738" y="5753100"/>
          <p14:tracePt t="64171" x="6896100" y="5684838"/>
          <p14:tracePt t="64187" x="6896100" y="5616575"/>
          <p14:tracePt t="64204" x="6896100" y="5532438"/>
          <p14:tracePt t="64221" x="6759575" y="5418138"/>
          <p14:tracePt t="64237" x="6438900" y="5311775"/>
          <p14:tracePt t="64254" x="6164263" y="5273675"/>
          <p14:tracePt t="64271" x="5989638" y="5280025"/>
          <p14:tracePt t="64287" x="5867400" y="5410200"/>
          <p14:tracePt t="64304" x="5859463" y="5508625"/>
          <p14:tracePt t="64321" x="5883275" y="5584825"/>
          <p14:tracePt t="64337" x="5973763" y="5638800"/>
          <p14:tracePt t="64354" x="6149975" y="5654675"/>
          <p14:tracePt t="64371" x="6340475" y="5654675"/>
          <p14:tracePt t="64387" x="6484938" y="5592763"/>
          <p14:tracePt t="64404" x="6553200" y="5532438"/>
          <p14:tracePt t="64421" x="6553200" y="5448300"/>
          <p14:tracePt t="64437" x="6523038" y="5341938"/>
          <p14:tracePt t="64454" x="6378575" y="5257800"/>
          <p14:tracePt t="64471" x="6172200" y="5211763"/>
          <p14:tracePt t="64487" x="5889625" y="5241925"/>
          <p14:tracePt t="64504" x="5775325" y="5387975"/>
          <p14:tracePt t="64521" x="5737225" y="5562600"/>
          <p14:tracePt t="64537" x="5761038" y="5715000"/>
          <p14:tracePt t="64554" x="5883275" y="5821363"/>
          <p14:tracePt t="64571" x="6088063" y="5859463"/>
          <p14:tracePt t="64587" x="6370638" y="5859463"/>
          <p14:tracePt t="64604" x="6659563" y="5837238"/>
          <p14:tracePt t="64621" x="6850063" y="5745163"/>
          <p14:tracePt t="64637" x="6904038" y="5684838"/>
          <p14:tracePt t="64654" x="6904038" y="5622925"/>
          <p14:tracePt t="64671" x="6858000" y="5540375"/>
          <p14:tracePt t="64687" x="6637338" y="5478463"/>
          <p14:tracePt t="64704" x="6461125" y="5478463"/>
          <p14:tracePt t="64721" x="6302375" y="5578475"/>
          <p14:tracePt t="64737" x="6218238" y="5684838"/>
          <p14:tracePt t="64754" x="6194425" y="5768975"/>
          <p14:tracePt t="64771" x="6194425" y="5799138"/>
          <p14:tracePt t="64787" x="6248400" y="5813425"/>
          <p14:tracePt t="64804" x="6378575" y="5813425"/>
          <p14:tracePt t="64821" x="6591300" y="5799138"/>
          <p14:tracePt t="64838" x="6751638" y="5715000"/>
          <p14:tracePt t="64840" x="6811963" y="5654675"/>
          <p14:tracePt t="64854" x="6865938" y="5592763"/>
          <p14:tracePt t="64871" x="6880225" y="5516563"/>
          <p14:tracePt t="64887" x="6842125" y="5410200"/>
          <p14:tracePt t="64904" x="6705600" y="5341938"/>
          <p14:tracePt t="64921" x="6362700" y="5326063"/>
          <p14:tracePt t="64938" x="6011863" y="5356225"/>
          <p14:tracePt t="64954" x="5775325" y="5486400"/>
          <p14:tracePt t="64971" x="5692775" y="5616575"/>
          <p14:tracePt t="64987" x="5692775" y="5692775"/>
          <p14:tracePt t="65004" x="5807075" y="5783263"/>
          <p14:tracePt t="65021" x="6035675" y="5807075"/>
          <p14:tracePt t="65037" x="6469063" y="5807075"/>
          <p14:tracePt t="65055" x="6988175" y="5684838"/>
          <p14:tracePt t="65071" x="7102475" y="5592763"/>
          <p14:tracePt t="65087" x="7108825" y="5532438"/>
          <p14:tracePt t="65104" x="7070725" y="5448300"/>
          <p14:tracePt t="65121" x="6827838" y="5380038"/>
          <p14:tracePt t="65138" x="6324600" y="5349875"/>
          <p14:tracePt t="65154" x="5913438" y="5394325"/>
          <p14:tracePt t="65171" x="5737225" y="5502275"/>
          <p14:tracePt t="65188" x="5676900" y="5630863"/>
          <p14:tracePt t="65204" x="5692775" y="5722938"/>
          <p14:tracePt t="65221" x="5829300" y="5775325"/>
          <p14:tracePt t="65238" x="6126163" y="5783263"/>
          <p14:tracePt t="65255" x="6675438" y="5730875"/>
          <p14:tracePt t="65271" x="6827838" y="5646738"/>
          <p14:tracePt t="65288" x="6835775" y="5592763"/>
          <p14:tracePt t="65304" x="6835775" y="5554663"/>
          <p14:tracePt t="65321" x="6667500" y="5486400"/>
          <p14:tracePt t="65338" x="6308725" y="5470525"/>
          <p14:tracePt t="65354" x="5981700" y="5532438"/>
          <p14:tracePt t="65371" x="5851525" y="5661025"/>
          <p14:tracePt t="65388" x="5829300" y="5783263"/>
          <p14:tracePt t="65404" x="5867400" y="5875338"/>
          <p14:tracePt t="65421" x="6011863" y="5913438"/>
          <p14:tracePt t="65439" x="6430963" y="5935663"/>
          <p14:tracePt t="65454" x="6523038" y="5921375"/>
          <p14:tracePt t="65471" x="6629400" y="5845175"/>
          <p14:tracePt t="65488" x="6629400" y="5807075"/>
          <p14:tracePt t="65504" x="6561138" y="5722938"/>
          <p14:tracePt t="65521" x="6392863" y="5676900"/>
          <p14:tracePt t="65538" x="6278563" y="5676900"/>
          <p14:tracePt t="65554" x="6210300" y="5699125"/>
          <p14:tracePt t="65571" x="6188075" y="5753100"/>
          <p14:tracePt t="65588" x="6188075" y="5807075"/>
          <p14:tracePt t="65604" x="6226175" y="5875338"/>
          <p14:tracePt t="65621" x="6302375" y="5889625"/>
          <p14:tracePt t="65638" x="6408738" y="5897563"/>
          <p14:tracePt t="65654" x="6477000" y="5897563"/>
          <p14:tracePt t="65672" x="6492875" y="5897563"/>
          <p14:tracePt t="65688" x="6492875" y="5821363"/>
          <p14:tracePt t="65704" x="6438900" y="5730875"/>
          <p14:tracePt t="65721" x="6370638" y="5661025"/>
          <p14:tracePt t="65738" x="6332538" y="5646738"/>
          <p14:tracePt t="65754" x="6324600" y="5646738"/>
          <p14:tracePt t="95672" x="6340475" y="5661025"/>
          <p14:tracePt t="95680" x="6340475" y="5722938"/>
          <p14:tracePt t="95688" x="6302375" y="5927725"/>
          <p14:tracePt t="95699" x="6156325" y="6270625"/>
          <p14:tracePt t="95716" x="5883275" y="6850063"/>
          <p14:tracePt t="95732" x="5707063" y="6850063"/>
          <p14:tracePt t="95749" x="5546725" y="6850063"/>
          <p14:tracePt t="95766" x="5387975" y="6850063"/>
          <p14:tracePt t="95783" x="5257800" y="6850063"/>
          <p14:tracePt t="95799" x="5235575" y="6850063"/>
          <p14:tracePt t="95953" x="5241925" y="6773863"/>
          <p14:tracePt t="95960" x="5303838" y="6583363"/>
          <p14:tracePt t="95968" x="5372100" y="6392863"/>
          <p14:tracePt t="95983" x="5554663" y="6019800"/>
          <p14:tracePt t="95999" x="5622925" y="5845175"/>
          <p14:tracePt t="96016" x="5913438" y="5159375"/>
          <p14:tracePt t="96032" x="6080125" y="4640263"/>
          <p14:tracePt t="96049" x="6210300" y="4046538"/>
          <p14:tracePt t="96066" x="6286500" y="3527425"/>
          <p14:tracePt t="96082" x="6308725" y="3146425"/>
          <p14:tracePt t="96099" x="6308725" y="2941638"/>
          <p14:tracePt t="96116" x="6308725" y="2835275"/>
          <p14:tracePt t="96132" x="6308725" y="2819400"/>
          <p14:tracePt t="96752" x="6308725" y="2879725"/>
          <p14:tracePt t="96760" x="6378575" y="3078163"/>
          <p14:tracePt t="96768" x="6446838" y="3284538"/>
          <p14:tracePt t="96783" x="6515100" y="3436938"/>
          <p14:tracePt t="96799" x="6645275" y="3825875"/>
          <p14:tracePt t="96816" x="6689725" y="4054475"/>
          <p14:tracePt t="96833" x="6705600" y="4244975"/>
          <p14:tracePt t="96850" x="6705600" y="4381500"/>
          <p14:tracePt t="96866" x="6705600" y="4411663"/>
          <p14:tracePt t="96960" x="6705600" y="4343400"/>
          <p14:tracePt t="96968" x="6705600" y="4130675"/>
          <p14:tracePt t="96978" x="6727825" y="3940175"/>
          <p14:tracePt t="96990" x="6751638" y="3779838"/>
          <p14:tracePt t="96999" x="6789738" y="3505200"/>
          <p14:tracePt t="97016" x="6819900" y="3322638"/>
          <p14:tracePt t="97033" x="6827838" y="3192463"/>
          <p14:tracePt t="97050" x="6835775" y="3170238"/>
          <p14:tracePt t="97095" x="6835775" y="3178175"/>
          <p14:tracePt t="97103" x="6835775" y="3352800"/>
          <p14:tracePt t="97116" x="6811963" y="3535363"/>
          <p14:tracePt t="97133" x="6743700" y="3992563"/>
          <p14:tracePt t="97149" x="6629400" y="4465638"/>
          <p14:tracePt t="97166" x="6553200" y="4678363"/>
          <p14:tracePt t="97183" x="6523038" y="4740275"/>
          <p14:tracePt t="97216" x="6523038" y="4495800"/>
          <p14:tracePt t="97233" x="6523038" y="4060825"/>
          <p14:tracePt t="97249" x="6545263" y="3649663"/>
          <p14:tracePt t="97266" x="6583363" y="3298825"/>
          <p14:tracePt t="97283" x="6607175" y="3116263"/>
          <p14:tracePt t="97299" x="6607175" y="3078163"/>
          <p14:tracePt t="97343" x="6607175" y="3154363"/>
          <p14:tracePt t="97351" x="6599238" y="3268663"/>
          <p14:tracePt t="97366" x="6583363" y="3421063"/>
          <p14:tracePt t="97383" x="6553200" y="3665538"/>
          <p14:tracePt t="97399" x="6515100" y="3886200"/>
          <p14:tracePt t="97416" x="6515100" y="3894138"/>
          <p14:tracePt t="97433" x="6515100" y="3902075"/>
          <p14:tracePt t="97449" x="6553200" y="3810000"/>
          <p14:tracePt t="97466" x="6645275" y="3497263"/>
          <p14:tracePt t="97483" x="6697663" y="3238500"/>
          <p14:tracePt t="97499" x="6727825" y="2949575"/>
          <p14:tracePt t="97516" x="6765925" y="2841625"/>
          <p14:tracePt t="97559" x="6765925" y="2933700"/>
          <p14:tracePt t="97567" x="6765925" y="3124200"/>
          <p14:tracePt t="97583" x="6765925" y="3513138"/>
          <p14:tracePt t="97599" x="6759575" y="3932238"/>
          <p14:tracePt t="97616" x="6743700" y="4160838"/>
          <p14:tracePt t="97633" x="6743700" y="4191000"/>
          <p14:tracePt t="97666" x="6743700" y="4152900"/>
          <p14:tracePt t="97683" x="6804025" y="3725863"/>
          <p14:tracePt t="97699" x="6804025" y="3336925"/>
          <p14:tracePt t="97716" x="6804025" y="2879725"/>
          <p14:tracePt t="97733" x="6804025" y="2620963"/>
          <p14:tracePt t="97749" x="6804025" y="2536825"/>
          <p14:tracePt t="97766" x="6804025" y="2522538"/>
          <p14:tracePt t="97784" x="6804025" y="2536825"/>
          <p14:tracePt t="97800" x="6751638" y="2865438"/>
          <p14:tracePt t="97816" x="6713538" y="3178175"/>
          <p14:tracePt t="97833" x="6667500" y="3505200"/>
          <p14:tracePt t="97851" x="6629400" y="3749675"/>
          <p14:tracePt t="97866" x="6607175" y="3856038"/>
          <p14:tracePt t="97883" x="6607175" y="3870325"/>
          <p14:tracePt t="97916" x="6607175" y="3794125"/>
          <p14:tracePt t="97933" x="6629400" y="3513138"/>
          <p14:tracePt t="97950" x="6645275" y="3314700"/>
          <p14:tracePt t="97967" x="6651625" y="3154363"/>
          <p14:tracePt t="97983" x="6651625" y="3146425"/>
          <p14:tracePt t="98008" x="6651625" y="3200400"/>
          <p14:tracePt t="98016" x="6651625" y="3322638"/>
          <p14:tracePt t="98033" x="6629400" y="3589338"/>
          <p14:tracePt t="98050" x="6629400" y="3810000"/>
          <p14:tracePt t="98067" x="6629400" y="3962400"/>
          <p14:tracePt t="98083" x="6629400" y="3978275"/>
          <p14:tracePt t="98120" x="6629400" y="3940175"/>
          <p14:tracePt t="98133" x="6645275" y="3794125"/>
          <p14:tracePt t="98150" x="6651625" y="3603625"/>
          <p14:tracePt t="98167" x="6651625" y="3413125"/>
          <p14:tracePt t="98183" x="6651625" y="3306763"/>
          <p14:tracePt t="98257" x="6651625" y="3322638"/>
          <p14:tracePt t="98265" x="6651625" y="3336925"/>
          <p14:tracePt t="98608" x="6651625" y="3344863"/>
          <p14:tracePt t="98616" x="6651625" y="3421063"/>
          <p14:tracePt t="98624" x="6651625" y="3603625"/>
          <p14:tracePt t="98633" x="6621463" y="3886200"/>
          <p14:tracePt t="98650" x="6537325" y="4427538"/>
          <p14:tracePt t="98667" x="6438900" y="4914900"/>
          <p14:tracePt t="98683" x="6308725" y="5410200"/>
          <p14:tracePt t="98700" x="6202363" y="5783263"/>
          <p14:tracePt t="98717" x="6118225" y="6088063"/>
          <p14:tracePt t="98733" x="6027738" y="6423025"/>
          <p14:tracePt t="98750" x="5935663" y="6675438"/>
          <p14:tracePt t="98767" x="5883275" y="6850063"/>
          <p14:tracePt t="98783" x="5829300" y="6850063"/>
          <p14:tracePt t="98800" x="5807075" y="6850063"/>
          <p14:tracePt t="98817" x="5791200" y="6850063"/>
          <p14:tracePt t="98904" x="5783263" y="6811963"/>
          <p14:tracePt t="98912" x="5783263" y="6759575"/>
          <p14:tracePt t="98920" x="5783263" y="6705600"/>
          <p14:tracePt t="98934" x="5783263" y="6667500"/>
          <p14:tracePt t="98951" x="5821363" y="6523038"/>
          <p14:tracePt t="98968" x="5897563" y="6423025"/>
          <p14:tracePt t="98984" x="5973763" y="6316663"/>
          <p14:tracePt t="99000" x="6042025" y="6256338"/>
          <p14:tracePt t="99017" x="6134100" y="6164263"/>
          <p14:tracePt t="99034" x="6210300" y="6096000"/>
          <p14:tracePt t="99050" x="6286500" y="6027738"/>
          <p14:tracePt t="99068" x="6346825" y="5935663"/>
          <p14:tracePt t="99084" x="6378575" y="5859463"/>
          <p14:tracePt t="99100" x="6416675" y="5761038"/>
          <p14:tracePt t="99117" x="6430963" y="5692775"/>
          <p14:tracePt t="99134" x="6461125" y="5578475"/>
          <p14:tracePt t="99151" x="6461125" y="5478463"/>
          <p14:tracePt t="99167" x="6461125" y="5448300"/>
          <p14:tracePt t="99184" x="6461125" y="5387975"/>
          <p14:tracePt t="99200" x="6461125" y="5349875"/>
          <p14:tracePt t="99217" x="6461125" y="5341938"/>
          <p14:tracePt t="99234" x="6461125" y="5334000"/>
          <p14:tracePt t="99250" x="6461125" y="5326063"/>
          <p14:tracePt t="99268" x="6454775" y="5318125"/>
          <p14:tracePt t="99300" x="6430963" y="5303838"/>
          <p14:tracePt t="99317" x="6370638" y="5273675"/>
          <p14:tracePt t="99334" x="6308725" y="5249863"/>
          <p14:tracePt t="99351" x="6210300" y="5235575"/>
          <p14:tracePt t="99367" x="6118225" y="5235575"/>
          <p14:tracePt t="99384" x="5867400" y="5265738"/>
          <p14:tracePt t="99400" x="5775325" y="5341938"/>
          <p14:tracePt t="99417" x="5707063" y="5486400"/>
          <p14:tracePt t="99434" x="5699125" y="5668963"/>
          <p14:tracePt t="99450" x="5730875" y="5921375"/>
          <p14:tracePt t="99467" x="5875338" y="6118225"/>
          <p14:tracePt t="99484" x="6049963" y="6232525"/>
          <p14:tracePt t="99501" x="6240463" y="6248400"/>
          <p14:tracePt t="99517" x="6416675" y="6240463"/>
          <p14:tracePt t="99534" x="6545263" y="6164263"/>
          <p14:tracePt t="99551" x="6591300" y="5989638"/>
          <p14:tracePt t="99567" x="6591300" y="5905500"/>
          <p14:tracePt t="99584" x="6477000" y="5638800"/>
          <p14:tracePt t="99601" x="6308725" y="5470525"/>
          <p14:tracePt t="99617" x="6164263" y="5402263"/>
          <p14:tracePt t="99634" x="6142038" y="5402263"/>
          <p14:tracePt t="99688" x="6134100" y="5394325"/>
          <p14:tracePt t="99696" x="6134100" y="5372100"/>
          <p14:tracePt t="99703" x="6218238" y="5211763"/>
          <p14:tracePt t="99717" x="6362700" y="5006975"/>
          <p14:tracePt t="99734" x="6499225" y="4746625"/>
          <p14:tracePt t="99751" x="6607175" y="4335463"/>
          <p14:tracePt t="99767" x="6667500" y="3894138"/>
          <p14:tracePt t="99784" x="6697663" y="3627438"/>
          <p14:tracePt t="99801" x="6697663" y="3451225"/>
          <p14:tracePt t="99817" x="6697663" y="3352800"/>
          <p14:tracePt t="99834" x="6697663" y="3336925"/>
          <p14:tracePt t="100305" x="6697663" y="3382963"/>
          <p14:tracePt t="100312" x="6683375" y="3421063"/>
          <p14:tracePt t="100320" x="6675438" y="3444875"/>
          <p14:tracePt t="100335" x="6667500" y="3505200"/>
          <p14:tracePt t="100351" x="6659563" y="3551238"/>
          <p14:tracePt t="100367" x="6651625" y="3627438"/>
          <p14:tracePt t="100384" x="6645275" y="3649663"/>
          <p14:tracePt t="100520" x="6645275" y="3657600"/>
          <p14:tracePt t="100528" x="6637338" y="3703638"/>
          <p14:tracePt t="100536" x="6637338" y="3725863"/>
          <p14:tracePt t="100552" x="6637338" y="3749675"/>
          <p14:tracePt t="100567" x="6637338" y="3802063"/>
          <p14:tracePt t="100584" x="6637338" y="3840163"/>
          <p14:tracePt t="100601" x="6637338" y="3908425"/>
          <p14:tracePt t="100617" x="6637338" y="3962400"/>
          <p14:tracePt t="100634" x="6637338" y="3978275"/>
          <p14:tracePt t="100824" x="6637338" y="3908425"/>
          <p14:tracePt t="100832" x="6651625" y="3832225"/>
          <p14:tracePt t="100840" x="6659563" y="3763963"/>
          <p14:tracePt t="100852" x="6667500" y="3687763"/>
          <p14:tracePt t="100868" x="6689725" y="3543300"/>
          <p14:tracePt t="100884" x="6705600" y="3436938"/>
          <p14:tracePt t="100901" x="6721475" y="3382963"/>
          <p14:tracePt t="100918" x="6721475" y="3375025"/>
          <p14:tracePt t="100934" x="6721475" y="3368675"/>
          <p14:tracePt t="101000" x="6721475" y="3413125"/>
          <p14:tracePt t="101008" x="6721475" y="3497263"/>
          <p14:tracePt t="101018" x="6721475" y="3597275"/>
          <p14:tracePt t="101034" x="6721475" y="3810000"/>
          <p14:tracePt t="101051" x="6721475" y="4022725"/>
          <p14:tracePt t="101068" x="6727825" y="4206875"/>
          <p14:tracePt t="101084" x="6743700" y="4305300"/>
          <p14:tracePt t="101101" x="6743700" y="4327525"/>
          <p14:tracePt t="101144" x="6743700" y="4305300"/>
          <p14:tracePt t="101152" x="6743700" y="4221163"/>
          <p14:tracePt t="101168" x="6727825" y="4054475"/>
          <p14:tracePt t="101184" x="6705600" y="3886200"/>
          <p14:tracePt t="101201" x="6705600" y="3741738"/>
          <p14:tracePt t="101218" x="6705600" y="3679825"/>
          <p14:tracePt t="101234" x="6705600" y="3673475"/>
          <p14:tracePt t="101304" x="6705600" y="3695700"/>
          <p14:tracePt t="101312" x="6713538" y="3711575"/>
          <p14:tracePt t="101320" x="6721475" y="3733800"/>
          <p14:tracePt t="101335" x="6721475" y="3787775"/>
          <p14:tracePt t="101351" x="6721475" y="3794125"/>
          <p14:tracePt t="101368" x="6721475" y="3840163"/>
          <p14:tracePt t="101448" x="6721475" y="3825875"/>
          <p14:tracePt t="101456" x="6721475" y="3779838"/>
          <p14:tracePt t="101468" x="6721475" y="3749675"/>
          <p14:tracePt t="101484" x="6721475" y="3687763"/>
          <p14:tracePt t="101487" x="6721475" y="3641725"/>
          <p14:tracePt t="101501" x="6721475" y="3597275"/>
          <p14:tracePt t="101518" x="6721475" y="3513138"/>
          <p14:tracePt t="101535" x="6721475" y="3444875"/>
          <p14:tracePt t="101551" x="6721475" y="3406775"/>
          <p14:tracePt t="101569" x="6721475" y="3390900"/>
          <p14:tracePt t="101616" x="6721475" y="3382963"/>
          <p14:tracePt t="101720" x="6721475" y="3375025"/>
          <p14:tracePt t="101864" x="6721475" y="3413125"/>
          <p14:tracePt t="101872" x="6721475" y="3482975"/>
          <p14:tracePt t="101885" x="6721475" y="3535363"/>
          <p14:tracePt t="101901" x="6721475" y="3627438"/>
          <p14:tracePt t="101918" x="6721475" y="3695700"/>
          <p14:tracePt t="101935" x="6721475" y="3741738"/>
          <p14:tracePt t="101951" x="6721475" y="3848100"/>
          <p14:tracePt t="101968" x="6721475" y="3940175"/>
          <p14:tracePt t="101985" x="6721475" y="4060825"/>
          <p14:tracePt t="102001" x="6721475" y="4175125"/>
          <p14:tracePt t="102018" x="6721475" y="4289425"/>
          <p14:tracePt t="102035" x="6721475" y="4359275"/>
          <p14:tracePt t="102051" x="6721475" y="4397375"/>
          <p14:tracePt t="102069" x="6721475" y="4403725"/>
          <p14:tracePt t="102184" x="6727825" y="4389438"/>
          <p14:tracePt t="102192" x="6727825" y="4289425"/>
          <p14:tracePt t="102201" x="6727825" y="4198938"/>
          <p14:tracePt t="102218" x="6727825" y="4000500"/>
          <p14:tracePt t="102235" x="6727825" y="3741738"/>
          <p14:tracePt t="102251" x="6727825" y="3535363"/>
          <p14:tracePt t="102268" x="6727825" y="3360738"/>
          <p14:tracePt t="102285" x="6727825" y="3208338"/>
          <p14:tracePt t="102301" x="6727825" y="3094038"/>
          <p14:tracePt t="102319" x="6727825" y="3040063"/>
          <p14:tracePt t="102335" x="6727825" y="3001963"/>
          <p14:tracePt t="102456" x="6727825" y="3040063"/>
          <p14:tracePt t="102464" x="6727825" y="3124200"/>
          <p14:tracePt t="102472" x="6727825" y="3200400"/>
          <p14:tracePt t="102485" x="6727825" y="3314700"/>
          <p14:tracePt t="102501" x="6727825" y="3527425"/>
          <p14:tracePt t="102519" x="6727825" y="3817938"/>
          <p14:tracePt t="102535" x="6743700" y="3916363"/>
          <p14:tracePt t="102551" x="6789738" y="4206875"/>
          <p14:tracePt t="102570" x="6804025" y="4389438"/>
          <p14:tracePt t="102585" x="6811963" y="4572000"/>
          <p14:tracePt t="102602" x="6811963" y="4702175"/>
          <p14:tracePt t="102618" x="6811963" y="4808538"/>
          <p14:tracePt t="102635" x="6835775" y="4838700"/>
          <p14:tracePt t="102704" x="6842125" y="4754563"/>
          <p14:tracePt t="102712" x="6850063" y="4625975"/>
          <p14:tracePt t="102720" x="6850063" y="4479925"/>
          <p14:tracePt t="102735" x="6850063" y="4313238"/>
          <p14:tracePt t="102751" x="6850063" y="3733800"/>
          <p14:tracePt t="102768" x="6850063" y="3421063"/>
          <p14:tracePt t="102785" x="6850063" y="3140075"/>
          <p14:tracePt t="102802" x="6850063" y="2949575"/>
          <p14:tracePt t="102818" x="6850063" y="2819400"/>
          <p14:tracePt t="102835" x="6850063" y="2765425"/>
          <p14:tracePt t="102852" x="6850063" y="2759075"/>
          <p14:tracePt t="102928" x="6850063" y="2765425"/>
          <p14:tracePt t="102936" x="6850063" y="2841625"/>
          <p14:tracePt t="102945" x="6850063" y="2925763"/>
          <p14:tracePt t="102952" x="6850063" y="3017838"/>
          <p14:tracePt t="102968" x="6842125" y="3268663"/>
          <p14:tracePt t="102985" x="6797675" y="3551238"/>
          <p14:tracePt t="103002" x="6765925" y="3794125"/>
          <p14:tracePt t="103018" x="6759575" y="3978275"/>
          <p14:tracePt t="103035" x="6759575" y="4098925"/>
          <p14:tracePt t="103052" x="6759575" y="4130675"/>
          <p14:tracePt t="103120" x="6759575" y="4068763"/>
          <p14:tracePt t="103129" x="6759575" y="3984625"/>
          <p14:tracePt t="103136" x="6759575" y="3902075"/>
          <p14:tracePt t="103152" x="6759575" y="3649663"/>
          <p14:tracePt t="103168" x="6759575" y="3390900"/>
          <p14:tracePt t="103185" x="6759575" y="3230563"/>
          <p14:tracePt t="103201" x="6759575" y="3140075"/>
          <p14:tracePt t="103218" x="6759575" y="3124200"/>
          <p14:tracePt t="103263" x="6751638" y="3170238"/>
          <p14:tracePt t="103271" x="6735763" y="3254375"/>
          <p14:tracePt t="103285" x="6735763" y="3375025"/>
          <p14:tracePt t="103301" x="6727825" y="3687763"/>
          <p14:tracePt t="103319" x="6689725" y="4060825"/>
          <p14:tracePt t="103335" x="6683375" y="4213225"/>
          <p14:tracePt t="103351" x="6683375" y="4267200"/>
          <p14:tracePt t="103368" x="6683375" y="4275138"/>
          <p14:tracePt t="103415" x="6683375" y="4213225"/>
          <p14:tracePt t="103423" x="6683375" y="4122738"/>
          <p14:tracePt t="103435" x="6683375" y="4008438"/>
          <p14:tracePt t="103452" x="6683375" y="3787775"/>
          <p14:tracePt t="103469" x="6683375" y="3597275"/>
          <p14:tracePt t="103485" x="6683375" y="3482975"/>
          <p14:tracePt t="103502" x="6683375" y="3436938"/>
          <p14:tracePt t="103543" x="6675438" y="3482975"/>
          <p14:tracePt t="103551" x="6675438" y="3597275"/>
          <p14:tracePt t="103568" x="6675438" y="3863975"/>
          <p14:tracePt t="103585" x="6675438" y="4092575"/>
          <p14:tracePt t="103602" x="6651625" y="4237038"/>
          <p14:tracePt t="103618" x="6651625" y="4275138"/>
          <p14:tracePt t="103671" x="6651625" y="4237038"/>
          <p14:tracePt t="103679" x="6651625" y="4144963"/>
          <p14:tracePt t="103687" x="6651625" y="4046538"/>
          <p14:tracePt t="103702" x="6651625" y="3932238"/>
          <p14:tracePt t="103718" x="6651625" y="3703638"/>
          <p14:tracePt t="103735" x="6651625" y="3535363"/>
          <p14:tracePt t="103752" x="6651625" y="3521075"/>
          <p14:tracePt t="103785" x="6651625" y="3581400"/>
          <p14:tracePt t="103802" x="6651625" y="3886200"/>
          <p14:tracePt t="103818" x="6651625" y="4283075"/>
          <p14:tracePt t="103835" x="6651625" y="4572000"/>
          <p14:tracePt t="103852" x="6651625" y="4732338"/>
          <p14:tracePt t="103868" x="6651625" y="4778375"/>
          <p14:tracePt t="103919" x="6651625" y="4732338"/>
          <p14:tracePt t="103927" x="6651625" y="4632325"/>
          <p14:tracePt t="103935" x="6651625" y="4511675"/>
          <p14:tracePt t="103952" x="6651625" y="4237038"/>
          <p14:tracePt t="103968" x="6651625" y="4022725"/>
          <p14:tracePt t="103985" x="6651625" y="3908425"/>
          <p14:tracePt t="104002" x="6651625" y="3902075"/>
          <p14:tracePt t="104055" x="6651625" y="3978275"/>
          <p14:tracePt t="104064" x="6651625" y="4076700"/>
          <p14:tracePt t="104071" x="6651625" y="4183063"/>
          <p14:tracePt t="104085" x="6651625" y="4327525"/>
          <p14:tracePt t="104102" x="6651625" y="4495800"/>
          <p14:tracePt t="104119" x="6651625" y="4579938"/>
          <p14:tracePt t="104135" x="6651625" y="4587875"/>
          <p14:tracePt t="104159" x="6651625" y="4556125"/>
          <p14:tracePt t="104168" x="6651625" y="4449763"/>
          <p14:tracePt t="104186" x="6651625" y="4198938"/>
          <p14:tracePt t="104202" x="6651625" y="3825875"/>
          <p14:tracePt t="104219" x="6651625" y="3489325"/>
          <p14:tracePt t="104235" x="6651625" y="3254375"/>
          <p14:tracePt t="104252" x="6659563" y="3140075"/>
          <p14:tracePt t="104269" x="6659563" y="3132138"/>
          <p14:tracePt t="104311" x="6659563" y="3208338"/>
          <p14:tracePt t="104320" x="6659563" y="3336925"/>
          <p14:tracePt t="104335" x="6659563" y="3687763"/>
          <p14:tracePt t="104352" x="6651625" y="4030663"/>
          <p14:tracePt t="104369" x="6621463" y="4198938"/>
          <p14:tracePt t="104385" x="6621463" y="4244975"/>
          <p14:tracePt t="104432" x="6621463" y="4229100"/>
          <p14:tracePt t="104440" x="6621463" y="4144963"/>
          <p14:tracePt t="104452" x="6621463" y="4060825"/>
          <p14:tracePt t="104469" x="6621463" y="3848100"/>
          <p14:tracePt t="104486" x="6621463" y="3649663"/>
          <p14:tracePt t="104488" x="6621463" y="3589338"/>
          <p14:tracePt t="104504" x="6637338" y="3527425"/>
          <p14:tracePt t="104544" x="6637338" y="3581400"/>
          <p14:tracePt t="104552" x="6637338" y="3725863"/>
          <p14:tracePt t="104569" x="6637338" y="4160838"/>
          <p14:tracePt t="104586" x="6637338" y="4594225"/>
          <p14:tracePt t="104602" x="6637338" y="4822825"/>
          <p14:tracePt t="104619" x="6637338" y="4854575"/>
          <p14:tracePt t="104652" x="6645275" y="4860925"/>
          <p14:tracePt t="104669" x="6683375" y="4670425"/>
          <p14:tracePt t="104686" x="6705600" y="4289425"/>
          <p14:tracePt t="104703" x="6705600" y="3641725"/>
          <p14:tracePt t="104719" x="6705600" y="3398838"/>
          <p14:tracePt t="104736" x="6727825" y="3292475"/>
          <p14:tracePt t="104784" x="6727825" y="3382963"/>
          <p14:tracePt t="104792" x="6727825" y="3521075"/>
          <p14:tracePt t="104802" x="6727825" y="3711575"/>
          <p14:tracePt t="104819" x="6727825" y="4060825"/>
          <p14:tracePt t="104836" x="6727825" y="4313238"/>
          <p14:tracePt t="104852" x="6727825" y="4441825"/>
          <p14:tracePt t="104869" x="6727825" y="4449763"/>
          <p14:tracePt t="104903" x="6765925" y="4267200"/>
          <p14:tracePt t="104920" x="6765925" y="4000500"/>
          <p14:tracePt t="104936" x="6765925" y="3627438"/>
          <p14:tracePt t="104952" x="6765925" y="3406775"/>
          <p14:tracePt t="104969" x="6789738" y="3284538"/>
          <p14:tracePt t="104987" x="6789738" y="3276600"/>
          <p14:tracePt t="105024" x="6789738" y="3413125"/>
          <p14:tracePt t="105032" x="6789738" y="3641725"/>
          <p14:tracePt t="105040" x="6789738" y="3908425"/>
          <p14:tracePt t="105052" x="6789738" y="4198938"/>
          <p14:tracePt t="105069" x="6727825" y="4579938"/>
          <p14:tracePt t="105086" x="6727825" y="4740275"/>
          <p14:tracePt t="105102" x="6727825" y="4770438"/>
          <p14:tracePt t="105128" x="6727825" y="4754563"/>
          <p14:tracePt t="105137" x="6751638" y="4625975"/>
          <p14:tracePt t="105152" x="6773863" y="4244975"/>
          <p14:tracePt t="105169" x="6773863" y="3870325"/>
          <p14:tracePt t="105186" x="6773863" y="3573463"/>
          <p14:tracePt t="105202" x="6789738" y="3444875"/>
          <p14:tracePt t="105219" x="6804025" y="3429000"/>
          <p14:tracePt t="105252" x="6804025" y="3482975"/>
          <p14:tracePt t="105269" x="6797675" y="3787775"/>
          <p14:tracePt t="105286" x="6789738" y="4084638"/>
          <p14:tracePt t="105303" x="6751638" y="4251325"/>
          <p14:tracePt t="105319" x="6751638" y="4275138"/>
          <p14:tracePt t="105344" x="6751638" y="4283075"/>
          <p14:tracePt t="105353" x="6759575" y="4275138"/>
          <p14:tracePt t="105369" x="6765925" y="4076700"/>
          <p14:tracePt t="105387" x="6765925" y="3832225"/>
          <p14:tracePt t="105403" x="6773863" y="3573463"/>
          <p14:tracePt t="105419" x="6797675" y="3413125"/>
          <p14:tracePt t="105437" x="6804025" y="3368675"/>
          <p14:tracePt t="105472" x="6804025" y="3475038"/>
          <p14:tracePt t="105486" x="6804025" y="3679825"/>
          <p14:tracePt t="105503" x="6727825" y="4122738"/>
          <p14:tracePt t="105519" x="6697663" y="4457700"/>
          <p14:tracePt t="105536" x="6683375" y="4503738"/>
          <p14:tracePt t="105569" x="6683375" y="4511675"/>
          <p14:tracePt t="105586" x="6697663" y="4335463"/>
          <p14:tracePt t="105603" x="6697663" y="4060825"/>
          <p14:tracePt t="105619" x="6697663" y="3810000"/>
          <p14:tracePt t="105636" x="6697663" y="3619500"/>
          <p14:tracePt t="105653" x="6697663" y="3565525"/>
          <p14:tracePt t="105688" x="6697663" y="3597275"/>
          <p14:tracePt t="105703" x="6697663" y="3733800"/>
          <p14:tracePt t="105719" x="6651625" y="4221163"/>
          <p14:tracePt t="105736" x="6621463" y="4419600"/>
          <p14:tracePt t="105753" x="6613525" y="4457700"/>
          <p14:tracePt t="105800" x="6613525" y="4381500"/>
          <p14:tracePt t="105808" x="6613525" y="4283075"/>
          <p14:tracePt t="105819" x="6613525" y="4183063"/>
          <p14:tracePt t="105836" x="6613525" y="3962400"/>
          <p14:tracePt t="105853" x="6621463" y="3810000"/>
          <p14:tracePt t="105869" x="6637338" y="3741738"/>
          <p14:tracePt t="105911" x="6637338" y="3771900"/>
          <p14:tracePt t="105919" x="6637338" y="3894138"/>
          <p14:tracePt t="105936" x="6637338" y="4106863"/>
          <p14:tracePt t="105952" x="6637338" y="4244975"/>
          <p14:tracePt t="105970" x="6637338" y="4313238"/>
          <p14:tracePt t="105986" x="6637338" y="4321175"/>
          <p14:tracePt t="106003" x="6645275" y="4327525"/>
          <p14:tracePt t="106025" x="6651625" y="4267200"/>
          <p14:tracePt t="106036" x="6659563" y="4183063"/>
          <p14:tracePt t="106053" x="6659563" y="3992563"/>
          <p14:tracePt t="106072" x="6705600" y="3749675"/>
          <p14:tracePt t="106086" x="6713538" y="3673475"/>
          <p14:tracePt t="106103" x="6735763" y="3559175"/>
          <p14:tracePt t="106119" x="6735763" y="3521075"/>
          <p14:tracePt t="106193" x="6735763" y="3527425"/>
          <p14:tracePt t="106200" x="6735763" y="3611563"/>
          <p14:tracePt t="106208" x="6721475" y="3703638"/>
          <p14:tracePt t="106219" x="6705600" y="3825875"/>
          <p14:tracePt t="106236" x="6675438" y="4054475"/>
          <p14:tracePt t="106253" x="6645275" y="4229100"/>
          <p14:tracePt t="106270" x="6645275" y="4283075"/>
          <p14:tracePt t="106286" x="6645275" y="4289425"/>
          <p14:tracePt t="106304" x="6651625" y="4283075"/>
          <p14:tracePt t="106319" x="6659563" y="4084638"/>
          <p14:tracePt t="106336" x="6659563" y="3794125"/>
          <p14:tracePt t="106353" x="6659563" y="3527425"/>
          <p14:tracePt t="106370" x="6697663" y="3292475"/>
          <p14:tracePt t="106388" x="6721475" y="3154363"/>
          <p14:tracePt t="106403" x="6727825" y="3132138"/>
          <p14:tracePt t="106436" x="6727825" y="3170238"/>
          <p14:tracePt t="106453" x="6705600" y="3429000"/>
          <p14:tracePt t="106470" x="6675438" y="3749675"/>
          <p14:tracePt t="106487" x="6629400" y="4092575"/>
          <p14:tracePt t="106503" x="6629400" y="4144963"/>
          <p14:tracePt t="106520" x="6629400" y="4175125"/>
          <p14:tracePt t="106553" x="6629400" y="4030663"/>
          <p14:tracePt t="106570" x="6637338" y="3771900"/>
          <p14:tracePt t="106586" x="6637338" y="3436938"/>
          <p14:tracePt t="106603" x="6651625" y="3192463"/>
          <p14:tracePt t="106620" x="6675438" y="3070225"/>
          <p14:tracePt t="106636" x="6675438" y="3063875"/>
          <p14:tracePt t="106670" x="6675438" y="3254375"/>
          <p14:tracePt t="106687" x="6629400" y="3856038"/>
          <p14:tracePt t="106703" x="6599238" y="4144963"/>
          <p14:tracePt t="106720" x="6599238" y="4297363"/>
          <p14:tracePt t="106736" x="6599238" y="4321175"/>
          <p14:tracePt t="106770" x="6621463" y="4259263"/>
          <p14:tracePt t="106787" x="6637338" y="3984625"/>
          <p14:tracePt t="106803" x="6637338" y="3635375"/>
          <p14:tracePt t="106820" x="6637338" y="3360738"/>
          <p14:tracePt t="106836" x="6637338" y="3200400"/>
          <p14:tracePt t="106853" x="6637338" y="3178175"/>
          <p14:tracePt t="106887" x="6637338" y="3292475"/>
          <p14:tracePt t="106903" x="6637338" y="3916363"/>
          <p14:tracePt t="106920" x="6637338" y="4206875"/>
          <p14:tracePt t="106936" x="6637338" y="4381500"/>
          <p14:tracePt t="106953" x="6637338" y="4449763"/>
          <p14:tracePt t="106986" x="6651625" y="4435475"/>
          <p14:tracePt t="107003" x="6675438" y="4213225"/>
          <p14:tracePt t="107020" x="6675438" y="3863975"/>
          <p14:tracePt t="107036" x="6675438" y="3551238"/>
          <p14:tracePt t="107053" x="6675438" y="3344863"/>
          <p14:tracePt t="107070" x="6675438" y="3298825"/>
          <p14:tracePt t="107097" x="6675438" y="3421063"/>
          <p14:tracePt t="107104" x="6645275" y="3703638"/>
          <p14:tracePt t="107120" x="6607175" y="4251325"/>
          <p14:tracePt t="107137" x="6583363" y="4708525"/>
          <p14:tracePt t="107153" x="6583363" y="4914900"/>
          <p14:tracePt t="107170" x="6583363" y="5006975"/>
          <p14:tracePt t="107208" x="6591300" y="4892675"/>
          <p14:tracePt t="107220" x="6607175" y="4702175"/>
          <p14:tracePt t="107237" x="6607175" y="4389438"/>
          <p14:tracePt t="107253" x="6607175" y="4068763"/>
          <p14:tracePt t="107270" x="6629400" y="3902075"/>
          <p14:tracePt t="107288" x="6629400" y="3886200"/>
          <p14:tracePt t="107313" x="6621463" y="4000500"/>
          <p14:tracePt t="107320" x="6607175" y="4175125"/>
          <p14:tracePt t="107337" x="6591300" y="4495800"/>
          <p14:tracePt t="107353" x="6583363" y="4716463"/>
          <p14:tracePt t="107370" x="6583363" y="4800600"/>
          <p14:tracePt t="107403" x="6583363" y="4808538"/>
          <p14:tracePt t="107420" x="6583363" y="4732338"/>
          <p14:tracePt t="107437" x="6583363" y="4479925"/>
          <p14:tracePt t="107453" x="6599238" y="4206875"/>
          <p14:tracePt t="107470" x="6629400" y="4038600"/>
          <p14:tracePt t="107487" x="6629400" y="4030663"/>
          <p14:tracePt t="107512" x="6629400" y="4060825"/>
          <p14:tracePt t="107520" x="6629400" y="4213225"/>
          <p14:tracePt t="107537" x="6629400" y="4511675"/>
          <p14:tracePt t="107553" x="6629400" y="4754563"/>
          <p14:tracePt t="107570" x="6629400" y="4899025"/>
          <p14:tracePt t="107587" x="6637338" y="4906963"/>
          <p14:tracePt t="107624" x="6651625" y="4906963"/>
          <p14:tracePt t="107637" x="6667500" y="4830763"/>
          <p14:tracePt t="107653" x="6689725" y="4694238"/>
          <p14:tracePt t="107671" x="6727825" y="4533900"/>
          <p14:tracePt t="107687" x="6759575" y="4441825"/>
          <p14:tracePt t="107703" x="6765925" y="4427538"/>
          <p14:tracePt t="107720" x="6765925" y="4419600"/>
          <p14:tracePt t="118760" x="6743700" y="4419600"/>
          <p14:tracePt t="118768" x="6727825" y="4419600"/>
          <p14:tracePt t="118776" x="6721475" y="4419600"/>
          <p14:tracePt t="118791" x="6713538" y="4419600"/>
          <p14:tracePt t="118807" x="6689725" y="4419600"/>
          <p14:tracePt t="118824" x="6659563" y="4403725"/>
          <p14:tracePt t="118841" x="6645275" y="4403725"/>
          <p14:tracePt t="118874" x="6645275" y="4397375"/>
          <p14:tracePt t="118944" x="6629400" y="4397375"/>
          <p14:tracePt t="118952" x="6613525" y="4397375"/>
          <p14:tracePt t="118960" x="6599238" y="4381500"/>
          <p14:tracePt t="118974" x="6591300" y="4381500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75455" y="2146081"/>
            <a:ext cx="9361877" cy="221599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Mode: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most repeated number in the data. So,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 = 90</a:t>
            </a:r>
          </a:p>
        </p:txBody>
      </p:sp>
      <p:sp>
        <p:nvSpPr>
          <p:cNvPr id="9" name="Rectangle 8"/>
          <p:cNvSpPr/>
          <p:nvPr/>
        </p:nvSpPr>
        <p:spPr>
          <a:xfrm>
            <a:off x="1475455" y="4353415"/>
            <a:ext cx="9361877" cy="33855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sz="16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15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488"/>
    </mc:Choice>
    <mc:Fallback xmlns="">
      <p:transition advTm="6348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99" x="6545263" y="4365625"/>
          <p14:tracePt t="1207" x="6400800" y="4313238"/>
          <p14:tracePt t="1215" x="6226175" y="4259263"/>
          <p14:tracePt t="1223" x="5959475" y="4160838"/>
          <p14:tracePt t="1240" x="5326063" y="3932238"/>
          <p14:tracePt t="1256" x="4854575" y="3725863"/>
          <p14:tracePt t="1273" x="4724400" y="3657600"/>
          <p14:tracePt t="1290" x="4716463" y="3657600"/>
          <p14:tracePt t="1719" x="4708525" y="3657600"/>
          <p14:tracePt t="1728" x="4664075" y="3657600"/>
          <p14:tracePt t="1740" x="4556125" y="3657600"/>
          <p14:tracePt t="1756" x="4427538" y="3673475"/>
          <p14:tracePt t="1773" x="4321175" y="3725863"/>
          <p14:tracePt t="1791" x="4038600" y="3863975"/>
          <p14:tracePt t="1806" x="3870325" y="3932238"/>
          <p14:tracePt t="1823" x="3756025" y="3970338"/>
          <p14:tracePt t="1840" x="3695700" y="3984625"/>
          <p14:tracePt t="2399" x="3725863" y="4000500"/>
          <p14:tracePt t="2408" x="3771900" y="4008438"/>
          <p14:tracePt t="2415" x="3832225" y="4030663"/>
          <p14:tracePt t="2423" x="3886200" y="4038600"/>
          <p14:tracePt t="2440" x="4000500" y="4060825"/>
          <p14:tracePt t="2457" x="4054475" y="4076700"/>
          <p14:tracePt t="2473" x="4092575" y="4076700"/>
          <p14:tracePt t="2490" x="4122738" y="4092575"/>
          <p14:tracePt t="2583" x="4144963" y="4092575"/>
          <p14:tracePt t="2591" x="4175125" y="4092575"/>
          <p14:tracePt t="2599" x="4221163" y="4106863"/>
          <p14:tracePt t="2607" x="4289425" y="4137025"/>
          <p14:tracePt t="2624" x="4541838" y="4221163"/>
          <p14:tracePt t="2640" x="4762500" y="4244975"/>
          <p14:tracePt t="2657" x="4999038" y="4313238"/>
          <p14:tracePt t="2673" x="5211763" y="4359275"/>
          <p14:tracePt t="2690" x="5364163" y="4397375"/>
          <p14:tracePt t="2707" x="5426075" y="4419600"/>
          <p14:tracePt t="2724" x="5456238" y="4427538"/>
          <p14:tracePt t="2839" x="5456238" y="4441825"/>
          <p14:tracePt t="2848" x="5410200" y="4503738"/>
          <p14:tracePt t="2857" x="5326063" y="4564063"/>
          <p14:tracePt t="2874" x="5021263" y="4670425"/>
          <p14:tracePt t="2890" x="4640263" y="4702175"/>
          <p14:tracePt t="2907" x="4343400" y="4716463"/>
          <p14:tracePt t="2924" x="4130675" y="4716463"/>
          <p14:tracePt t="2941" x="4068763" y="4716463"/>
          <p14:tracePt t="2991" x="4098925" y="4694238"/>
          <p14:tracePt t="2999" x="4229100" y="4678363"/>
          <p14:tracePt t="3007" x="4373563" y="4664075"/>
          <p14:tracePt t="3024" x="4648200" y="4664075"/>
          <p14:tracePt t="3040" x="4899025" y="4664075"/>
          <p14:tracePt t="3057" x="5059363" y="4664075"/>
          <p14:tracePt t="3074" x="5121275" y="4664075"/>
          <p14:tracePt t="3112" x="5105400" y="4664075"/>
          <p14:tracePt t="3124" x="5029200" y="4664075"/>
          <p14:tracePt t="3140" x="4792663" y="4632325"/>
          <p14:tracePt t="3157" x="4487863" y="4610100"/>
          <p14:tracePt t="3174" x="4411663" y="4602163"/>
          <p14:tracePt t="3223" x="4449763" y="4602163"/>
          <p14:tracePt t="3231" x="4518025" y="4602163"/>
          <p14:tracePt t="3240" x="4579938" y="4587875"/>
          <p14:tracePt t="3257" x="4664075" y="4572000"/>
          <p14:tracePt t="3319" x="4656138" y="4556125"/>
          <p14:tracePt t="3327" x="4625975" y="4549775"/>
          <p14:tracePt t="3335" x="4594225" y="4541838"/>
          <p14:tracePt t="3343" x="4564063" y="4525963"/>
          <p14:tracePt t="3357" x="4556125" y="4511675"/>
          <p14:tracePt t="3542" x="4549775" y="4511675"/>
          <p14:tracePt t="3550" x="4495800" y="4487863"/>
          <p14:tracePt t="3558" x="4397375" y="4465638"/>
          <p14:tracePt t="3574" x="4297363" y="4435475"/>
          <p14:tracePt t="3590" x="3581400" y="4403725"/>
          <p14:tracePt t="3607" x="3078163" y="4327525"/>
          <p14:tracePt t="3624" x="2682875" y="4321175"/>
          <p14:tracePt t="3641" x="2454275" y="4297363"/>
          <p14:tracePt t="3657" x="2416175" y="4297363"/>
          <p14:tracePt t="3702" x="2446338" y="4289425"/>
          <p14:tracePt t="3710" x="2536825" y="4283075"/>
          <p14:tracePt t="3724" x="2628900" y="4283075"/>
          <p14:tracePt t="3740" x="2751138" y="4283075"/>
          <p14:tracePt t="3757" x="2765425" y="4283075"/>
          <p14:tracePt t="3806" x="2765425" y="4275138"/>
          <p14:tracePt t="3814" x="2705100" y="4267200"/>
          <p14:tracePt t="3824" x="2568575" y="4267200"/>
          <p14:tracePt t="3840" x="2171700" y="4267200"/>
          <p14:tracePt t="3857" x="1851025" y="4213225"/>
          <p14:tracePt t="3874" x="1768475" y="4183063"/>
          <p14:tracePt t="3907" x="1768475" y="4152900"/>
          <p14:tracePt t="3924" x="1882775" y="4030663"/>
          <p14:tracePt t="3940" x="2171700" y="3946525"/>
          <p14:tracePt t="3957" x="2408238" y="3886200"/>
          <p14:tracePt t="3974" x="2498725" y="3863975"/>
          <p14:tracePt t="4047" x="2492375" y="3886200"/>
          <p14:tracePt t="4055" x="2468563" y="3908425"/>
          <p14:tracePt t="4136" x="2460625" y="3908425"/>
          <p14:tracePt t="4143" x="2468563" y="3894138"/>
          <p14:tracePt t="4158" x="2720975" y="3848100"/>
          <p14:tracePt t="4174" x="3070225" y="3848100"/>
          <p14:tracePt t="4191" x="3589338" y="3848100"/>
          <p14:tracePt t="4207" x="3894138" y="3970338"/>
          <p14:tracePt t="4224" x="4016375" y="4114800"/>
          <p14:tracePt t="4241" x="4046538" y="4389438"/>
          <p14:tracePt t="4257" x="3970338" y="4708525"/>
          <p14:tracePt t="4274" x="3627438" y="4975225"/>
          <p14:tracePt t="4291" x="3032125" y="5105400"/>
          <p14:tracePt t="4307" x="2492375" y="5113338"/>
          <p14:tracePt t="4324" x="1943100" y="4816475"/>
          <p14:tracePt t="4341" x="1508125" y="4297363"/>
          <p14:tracePt t="4358" x="1196975" y="3573463"/>
          <p14:tracePt t="4374" x="1196975" y="3451225"/>
          <p14:tracePt t="4391" x="1431925" y="3063875"/>
          <p14:tracePt t="4407" x="1812925" y="2933700"/>
          <p14:tracePt t="4424" x="2278063" y="2911475"/>
          <p14:tracePt t="4441" x="2620963" y="3086100"/>
          <p14:tracePt t="4457" x="2781300" y="3368675"/>
          <p14:tracePt t="4474" x="2797175" y="3749675"/>
          <p14:tracePt t="4491" x="2644775" y="4084638"/>
          <p14:tracePt t="4507" x="2378075" y="4244975"/>
          <p14:tracePt t="4524" x="2073275" y="4229100"/>
          <p14:tracePt t="4541" x="1752600" y="4038600"/>
          <p14:tracePt t="4558" x="1570038" y="3787775"/>
          <p14:tracePt t="4574" x="1577975" y="3673475"/>
          <p14:tracePt t="4591" x="1774825" y="3565525"/>
          <p14:tracePt t="4608" x="2270125" y="3527425"/>
          <p14:tracePt t="4624" x="2971800" y="3619500"/>
          <p14:tracePt t="4642" x="3482975" y="3932238"/>
          <p14:tracePt t="4658" x="3673475" y="4221163"/>
          <p14:tracePt t="4674" x="3703638" y="4465638"/>
          <p14:tracePt t="4691" x="3627438" y="4648200"/>
          <p14:tracePt t="4707" x="3398838" y="4694238"/>
          <p14:tracePt t="4724" x="2903538" y="4525963"/>
          <p14:tracePt t="4741" x="2384425" y="4160838"/>
          <p14:tracePt t="4758" x="2103438" y="3870325"/>
          <p14:tracePt t="4774" x="2111375" y="3787775"/>
          <p14:tracePt t="4791" x="2270125" y="3703638"/>
          <p14:tracePt t="4808" x="2628900" y="3703638"/>
          <p14:tracePt t="4824" x="3268663" y="3984625"/>
          <p14:tracePt t="4841" x="3657600" y="4351338"/>
          <p14:tracePt t="4858" x="3725863" y="4541838"/>
          <p14:tracePt t="4874" x="3725863" y="4640263"/>
          <p14:tracePt t="4891" x="3649663" y="4640263"/>
          <p14:tracePt t="4908" x="3421063" y="4564063"/>
          <p14:tracePt t="4924" x="3048000" y="4327525"/>
          <p14:tracePt t="4941" x="2895600" y="4183063"/>
          <p14:tracePt t="4958" x="2887663" y="4130675"/>
          <p14:tracePt t="4974" x="2903538" y="4038600"/>
          <p14:tracePt t="4991" x="3017838" y="4000500"/>
          <p14:tracePt t="5008" x="3170238" y="4000500"/>
          <p14:tracePt t="5024" x="3254375" y="4000500"/>
          <p14:tracePt t="5041" x="3268663" y="4000500"/>
          <p14:tracePt t="6183" x="3268663" y="4022725"/>
          <p14:tracePt t="6192" x="3276600" y="4114800"/>
          <p14:tracePt t="6199" x="3276600" y="4221163"/>
          <p14:tracePt t="6208" x="3276600" y="4305300"/>
          <p14:tracePt t="6225" x="3254375" y="4427538"/>
          <p14:tracePt t="6241" x="3178175" y="4564063"/>
          <p14:tracePt t="6259" x="3063875" y="4694238"/>
          <p14:tracePt t="6262" x="2987675" y="4740275"/>
          <p14:tracePt t="6275" x="2865438" y="4784725"/>
          <p14:tracePt t="6291" x="2568575" y="4822825"/>
          <p14:tracePt t="6308" x="2301875" y="4800600"/>
          <p14:tracePt t="6325" x="2103438" y="4702175"/>
          <p14:tracePt t="6342" x="1858963" y="4397375"/>
          <p14:tracePt t="6358" x="1790700" y="4168775"/>
          <p14:tracePt t="6375" x="1790700" y="4000500"/>
          <p14:tracePt t="6391" x="1836738" y="3840163"/>
          <p14:tracePt t="6408" x="2003425" y="3679825"/>
          <p14:tracePt t="6425" x="2247900" y="3581400"/>
          <p14:tracePt t="6442" x="2530475" y="3521075"/>
          <p14:tracePt t="6458" x="2841625" y="3521075"/>
          <p14:tracePt t="6475" x="3032125" y="3543300"/>
          <p14:tracePt t="6492" x="3162300" y="3627438"/>
          <p14:tracePt t="6508" x="3246438" y="3749675"/>
          <p14:tracePt t="6525" x="3268663" y="3954463"/>
          <p14:tracePt t="6542" x="3184525" y="4403725"/>
          <p14:tracePt t="6558" x="3048000" y="4625975"/>
          <p14:tracePt t="6575" x="2873375" y="4746625"/>
          <p14:tracePt t="6592" x="2759075" y="4754563"/>
          <p14:tracePt t="6608" x="2674938" y="4716463"/>
          <p14:tracePt t="6625" x="2644775" y="4648200"/>
          <p14:tracePt t="6642" x="2613025" y="4518025"/>
          <p14:tracePt t="6658" x="2613025" y="4365625"/>
          <p14:tracePt t="6675" x="2674938" y="4229100"/>
          <p14:tracePt t="6692" x="2819400" y="4137025"/>
          <p14:tracePt t="6708" x="3001963" y="4098925"/>
          <p14:tracePt t="6725" x="3162300" y="4098925"/>
          <p14:tracePt t="6742" x="3306763" y="4168775"/>
          <p14:tracePt t="6760" x="3352800" y="4397375"/>
          <p14:tracePt t="6775" x="3292475" y="4610100"/>
          <p14:tracePt t="6792" x="3108325" y="4822825"/>
          <p14:tracePt t="6808" x="2941638" y="4876800"/>
          <p14:tracePt t="6825" x="2797175" y="4876800"/>
          <p14:tracePt t="6842" x="2659063" y="4830763"/>
          <p14:tracePt t="6858" x="2636838" y="4808538"/>
          <p14:tracePt t="6892" x="2636838" y="4716463"/>
          <p14:tracePt t="6908" x="2674938" y="4610100"/>
          <p14:tracePt t="6925" x="2727325" y="4564063"/>
          <p14:tracePt t="6942" x="2759075" y="4541838"/>
          <p14:tracePt t="7487" x="2765425" y="453390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10220961" cy="33239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the following Macroeconomics exam grades for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sample of  7 students: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5         6          9            10            14             11         12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central tendency measures and state the best central measure for this data.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3025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4982"/>
    </mc:Choice>
    <mc:Fallback xmlns="">
      <p:transition advTm="6498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370" x="723900" y="5249863"/>
          <p14:tracePt t="8619" x="731838" y="5249863"/>
          <p14:tracePt t="8627" x="762000" y="5249863"/>
          <p14:tracePt t="8635" x="769938" y="5249863"/>
          <p14:tracePt t="8754" x="777875" y="5249863"/>
          <p14:tracePt t="8762" x="792163" y="5249863"/>
          <p14:tracePt t="8770" x="914400" y="5249863"/>
          <p14:tracePt t="8777" x="1257300" y="5197475"/>
          <p14:tracePt t="8792" x="1531938" y="5089525"/>
          <p14:tracePt t="8809" x="1858963" y="4953000"/>
          <p14:tracePt t="8826" x="2141538" y="4800600"/>
          <p14:tracePt t="8843" x="2552700" y="4587875"/>
          <p14:tracePt t="8859" x="2705100" y="4511675"/>
          <p14:tracePt t="8876" x="2811463" y="4435475"/>
          <p14:tracePt t="8893" x="2849563" y="4403725"/>
          <p14:tracePt t="8909" x="2857500" y="4397375"/>
          <p14:tracePt t="8926" x="2873375" y="4381500"/>
          <p14:tracePt t="8943" x="2887663" y="4351338"/>
          <p14:tracePt t="8960" x="2933700" y="4321175"/>
          <p14:tracePt t="8976" x="3048000" y="4251325"/>
          <p14:tracePt t="8993" x="3216275" y="4213225"/>
          <p14:tracePt t="9010" x="3421063" y="4152900"/>
          <p14:tracePt t="9026" x="3717925" y="4060825"/>
          <p14:tracePt t="9043" x="3878263" y="4016375"/>
          <p14:tracePt t="9060" x="4000500" y="3978275"/>
          <p14:tracePt t="9076" x="4114800" y="3946525"/>
          <p14:tracePt t="9093" x="4160838" y="3924300"/>
          <p14:tracePt t="9110" x="4168775" y="3916363"/>
          <p14:tracePt t="9143" x="4175125" y="3908425"/>
          <p14:tracePt t="9160" x="4175125" y="3870325"/>
          <p14:tracePt t="9176" x="4183063" y="3848100"/>
          <p14:tracePt t="9193" x="4206875" y="3794125"/>
          <p14:tracePt t="9210" x="4213225" y="3763963"/>
          <p14:tracePt t="9226" x="4237038" y="3725863"/>
          <p14:tracePt t="9243" x="4244975" y="3703638"/>
          <p14:tracePt t="9260" x="4259263" y="3679825"/>
          <p14:tracePt t="9276" x="4267200" y="3673475"/>
          <p14:tracePt t="9347" x="4267200" y="3641725"/>
          <p14:tracePt t="9357" x="4244975" y="3627438"/>
          <p14:tracePt t="9362" x="4237038" y="3611563"/>
          <p14:tracePt t="9376" x="4229100" y="3611563"/>
          <p14:tracePt t="9986" x="4283075" y="3611563"/>
          <p14:tracePt t="9995" x="4449763" y="3635375"/>
          <p14:tracePt t="10003" x="4549775" y="3641725"/>
          <p14:tracePt t="10011" x="4640263" y="3657600"/>
          <p14:tracePt t="10027" x="4792663" y="3673475"/>
          <p14:tracePt t="10043" x="4983163" y="3673475"/>
          <p14:tracePt t="10060" x="5127625" y="3687763"/>
          <p14:tracePt t="10077" x="5173663" y="3687763"/>
          <p14:tracePt t="10093" x="5181600" y="3687763"/>
          <p14:tracePt t="10235" x="5197475" y="3695700"/>
          <p14:tracePt t="10243" x="5219700" y="3695700"/>
          <p14:tracePt t="10252" x="5249863" y="3711575"/>
          <p14:tracePt t="10260" x="5273675" y="3717925"/>
          <p14:tracePt t="10277" x="5318125" y="3725863"/>
          <p14:tracePt t="10293" x="5387975" y="3749675"/>
          <p14:tracePt t="10443" x="5394325" y="3749675"/>
          <p14:tracePt t="10451" x="5418138" y="3756025"/>
          <p14:tracePt t="10460" x="5470525" y="3756025"/>
          <p14:tracePt t="10477" x="5608638" y="3756025"/>
          <p14:tracePt t="10493" x="5799138" y="3756025"/>
          <p14:tracePt t="10510" x="6011863" y="3733800"/>
          <p14:tracePt t="10527" x="6218238" y="3703638"/>
          <p14:tracePt t="10543" x="6378575" y="3679825"/>
          <p14:tracePt t="10561" x="6430963" y="3665538"/>
          <p14:tracePt t="10611" x="6438900" y="3665538"/>
          <p14:tracePt t="10715" x="6446838" y="3665538"/>
          <p14:tracePt t="10724" x="6454775" y="3657600"/>
          <p14:tracePt t="10731" x="6484938" y="3635375"/>
          <p14:tracePt t="10743" x="6499225" y="3635375"/>
          <p14:tracePt t="10760" x="6537325" y="3627438"/>
          <p14:tracePt t="10777" x="6545263" y="3619500"/>
          <p14:tracePt t="11251" x="6569075" y="3619500"/>
          <p14:tracePt t="11259" x="6629400" y="3619500"/>
          <p14:tracePt t="11267" x="6721475" y="3619500"/>
          <p14:tracePt t="11277" x="6797675" y="3641725"/>
          <p14:tracePt t="11294" x="6918325" y="3679825"/>
          <p14:tracePt t="11310" x="7094538" y="3679825"/>
          <p14:tracePt t="11327" x="7261225" y="3687763"/>
          <p14:tracePt t="11344" x="7361238" y="3687763"/>
          <p14:tracePt t="11360" x="7375525" y="3687763"/>
          <p14:tracePt t="11451" x="7383463" y="3687763"/>
          <p14:tracePt t="11459" x="7391400" y="3665538"/>
          <p14:tracePt t="11467" x="7429500" y="3657600"/>
          <p14:tracePt t="11477" x="7451725" y="3649663"/>
          <p14:tracePt t="11494" x="7521575" y="3627438"/>
          <p14:tracePt t="11510" x="7612063" y="3619500"/>
          <p14:tracePt t="11527" x="7704138" y="3619500"/>
          <p14:tracePt t="11544" x="7794625" y="3619500"/>
          <p14:tracePt t="11560" x="7870825" y="3619500"/>
          <p14:tracePt t="11577" x="7908925" y="3619500"/>
          <p14:tracePt t="11635" x="7916863" y="3619500"/>
          <p14:tracePt t="11643" x="7932738" y="3619500"/>
          <p14:tracePt t="11651" x="7978775" y="3619500"/>
          <p14:tracePt t="11660" x="8023225" y="3619500"/>
          <p14:tracePt t="11677" x="8183563" y="3619500"/>
          <p14:tracePt t="11694" x="8305800" y="3619500"/>
          <p14:tracePt t="11710" x="8450263" y="3619500"/>
          <p14:tracePt t="11727" x="8534400" y="3619500"/>
          <p14:tracePt t="11744" x="8572500" y="3619500"/>
          <p14:tracePt t="11796" x="8580438" y="3619500"/>
          <p14:tracePt t="11803" x="8588375" y="3619500"/>
          <p14:tracePt t="11811" x="8618538" y="3619500"/>
          <p14:tracePt t="11827" x="8686800" y="3619500"/>
          <p14:tracePt t="11844" x="8732838" y="3619500"/>
          <p14:tracePt t="11861" x="8763000" y="3619500"/>
          <p14:tracePt t="11877" x="8770938" y="3619500"/>
          <p14:tracePt t="12155" x="8755063" y="3611563"/>
          <p14:tracePt t="12163" x="8702675" y="3611563"/>
          <p14:tracePt t="12171" x="8618538" y="3611563"/>
          <p14:tracePt t="12179" x="8542338" y="3611563"/>
          <p14:tracePt t="12587" x="8534400" y="3627438"/>
          <p14:tracePt t="12595" x="8518525" y="3627438"/>
          <p14:tracePt t="12603" x="8496300" y="3635375"/>
          <p14:tracePt t="12611" x="8458200" y="3641725"/>
          <p14:tracePt t="12628" x="8328025" y="3733800"/>
          <p14:tracePt t="12645" x="8077200" y="3924300"/>
          <p14:tracePt t="12661" x="7642225" y="4183063"/>
          <p14:tracePt t="12678" x="7200900" y="4435475"/>
          <p14:tracePt t="12694" x="6697663" y="4686300"/>
          <p14:tracePt t="12711" x="6103938" y="4930775"/>
          <p14:tracePt t="12728" x="5440363" y="5143500"/>
          <p14:tracePt t="12746" x="4686300" y="5341938"/>
          <p14:tracePt t="12761" x="3902075" y="5426075"/>
          <p14:tracePt t="12779" x="3009900" y="5456238"/>
          <p14:tracePt t="12794" x="2613025" y="5456238"/>
          <p14:tracePt t="12811" x="2316163" y="5456238"/>
          <p14:tracePt t="12828" x="2163763" y="5426075"/>
          <p14:tracePt t="12844" x="2111375" y="5387975"/>
          <p14:tracePt t="12861" x="2073275" y="5349875"/>
          <p14:tracePt t="12878" x="2011363" y="5280025"/>
          <p14:tracePt t="12894" x="1965325" y="5211763"/>
          <p14:tracePt t="12911" x="1958975" y="5203825"/>
          <p14:tracePt t="12928" x="1943100" y="5189538"/>
          <p14:tracePt t="12944" x="1927225" y="5173663"/>
          <p14:tracePt t="41293" x="1920875" y="5159375"/>
          <p14:tracePt t="41299" x="1874838" y="5135563"/>
          <p14:tracePt t="41307" x="1744663" y="5127625"/>
          <p14:tracePt t="41322" x="1181100" y="5235575"/>
          <p14:tracePt t="41338" x="922338" y="5356225"/>
          <p14:tracePt t="41355" x="800100" y="5516563"/>
          <p14:tracePt t="41835" x="800100" y="5508625"/>
          <p14:tracePt t="41843" x="854075" y="5464175"/>
          <p14:tracePt t="41855" x="906463" y="5426075"/>
          <p14:tracePt t="41872" x="1020763" y="5402263"/>
          <p14:tracePt t="41888" x="1143000" y="5372100"/>
          <p14:tracePt t="41905" x="1203325" y="5349875"/>
          <p14:tracePt t="41939" x="1211263" y="5341938"/>
          <p14:tracePt t="50867" x="1241425" y="5326063"/>
          <p14:tracePt t="50875" x="1349375" y="5241925"/>
          <p14:tracePt t="50883" x="1431925" y="5173663"/>
          <p14:tracePt t="50891" x="1508125" y="5097463"/>
          <p14:tracePt t="50908" x="1630363" y="5013325"/>
          <p14:tracePt t="50925" x="1730375" y="4975225"/>
          <p14:tracePt t="50942" x="1806575" y="4937125"/>
          <p14:tracePt t="50958" x="1828800" y="4899025"/>
          <p14:tracePt t="51539" x="1836738" y="4899025"/>
          <p14:tracePt t="51563" x="1844675" y="4922838"/>
          <p14:tracePt t="58899" x="1889125" y="4922838"/>
          <p14:tracePt t="58907" x="1951038" y="4899025"/>
          <p14:tracePt t="58915" x="1973263" y="4838700"/>
          <p14:tracePt t="58928" x="1973263" y="4830763"/>
          <p14:tracePt t="58945" x="1973263" y="4762500"/>
          <p14:tracePt t="58961" x="1897063" y="4479925"/>
          <p14:tracePt t="58978" x="1858963" y="4283075"/>
          <p14:tracePt t="58994" x="1851025" y="4168775"/>
          <p14:tracePt t="59011" x="1851025" y="4106863"/>
          <p14:tracePt t="59028" x="1851025" y="4084638"/>
          <p14:tracePt t="59075" x="1851025" y="4076700"/>
          <p14:tracePt t="59082" x="1851025" y="4046538"/>
          <p14:tracePt t="59094" x="1851025" y="3984625"/>
          <p14:tracePt t="59111" x="1851025" y="3878263"/>
          <p14:tracePt t="59128" x="1866900" y="3794125"/>
          <p14:tracePt t="59146" x="1905000" y="3711575"/>
          <p14:tracePt t="59162" x="1920875" y="3665538"/>
          <p14:tracePt t="59178" x="1943100" y="3641725"/>
          <p14:tracePt t="59267" x="1943100" y="3635375"/>
          <p14:tracePt t="59275" x="1951038" y="3635375"/>
          <p14:tracePt t="59283" x="1958975" y="3635375"/>
          <p14:tracePt t="59295" x="1973263" y="3635375"/>
          <p14:tracePt t="59311" x="2003425" y="3641725"/>
          <p14:tracePt t="59328" x="2027238" y="3649663"/>
          <p14:tracePt t="59345" x="2035175" y="3657600"/>
          <p14:tracePt t="59362" x="2117725" y="3749675"/>
          <p14:tracePt t="59378" x="2179638" y="3802063"/>
          <p14:tracePt t="59395" x="2179638" y="3810000"/>
          <p14:tracePt t="59475" x="2179638" y="3832225"/>
          <p14:tracePt t="59483" x="2179638" y="3856038"/>
          <p14:tracePt t="61659" x="2193925" y="3863975"/>
          <p14:tracePt t="61669" x="2286000" y="3878263"/>
          <p14:tracePt t="61679" x="2590800" y="3878263"/>
          <p14:tracePt t="61696" x="3459163" y="3878263"/>
          <p14:tracePt t="61712" x="3908425" y="3878263"/>
          <p14:tracePt t="61729" x="4221163" y="3878263"/>
          <p14:tracePt t="61746" x="4899025" y="3787775"/>
          <p14:tracePt t="61763" x="5295900" y="3733800"/>
          <p14:tracePt t="61779" x="5516563" y="3703638"/>
          <p14:tracePt t="61796" x="5584825" y="3679825"/>
          <p14:tracePt t="61875" x="5592763" y="3679825"/>
          <p14:tracePt t="62019" x="5592763" y="3657600"/>
          <p14:tracePt t="62027" x="5592763" y="3603625"/>
          <p14:tracePt t="62035" x="5592763" y="3597275"/>
          <p14:tracePt t="62046" x="5592763" y="3573463"/>
          <p14:tracePt t="62062" x="5592763" y="3565525"/>
          <p14:tracePt t="62079" x="5562600" y="3559175"/>
          <p14:tracePt t="62096" x="5516563" y="3543300"/>
          <p14:tracePt t="62112" x="5494338" y="3535363"/>
          <p14:tracePt t="62129" x="5464175" y="3535363"/>
          <p14:tracePt t="62146" x="5432425" y="3527425"/>
          <p14:tracePt t="62162" x="5402263" y="3521075"/>
          <p14:tracePt t="62179" x="5394325" y="3513138"/>
          <p14:tracePt t="62196" x="5387975" y="3513138"/>
          <p14:tracePt t="62212" x="5380038" y="3505200"/>
          <p14:tracePt t="62387" x="5394325" y="3505200"/>
          <p14:tracePt t="62395" x="5432425" y="3505200"/>
          <p14:tracePt t="62402" x="5464175" y="3505200"/>
          <p14:tracePt t="62412" x="5516563" y="3521075"/>
          <p14:tracePt t="62429" x="5630863" y="3543300"/>
          <p14:tracePt t="62446" x="5837238" y="3543300"/>
          <p14:tracePt t="62462" x="6011863" y="3543300"/>
          <p14:tracePt t="62479" x="6103938" y="3543300"/>
          <p14:tracePt t="62496" x="6111875" y="3543300"/>
          <p14:tracePt t="62707" x="6134100" y="3543300"/>
          <p14:tracePt t="62715" x="6156325" y="3543300"/>
          <p14:tracePt t="62723" x="6188075" y="3543300"/>
          <p14:tracePt t="62731" x="6226175" y="3543300"/>
          <p14:tracePt t="62746" x="6302375" y="3535363"/>
          <p14:tracePt t="62763" x="6507163" y="3535363"/>
          <p14:tracePt t="62779" x="6629400" y="3535363"/>
          <p14:tracePt t="62796" x="6735763" y="3535363"/>
          <p14:tracePt t="62813" x="6797675" y="3535363"/>
          <p14:tracePt t="63075" x="6827838" y="3535363"/>
          <p14:tracePt t="63083" x="6865938" y="3535363"/>
          <p14:tracePt t="63091" x="6896100" y="3535363"/>
          <p14:tracePt t="63098" x="6926263" y="3535363"/>
          <p14:tracePt t="63113" x="6994525" y="3535363"/>
          <p14:tracePt t="63130" x="7307263" y="3535363"/>
          <p14:tracePt t="63146" x="7475538" y="3535363"/>
          <p14:tracePt t="63163" x="7673975" y="3535363"/>
          <p14:tracePt t="63179" x="7826375" y="3535363"/>
          <p14:tracePt t="63196" x="7878763" y="3535363"/>
          <p14:tracePt t="63507" x="7902575" y="3535363"/>
          <p14:tracePt t="63515" x="7947025" y="3535363"/>
          <p14:tracePt t="63523" x="7993063" y="3535363"/>
          <p14:tracePt t="63531" x="8099425" y="3565525"/>
          <p14:tracePt t="63546" x="8335963" y="3581400"/>
          <p14:tracePt t="63564" x="8542338" y="3581400"/>
          <p14:tracePt t="63580" x="8716963" y="3581400"/>
          <p14:tracePt t="63596" x="8861425" y="3581400"/>
          <p14:tracePt t="63613" x="8953500" y="3581400"/>
          <p14:tracePt t="63630" x="8975725" y="3581400"/>
          <p14:tracePt t="63931" x="8931275" y="3589338"/>
          <p14:tracePt t="63939" x="8831263" y="3649663"/>
          <p14:tracePt t="63947" x="8678863" y="3703638"/>
          <p14:tracePt t="63963" x="8289925" y="3810000"/>
          <p14:tracePt t="63980" x="7750175" y="3886200"/>
          <p14:tracePt t="63996" x="7254875" y="3954463"/>
          <p14:tracePt t="64013" x="6926263" y="4016375"/>
          <p14:tracePt t="64030" x="6773863" y="4038600"/>
          <p14:tracePt t="64046" x="6727825" y="4046538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087119" y="1846924"/>
                <a:ext cx="10220961" cy="276415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r>
                  <a:rPr lang="en-US" sz="2400" b="1" dirty="0" smtClean="0">
                    <a:solidFill>
                      <a:schemeClr val="tx1"/>
                    </a:solidFill>
                  </a:rPr>
                  <a:t>1- Mean: </a:t>
                </a:r>
              </a:p>
              <a:p>
                <a:endParaRPr lang="en-US" sz="2400" b="1" dirty="0" smtClean="0">
                  <a:solidFill>
                    <a:schemeClr val="tx1"/>
                  </a:solidFill>
                </a:endParaRPr>
              </a:p>
              <a:p>
                <a:r>
                  <a:rPr lang="en-US" sz="2400" b="1" dirty="0" smtClean="0">
                    <a:solidFill>
                      <a:schemeClr val="tx1"/>
                    </a:solidFill>
                  </a:rPr>
                  <a:t>Sample Mean 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</m:acc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</m:nary>
                      </m:num>
                      <m:den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den>
                    </m:f>
                    <m:r>
                      <a:rPr lang="en-US" sz="2400" b="1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𝟗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𝟏𝟒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𝟏𝟏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𝟏𝟐</m:t>
                        </m:r>
                      </m:num>
                      <m:den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𝟗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𝟓𝟕</m:t>
                    </m:r>
                  </m:oMath>
                </a14:m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dirty="0">
                    <a:solidFill>
                      <a:schemeClr val="tx1"/>
                    </a:solidFill>
                  </a:rPr>
                  <a:t>The mean mark is equal to </a:t>
                </a:r>
                <a:r>
                  <a:rPr lang="en-US" sz="2400" dirty="0" smtClean="0">
                    <a:solidFill>
                      <a:schemeClr val="tx1"/>
                    </a:solidFill>
                  </a:rPr>
                  <a:t>9.57  </a:t>
                </a:r>
                <a:r>
                  <a:rPr lang="en-US" sz="2400" dirty="0">
                    <a:solidFill>
                      <a:schemeClr val="tx1"/>
                    </a:solidFill>
                  </a:rPr>
                  <a:t>which represents the value at the Centre of the data where the majority of observations are around. </a:t>
                </a:r>
                <a:endParaRPr lang="en-US" sz="2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7119" y="1846924"/>
                <a:ext cx="10220961" cy="2764155"/>
              </a:xfrm>
              <a:prstGeom prst="rect">
                <a:avLst/>
              </a:prstGeom>
              <a:blipFill>
                <a:blip r:embed="rId5"/>
                <a:stretch>
                  <a:fillRect l="-8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76608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348"/>
    </mc:Choice>
    <mc:Fallback xmlns="">
      <p:transition advTm="183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69" x="6721475" y="4038600"/>
          <p14:tracePt t="477" x="6743700" y="3916363"/>
          <p14:tracePt t="488" x="6789738" y="3825875"/>
          <p14:tracePt t="498" x="6873875" y="3749675"/>
          <p14:tracePt t="515" x="6980238" y="3673475"/>
          <p14:tracePt t="532" x="7277100" y="3573463"/>
          <p14:tracePt t="548" x="7459663" y="3543300"/>
          <p14:tracePt t="565" x="7573963" y="3543300"/>
          <p14:tracePt t="582" x="7597775" y="3543300"/>
          <p14:tracePt t="637" x="7604125" y="3543300"/>
          <p14:tracePt t="646" x="7612063" y="3543300"/>
          <p14:tracePt t="653" x="7620000" y="3543300"/>
          <p14:tracePt t="717" x="7620000" y="3535363"/>
          <p14:tracePt t="725" x="7581900" y="3535363"/>
          <p14:tracePt t="733" x="7489825" y="3497263"/>
          <p14:tracePt t="748" x="7323138" y="3451225"/>
          <p14:tracePt t="765" x="7178675" y="3398838"/>
          <p14:tracePt t="782" x="7064375" y="3368675"/>
          <p14:tracePt t="829" x="7064375" y="3352800"/>
          <p14:tracePt t="837" x="7108825" y="3336925"/>
          <p14:tracePt t="848" x="7170738" y="3314700"/>
          <p14:tracePt t="865" x="7246938" y="3292475"/>
          <p14:tracePt t="882" x="7254875" y="3284538"/>
          <p14:tracePt t="925" x="7254875" y="3276600"/>
          <p14:tracePt t="933" x="7239000" y="3268663"/>
          <p14:tracePt t="948" x="7124700" y="3230563"/>
          <p14:tracePt t="965" x="7026275" y="3208338"/>
          <p14:tracePt t="982" x="6972300" y="3192463"/>
          <p14:tracePt t="1000" x="6765925" y="3192463"/>
          <p14:tracePt t="1016" x="6675438" y="3192463"/>
          <p14:tracePt t="1032" x="6667500" y="3192463"/>
          <p14:tracePt t="1125" x="6697663" y="3192463"/>
          <p14:tracePt t="1133" x="6735763" y="3192463"/>
          <p14:tracePt t="1141" x="6759575" y="3208338"/>
          <p14:tracePt t="1149" x="6789738" y="3208338"/>
          <p14:tracePt t="1165" x="6842125" y="3216275"/>
          <p14:tracePt t="1182" x="6942138" y="3222625"/>
          <p14:tracePt t="1199" x="7064375" y="3222625"/>
          <p14:tracePt t="1215" x="7094538" y="3222625"/>
          <p14:tracePt t="1277" x="7040563" y="3222625"/>
          <p14:tracePt t="1284" x="6950075" y="3222625"/>
          <p14:tracePt t="1293" x="6827838" y="3260725"/>
          <p14:tracePt t="1302" x="6659563" y="3306763"/>
          <p14:tracePt t="1316" x="6340475" y="3382963"/>
          <p14:tracePt t="1333" x="6096000" y="3421063"/>
          <p14:tracePt t="1349" x="5935663" y="3421063"/>
          <p14:tracePt t="1365" x="5883275" y="3421063"/>
          <p14:tracePt t="1477" x="5875338" y="3421063"/>
          <p14:tracePt t="1485" x="5867400" y="3421063"/>
          <p14:tracePt t="1493" x="5851525" y="3421063"/>
          <p14:tracePt t="1501" x="5845175" y="3421063"/>
          <p14:tracePt t="1516" x="5807075" y="3451225"/>
          <p14:tracePt t="1565" x="5821363" y="3459163"/>
          <p14:tracePt t="1573" x="5875338" y="3482975"/>
          <p14:tracePt t="1582" x="5951538" y="3489325"/>
          <p14:tracePt t="1599" x="6164263" y="3489325"/>
          <p14:tracePt t="1615" x="6659563" y="3459163"/>
          <p14:tracePt t="1632" x="7116763" y="3382963"/>
          <p14:tracePt t="1649" x="7589838" y="3260725"/>
          <p14:tracePt t="1665" x="7902575" y="3162300"/>
          <p14:tracePt t="1682" x="8069263" y="3108325"/>
          <p14:tracePt t="1699" x="8131175" y="3078163"/>
          <p14:tracePt t="1717" x="8131175" y="3070225"/>
          <p14:tracePt t="1909" x="8137525" y="3055938"/>
          <p14:tracePt t="1917" x="8153400" y="3025775"/>
          <p14:tracePt t="1925" x="8161338" y="3017838"/>
          <p14:tracePt t="1949" x="8169275" y="2963863"/>
          <p14:tracePt t="1957" x="8175625" y="2949575"/>
          <p14:tracePt t="1966" x="8175625" y="2941638"/>
          <p14:tracePt t="1982" x="8175625" y="2933700"/>
          <p14:tracePt t="1999" x="8169275" y="2873375"/>
          <p14:tracePt t="2016" x="8077200" y="2849563"/>
          <p14:tracePt t="2032" x="7940675" y="2811463"/>
          <p14:tracePt t="2049" x="7581900" y="2727325"/>
          <p14:tracePt t="2066" x="7231063" y="2682875"/>
          <p14:tracePt t="2082" x="6994525" y="2682875"/>
          <p14:tracePt t="2099" x="6811963" y="2720975"/>
          <p14:tracePt t="2116" x="6621463" y="2797175"/>
          <p14:tracePt t="2132" x="6484938" y="2911475"/>
          <p14:tracePt t="2149" x="6469063" y="2979738"/>
          <p14:tracePt t="2166" x="6469063" y="3055938"/>
          <p14:tracePt t="2183" x="6507163" y="3208338"/>
          <p14:tracePt t="2199" x="6645275" y="3406775"/>
          <p14:tracePt t="2216" x="6880225" y="3641725"/>
          <p14:tracePt t="2232" x="7269163" y="3870325"/>
          <p14:tracePt t="2249" x="7627938" y="3984625"/>
          <p14:tracePt t="2266" x="8016875" y="3984625"/>
          <p14:tracePt t="2282" x="8442325" y="3962400"/>
          <p14:tracePt t="2299" x="8839200" y="3856038"/>
          <p14:tracePt t="2316" x="9037638" y="3749675"/>
          <p14:tracePt t="2318" x="9090025" y="3695700"/>
          <p14:tracePt t="2332" x="9128125" y="3565525"/>
          <p14:tracePt t="2349" x="9128125" y="3429000"/>
          <p14:tracePt t="2366" x="8931275" y="3238500"/>
          <p14:tracePt t="2382" x="8435975" y="3025775"/>
          <p14:tracePt t="2400" x="7794625" y="2835275"/>
          <p14:tracePt t="2416" x="7292975" y="2811463"/>
          <p14:tracePt t="2432" x="7002463" y="2811463"/>
          <p14:tracePt t="2449" x="6811963" y="2887663"/>
          <p14:tracePt t="2466" x="6721475" y="2963863"/>
          <p14:tracePt t="2482" x="6697663" y="3063875"/>
          <p14:tracePt t="2499" x="6705600" y="3140075"/>
          <p14:tracePt t="2516" x="6781800" y="3170238"/>
          <p14:tracePt t="2532" x="6980238" y="3222625"/>
          <p14:tracePt t="2549" x="7421563" y="3284538"/>
          <p14:tracePt t="2566" x="7718425" y="3284538"/>
          <p14:tracePt t="2582" x="7864475" y="3254375"/>
          <p14:tracePt t="2599" x="7954963" y="3184525"/>
          <p14:tracePt t="2616" x="7978775" y="3140075"/>
          <p14:tracePt t="2632" x="7978775" y="3101975"/>
          <p14:tracePt t="2649" x="7840663" y="3001963"/>
          <p14:tracePt t="2666" x="7451725" y="2917825"/>
          <p14:tracePt t="2682" x="6988175" y="2895600"/>
          <p14:tracePt t="2699" x="6751638" y="2933700"/>
          <p14:tracePt t="2716" x="6613525" y="3040063"/>
          <p14:tracePt t="2732" x="6553200" y="3216275"/>
          <p14:tracePt t="2749" x="6569075" y="3314700"/>
          <p14:tracePt t="2766" x="6645275" y="3360738"/>
          <p14:tracePt t="2782" x="6743700" y="3382963"/>
          <p14:tracePt t="2799" x="6926263" y="3382963"/>
          <p14:tracePt t="2816" x="7277100" y="3368675"/>
          <p14:tracePt t="2832" x="7451725" y="3284538"/>
          <p14:tracePt t="2849" x="7483475" y="3246438"/>
          <p14:tracePt t="2866" x="7489825" y="3184525"/>
          <p14:tracePt t="2883" x="7489825" y="3108325"/>
          <p14:tracePt t="2901" x="7361238" y="3040063"/>
          <p14:tracePt t="2916" x="7337425" y="3032125"/>
          <p14:tracePt t="2933" x="7315200" y="3032125"/>
          <p14:tracePt t="2949" x="7208838" y="3170238"/>
          <p14:tracePt t="2966" x="7178675" y="3246438"/>
          <p14:tracePt t="2983" x="7178675" y="3352800"/>
          <p14:tracePt t="2999" x="7200900" y="3406775"/>
          <p14:tracePt t="3016" x="7231063" y="3413125"/>
          <p14:tracePt t="3033" x="7261225" y="3421063"/>
          <p14:tracePt t="3049" x="7315200" y="3421063"/>
          <p14:tracePt t="3066" x="7451725" y="3382963"/>
          <p14:tracePt t="3083" x="7505700" y="3336925"/>
          <p14:tracePt t="3100" x="7513638" y="3306763"/>
          <p14:tracePt t="3116" x="7521575" y="3284538"/>
          <p14:tracePt t="3133" x="7521575" y="3268663"/>
          <p14:tracePt t="3197" x="7527925" y="3268663"/>
          <p14:tracePt t="3205" x="7551738" y="3314700"/>
          <p14:tracePt t="3216" x="7573963" y="3344863"/>
          <p14:tracePt t="3233" x="7597775" y="3352800"/>
          <p14:tracePt t="3266" x="7604125" y="3352800"/>
          <p14:tracePt t="3283" x="7612063" y="3352800"/>
          <p14:tracePt t="3317" x="7627938" y="3344863"/>
          <p14:tracePt t="3325" x="7635875" y="3322638"/>
          <p14:tracePt t="3333" x="7642225" y="3306763"/>
          <p14:tracePt t="3381" x="7650163" y="3298825"/>
          <p14:tracePt t="3389" x="7666038" y="3298825"/>
          <p14:tracePt t="3399" x="7688263" y="3298825"/>
          <p14:tracePt t="3416" x="7726363" y="3306763"/>
          <p14:tracePt t="3433" x="7780338" y="3306763"/>
          <p14:tracePt t="3449" x="7940675" y="3306763"/>
          <p14:tracePt t="3466" x="8085138" y="3306763"/>
          <p14:tracePt t="3483" x="8131175" y="3298825"/>
          <p14:tracePt t="3499" x="8137525" y="3298825"/>
          <p14:tracePt t="3613" x="8153400" y="3298825"/>
          <p14:tracePt t="3621" x="8175625" y="3298825"/>
          <p14:tracePt t="3633" x="8191500" y="3298825"/>
          <p14:tracePt t="3649" x="8229600" y="3298825"/>
          <p14:tracePt t="3666" x="8259763" y="3292475"/>
          <p14:tracePt t="3717" x="8245475" y="3284538"/>
          <p14:tracePt t="3725" x="8191500" y="3276600"/>
          <p14:tracePt t="3733" x="8115300" y="3260725"/>
          <p14:tracePt t="3749" x="8023225" y="3260725"/>
          <p14:tracePt t="3766" x="7970838" y="3260725"/>
          <p14:tracePt t="3783" x="7916863" y="3284538"/>
          <p14:tracePt t="3801" x="7908925" y="3284538"/>
          <p14:tracePt t="3877" x="7924800" y="3284538"/>
          <p14:tracePt t="3885" x="7970838" y="3298825"/>
          <p14:tracePt t="3893" x="7993063" y="3298825"/>
          <p14:tracePt t="3901" x="8008938" y="3298825"/>
          <p14:tracePt t="3916" x="8099425" y="3298825"/>
          <p14:tracePt t="3933" x="8145463" y="3298825"/>
          <p14:tracePt t="3981" x="8115300" y="3298825"/>
          <p14:tracePt t="3991" x="8069263" y="3298825"/>
          <p14:tracePt t="4000" x="8008938" y="3298825"/>
          <p14:tracePt t="4016" x="7902575" y="3298825"/>
          <p14:tracePt t="4033" x="7864475" y="3306763"/>
          <p14:tracePt t="4085" x="7878763" y="3306763"/>
          <p14:tracePt t="4093" x="7924800" y="3330575"/>
          <p14:tracePt t="4101" x="7947025" y="3336925"/>
          <p14:tracePt t="4116" x="7954963" y="3336925"/>
          <p14:tracePt t="4149" x="7954963" y="3344863"/>
          <p14:tracePt t="4174" x="7947025" y="3344863"/>
          <p14:tracePt t="4181" x="7916863" y="3344863"/>
          <p14:tracePt t="4189" x="7878763" y="3336925"/>
          <p14:tracePt t="4199" x="7848600" y="3330575"/>
          <p14:tracePt t="4216" x="7794625" y="3322638"/>
          <p14:tracePt t="4233" x="7696200" y="3336925"/>
          <p14:tracePt t="4249" x="7688263" y="3344863"/>
          <p14:tracePt t="4284" x="7680325" y="3344863"/>
          <p14:tracePt t="4324" x="7650163" y="3368675"/>
          <p14:tracePt t="4332" x="7597775" y="3413125"/>
          <p14:tracePt t="4340" x="7543800" y="3444875"/>
          <p14:tracePt t="4349" x="7445375" y="3482975"/>
          <p14:tracePt t="4366" x="7254875" y="3551238"/>
          <p14:tracePt t="4383" x="7064375" y="3589338"/>
          <p14:tracePt t="4399" x="6727825" y="3665538"/>
          <p14:tracePt t="4416" x="6378575" y="3665538"/>
          <p14:tracePt t="4433" x="6027738" y="3665538"/>
          <p14:tracePt t="4449" x="5707063" y="3665538"/>
          <p14:tracePt t="4466" x="5516563" y="3665538"/>
          <p14:tracePt t="4483" x="5418138" y="3665538"/>
          <p14:tracePt t="4500" x="5372100" y="3665538"/>
          <p14:tracePt t="4573" x="5364163" y="3665538"/>
          <p14:tracePt t="4589" x="5349875" y="3665538"/>
          <p14:tracePt t="4597" x="5341938" y="3665538"/>
          <p14:tracePt t="4605" x="5311775" y="3665538"/>
          <p14:tracePt t="4616" x="5287963" y="3665538"/>
          <p14:tracePt t="4633" x="5143500" y="3665538"/>
          <p14:tracePt t="4649" x="4983163" y="3665538"/>
          <p14:tracePt t="4666" x="4899025" y="3665538"/>
          <p14:tracePt t="4683" x="4830763" y="3673475"/>
          <p14:tracePt t="4700" x="4808538" y="3673475"/>
          <p14:tracePt t="4808" x="4808538" y="3679825"/>
          <p14:tracePt t="4813" x="4800600" y="3695700"/>
          <p14:tracePt t="4821" x="4770438" y="3711575"/>
          <p14:tracePt t="4833" x="4716463" y="3733800"/>
          <p14:tracePt t="4850" x="4648200" y="3763963"/>
          <p14:tracePt t="4867" x="4632325" y="3771900"/>
          <p14:tracePt t="4901" x="4625975" y="3779838"/>
          <p14:tracePt t="4909" x="4625975" y="3787775"/>
          <p14:tracePt t="4917" x="4625975" y="3802063"/>
          <p14:tracePt t="4933" x="4708525" y="3863975"/>
          <p14:tracePt t="4950" x="4846638" y="3908425"/>
          <p14:tracePt t="4967" x="4991100" y="3946525"/>
          <p14:tracePt t="4983" x="5075238" y="3962400"/>
          <p14:tracePt t="5000" x="5127625" y="3978275"/>
          <p14:tracePt t="5017" x="5151438" y="3984625"/>
          <p14:tracePt t="5711" x="5151438" y="3992563"/>
          <p14:tracePt t="5717" x="5121275" y="3992563"/>
          <p14:tracePt t="5725" x="5089525" y="3992563"/>
          <p14:tracePt t="5734" x="5059363" y="3992563"/>
          <p14:tracePt t="5750" x="4930775" y="4060825"/>
          <p14:tracePt t="5767" x="4830763" y="4152900"/>
          <p14:tracePt t="5784" x="4664075" y="4267200"/>
          <p14:tracePt t="5800" x="4495800" y="4365625"/>
          <p14:tracePt t="5817" x="4359275" y="4441825"/>
          <p14:tracePt t="5834" x="4244975" y="4479925"/>
          <p14:tracePt t="5850" x="4175125" y="4503738"/>
          <p14:tracePt t="5867" x="4114800" y="4511675"/>
          <p14:tracePt t="5884" x="4008438" y="4541838"/>
          <p14:tracePt t="5900" x="3886200" y="4549775"/>
          <p14:tracePt t="5917" x="3733800" y="4549775"/>
          <p14:tracePt t="5934" x="3635375" y="4549775"/>
          <p14:tracePt t="5950" x="3390900" y="4441825"/>
          <p14:tracePt t="6285" x="3390900" y="4449763"/>
          <p14:tracePt t="6301" x="3375025" y="4449763"/>
          <p14:tracePt t="12893" x="3375025" y="4435475"/>
          <p14:tracePt t="12901" x="3375025" y="4403725"/>
          <p14:tracePt t="12909" x="3375025" y="4381500"/>
          <p14:tracePt t="12920" x="3382963" y="4381500"/>
          <p14:tracePt t="14182" x="3352800" y="4365625"/>
          <p14:tracePt t="14189" x="3314700" y="4343400"/>
          <p14:tracePt t="14197" x="3292475" y="4335463"/>
          <p14:tracePt t="14205" x="3268663" y="4335463"/>
          <p14:tracePt t="14220" x="3254375" y="4335463"/>
          <p14:tracePt t="14238" x="3162300" y="4275138"/>
          <p14:tracePt t="14253" x="3070225" y="4198938"/>
          <p14:tracePt t="14270" x="2963863" y="4130675"/>
          <p14:tracePt t="14287" x="2827338" y="4046538"/>
          <p14:tracePt t="14303" x="2628900" y="3940175"/>
          <p14:tracePt t="14320" x="2346325" y="3779838"/>
          <p14:tracePt t="14337" x="2079625" y="3665538"/>
          <p14:tracePt t="14353" x="1889125" y="3589338"/>
          <p14:tracePt t="14356" x="1820863" y="3551238"/>
          <p14:tracePt t="14370" x="1744663" y="3513138"/>
          <p14:tracePt t="14387" x="1584325" y="3421063"/>
          <p14:tracePt t="14404" x="1393825" y="3306763"/>
          <p14:tracePt t="14420" x="1325563" y="3268663"/>
          <p14:tracePt t="14437" x="1211263" y="3192463"/>
          <p14:tracePt t="14453" x="1189038" y="3184525"/>
          <p14:tracePt t="14470" x="1173163" y="3178175"/>
          <p14:tracePt t="14487" x="1165225" y="3170238"/>
          <p14:tracePt t="15045" x="1203325" y="3178175"/>
          <p14:tracePt t="15054" x="1311275" y="3216275"/>
          <p14:tracePt t="15061" x="1439863" y="3254375"/>
          <p14:tracePt t="15070" x="1660525" y="3314700"/>
          <p14:tracePt t="15087" x="2378075" y="3581400"/>
          <p14:tracePt t="15104" x="3444875" y="3856038"/>
          <p14:tracePt t="15120" x="4465638" y="3984625"/>
          <p14:tracePt t="15137" x="5295900" y="4114800"/>
          <p14:tracePt t="15154" x="5973763" y="4206875"/>
          <p14:tracePt t="15170" x="6316663" y="4229100"/>
          <p14:tracePt t="15187" x="6423025" y="4229100"/>
          <p14:tracePt t="15237" x="6408738" y="4229100"/>
          <p14:tracePt t="15245" x="6392863" y="4229100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62480" y="1768178"/>
            <a:ext cx="9226410" cy="36933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Median: </a:t>
            </a:r>
          </a:p>
          <a:p>
            <a:endPara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put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in order: (smallest Largest) </a:t>
            </a:r>
          </a:p>
          <a:p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5,  6,  9,  10,  11,  12,  14</a:t>
            </a:r>
          </a:p>
          <a:p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value of the median is the value 10</a:t>
            </a: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223565" y="3510844"/>
            <a:ext cx="583635" cy="470282"/>
          </a:xfrm>
          <a:prstGeom prst="rect">
            <a:avLst/>
          </a:prstGeom>
          <a:noFill/>
          <a:ln w="857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88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694"/>
    </mc:Choice>
    <mc:Fallback xmlns="">
      <p:transition advTm="4169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06" x="6180138" y="3787775"/>
          <p14:tracePt t="413" x="6156325" y="3787775"/>
          <p14:tracePt t="423" x="6073775" y="3817938"/>
          <p14:tracePt t="440" x="5813425" y="3946525"/>
          <p14:tracePt t="456" x="5516563" y="4038600"/>
          <p14:tracePt t="474" x="5143500" y="4144963"/>
          <p14:tracePt t="490" x="4746625" y="4213225"/>
          <p14:tracePt t="506" x="4495800" y="4259263"/>
          <p14:tracePt t="525" x="4389438" y="4275138"/>
          <p14:tracePt t="11797" x="4389438" y="4283075"/>
          <p14:tracePt t="11805" x="4441825" y="4152900"/>
          <p14:tracePt t="11813" x="4564063" y="4000500"/>
          <p14:tracePt t="11827" x="4625975" y="3902075"/>
          <p14:tracePt t="11844" x="4640263" y="3863975"/>
          <p14:tracePt t="11981" x="4648200" y="3863975"/>
          <p14:tracePt t="11997" x="4664075" y="3863975"/>
          <p14:tracePt t="12005" x="4670425" y="3863975"/>
          <p14:tracePt t="12069" x="4694238" y="3863975"/>
          <p14:tracePt t="12077" x="4732338" y="3863975"/>
          <p14:tracePt t="12087" x="4792663" y="3870325"/>
          <p14:tracePt t="12094" x="4854575" y="3886200"/>
          <p14:tracePt t="12111" x="5006975" y="3946525"/>
          <p14:tracePt t="12127" x="5165725" y="3970338"/>
          <p14:tracePt t="12144" x="5280025" y="3970338"/>
          <p14:tracePt t="12161" x="5341938" y="3970338"/>
          <p14:tracePt t="12177" x="5349875" y="3970338"/>
          <p14:tracePt t="12293" x="5356225" y="3970338"/>
          <p14:tracePt t="12437" x="5356225" y="3962400"/>
          <p14:tracePt t="12517" x="5402263" y="3946525"/>
          <p14:tracePt t="12525" x="5494338" y="3902075"/>
          <p14:tracePt t="12533" x="5600700" y="3878263"/>
          <p14:tracePt t="12544" x="5668963" y="3870325"/>
          <p14:tracePt t="12561" x="5775325" y="3848100"/>
          <p14:tracePt t="12577" x="5807075" y="3832225"/>
          <p14:tracePt t="12594" x="5813425" y="3825875"/>
          <p14:tracePt t="12837" x="5837238" y="3832225"/>
          <p14:tracePt t="12845" x="5851525" y="3908425"/>
          <p14:tracePt t="12854" x="5875338" y="3932238"/>
          <p14:tracePt t="12861" x="5883275" y="3946525"/>
          <p14:tracePt t="12878" x="5905500" y="3978275"/>
          <p14:tracePt t="12894" x="5921375" y="3984625"/>
          <p14:tracePt t="12989" x="5927725" y="3984625"/>
          <p14:tracePt t="12997" x="5927725" y="3946525"/>
          <p14:tracePt t="13011" x="5935663" y="3932238"/>
          <p14:tracePt t="13036" x="5935663" y="3916363"/>
          <p14:tracePt t="13045" x="5951538" y="3870325"/>
          <p14:tracePt t="13061" x="5959475" y="3856038"/>
          <p14:tracePt t="13277" x="5989638" y="3856038"/>
          <p14:tracePt t="13285" x="6027738" y="3863975"/>
          <p14:tracePt t="13294" x="6096000" y="3878263"/>
          <p14:tracePt t="13312" x="6294438" y="3924300"/>
          <p14:tracePt t="13328" x="6400800" y="3946525"/>
          <p14:tracePt t="13344" x="6477000" y="3946525"/>
          <p14:tracePt t="13361" x="6537325" y="3946525"/>
          <p14:tracePt t="13397" x="6537325" y="3940175"/>
          <p14:tracePt t="13421" x="6537325" y="3924300"/>
          <p14:tracePt t="13653" x="6545263" y="3916363"/>
          <p14:tracePt t="13661" x="6583363" y="3916363"/>
          <p14:tracePt t="13669" x="6645275" y="3916363"/>
          <p14:tracePt t="13678" x="6743700" y="3924300"/>
          <p14:tracePt t="13695" x="6896100" y="3932238"/>
          <p14:tracePt t="13711" x="7040563" y="3932238"/>
          <p14:tracePt t="13728" x="7154863" y="3932238"/>
          <p14:tracePt t="13745" x="7208838" y="3932238"/>
          <p14:tracePt t="13791" x="7208838" y="3908425"/>
          <p14:tracePt t="13797" x="7185025" y="3878263"/>
          <p14:tracePt t="13812" x="7185025" y="3870325"/>
          <p14:tracePt t="13974" x="7178675" y="3863975"/>
          <p14:tracePt t="13981" x="7162800" y="3863975"/>
          <p14:tracePt t="13995" x="7132638" y="3848100"/>
          <p14:tracePt t="14013" x="7116763" y="3848100"/>
          <p14:tracePt t="14237" x="7140575" y="3848100"/>
          <p14:tracePt t="14245" x="7170738" y="3848100"/>
          <p14:tracePt t="14253" x="7216775" y="3856038"/>
          <p14:tracePt t="14261" x="7246938" y="3863975"/>
          <p14:tracePt t="14278" x="7391400" y="3863975"/>
          <p14:tracePt t="14295" x="7475538" y="3863975"/>
          <p14:tracePt t="14311" x="7559675" y="3840163"/>
          <p14:tracePt t="14328" x="7604125" y="3825875"/>
          <p14:tracePt t="14361" x="7612063" y="3825875"/>
          <p14:tracePt t="14378" x="7612063" y="3817938"/>
          <p14:tracePt t="14395" x="7612063" y="3810000"/>
          <p14:tracePt t="14613" x="7612063" y="3802063"/>
          <p14:tracePt t="14621" x="7627938" y="3802063"/>
          <p14:tracePt t="14630" x="7642225" y="3802063"/>
          <p14:tracePt t="14645" x="7726363" y="3802063"/>
          <p14:tracePt t="14662" x="7848600" y="3802063"/>
          <p14:tracePt t="14678" x="7947025" y="3802063"/>
          <p14:tracePt t="14695" x="8023225" y="3802063"/>
          <p14:tracePt t="15205" x="8031163" y="3802063"/>
          <p14:tracePt t="15222" x="8023225" y="3832225"/>
          <p14:tracePt t="15229" x="8016875" y="3886200"/>
          <p14:tracePt t="15237" x="8001000" y="3916363"/>
          <p14:tracePt t="15245" x="7985125" y="3954463"/>
          <p14:tracePt t="15262" x="7924800" y="4060825"/>
          <p14:tracePt t="15278" x="7848600" y="4175125"/>
          <p14:tracePt t="15295" x="7750175" y="4305300"/>
          <p14:tracePt t="15312" x="7650163" y="4419600"/>
          <p14:tracePt t="15328" x="7566025" y="4525963"/>
          <p14:tracePt t="15345" x="7459663" y="4618038"/>
          <p14:tracePt t="15362" x="7375525" y="4694238"/>
          <p14:tracePt t="15379" x="7331075" y="4724400"/>
          <p14:tracePt t="15469" x="7323138" y="4708525"/>
          <p14:tracePt t="15477" x="7337425" y="4625975"/>
          <p14:tracePt t="15489" x="7375525" y="4549775"/>
          <p14:tracePt t="15496" x="7407275" y="4511675"/>
          <p14:tracePt t="15512" x="7413625" y="4479925"/>
          <p14:tracePt t="15566" x="7413625" y="4449763"/>
          <p14:tracePt t="15573" x="7391400" y="4397375"/>
          <p14:tracePt t="15581" x="7307263" y="4351338"/>
          <p14:tracePt t="15595" x="7223125" y="4327525"/>
          <p14:tracePt t="15612" x="7078663" y="4289425"/>
          <p14:tracePt t="15629" x="6835775" y="4267200"/>
          <p14:tracePt t="15645" x="6659563" y="4267200"/>
          <p14:tracePt t="15662" x="6515100" y="4283075"/>
          <p14:tracePt t="15679" x="6461125" y="4305300"/>
          <p14:tracePt t="15949" x="6515100" y="4305300"/>
          <p14:tracePt t="15957" x="6645275" y="4289425"/>
          <p14:tracePt t="15965" x="6858000" y="4267200"/>
          <p14:tracePt t="15979" x="7064375" y="4229100"/>
          <p14:tracePt t="15997" x="7712075" y="4144963"/>
          <p14:tracePt t="16012" x="7954963" y="4098925"/>
          <p14:tracePt t="16029" x="8610600" y="4000500"/>
          <p14:tracePt t="16045" x="8931275" y="3946525"/>
          <p14:tracePt t="16062" x="9059863" y="3902075"/>
          <p14:tracePt t="16079" x="9067800" y="3894138"/>
          <p14:tracePt t="16117" x="9067800" y="3878263"/>
          <p14:tracePt t="16129" x="9067800" y="3870325"/>
          <p14:tracePt t="16145" x="9067800" y="3856038"/>
          <p14:tracePt t="16229" x="9067800" y="3848100"/>
          <p14:tracePt t="16245" x="9051925" y="3840163"/>
          <p14:tracePt t="16253" x="9013825" y="3817938"/>
          <p14:tracePt t="16262" x="8991600" y="3802063"/>
          <p14:tracePt t="16279" x="8923338" y="3771900"/>
          <p14:tracePt t="16296" x="8831263" y="3749675"/>
          <p14:tracePt t="16312" x="8694738" y="3741738"/>
          <p14:tracePt t="16329" x="8588375" y="3741738"/>
          <p14:tracePt t="16346" x="8526463" y="3763963"/>
          <p14:tracePt t="16362" x="8488363" y="3787775"/>
          <p14:tracePt t="16379" x="8435975" y="3817938"/>
          <p14:tracePt t="16396" x="8366125" y="3870325"/>
          <p14:tracePt t="16412" x="8343900" y="3878263"/>
          <p14:tracePt t="16429" x="8275638" y="3902075"/>
          <p14:tracePt t="16446" x="8229600" y="3908425"/>
          <p14:tracePt t="16462" x="8183563" y="3916363"/>
          <p14:tracePt t="16479" x="8123238" y="3916363"/>
          <p14:tracePt t="16496" x="7985125" y="3916363"/>
          <p14:tracePt t="16512" x="7848600" y="3940175"/>
          <p14:tracePt t="16529" x="7756525" y="3954463"/>
          <p14:tracePt t="16546" x="7712075" y="3978275"/>
          <p14:tracePt t="16562" x="7680325" y="3978275"/>
          <p14:tracePt t="16579" x="7566025" y="4008438"/>
          <p14:tracePt t="16596" x="7337425" y="4076700"/>
          <p14:tracePt t="16612" x="6537325" y="4191000"/>
          <p14:tracePt t="16629" x="5875338" y="4206875"/>
          <p14:tracePt t="16646" x="5402263" y="4206875"/>
          <p14:tracePt t="16662" x="5121275" y="4206875"/>
          <p14:tracePt t="16679" x="4991100" y="4206875"/>
          <p14:tracePt t="16696" x="4983163" y="4206875"/>
          <p14:tracePt t="16749" x="4983163" y="4168775"/>
          <p14:tracePt t="16757" x="4983163" y="4076700"/>
          <p14:tracePt t="16765" x="4999038" y="4030663"/>
          <p14:tracePt t="16779" x="4999038" y="4016375"/>
          <p14:tracePt t="16796" x="4999038" y="4008438"/>
          <p14:tracePt t="16812" x="5006975" y="3894138"/>
          <p14:tracePt t="16846" x="5013325" y="3870325"/>
          <p14:tracePt t="16862" x="5029200" y="3787775"/>
          <p14:tracePt t="16879" x="5037138" y="3779838"/>
          <p14:tracePt t="16896" x="5051425" y="3741738"/>
          <p14:tracePt t="16912" x="5097463" y="3703638"/>
          <p14:tracePt t="16929" x="5181600" y="3665538"/>
          <p14:tracePt t="16946" x="5287963" y="3635375"/>
          <p14:tracePt t="16962" x="5394325" y="3597275"/>
          <p14:tracePt t="16979" x="5478463" y="3573463"/>
          <p14:tracePt t="16996" x="5494338" y="3565525"/>
          <p14:tracePt t="17029" x="5502275" y="3565525"/>
          <p14:tracePt t="17221" x="5478463" y="3573463"/>
          <p14:tracePt t="17229" x="5456238" y="3589338"/>
          <p14:tracePt t="17237" x="5440363" y="3603625"/>
          <p14:tracePt t="17246" x="5418138" y="3611563"/>
          <p14:tracePt t="17262" x="5380038" y="3641725"/>
          <p14:tracePt t="17296" x="5372100" y="3649663"/>
          <p14:tracePt t="17421" x="5372100" y="3635375"/>
          <p14:tracePt t="17429" x="5372100" y="3619500"/>
          <p14:tracePt t="17453" x="5372100" y="3603625"/>
          <p14:tracePt t="17461" x="5372100" y="3581400"/>
          <p14:tracePt t="17469" x="5372100" y="3565525"/>
          <p14:tracePt t="17493" x="5372100" y="3551238"/>
          <p14:tracePt t="17501" x="5372100" y="3527425"/>
          <p14:tracePt t="17513" x="5380038" y="3527425"/>
          <p14:tracePt t="17531" x="5387975" y="3513138"/>
          <p14:tracePt t="17821" x="5402263" y="3505200"/>
          <p14:tracePt t="17829" x="5432425" y="3497263"/>
          <p14:tracePt t="17837" x="5440363" y="3482975"/>
          <p14:tracePt t="17846" x="5448300" y="3482975"/>
          <p14:tracePt t="17863" x="5464175" y="3467100"/>
          <p14:tracePt t="17916" x="5470525" y="3467100"/>
          <p14:tracePt t="18069" x="5470525" y="3459163"/>
          <p14:tracePt t="18077" x="5464175" y="3459163"/>
          <p14:tracePt t="18093" x="5456238" y="3459163"/>
          <p14:tracePt t="18117" x="5448300" y="3459163"/>
          <p14:tracePt t="18197" x="5432425" y="3467100"/>
          <p14:tracePt t="18206" x="5402263" y="3482975"/>
          <p14:tracePt t="18213" x="5387975" y="3497263"/>
          <p14:tracePt t="18230" x="5349875" y="3527425"/>
          <p14:tracePt t="18246" x="5287963" y="3589338"/>
          <p14:tracePt t="18263" x="5203825" y="3665538"/>
          <p14:tracePt t="18280" x="5127625" y="3741738"/>
          <p14:tracePt t="18296" x="5083175" y="3810000"/>
          <p14:tracePt t="18313" x="5045075" y="3863975"/>
          <p14:tracePt t="18330" x="5021263" y="3894138"/>
          <p14:tracePt t="18346" x="5021263" y="3902075"/>
          <p14:tracePt t="18573" x="5045075" y="3908425"/>
          <p14:tracePt t="18581" x="5127625" y="3908425"/>
          <p14:tracePt t="18589" x="5241925" y="3894138"/>
          <p14:tracePt t="18597" x="5470525" y="3894138"/>
          <p14:tracePt t="18613" x="5883275" y="3894138"/>
          <p14:tracePt t="18630" x="6278563" y="3894138"/>
          <p14:tracePt t="18646" x="6675438" y="3886200"/>
          <p14:tracePt t="18663" x="7178675" y="3856038"/>
          <p14:tracePt t="18680" x="7589838" y="3825875"/>
          <p14:tracePt t="18696" x="7924800" y="3779838"/>
          <p14:tracePt t="18713" x="8169275" y="3756025"/>
          <p14:tracePt t="18731" x="8321675" y="3695700"/>
          <p14:tracePt t="18746" x="8359775" y="3679825"/>
          <p14:tracePt t="18780" x="8366125" y="3679825"/>
          <p14:tracePt t="18869" x="8366125" y="3673475"/>
          <p14:tracePt t="18877" x="8374063" y="3641725"/>
          <p14:tracePt t="18885" x="8404225" y="3611563"/>
          <p14:tracePt t="18896" x="8412163" y="3603625"/>
          <p14:tracePt t="18913" x="8428038" y="3589338"/>
          <p14:tracePt t="18930" x="8450263" y="3559175"/>
          <p14:tracePt t="19005" x="8450263" y="3551238"/>
          <p14:tracePt t="19021" x="8450263" y="3543300"/>
          <p14:tracePt t="19037" x="8435975" y="3543300"/>
          <p14:tracePt t="19046" x="8420100" y="3543300"/>
          <p14:tracePt t="19053" x="8389938" y="3543300"/>
          <p14:tracePt t="19063" x="8335963" y="3565525"/>
          <p14:tracePt t="19080" x="8183563" y="3657600"/>
          <p14:tracePt t="19097" x="7985125" y="3779838"/>
          <p14:tracePt t="19113" x="7772400" y="3894138"/>
          <p14:tracePt t="19130" x="7612063" y="3984625"/>
          <p14:tracePt t="19147" x="7527925" y="4038600"/>
          <p14:tracePt t="19365" x="7527925" y="4030663"/>
          <p14:tracePt t="19373" x="7527925" y="3992563"/>
          <p14:tracePt t="19381" x="7527925" y="3962400"/>
          <p14:tracePt t="19397" x="7527925" y="3902075"/>
          <p14:tracePt t="19413" x="7551738" y="3794125"/>
          <p14:tracePt t="19430" x="7573963" y="3711575"/>
          <p14:tracePt t="19447" x="7597775" y="3665538"/>
          <p14:tracePt t="19463" x="7612063" y="3635375"/>
          <p14:tracePt t="19480" x="7612063" y="3627438"/>
          <p14:tracePt t="19497" x="7612063" y="3611563"/>
          <p14:tracePt t="19513" x="7620000" y="3603625"/>
          <p14:tracePt t="19557" x="7627938" y="3597275"/>
          <p14:tracePt t="19565" x="7627938" y="3589338"/>
          <p14:tracePt t="19582" x="7635875" y="3581400"/>
          <p14:tracePt t="19597" x="7650163" y="3551238"/>
          <p14:tracePt t="19613" x="7666038" y="3535363"/>
          <p14:tracePt t="19630" x="7688263" y="3513138"/>
          <p14:tracePt t="19647" x="7704138" y="3505200"/>
          <p14:tracePt t="19797" x="7688263" y="3513138"/>
          <p14:tracePt t="19805" x="7666038" y="3551238"/>
          <p14:tracePt t="19813" x="7635875" y="3597275"/>
          <p14:tracePt t="19830" x="7559675" y="3679825"/>
          <p14:tracePt t="19847" x="7459663" y="3794125"/>
          <p14:tracePt t="19864" x="7369175" y="3878263"/>
          <p14:tracePt t="19880" x="7299325" y="3954463"/>
          <p14:tracePt t="19897" x="7277100" y="4000500"/>
          <p14:tracePt t="19914" x="7269163" y="4008438"/>
          <p14:tracePt t="20101" x="7261225" y="4008438"/>
          <p14:tracePt t="20109" x="7231063" y="4008438"/>
          <p14:tracePt t="20117" x="7154863" y="3992563"/>
          <p14:tracePt t="20130" x="7018338" y="3992563"/>
          <p14:tracePt t="20147" x="6621463" y="3978275"/>
          <p14:tracePt t="20164" x="6240463" y="3970338"/>
          <p14:tracePt t="20181" x="5654675" y="3908425"/>
          <p14:tracePt t="20197" x="5502275" y="3878263"/>
          <p14:tracePt t="20214" x="5470525" y="3870325"/>
          <p14:tracePt t="20230" x="5470525" y="3856038"/>
          <p14:tracePt t="20247" x="5516563" y="3825875"/>
          <p14:tracePt t="20264" x="5584825" y="3810000"/>
          <p14:tracePt t="20281" x="5622925" y="3787775"/>
          <p14:tracePt t="20297" x="5630863" y="3779838"/>
          <p14:tracePt t="20314" x="5630863" y="3771900"/>
          <p14:tracePt t="20330" x="5630863" y="3763963"/>
          <p14:tracePt t="20347" x="5630863" y="3733800"/>
          <p14:tracePt t="20364" x="5630863" y="3687763"/>
          <p14:tracePt t="20380" x="5630863" y="3665538"/>
          <p14:tracePt t="20397" x="5630863" y="3641725"/>
          <p14:tracePt t="20461" x="5638800" y="3635375"/>
          <p14:tracePt t="20469" x="5654675" y="3635375"/>
          <p14:tracePt t="20480" x="5654675" y="3627438"/>
          <p14:tracePt t="20497" x="5684838" y="3619500"/>
          <p14:tracePt t="20514" x="5699125" y="3611563"/>
          <p14:tracePt t="20530" x="5699125" y="3603625"/>
          <p14:tracePt t="20547" x="5707063" y="3603625"/>
          <p14:tracePt t="20564" x="5707063" y="3597275"/>
          <p14:tracePt t="20669" x="5684838" y="3649663"/>
          <p14:tracePt t="20677" x="5638800" y="3717925"/>
          <p14:tracePt t="20685" x="5600700" y="3787775"/>
          <p14:tracePt t="20697" x="5554663" y="3848100"/>
          <p14:tracePt t="20714" x="5486400" y="3932238"/>
          <p14:tracePt t="20731" x="5470525" y="3946525"/>
          <p14:tracePt t="20869" x="5486400" y="3924300"/>
          <p14:tracePt t="20877" x="5532438" y="3902075"/>
          <p14:tracePt t="20885" x="5592763" y="3878263"/>
          <p14:tracePt t="20897" x="5654675" y="3856038"/>
          <p14:tracePt t="20914" x="5829300" y="3794125"/>
          <p14:tracePt t="20930" x="5973763" y="3756025"/>
          <p14:tracePt t="20948" x="6118225" y="3695700"/>
          <p14:tracePt t="20964" x="6134100" y="3687763"/>
          <p14:tracePt t="20980" x="6142038" y="3679825"/>
          <p14:tracePt t="21004" x="6142038" y="3673475"/>
          <p14:tracePt t="21117" x="6142038" y="3665538"/>
          <p14:tracePt t="21125" x="6118225" y="3703638"/>
          <p14:tracePt t="21133" x="6088063" y="3763963"/>
          <p14:tracePt t="21147" x="6065838" y="3817938"/>
          <p14:tracePt t="21164" x="6019800" y="3908425"/>
          <p14:tracePt t="21181" x="5989638" y="3962400"/>
          <p14:tracePt t="21221" x="5989638" y="3970338"/>
          <p14:tracePt t="21231" x="5989638" y="3978275"/>
          <p14:tracePt t="21247" x="6096000" y="3992563"/>
          <p14:tracePt t="21264" x="6286500" y="3946525"/>
          <p14:tracePt t="21281" x="6575425" y="3870325"/>
          <p14:tracePt t="21297" x="6926263" y="3771900"/>
          <p14:tracePt t="21314" x="7170738" y="3711575"/>
          <p14:tracePt t="21331" x="7361238" y="3649663"/>
          <p14:tracePt t="21348" x="7437438" y="3635375"/>
          <p14:tracePt t="21477" x="7451725" y="3641725"/>
          <p14:tracePt t="21486" x="7451725" y="3679825"/>
          <p14:tracePt t="21497" x="7451725" y="3711575"/>
          <p14:tracePt t="21514" x="7451725" y="3794125"/>
          <p14:tracePt t="21531" x="7451725" y="3894138"/>
          <p14:tracePt t="21548" x="7445375" y="3962400"/>
          <p14:tracePt t="21629" x="7451725" y="3940175"/>
          <p14:tracePt t="21637" x="7505700" y="3908425"/>
          <p14:tracePt t="21647" x="7543800" y="3878263"/>
          <p14:tracePt t="21664" x="7635875" y="3825875"/>
          <p14:tracePt t="21681" x="7680325" y="3802063"/>
          <p14:tracePt t="21741" x="7658100" y="3802063"/>
          <p14:tracePt t="21749" x="7581900" y="3802063"/>
          <p14:tracePt t="21757" x="7497763" y="3825875"/>
          <p14:tracePt t="21766" x="7375525" y="3870325"/>
          <p14:tracePt t="21781" x="7056438" y="3984625"/>
          <p14:tracePt t="21798" x="6850063" y="4054475"/>
          <p14:tracePt t="21814" x="6735763" y="4068763"/>
          <p14:tracePt t="21831" x="6721475" y="4068763"/>
          <p14:tracePt t="21864" x="6735763" y="4030663"/>
          <p14:tracePt t="21881" x="6811963" y="3954463"/>
          <p14:tracePt t="21898" x="6926263" y="3863975"/>
          <p14:tracePt t="21914" x="7018338" y="3787775"/>
          <p14:tracePt t="21931" x="7116763" y="3725863"/>
          <p14:tracePt t="21948" x="7154863" y="3695700"/>
          <p14:tracePt t="21997" x="7154863" y="3687763"/>
          <p14:tracePt t="22005" x="7140575" y="3687763"/>
          <p14:tracePt t="22014" x="7116763" y="3687763"/>
          <p14:tracePt t="22031" x="7032625" y="3695700"/>
          <p14:tracePt t="22048" x="6980238" y="3717925"/>
          <p14:tracePt t="22064" x="6964363" y="3733800"/>
          <p14:tracePt t="22081" x="6956425" y="3733800"/>
          <p14:tracePt t="22098" x="6956425" y="3741738"/>
          <p14:tracePt t="22125" x="6964363" y="3741738"/>
          <p14:tracePt t="22141" x="6988175" y="3741738"/>
          <p14:tracePt t="22149" x="7010400" y="3741738"/>
          <p14:tracePt t="22164" x="7048500" y="3711575"/>
          <p14:tracePt t="22181" x="7070725" y="3679825"/>
          <p14:tracePt t="22198" x="7078663" y="3635375"/>
          <p14:tracePt t="22214" x="7078663" y="3603625"/>
          <p14:tracePt t="22231" x="7078663" y="3573463"/>
          <p14:tracePt t="22248" x="7048500" y="3543300"/>
          <p14:tracePt t="22264" x="7002463" y="3535363"/>
          <p14:tracePt t="22281" x="6918325" y="3513138"/>
          <p14:tracePt t="22298" x="6759575" y="3505200"/>
          <p14:tracePt t="22314" x="6545263" y="3513138"/>
          <p14:tracePt t="22331" x="6270625" y="3611563"/>
          <p14:tracePt t="22348" x="6019800" y="3763963"/>
          <p14:tracePt t="22364" x="5897563" y="3894138"/>
          <p14:tracePt t="22381" x="5867400" y="4000500"/>
          <p14:tracePt t="22398" x="5867400" y="4098925"/>
          <p14:tracePt t="22414" x="5935663" y="4175125"/>
          <p14:tracePt t="22431" x="6134100" y="4213225"/>
          <p14:tracePt t="22448" x="6446838" y="4213225"/>
          <p14:tracePt t="22464" x="6751638" y="4191000"/>
          <p14:tracePt t="22481" x="7018338" y="4092575"/>
          <p14:tracePt t="22498" x="7108825" y="3992563"/>
          <p14:tracePt t="22514" x="7132638" y="3908425"/>
          <p14:tracePt t="22531" x="7132638" y="3794125"/>
          <p14:tracePt t="22548" x="7048500" y="3673475"/>
          <p14:tracePt t="22564" x="6751638" y="3559175"/>
          <p14:tracePt t="22581" x="6537325" y="3551238"/>
          <p14:tracePt t="22598" x="6400800" y="3589338"/>
          <p14:tracePt t="22614" x="6316663" y="3665538"/>
          <p14:tracePt t="22631" x="6278563" y="3756025"/>
          <p14:tracePt t="22648" x="6278563" y="3817938"/>
          <p14:tracePt t="22664" x="6278563" y="3863975"/>
          <p14:tracePt t="22681" x="6332538" y="3870325"/>
          <p14:tracePt t="22698" x="6469063" y="3870325"/>
          <p14:tracePt t="22714" x="6629400" y="3832225"/>
          <p14:tracePt t="22731" x="6751638" y="3763963"/>
          <p14:tracePt t="22748" x="6804025" y="3695700"/>
          <p14:tracePt t="22764" x="6811963" y="3619500"/>
          <p14:tracePt t="22781" x="6797675" y="3573463"/>
          <p14:tracePt t="22798" x="6689725" y="3543300"/>
          <p14:tracePt t="22814" x="6537325" y="3535363"/>
          <p14:tracePt t="22831" x="6384925" y="3611563"/>
          <p14:tracePt t="22848" x="6264275" y="3725863"/>
          <p14:tracePt t="22864" x="6218238" y="3825875"/>
          <p14:tracePt t="22881" x="6218238" y="3863975"/>
          <p14:tracePt t="22898" x="6232525" y="3908425"/>
          <p14:tracePt t="22914" x="6346825" y="3924300"/>
          <p14:tracePt t="22931" x="6683375" y="3916363"/>
          <p14:tracePt t="22948" x="6888163" y="3856038"/>
          <p14:tracePt t="22964" x="6994525" y="3771900"/>
          <p14:tracePt t="22981" x="6994525" y="3711575"/>
          <p14:tracePt t="22998" x="6942138" y="3603625"/>
          <p14:tracePt t="23014" x="6827838" y="3535363"/>
          <p14:tracePt t="23031" x="6667500" y="3505200"/>
          <p14:tracePt t="23048" x="6499225" y="3505200"/>
          <p14:tracePt t="23064" x="6384925" y="3573463"/>
          <p14:tracePt t="23081" x="6340475" y="3703638"/>
          <p14:tracePt t="23098" x="6340475" y="3802063"/>
          <p14:tracePt t="23100" x="6340475" y="3840163"/>
          <p14:tracePt t="23114" x="6362700" y="3870325"/>
          <p14:tracePt t="23131" x="6461125" y="3916363"/>
          <p14:tracePt t="23148" x="6659563" y="3932238"/>
          <p14:tracePt t="23164" x="6880225" y="3848100"/>
          <p14:tracePt t="23181" x="6911975" y="3771900"/>
          <p14:tracePt t="23198" x="6911975" y="3627438"/>
          <p14:tracePt t="23214" x="6804025" y="3497263"/>
          <p14:tracePt t="23231" x="6659563" y="3429000"/>
          <p14:tracePt t="23248" x="6507163" y="3413125"/>
          <p14:tracePt t="23264" x="6384925" y="3459163"/>
          <p14:tracePt t="23281" x="6302375" y="3603625"/>
          <p14:tracePt t="23298" x="6278563" y="3763963"/>
          <p14:tracePt t="23315" x="6278563" y="3908425"/>
          <p14:tracePt t="23331" x="6354763" y="4022725"/>
          <p14:tracePt t="23348" x="6499225" y="4054475"/>
          <p14:tracePt t="23365" x="6797675" y="4008438"/>
          <p14:tracePt t="23381" x="6873875" y="3902075"/>
          <p14:tracePt t="23398" x="6873875" y="3779838"/>
          <p14:tracePt t="23415" x="6819900" y="3657600"/>
          <p14:tracePt t="23431" x="6659563" y="3565525"/>
          <p14:tracePt t="23448" x="6446838" y="3521075"/>
          <p14:tracePt t="23465" x="6270625" y="3559175"/>
          <p14:tracePt t="23481" x="6156325" y="3679825"/>
          <p14:tracePt t="23498" x="6118225" y="3848100"/>
          <p14:tracePt t="23515" x="6118225" y="3978275"/>
          <p14:tracePt t="23532" x="6188075" y="4060825"/>
          <p14:tracePt t="23548" x="6400800" y="4076700"/>
          <p14:tracePt t="23565" x="6591300" y="4046538"/>
          <p14:tracePt t="23581" x="6675438" y="3946525"/>
          <p14:tracePt t="23598" x="6683375" y="3863975"/>
          <p14:tracePt t="23615" x="6667500" y="3771900"/>
          <p14:tracePt t="23631" x="6599238" y="3703638"/>
          <p14:tracePt t="23648" x="6523038" y="3679825"/>
          <p14:tracePt t="23665" x="6408738" y="3687763"/>
          <p14:tracePt t="23681" x="6294438" y="3794125"/>
          <p14:tracePt t="23698" x="6264275" y="3916363"/>
          <p14:tracePt t="23715" x="6264275" y="4008438"/>
          <p14:tracePt t="23732" x="6384925" y="4092575"/>
          <p14:tracePt t="23748" x="6659563" y="4092575"/>
          <p14:tracePt t="23765" x="6926263" y="3984625"/>
          <p14:tracePt t="23781" x="7032625" y="3863975"/>
          <p14:tracePt t="23798" x="7032625" y="3741738"/>
          <p14:tracePt t="23815" x="6911975" y="3603625"/>
          <p14:tracePt t="23831" x="6675438" y="3543300"/>
          <p14:tracePt t="23848" x="6294438" y="3535363"/>
          <p14:tracePt t="23865" x="6065838" y="3619500"/>
          <p14:tracePt t="23881" x="5965825" y="3771900"/>
          <p14:tracePt t="23898" x="5951538" y="3894138"/>
          <p14:tracePt t="23915" x="6049963" y="3992563"/>
          <p14:tracePt t="23932" x="6607175" y="4030663"/>
          <p14:tracePt t="23948" x="6972300" y="3954463"/>
          <p14:tracePt t="23965" x="7086600" y="3878263"/>
          <p14:tracePt t="23981" x="7094538" y="3817938"/>
          <p14:tracePt t="23998" x="7018338" y="3763963"/>
          <p14:tracePt t="24015" x="6797675" y="3717925"/>
          <p14:tracePt t="24031" x="6461125" y="3717925"/>
          <p14:tracePt t="24048" x="6286500" y="3771900"/>
          <p14:tracePt t="24065" x="6256338" y="3802063"/>
          <p14:tracePt t="24100" x="6270625" y="3817938"/>
          <p14:tracePt t="24115" x="6362700" y="3817938"/>
          <p14:tracePt t="24132" x="6659563" y="3763963"/>
          <p14:tracePt t="24148" x="6683375" y="3733800"/>
          <p14:tracePt t="24181" x="6683375" y="3725863"/>
          <p14:tracePt t="24198" x="6575425" y="3725863"/>
          <p14:tracePt t="24215" x="6416675" y="3825875"/>
          <p14:tracePt t="24232" x="6324600" y="3902075"/>
          <p14:tracePt t="24249" x="6308725" y="3924300"/>
          <p14:tracePt t="24282" x="6308725" y="3932238"/>
          <p14:tracePt t="24298" x="6507163" y="3863975"/>
          <p14:tracePt t="24315" x="6675438" y="3787775"/>
          <p14:tracePt t="24332" x="6743700" y="3703638"/>
          <p14:tracePt t="24348" x="6751638" y="3657600"/>
          <p14:tracePt t="24382" x="6735763" y="3657600"/>
          <p14:tracePt t="24398" x="6637338" y="3771900"/>
          <p14:tracePt t="24415" x="6575425" y="3940175"/>
          <p14:tracePt t="24432" x="6545263" y="4054475"/>
          <p14:tracePt t="24448" x="6545263" y="4084638"/>
          <p14:tracePt t="24482" x="6575425" y="4068763"/>
          <p14:tracePt t="24498" x="6651625" y="3924300"/>
          <p14:tracePt t="24515" x="6697663" y="3779838"/>
          <p14:tracePt t="24532" x="6705600" y="3641725"/>
          <p14:tracePt t="24548" x="6705600" y="3603625"/>
          <p14:tracePt t="24582" x="6689725" y="3603625"/>
          <p14:tracePt t="24598" x="6621463" y="3763963"/>
          <p14:tracePt t="24615" x="6575425" y="3940175"/>
          <p14:tracePt t="24632" x="6530975" y="4054475"/>
          <p14:tracePt t="24648" x="6523038" y="4068763"/>
          <p14:tracePt t="24682" x="6523038" y="4008438"/>
          <p14:tracePt t="24698" x="6553200" y="3894138"/>
          <p14:tracePt t="24715" x="6561138" y="3763963"/>
          <p14:tracePt t="24732" x="6569075" y="3725863"/>
          <p14:tracePt t="24772" x="6545263" y="3779838"/>
          <p14:tracePt t="24780" x="6515100" y="3870325"/>
          <p14:tracePt t="24788" x="6499225" y="3970338"/>
          <p14:tracePt t="24798" x="6469063" y="4068763"/>
          <p14:tracePt t="24815" x="6454775" y="4175125"/>
          <p14:tracePt t="24832" x="6454775" y="4191000"/>
          <p14:tracePt t="24865" x="6454775" y="4168775"/>
          <p14:tracePt t="24882" x="6454775" y="3984625"/>
          <p14:tracePt t="24898" x="6454775" y="3802063"/>
          <p14:tracePt t="24915" x="6454775" y="3657600"/>
          <p14:tracePt t="24956" x="6454775" y="3725863"/>
          <p14:tracePt t="24965" x="6454775" y="3863975"/>
          <p14:tracePt t="24982" x="6454775" y="4237038"/>
          <p14:tracePt t="24998" x="6454775" y="4465638"/>
          <p14:tracePt t="25015" x="6484938" y="4564063"/>
          <p14:tracePt t="25032" x="6492875" y="4572000"/>
          <p14:tracePt t="25048" x="6515100" y="4525963"/>
          <p14:tracePt t="25065" x="6561138" y="4327525"/>
          <p14:tracePt t="25082" x="6561138" y="4168775"/>
          <p14:tracePt t="25098" x="6553200" y="4016375"/>
          <p14:tracePt t="25101" x="6545263" y="3992563"/>
          <p14:tracePt t="25115" x="6545263" y="3984625"/>
          <p14:tracePt t="25132" x="6537325" y="3978275"/>
          <p14:tracePt t="25149" x="6499225" y="4106863"/>
          <p14:tracePt t="25166" x="6461125" y="4321175"/>
          <p14:tracePt t="25182" x="6454775" y="4479925"/>
          <p14:tracePt t="25199" x="6454775" y="4549775"/>
          <p14:tracePt t="25252" x="6454775" y="4511675"/>
          <p14:tracePt t="25260" x="6454775" y="4465638"/>
          <p14:tracePt t="25268" x="6430963" y="4411663"/>
          <p14:tracePt t="25282" x="6430963" y="4373563"/>
          <p14:tracePt t="25299" x="6423025" y="4335463"/>
          <p14:tracePt t="25357" x="6423025" y="4365625"/>
          <p14:tracePt t="25365" x="6423025" y="4389438"/>
          <p14:tracePt t="25373" x="6423025" y="4397375"/>
          <p14:tracePt t="25429" x="6423025" y="4327525"/>
          <p14:tracePt t="25437" x="6423025" y="4297363"/>
          <p14:tracePt t="25449" x="6423025" y="4267200"/>
          <p14:tracePt t="25466" x="6423025" y="4213225"/>
          <p14:tracePt t="25509" x="6423025" y="4259263"/>
          <p14:tracePt t="25517" x="6423025" y="4351338"/>
          <p14:tracePt t="25532" x="6423025" y="4479925"/>
          <p14:tracePt t="25549" x="6423025" y="4541838"/>
          <p14:tracePt t="25566" x="6430963" y="4549775"/>
          <p14:tracePt t="25601" x="6430963" y="4518025"/>
          <p14:tracePt t="25616" x="6454775" y="4403725"/>
          <p14:tracePt t="25632" x="6454775" y="4351338"/>
          <p14:tracePt t="25649" x="6454775" y="4305300"/>
          <p14:tracePt t="25709" x="6454775" y="4359275"/>
          <p14:tracePt t="25717" x="6454775" y="4373563"/>
          <p14:tracePt t="25725" x="6454775" y="4397375"/>
          <p14:tracePt t="25733" x="6454775" y="4419600"/>
          <p14:tracePt t="25749" x="6454775" y="4427538"/>
          <p14:tracePt t="25766" x="6461125" y="4427538"/>
          <p14:tracePt t="25829" x="6461125" y="4419600"/>
          <p14:tracePt t="25837" x="6461125" y="4411663"/>
          <p14:tracePt t="26381" x="6492875" y="4427538"/>
          <p14:tracePt t="26389" x="6575425" y="4525963"/>
          <p14:tracePt t="26399" x="6659563" y="4625975"/>
          <p14:tracePt t="26416" x="6865938" y="4746625"/>
          <p14:tracePt t="26433" x="7200900" y="4860925"/>
          <p14:tracePt t="26449" x="7527925" y="4892675"/>
          <p14:tracePt t="26466" x="7794625" y="4914900"/>
          <p14:tracePt t="26483" x="7970838" y="4914900"/>
          <p14:tracePt t="26499" x="8016875" y="4914900"/>
          <p14:tracePt t="26533" x="8023225" y="4899025"/>
          <p14:tracePt t="26549" x="7886700" y="4830763"/>
          <p14:tracePt t="26567" x="7627938" y="4778375"/>
          <p14:tracePt t="26583" x="7475538" y="4762500"/>
          <p14:tracePt t="26599" x="7429500" y="4762500"/>
          <p14:tracePt t="26616" x="7421563" y="4762500"/>
          <p14:tracePt t="26653" x="7421563" y="4778375"/>
          <p14:tracePt t="26661" x="7451725" y="4822825"/>
          <p14:tracePt t="26669" x="7521575" y="4846638"/>
          <p14:tracePt t="26683" x="7566025" y="4868863"/>
          <p14:tracePt t="26699" x="7650163" y="4899025"/>
          <p14:tracePt t="26765" x="7612063" y="4899025"/>
          <p14:tracePt t="26773" x="7573963" y="4899025"/>
          <p14:tracePt t="26782" x="7527925" y="4892675"/>
          <p14:tracePt t="26799" x="7505700" y="4892675"/>
          <p14:tracePt t="26837" x="7497763" y="4892675"/>
          <p14:tracePt t="27429" x="7505700" y="4860925"/>
          <p14:tracePt t="27438" x="7627938" y="4770438"/>
          <p14:tracePt t="27450" x="7750175" y="4702175"/>
          <p14:tracePt t="27466" x="7932738" y="4572000"/>
          <p14:tracePt t="27483" x="8039100" y="4495800"/>
          <p14:tracePt t="27500" x="8099425" y="4419600"/>
          <p14:tracePt t="27516" x="8115300" y="4397375"/>
          <p14:tracePt t="28613" x="8085138" y="4389438"/>
          <p14:tracePt t="28621" x="8023225" y="4365625"/>
          <p14:tracePt t="28629" x="7962900" y="4359275"/>
          <p14:tracePt t="28637" x="7886700" y="4335463"/>
          <p14:tracePt t="28650" x="7832725" y="4327525"/>
          <p14:tracePt t="28667" x="7704138" y="4327525"/>
          <p14:tracePt t="28684" x="7483475" y="4351338"/>
          <p14:tracePt t="28700" x="7391400" y="4365625"/>
          <p14:tracePt t="28717" x="7361238" y="4365625"/>
          <p14:tracePt t="35549" x="7285038" y="4365625"/>
          <p14:tracePt t="35557" x="7124700" y="4343400"/>
          <p14:tracePt t="35569" x="6918325" y="4283075"/>
          <p14:tracePt t="35586" x="6530975" y="4191000"/>
          <p14:tracePt t="35604" x="6096000" y="4137025"/>
          <p14:tracePt t="35619" x="5562600" y="4076700"/>
          <p14:tracePt t="35623" x="5287963" y="4076700"/>
          <p14:tracePt t="35636" x="5021263" y="4076700"/>
          <p14:tracePt t="35653" x="4419600" y="4076700"/>
          <p14:tracePt t="35669" x="4313238" y="4076700"/>
          <p14:tracePt t="35741" x="4359275" y="4068763"/>
          <p14:tracePt t="35749" x="4435475" y="4054475"/>
          <p14:tracePt t="35757" x="4511675" y="4030663"/>
          <p14:tracePt t="35769" x="4579938" y="4008438"/>
          <p14:tracePt t="35786" x="4686300" y="3984625"/>
          <p14:tracePt t="35804" x="4746625" y="3984625"/>
          <p14:tracePt t="35909" x="4770438" y="3984625"/>
          <p14:tracePt t="35917" x="4822825" y="3984625"/>
          <p14:tracePt t="35925" x="4906963" y="4000500"/>
          <p14:tracePt t="35936" x="5051425" y="4008438"/>
          <p14:tracePt t="35953" x="5707063" y="4076700"/>
          <p14:tracePt t="35969" x="6408738" y="4076700"/>
          <p14:tracePt t="35986" x="7116763" y="4092575"/>
          <p14:tracePt t="36003" x="7832725" y="4092575"/>
          <p14:tracePt t="36020" x="8602663" y="4092575"/>
          <p14:tracePt t="36036" x="8732838" y="4092575"/>
          <p14:tracePt t="36094" x="8640763" y="4098925"/>
          <p14:tracePt t="36101" x="8466138" y="4130675"/>
          <p14:tracePt t="36111" x="8207375" y="4160838"/>
          <p14:tracePt t="36119" x="7894638" y="4183063"/>
          <p14:tracePt t="36136" x="7246938" y="4213225"/>
          <p14:tracePt t="36153" x="6697663" y="4251325"/>
          <p14:tracePt t="36170" x="6210300" y="4275138"/>
          <p14:tracePt t="36186" x="5997575" y="4275138"/>
          <p14:tracePt t="36203" x="5973763" y="4275138"/>
          <p14:tracePt t="36245" x="5965825" y="4283075"/>
          <p14:tracePt t="36253" x="5989638" y="4297363"/>
          <p14:tracePt t="36261" x="6134100" y="4327525"/>
          <p14:tracePt t="36269" x="6340475" y="4327525"/>
          <p14:tracePt t="36286" x="6950075" y="4359275"/>
          <p14:tracePt t="36303" x="7331075" y="4365625"/>
          <p14:tracePt t="36320" x="7467600" y="4365625"/>
          <p14:tracePt t="36336" x="7483475" y="4373563"/>
          <p14:tracePt t="36369" x="7459663" y="4381500"/>
          <p14:tracePt t="36386" x="7018338" y="4381500"/>
          <p14:tracePt t="36403" x="6226175" y="4427538"/>
          <p14:tracePt t="36420" x="5211763" y="4427538"/>
          <p14:tracePt t="36436" x="4892675" y="4427538"/>
          <p14:tracePt t="36453" x="4846638" y="4427538"/>
          <p14:tracePt t="36510" x="4899025" y="4427538"/>
          <p14:tracePt t="36517" x="5045075" y="4359275"/>
          <p14:tracePt t="36525" x="5165725" y="4335463"/>
          <p14:tracePt t="36536" x="5303838" y="4305300"/>
          <p14:tracePt t="36553" x="5418138" y="4289425"/>
          <p14:tracePt t="36570" x="5426075" y="4289425"/>
          <p14:tracePt t="37309" x="5432425" y="4289425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75455" y="2146081"/>
            <a:ext cx="9361877" cy="221599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Mode:                5     6     9    10     14     11     12 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most repeated number in the data. So, 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The data has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mode </a:t>
            </a:r>
            <a:r>
              <a:rPr lang="ar-EG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عديمة المنوال </a:t>
            </a:r>
            <a:endParaRPr lang="en-US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75455" y="4353415"/>
            <a:ext cx="9361877" cy="33855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sz="16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25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662"/>
    </mc:Choice>
    <mc:Fallback xmlns="">
      <p:transition advTm="6366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10" x="5432425" y="4237038"/>
          <p14:tracePt t="718" x="5387975" y="4000500"/>
          <p14:tracePt t="727" x="5287963" y="3687763"/>
          <p14:tracePt t="744" x="5083175" y="3322638"/>
          <p14:tracePt t="760" x="4975225" y="3140075"/>
          <p14:tracePt t="777" x="4860925" y="2971800"/>
          <p14:tracePt t="794" x="4724400" y="2827338"/>
          <p14:tracePt t="810" x="4632325" y="2765425"/>
          <p14:tracePt t="827" x="4625975" y="2759075"/>
          <p14:tracePt t="844" x="4602163" y="2751138"/>
          <p14:tracePt t="902" x="4594225" y="2751138"/>
          <p14:tracePt t="910" x="4587875" y="2751138"/>
          <p14:tracePt t="918" x="4564063" y="2751138"/>
          <p14:tracePt t="927" x="4541838" y="2751138"/>
          <p14:tracePt t="944" x="4479925" y="2727325"/>
          <p14:tracePt t="960" x="4365625" y="2727325"/>
          <p14:tracePt t="977" x="4283075" y="2713038"/>
          <p14:tracePt t="994" x="4244975" y="2705100"/>
          <p14:tracePt t="1010" x="4229100" y="2697163"/>
          <p14:tracePt t="1118" x="4221163" y="2697163"/>
          <p14:tracePt t="1134" x="4206875" y="2697163"/>
          <p14:tracePt t="1142" x="4191000" y="2697163"/>
          <p14:tracePt t="1150" x="4152900" y="2697163"/>
          <p14:tracePt t="1160" x="4144963" y="2705100"/>
          <p14:tracePt t="1177" x="4106863" y="2735263"/>
          <p14:tracePt t="1194" x="4030663" y="2765425"/>
          <p14:tracePt t="1210" x="3984625" y="2797175"/>
          <p14:tracePt t="1228" x="3962400" y="2811463"/>
          <p14:tracePt t="1487" x="3970338" y="2811463"/>
          <p14:tracePt t="1494" x="3992563" y="2811463"/>
          <p14:tracePt t="1502" x="4008438" y="2811463"/>
          <p14:tracePt t="1510" x="4038600" y="2811463"/>
          <p14:tracePt t="1527" x="4084638" y="2811463"/>
          <p14:tracePt t="1544" x="4152900" y="2797175"/>
          <p14:tracePt t="1560" x="4213225" y="2789238"/>
          <p14:tracePt t="1577" x="4297363" y="2781300"/>
          <p14:tracePt t="1594" x="4381500" y="2781300"/>
          <p14:tracePt t="1610" x="4441825" y="2781300"/>
          <p14:tracePt t="1627" x="4533900" y="2781300"/>
          <p14:tracePt t="1644" x="4632325" y="2781300"/>
          <p14:tracePt t="1660" x="4708525" y="2781300"/>
          <p14:tracePt t="1677" x="4822825" y="2781300"/>
          <p14:tracePt t="1694" x="4953000" y="2759075"/>
          <p14:tracePt t="1710" x="5013325" y="2743200"/>
          <p14:tracePt t="1727" x="5045075" y="2727325"/>
          <p14:tracePt t="1838" x="5051425" y="2727325"/>
          <p14:tracePt t="1846" x="5075238" y="2727325"/>
          <p14:tracePt t="1854" x="5121275" y="2727325"/>
          <p14:tracePt t="1862" x="5197475" y="2727325"/>
          <p14:tracePt t="1877" x="5295900" y="2727325"/>
          <p14:tracePt t="1894" x="5668963" y="2727325"/>
          <p14:tracePt t="1911" x="6003925" y="2727325"/>
          <p14:tracePt t="1927" x="6378575" y="2727325"/>
          <p14:tracePt t="1944" x="6651625" y="2727325"/>
          <p14:tracePt t="1961" x="6896100" y="2727325"/>
          <p14:tracePt t="1977" x="7056438" y="2727325"/>
          <p14:tracePt t="1994" x="7170738" y="2727325"/>
          <p14:tracePt t="2011" x="7261225" y="2713038"/>
          <p14:tracePt t="2027" x="7353300" y="2689225"/>
          <p14:tracePt t="2044" x="7413625" y="2682875"/>
          <p14:tracePt t="2061" x="7527925" y="2674938"/>
          <p14:tracePt t="2077" x="7756525" y="2659063"/>
          <p14:tracePt t="2094" x="7916863" y="2659063"/>
          <p14:tracePt t="2111" x="8093075" y="2659063"/>
          <p14:tracePt t="2127" x="8199438" y="2659063"/>
          <p14:tracePt t="2144" x="8251825" y="2659063"/>
          <p14:tracePt t="2190" x="8229600" y="2659063"/>
          <p14:tracePt t="2198" x="8137525" y="2659063"/>
          <p14:tracePt t="2211" x="7985125" y="2697163"/>
          <p14:tracePt t="2229" x="7551738" y="2759075"/>
          <p14:tracePt t="2244" x="7032625" y="2841625"/>
          <p14:tracePt t="2261" x="6180138" y="2917825"/>
          <p14:tracePt t="2277" x="5684838" y="2917825"/>
          <p14:tracePt t="2294" x="5189538" y="2917825"/>
          <p14:tracePt t="2311" x="4732338" y="2917825"/>
          <p14:tracePt t="2327" x="4397375" y="2917825"/>
          <p14:tracePt t="2344" x="4183063" y="2911475"/>
          <p14:tracePt t="2361" x="4054475" y="2911475"/>
          <p14:tracePt t="2377" x="4030663" y="2903538"/>
          <p14:tracePt t="2430" x="4022725" y="2903538"/>
          <p14:tracePt t="2438" x="4016375" y="2903538"/>
          <p14:tracePt t="2446" x="4000500" y="2903538"/>
          <p14:tracePt t="2461" x="3962400" y="2903538"/>
          <p14:tracePt t="2477" x="3863975" y="2917825"/>
          <p14:tracePt t="2494" x="3810000" y="2933700"/>
          <p14:tracePt t="2511" x="3802063" y="2933700"/>
          <p14:tracePt t="2527" x="3787775" y="2933700"/>
          <p14:tracePt t="2670" x="3787775" y="2925763"/>
          <p14:tracePt t="2678" x="3787775" y="2911475"/>
          <p14:tracePt t="2694" x="3787775" y="2903538"/>
          <p14:tracePt t="2702" x="3787775" y="2895600"/>
          <p14:tracePt t="2711" x="3794125" y="2887663"/>
          <p14:tracePt t="2727" x="3810000" y="2865438"/>
          <p14:tracePt t="2975" x="3817938" y="2857500"/>
          <p14:tracePt t="2982" x="3832225" y="2857500"/>
          <p14:tracePt t="2994" x="3848100" y="2857500"/>
          <p14:tracePt t="3011" x="3878263" y="2857500"/>
          <p14:tracePt t="3150" x="3886200" y="2857500"/>
          <p14:tracePt t="3302" x="3916363" y="2857500"/>
          <p14:tracePt t="3310" x="3962400" y="2857500"/>
          <p14:tracePt t="3318" x="4016375" y="2857500"/>
          <p14:tracePt t="3328" x="4092575" y="2857500"/>
          <p14:tracePt t="3345" x="4213225" y="2857500"/>
          <p14:tracePt t="3361" x="4321175" y="2857500"/>
          <p14:tracePt t="3378" x="4389438" y="2857500"/>
          <p14:tracePt t="3394" x="4411663" y="2857500"/>
          <p14:tracePt t="3542" x="4427538" y="2857500"/>
          <p14:tracePt t="3550" x="4435475" y="2857500"/>
          <p14:tracePt t="3561" x="4449763" y="2857500"/>
          <p14:tracePt t="3578" x="4479925" y="2857500"/>
          <p14:tracePt t="3595" x="4549775" y="2857500"/>
          <p14:tracePt t="3611" x="4625975" y="2857500"/>
          <p14:tracePt t="3628" x="4694238" y="2857500"/>
          <p14:tracePt t="3645" x="4800600" y="2857500"/>
          <p14:tracePt t="3661" x="4899025" y="2857500"/>
          <p14:tracePt t="3678" x="4968875" y="2857500"/>
          <p14:tracePt t="3694" x="5021263" y="2857500"/>
          <p14:tracePt t="3711" x="5045075" y="2857500"/>
          <p14:tracePt t="3728" x="5051425" y="2857500"/>
          <p14:tracePt t="3797" x="5059363" y="2857500"/>
          <p14:tracePt t="3805" x="5089525" y="2857500"/>
          <p14:tracePt t="3813" x="5151438" y="2857500"/>
          <p14:tracePt t="3828" x="5235575" y="2857500"/>
          <p14:tracePt t="3845" x="5464175" y="2857500"/>
          <p14:tracePt t="3861" x="5668963" y="2857500"/>
          <p14:tracePt t="3878" x="5829300" y="2857500"/>
          <p14:tracePt t="3894" x="5959475" y="2857500"/>
          <p14:tracePt t="3911" x="6027738" y="2857500"/>
          <p14:tracePt t="3928" x="6065838" y="2857500"/>
          <p14:tracePt t="3990" x="6080125" y="2857500"/>
          <p14:tracePt t="3998" x="6118225" y="2857500"/>
          <p14:tracePt t="4006" x="6194425" y="2849563"/>
          <p14:tracePt t="4014" x="6278563" y="2849563"/>
          <p14:tracePt t="4028" x="6370638" y="2849563"/>
          <p14:tracePt t="4045" x="6629400" y="2835275"/>
          <p14:tracePt t="4061" x="7116763" y="2819400"/>
          <p14:tracePt t="4078" x="7459663" y="2803525"/>
          <p14:tracePt t="4095" x="7750175" y="2803525"/>
          <p14:tracePt t="4111" x="7932738" y="2803525"/>
          <p14:tracePt t="4128" x="8047038" y="2803525"/>
          <p14:tracePt t="4145" x="8077200" y="2803525"/>
          <p14:tracePt t="5557" x="8069263" y="2789238"/>
          <p14:tracePt t="5565" x="8031163" y="2781300"/>
          <p14:tracePt t="5573" x="7993063" y="2781300"/>
          <p14:tracePt t="5581" x="7908925" y="2789238"/>
          <p14:tracePt t="5595" x="7802563" y="2827338"/>
          <p14:tracePt t="5611" x="7559675" y="2873375"/>
          <p14:tracePt t="5628" x="7200900" y="2917825"/>
          <p14:tracePt t="5645" x="6561138" y="2963863"/>
          <p14:tracePt t="5661" x="6088063" y="2963863"/>
          <p14:tracePt t="5678" x="5646738" y="2987675"/>
          <p14:tracePt t="5695" x="5189538" y="2987675"/>
          <p14:tracePt t="5711" x="4770438" y="2987675"/>
          <p14:tracePt t="5728" x="4397375" y="2987675"/>
          <p14:tracePt t="5745" x="4137025" y="2979738"/>
          <p14:tracePt t="5761" x="3940175" y="2941638"/>
          <p14:tracePt t="5778" x="3863975" y="2925763"/>
          <p14:tracePt t="5795" x="3856038" y="2925763"/>
          <p14:tracePt t="5893" x="3878263" y="2925763"/>
          <p14:tracePt t="5901" x="3984625" y="2925763"/>
          <p14:tracePt t="5909" x="4160838" y="2925763"/>
          <p14:tracePt t="5917" x="4487863" y="2925763"/>
          <p14:tracePt t="5928" x="4740275" y="2925763"/>
          <p14:tracePt t="5945" x="5295900" y="2925763"/>
          <p14:tracePt t="5962" x="5875338" y="2925763"/>
          <p14:tracePt t="5978" x="6392863" y="2925763"/>
          <p14:tracePt t="5995" x="6637338" y="2925763"/>
          <p14:tracePt t="6012" x="6697663" y="2925763"/>
          <p14:tracePt t="6045" x="6697663" y="2955925"/>
          <p14:tracePt t="6062" x="6438900" y="3009900"/>
          <p14:tracePt t="6078" x="5935663" y="3101975"/>
          <p14:tracePt t="6095" x="5356225" y="3101975"/>
          <p14:tracePt t="6112" x="4740275" y="3101975"/>
          <p14:tracePt t="6128" x="4259263" y="3101975"/>
          <p14:tracePt t="6145" x="3886200" y="3101975"/>
          <p14:tracePt t="6162" x="3741738" y="3086100"/>
          <p14:tracePt t="6213" x="3848100" y="3063875"/>
          <p14:tracePt t="6221" x="4114800" y="3063875"/>
          <p14:tracePt t="6230" x="4473575" y="3063875"/>
          <p14:tracePt t="6246" x="5235575" y="3063875"/>
          <p14:tracePt t="6262" x="5935663" y="3063875"/>
          <p14:tracePt t="6279" x="6492875" y="3063875"/>
          <p14:tracePt t="6295" x="6773863" y="3063875"/>
          <p14:tracePt t="6312" x="6835775" y="3063875"/>
          <p14:tracePt t="6349" x="6804025" y="3055938"/>
          <p14:tracePt t="6362" x="6713538" y="3055938"/>
          <p14:tracePt t="6379" x="6270625" y="3055938"/>
          <p14:tracePt t="6395" x="5630863" y="3055938"/>
          <p14:tracePt t="6412" x="4922838" y="3009900"/>
          <p14:tracePt t="6429" x="4365625" y="3009900"/>
          <p14:tracePt t="6446" x="4160838" y="3009900"/>
          <p14:tracePt t="6485" x="4259263" y="3009900"/>
          <p14:tracePt t="6493" x="4533900" y="2987675"/>
          <p14:tracePt t="6501" x="4968875" y="2971800"/>
          <p14:tracePt t="6512" x="5426075" y="2971800"/>
          <p14:tracePt t="6529" x="6226175" y="2971800"/>
          <p14:tracePt t="6545" x="6911975" y="2971800"/>
          <p14:tracePt t="6562" x="7445375" y="2971800"/>
          <p14:tracePt t="6579" x="7620000" y="2971800"/>
          <p14:tracePt t="6595" x="7635875" y="2971800"/>
          <p14:tracePt t="6629" x="7573963" y="2971800"/>
          <p14:tracePt t="6646" x="6721475" y="2971800"/>
          <p14:tracePt t="6662" x="5935663" y="2971800"/>
          <p14:tracePt t="6679" x="5219700" y="2971800"/>
          <p14:tracePt t="6696" x="4572000" y="2971800"/>
          <p14:tracePt t="6712" x="4244975" y="2971800"/>
          <p14:tracePt t="6729" x="4213225" y="2971800"/>
          <p14:tracePt t="6762" x="4411663" y="2971800"/>
          <p14:tracePt t="6779" x="5197475" y="2971800"/>
          <p14:tracePt t="6796" x="6248400" y="2971800"/>
          <p14:tracePt t="6813" x="7589838" y="2971800"/>
          <p14:tracePt t="6829" x="7978775" y="2971800"/>
          <p14:tracePt t="6846" x="8702675" y="3001963"/>
          <p14:tracePt t="6862" x="8785225" y="3009900"/>
          <p14:tracePt t="6879" x="8793163" y="3017838"/>
          <p14:tracePt t="6896" x="8740775" y="3017838"/>
          <p14:tracePt t="6912" x="8283575" y="3063875"/>
          <p14:tracePt t="6929" x="7361238" y="3063875"/>
          <p14:tracePt t="6946" x="6370638" y="3063875"/>
          <p14:tracePt t="6962" x="5464175" y="3063875"/>
          <p14:tracePt t="6979" x="4656138" y="3063875"/>
          <p14:tracePt t="6996" x="4305300" y="3063875"/>
          <p14:tracePt t="7012" x="4244975" y="3063875"/>
          <p14:tracePt t="7038" x="4289425" y="3070225"/>
          <p14:tracePt t="7046" x="4441825" y="3070225"/>
          <p14:tracePt t="7062" x="5151438" y="3101975"/>
          <p14:tracePt t="7079" x="5921375" y="3124200"/>
          <p14:tracePt t="7096" x="6523038" y="3124200"/>
          <p14:tracePt t="7113" x="6918325" y="3140075"/>
          <p14:tracePt t="7129" x="7094538" y="3162300"/>
          <p14:tracePt t="7166" x="7032625" y="3178175"/>
          <p14:tracePt t="7179" x="6873875" y="3192463"/>
          <p14:tracePt t="7196" x="6232525" y="3192463"/>
          <p14:tracePt t="7213" x="5265738" y="3192463"/>
          <p14:tracePt t="7229" x="4321175" y="3192463"/>
          <p14:tracePt t="7246" x="3184525" y="3192463"/>
          <p14:tracePt t="7263" x="2841625" y="3192463"/>
          <p14:tracePt t="7279" x="2803525" y="3192463"/>
          <p14:tracePt t="7313" x="3009900" y="3192463"/>
          <p14:tracePt t="7329" x="3756025" y="3192463"/>
          <p14:tracePt t="7346" x="4602163" y="3192463"/>
          <p14:tracePt t="7363" x="5265738" y="3192463"/>
          <p14:tracePt t="7379" x="5676900" y="3192463"/>
          <p14:tracePt t="7396" x="5807075" y="3192463"/>
          <p14:tracePt t="7430" x="5707063" y="3208338"/>
          <p14:tracePt t="7447" x="5067300" y="3208338"/>
          <p14:tracePt t="7463" x="4198938" y="3208338"/>
          <p14:tracePt t="7479" x="3459163" y="3208338"/>
          <p14:tracePt t="7496" x="3025775" y="3208338"/>
          <p14:tracePt t="7513" x="2941638" y="3208338"/>
          <p14:tracePt t="7546" x="3116263" y="3200400"/>
          <p14:tracePt t="7563" x="3840163" y="3200400"/>
          <p14:tracePt t="7579" x="4892675" y="3200400"/>
          <p14:tracePt t="7596" x="5799138" y="3200400"/>
          <p14:tracePt t="7613" x="6683375" y="3200400"/>
          <p14:tracePt t="7629" x="6797675" y="3200400"/>
          <p14:tracePt t="7663" x="6727825" y="3222625"/>
          <p14:tracePt t="7679" x="6340475" y="3230563"/>
          <p14:tracePt t="7696" x="5478463" y="3230563"/>
          <p14:tracePt t="7713" x="4610100" y="3230563"/>
          <p14:tracePt t="7729" x="3932238" y="3230563"/>
          <p14:tracePt t="7746" x="3505200" y="3230563"/>
          <p14:tracePt t="7763" x="3459163" y="3230563"/>
          <p14:tracePt t="7779" x="3475038" y="3222625"/>
          <p14:tracePt t="7796" x="3779838" y="3184525"/>
          <p14:tracePt t="7813" x="4587875" y="3184525"/>
          <p14:tracePt t="7829" x="5905500" y="3184525"/>
          <p14:tracePt t="7846" x="6645275" y="3184525"/>
          <p14:tracePt t="7863" x="6956425" y="3184525"/>
          <p14:tracePt t="7879" x="6988175" y="3184525"/>
          <p14:tracePt t="7913" x="6675438" y="3200400"/>
          <p14:tracePt t="7929" x="5791200" y="3200400"/>
          <p14:tracePt t="7946" x="4762500" y="3200400"/>
          <p14:tracePt t="7963" x="3733800" y="3200400"/>
          <p14:tracePt t="7979" x="2925763" y="3200400"/>
          <p14:tracePt t="7996" x="2574925" y="3200400"/>
          <p14:tracePt t="8013" x="2544763" y="3184525"/>
          <p14:tracePt t="8029" x="2773363" y="3170238"/>
          <p14:tracePt t="8046" x="3505200" y="3154363"/>
          <p14:tracePt t="8063" x="4473575" y="3154363"/>
          <p14:tracePt t="8080" x="5295900" y="3154363"/>
          <p14:tracePt t="8096" x="5851525" y="3154363"/>
          <p14:tracePt t="8113" x="6019800" y="3154363"/>
          <p14:tracePt t="8130" x="6027738" y="3154363"/>
          <p14:tracePt t="8147" x="5897563" y="3178175"/>
          <p14:tracePt t="8163" x="5265738" y="3200400"/>
          <p14:tracePt t="8180" x="4297363" y="3192463"/>
          <p14:tracePt t="8196" x="3200400" y="3025775"/>
          <p14:tracePt t="8213" x="2438400" y="2925763"/>
          <p14:tracePt t="8230" x="2286000" y="2903538"/>
          <p14:tracePt t="8246" x="2384425" y="2903538"/>
          <p14:tracePt t="8263" x="3025775" y="2903538"/>
          <p14:tracePt t="8280" x="4237038" y="2903538"/>
          <p14:tracePt t="8296" x="5554663" y="2903538"/>
          <p14:tracePt t="8313" x="6727825" y="2903538"/>
          <p14:tracePt t="8330" x="7535863" y="2911475"/>
          <p14:tracePt t="8346" x="7810500" y="2925763"/>
          <p14:tracePt t="8363" x="7832725" y="2925763"/>
          <p14:tracePt t="8380" x="7742238" y="2933700"/>
          <p14:tracePt t="8397" x="7070725" y="2949575"/>
          <p14:tracePt t="8413" x="5921375" y="2949575"/>
          <p14:tracePt t="8430" x="4321175" y="2857500"/>
          <p14:tracePt t="8446" x="3863975" y="2797175"/>
          <p14:tracePt t="8463" x="3802063" y="2773363"/>
          <p14:tracePt t="8486" x="3886200" y="2765425"/>
          <p14:tracePt t="8499" x="4054475" y="2765425"/>
          <p14:tracePt t="8513" x="4792663" y="2765425"/>
          <p14:tracePt t="8530" x="5745163" y="2765425"/>
          <p14:tracePt t="8546" x="6607175" y="2765425"/>
          <p14:tracePt t="8563" x="7208838" y="2765425"/>
          <p14:tracePt t="8579" x="7375525" y="2789238"/>
          <p14:tracePt t="8596" x="7391400" y="2797175"/>
          <p14:tracePt t="8613" x="7285038" y="2819400"/>
          <p14:tracePt t="8629" x="6270625" y="2835275"/>
          <p14:tracePt t="8646" x="5241925" y="2835275"/>
          <p14:tracePt t="8664" x="4251325" y="2835275"/>
          <p14:tracePt t="8680" x="3611563" y="2835275"/>
          <p14:tracePt t="8696" x="3436938" y="2835275"/>
          <p14:tracePt t="8730" x="3619500" y="2835275"/>
          <p14:tracePt t="8746" x="4419600" y="2835275"/>
          <p14:tracePt t="8763" x="5448300" y="2835275"/>
          <p14:tracePt t="8780" x="6400800" y="2835275"/>
          <p14:tracePt t="8796" x="7170738" y="2865438"/>
          <p14:tracePt t="8813" x="7445375" y="2925763"/>
          <p14:tracePt t="8830" x="7475538" y="2987675"/>
          <p14:tracePt t="8846" x="7178675" y="3048000"/>
          <p14:tracePt t="8863" x="6324600" y="3078163"/>
          <p14:tracePt t="8880" x="5127625" y="3078163"/>
          <p14:tracePt t="8897" x="3908425" y="3001963"/>
          <p14:tracePt t="8913" x="3040063" y="2879725"/>
          <p14:tracePt t="8930" x="2803525" y="2841625"/>
          <p14:tracePt t="8963" x="2994025" y="2797175"/>
          <p14:tracePt t="8980" x="3787775" y="2751138"/>
          <p14:tracePt t="8997" x="4800600" y="2751138"/>
          <p14:tracePt t="9013" x="5807075" y="2751138"/>
          <p14:tracePt t="9030" x="6858000" y="2751138"/>
          <p14:tracePt t="9046" x="7018338" y="2759075"/>
          <p14:tracePt t="9080" x="6873875" y="2841625"/>
          <p14:tracePt t="9096" x="6332538" y="2925763"/>
          <p14:tracePt t="9113" x="5426075" y="2925763"/>
          <p14:tracePt t="9130" x="4533900" y="2925763"/>
          <p14:tracePt t="9146" x="3978275" y="2925763"/>
          <p14:tracePt t="9163" x="3886200" y="2925763"/>
          <p14:tracePt t="9198" x="4022725" y="2925763"/>
          <p14:tracePt t="9213" x="4625975" y="2925763"/>
          <p14:tracePt t="9230" x="5372100" y="2949575"/>
          <p14:tracePt t="9246" x="5935663" y="2979738"/>
          <p14:tracePt t="9263" x="6172200" y="3032125"/>
          <p14:tracePt t="9280" x="6194425" y="3048000"/>
          <p14:tracePt t="9297" x="6194425" y="3094038"/>
          <p14:tracePt t="9313" x="6057900" y="3238500"/>
          <p14:tracePt t="9330" x="5684838" y="3436938"/>
          <p14:tracePt t="9346" x="5097463" y="3717925"/>
          <p14:tracePt t="9364" x="4572000" y="3940175"/>
          <p14:tracePt t="9380" x="4144963" y="4092575"/>
          <p14:tracePt t="9397" x="3954463" y="4152900"/>
          <p14:tracePt t="9437" x="3970338" y="4152900"/>
          <p14:tracePt t="9447" x="4022725" y="4152900"/>
          <p14:tracePt t="9463" x="4198938" y="4152900"/>
          <p14:tracePt t="9480" x="4381500" y="4152900"/>
          <p14:tracePt t="9497" x="4465638" y="4152900"/>
          <p14:tracePt t="9513" x="4479925" y="4152900"/>
          <p14:tracePt t="9547" x="4487863" y="4168775"/>
          <p14:tracePt t="9563" x="4373563" y="4251325"/>
          <p14:tracePt t="9580" x="4137025" y="4351338"/>
          <p14:tracePt t="9597" x="3870325" y="4403725"/>
          <p14:tracePt t="9613" x="3429000" y="4503738"/>
          <p14:tracePt t="9630" x="3246438" y="4525963"/>
          <p14:tracePt t="9647" x="3216275" y="4525963"/>
          <p14:tracePt t="9680" x="3368675" y="4465638"/>
          <p14:tracePt t="9697" x="3886200" y="4313238"/>
          <p14:tracePt t="9713" x="4868863" y="4183063"/>
          <p14:tracePt t="9730" x="5921375" y="4038600"/>
          <p14:tracePt t="9747" x="6827838" y="3902075"/>
          <p14:tracePt t="9764" x="7612063" y="3902075"/>
          <p14:tracePt t="9780" x="8001000" y="3916363"/>
          <p14:tracePt t="9797" x="8161338" y="4008438"/>
          <p14:tracePt t="9813" x="8137525" y="4221163"/>
          <p14:tracePt t="9830" x="7864475" y="4411663"/>
          <p14:tracePt t="9847" x="7353300" y="4556125"/>
          <p14:tracePt t="9863" x="6721475" y="4594225"/>
          <p14:tracePt t="9880" x="6080125" y="4503738"/>
          <p14:tracePt t="9897" x="5524500" y="4283075"/>
          <p14:tracePt t="9913" x="5211763" y="4060825"/>
          <p14:tracePt t="9930" x="5113338" y="3970338"/>
          <p14:tracePt t="9947" x="5113338" y="3932238"/>
          <p14:tracePt t="9963" x="5197475" y="3886200"/>
          <p14:tracePt t="9980" x="5502275" y="3856038"/>
          <p14:tracePt t="9997" x="6118225" y="3856038"/>
          <p14:tracePt t="10013" x="6689725" y="3962400"/>
          <p14:tracePt t="10030" x="6773863" y="4030663"/>
          <p14:tracePt t="10047" x="6781800" y="4144963"/>
          <p14:tracePt t="10063" x="6705600" y="4251325"/>
          <p14:tracePt t="10080" x="6446838" y="4283075"/>
          <p14:tracePt t="10097" x="5845175" y="4283075"/>
          <p14:tracePt t="10113" x="5151438" y="4098925"/>
          <p14:tracePt t="10130" x="4495800" y="3825875"/>
          <p14:tracePt t="10147" x="4152900" y="3649663"/>
          <p14:tracePt t="10163" x="4098925" y="3597275"/>
          <p14:tracePt t="10180" x="4122738" y="3527425"/>
          <p14:tracePt t="10197" x="4343400" y="3459163"/>
          <p14:tracePt t="10213" x="5280025" y="3436938"/>
          <p14:tracePt t="10230" x="6049963" y="3475038"/>
          <p14:tracePt t="10247" x="6591300" y="3619500"/>
          <p14:tracePt t="10264" x="6804025" y="3787775"/>
          <p14:tracePt t="10280" x="6827838" y="3916363"/>
          <p14:tracePt t="10297" x="6759575" y="4060825"/>
          <p14:tracePt t="10313" x="6499225" y="4152900"/>
          <p14:tracePt t="10330" x="6035675" y="4168775"/>
          <p14:tracePt t="10347" x="5418138" y="4022725"/>
          <p14:tracePt t="10363" x="4854575" y="3817938"/>
          <p14:tracePt t="10380" x="4579938" y="3635375"/>
          <p14:tracePt t="10397" x="4556125" y="3573463"/>
          <p14:tracePt t="10413" x="4770438" y="3444875"/>
          <p14:tracePt t="10430" x="5280025" y="3406775"/>
          <p14:tracePt t="10447" x="6042025" y="3406775"/>
          <p14:tracePt t="10464" x="6811963" y="3527425"/>
          <p14:tracePt t="10480" x="7307263" y="3756025"/>
          <p14:tracePt t="10497" x="7483475" y="3962400"/>
          <p14:tracePt t="10514" x="7483475" y="4130675"/>
          <p14:tracePt t="10530" x="7254875" y="4297363"/>
          <p14:tracePt t="10547" x="6613525" y="4365625"/>
          <p14:tracePt t="10564" x="5799138" y="4327525"/>
          <p14:tracePt t="10581" x="4419600" y="3924300"/>
          <p14:tracePt t="10597" x="4114800" y="3763963"/>
          <p14:tracePt t="10614" x="3856038" y="3489325"/>
          <p14:tracePt t="10630" x="3916363" y="3344863"/>
          <p14:tracePt t="10647" x="4321175" y="3154363"/>
          <p14:tracePt t="10664" x="5051425" y="3108325"/>
          <p14:tracePt t="10680" x="5981700" y="3116263"/>
          <p14:tracePt t="10697" x="6781800" y="3330575"/>
          <p14:tracePt t="10714" x="7223125" y="3649663"/>
          <p14:tracePt t="10730" x="7369175" y="3954463"/>
          <p14:tracePt t="10747" x="7337425" y="4229100"/>
          <p14:tracePt t="10765" x="6804025" y="4411663"/>
          <p14:tracePt t="10781" x="6164263" y="4411663"/>
          <p14:tracePt t="10797" x="5775325" y="4327525"/>
          <p14:tracePt t="10814" x="4838700" y="3932238"/>
          <p14:tracePt t="10831" x="4625975" y="3756025"/>
          <p14:tracePt t="10847" x="4618038" y="3649663"/>
          <p14:tracePt t="10864" x="4694238" y="3551238"/>
          <p14:tracePt t="10881" x="5165725" y="3467100"/>
          <p14:tracePt t="10897" x="5989638" y="3467100"/>
          <p14:tracePt t="10914" x="6773863" y="3581400"/>
          <p14:tracePt t="10931" x="7208838" y="3763963"/>
          <p14:tracePt t="10947" x="7383463" y="3954463"/>
          <p14:tracePt t="10964" x="7391400" y="4137025"/>
          <p14:tracePt t="10966" x="7337425" y="4237038"/>
          <p14:tracePt t="10981" x="7154863" y="4343400"/>
          <p14:tracePt t="10997" x="6210300" y="4449763"/>
          <p14:tracePt t="11014" x="5334000" y="4381500"/>
          <p14:tracePt t="11031" x="4572000" y="4137025"/>
          <p14:tracePt t="11047" x="4130675" y="3924300"/>
          <p14:tracePt t="11064" x="4054475" y="3856038"/>
          <p14:tracePt t="11081" x="4076700" y="3787775"/>
          <p14:tracePt t="11097" x="4457700" y="3665538"/>
          <p14:tracePt t="11114" x="5311775" y="3603625"/>
          <p14:tracePt t="11131" x="6324600" y="3603625"/>
          <p14:tracePt t="11147" x="7208838" y="3717925"/>
          <p14:tracePt t="11164" x="7680325" y="3932238"/>
          <p14:tracePt t="11181" x="7772400" y="4076700"/>
          <p14:tracePt t="11197" x="7666038" y="4267200"/>
          <p14:tracePt t="11214" x="7170738" y="4351338"/>
          <p14:tracePt t="11231" x="6362700" y="4313238"/>
          <p14:tracePt t="11247" x="5502275" y="4092575"/>
          <p14:tracePt t="11264" x="4838700" y="3894138"/>
          <p14:tracePt t="11281" x="4618038" y="3787775"/>
          <p14:tracePt t="11297" x="4602163" y="3763963"/>
          <p14:tracePt t="11314" x="4694238" y="3703638"/>
          <p14:tracePt t="11331" x="5067300" y="3679825"/>
          <p14:tracePt t="11347" x="5807075" y="3679825"/>
          <p14:tracePt t="11364" x="6523038" y="3733800"/>
          <p14:tracePt t="11381" x="6942138" y="3856038"/>
          <p14:tracePt t="11397" x="7040563" y="3924300"/>
          <p14:tracePt t="11414" x="7026275" y="3992563"/>
          <p14:tracePt t="11431" x="6797675" y="4022725"/>
          <p14:tracePt t="11447" x="6172200" y="4022725"/>
          <p14:tracePt t="11464" x="5532438" y="3946525"/>
          <p14:tracePt t="11481" x="5075238" y="3810000"/>
          <p14:tracePt t="11497" x="4945063" y="3763963"/>
          <p14:tracePt t="11514" x="4945063" y="3756025"/>
          <p14:tracePt t="11531" x="5029200" y="3725863"/>
          <p14:tracePt t="11547" x="5326063" y="3725863"/>
          <p14:tracePt t="11564" x="5883275" y="3794125"/>
          <p14:tracePt t="11581" x="6270625" y="3970338"/>
          <p14:tracePt t="11597" x="6438900" y="4175125"/>
          <p14:tracePt t="11614" x="6400800" y="4343400"/>
          <p14:tracePt t="11631" x="6080125" y="4457700"/>
          <p14:tracePt t="11648" x="5508625" y="4495800"/>
          <p14:tracePt t="11665" x="4808538" y="4397375"/>
          <p14:tracePt t="11681" x="4305300" y="4229100"/>
          <p14:tracePt t="11698" x="4046538" y="4114800"/>
          <p14:tracePt t="11714" x="3984625" y="4068763"/>
          <p14:tracePt t="11731" x="3984625" y="4046538"/>
          <p14:tracePt t="11748" x="4008438" y="4008438"/>
          <p14:tracePt t="11764" x="4144963" y="4008438"/>
          <p14:tracePt t="11781" x="4267200" y="4054475"/>
          <p14:tracePt t="11797" x="4343400" y="4183063"/>
          <p14:tracePt t="11814" x="4305300" y="4305300"/>
          <p14:tracePt t="11831" x="4168775" y="4427538"/>
          <p14:tracePt t="11848" x="3970338" y="4487863"/>
          <p14:tracePt t="11864" x="3802063" y="4511675"/>
          <p14:tracePt t="11881" x="3635375" y="4473575"/>
          <p14:tracePt t="11898" x="3535363" y="4397375"/>
          <p14:tracePt t="11914" x="3482975" y="4321175"/>
          <p14:tracePt t="11931" x="3467100" y="4251325"/>
          <p14:tracePt t="11948" x="3467100" y="4213225"/>
          <p14:tracePt t="11964" x="3467100" y="4191000"/>
          <p14:tracePt t="11981" x="3475038" y="4191000"/>
          <p14:tracePt t="12046" x="3482975" y="4191000"/>
          <p14:tracePt t="12062" x="3482975" y="4206875"/>
          <p14:tracePt t="12070" x="3482975" y="4221163"/>
          <p14:tracePt t="12086" x="3482975" y="4237038"/>
          <p14:tracePt t="12098" x="3482975" y="4244975"/>
          <p14:tracePt t="12114" x="3482975" y="4259263"/>
          <p14:tracePt t="12131" x="3482975" y="4283075"/>
          <p14:tracePt t="12165" x="3482975" y="4305300"/>
          <p14:tracePt t="12181" x="3482975" y="4313238"/>
          <p14:tracePt t="12198" x="3489325" y="4335463"/>
          <p14:tracePt t="12214" x="3527425" y="4335463"/>
          <p14:tracePt t="12231" x="3627438" y="4343400"/>
          <p14:tracePt t="12248" x="3771900" y="4343400"/>
          <p14:tracePt t="12264" x="3992563" y="4343400"/>
          <p14:tracePt t="12281" x="4229100" y="4343400"/>
          <p14:tracePt t="12298" x="4473575" y="4305300"/>
          <p14:tracePt t="12314" x="4664075" y="4244975"/>
          <p14:tracePt t="12331" x="4724400" y="4229100"/>
          <p14:tracePt t="12348" x="4732338" y="4229100"/>
          <p14:tracePt t="12374" x="4732338" y="4213225"/>
          <p14:tracePt t="12390" x="4732338" y="4206875"/>
          <p14:tracePt t="12502" x="4732338" y="4198938"/>
          <p14:tracePt t="12510" x="4732338" y="4191000"/>
          <p14:tracePt t="12526" x="4732338" y="4175125"/>
          <p14:tracePt t="12534" x="4746625" y="4160838"/>
          <p14:tracePt t="12548" x="4746625" y="4152900"/>
          <p14:tracePt t="12565" x="4778375" y="4137025"/>
          <p14:tracePt t="12581" x="4784725" y="4130675"/>
          <p14:tracePt t="12653" x="4800600" y="4130675"/>
          <p14:tracePt t="12662" x="4816475" y="4144963"/>
          <p14:tracePt t="12669" x="4838700" y="4175125"/>
          <p14:tracePt t="12681" x="4854575" y="4191000"/>
          <p14:tracePt t="12698" x="4906963" y="4237038"/>
          <p14:tracePt t="12714" x="4953000" y="4267200"/>
          <p14:tracePt t="12731" x="4968875" y="4275138"/>
          <p14:tracePt t="12748" x="4999038" y="4283075"/>
          <p14:tracePt t="12798" x="5006975" y="4283075"/>
          <p14:tracePt t="12806" x="5021263" y="4275138"/>
          <p14:tracePt t="12815" x="5029200" y="4259263"/>
          <p14:tracePt t="12831" x="5045075" y="4237038"/>
          <p14:tracePt t="12848" x="5067300" y="4213225"/>
          <p14:tracePt t="12865" x="5083175" y="4206875"/>
          <p14:tracePt t="12881" x="5105400" y="4198938"/>
          <p14:tracePt t="12898" x="5143500" y="4183063"/>
          <p14:tracePt t="12915" x="5189538" y="4183063"/>
          <p14:tracePt t="12931" x="5257800" y="4183063"/>
          <p14:tracePt t="12948" x="5349875" y="4183063"/>
          <p14:tracePt t="12951" x="5402263" y="4183063"/>
          <p14:tracePt t="12965" x="5470525" y="4183063"/>
          <p14:tracePt t="12981" x="5616575" y="4183063"/>
          <p14:tracePt t="12998" x="5676900" y="4183063"/>
          <p14:tracePt t="13015" x="5692775" y="4183063"/>
          <p14:tracePt t="13126" x="5707063" y="4183063"/>
          <p14:tracePt t="13134" x="5730875" y="4183063"/>
          <p14:tracePt t="13144" x="5745163" y="4183063"/>
          <p14:tracePt t="13149" x="5761038" y="4183063"/>
          <p14:tracePt t="13166" x="5829300" y="4183063"/>
          <p14:tracePt t="13181" x="5943600" y="4191000"/>
          <p14:tracePt t="13198" x="6011863" y="4213225"/>
          <p14:tracePt t="13215" x="6126163" y="4213225"/>
          <p14:tracePt t="13231" x="6172200" y="4213225"/>
          <p14:tracePt t="13265" x="6180138" y="4213225"/>
          <p14:tracePt t="13350" x="6188075" y="4213225"/>
          <p14:tracePt t="13359" x="6202363" y="4213225"/>
          <p14:tracePt t="13366" x="6232525" y="4213225"/>
          <p14:tracePt t="13381" x="6340475" y="4213225"/>
          <p14:tracePt t="13398" x="6461125" y="4213225"/>
          <p14:tracePt t="13415" x="6629400" y="4213225"/>
          <p14:tracePt t="13431" x="6797675" y="4213225"/>
          <p14:tracePt t="13448" x="6950075" y="4213225"/>
          <p14:tracePt t="13465" x="7070725" y="4206875"/>
          <p14:tracePt t="13482" x="7108825" y="4191000"/>
          <p14:tracePt t="13498" x="7116763" y="4191000"/>
          <p14:tracePt t="13532" x="7108825" y="4152900"/>
          <p14:tracePt t="13548" x="7056438" y="4084638"/>
          <p14:tracePt t="13566" x="6956425" y="3970338"/>
          <p14:tracePt t="13582" x="6880225" y="3916363"/>
          <p14:tracePt t="13598" x="6781800" y="3848100"/>
          <p14:tracePt t="13615" x="6683375" y="3810000"/>
          <p14:tracePt t="13632" x="6591300" y="3787775"/>
          <p14:tracePt t="13648" x="6408738" y="3779838"/>
          <p14:tracePt t="13665" x="6188075" y="3779838"/>
          <p14:tracePt t="13682" x="5959475" y="3794125"/>
          <p14:tracePt t="13698" x="5608638" y="3894138"/>
          <p14:tracePt t="13715" x="5211763" y="4000500"/>
          <p14:tracePt t="13732" x="4868863" y="4137025"/>
          <p14:tracePt t="13748" x="4724400" y="4244975"/>
          <p14:tracePt t="13765" x="4678363" y="4313238"/>
          <p14:tracePt t="13782" x="4724400" y="4495800"/>
          <p14:tracePt t="13798" x="4860925" y="4602163"/>
          <p14:tracePt t="13815" x="5089525" y="4694238"/>
          <p14:tracePt t="13832" x="5349875" y="4740275"/>
          <p14:tracePt t="13848" x="5616575" y="4762500"/>
          <p14:tracePt t="13865" x="5851525" y="4762500"/>
          <p14:tracePt t="13882" x="6156325" y="4686300"/>
          <p14:tracePt t="13898" x="6392863" y="4572000"/>
          <p14:tracePt t="13915" x="6523038" y="4457700"/>
          <p14:tracePt t="13932" x="6569075" y="4373563"/>
          <p14:tracePt t="13948" x="6575425" y="4305300"/>
          <p14:tracePt t="13951" x="6575425" y="4275138"/>
          <p14:tracePt t="13965" x="6569075" y="4229100"/>
          <p14:tracePt t="13982" x="6416675" y="4137025"/>
          <p14:tracePt t="13998" x="6264275" y="4098925"/>
          <p14:tracePt t="14015" x="6049963" y="4068763"/>
          <p14:tracePt t="14032" x="5875338" y="4098925"/>
          <p14:tracePt t="14048" x="5761038" y="4168775"/>
          <p14:tracePt t="14065" x="5699125" y="4229100"/>
          <p14:tracePt t="14082" x="5692775" y="4283075"/>
          <p14:tracePt t="14098" x="5707063" y="4351338"/>
          <p14:tracePt t="14115" x="5813425" y="4403725"/>
          <p14:tracePt t="14132" x="6088063" y="4449763"/>
          <p14:tracePt t="14149" x="6759575" y="4465638"/>
          <p14:tracePt t="14165" x="6950075" y="4465638"/>
          <p14:tracePt t="14182" x="7331075" y="4365625"/>
          <p14:tracePt t="14199" x="7375525" y="4327525"/>
          <p14:tracePt t="14215" x="7375525" y="4321175"/>
          <p14:tracePt t="14232" x="7323138" y="4221163"/>
          <p14:tracePt t="14248" x="6950075" y="4098925"/>
          <p14:tracePt t="14265" x="6332538" y="4000500"/>
          <p14:tracePt t="14282" x="5737225" y="3962400"/>
          <p14:tracePt t="14299" x="5402263" y="3962400"/>
          <p14:tracePt t="14315" x="5211763" y="3970338"/>
          <p14:tracePt t="14332" x="5165725" y="3984625"/>
          <p14:tracePt t="14349" x="5159375" y="3984625"/>
          <p14:tracePt t="62791" x="5219700" y="3984625"/>
          <p14:tracePt t="62842" x="5905500" y="3390900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10220961" cy="25853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</a:t>
            </a:r>
            <a:r>
              <a:rPr lang="ar-EG" b="1" dirty="0" smtClean="0"/>
              <a:t>        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 Mean – Median – Mode for the following data</a:t>
            </a:r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أوجد </a:t>
            </a: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المتوسط الحسابي – الوسيط – المنوال للبيانات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التالية                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3877603"/>
              </p:ext>
            </p:extLst>
          </p:nvPr>
        </p:nvGraphicFramePr>
        <p:xfrm>
          <a:off x="2372650" y="3614096"/>
          <a:ext cx="6595758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59447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659447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659447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659447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659447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659447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659447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659447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660091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660091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</a:rPr>
                        <a:t>18</a:t>
                      </a: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</a:rPr>
                        <a:t>29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</a:rPr>
                        <a:t>43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</a:rPr>
                        <a:t>31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</a:rPr>
                        <a:t>19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692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0336"/>
    </mc:Choice>
    <mc:Fallback xmlns="">
      <p:transition advTm="12033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7" x="6026150" y="3721100"/>
          <p14:tracePt t="205" x="5988050" y="3746500"/>
          <p14:tracePt t="218" x="5975350" y="3765550"/>
          <p14:tracePt t="235" x="5905500" y="3816350"/>
          <p14:tracePt t="252" x="5715000" y="3962400"/>
          <p14:tracePt t="268" x="5581650" y="4038600"/>
          <p14:tracePt t="285" x="5130800" y="4127500"/>
          <p14:tracePt t="302" x="5105400" y="4121150"/>
          <p14:tracePt t="389" x="5099050" y="4102100"/>
          <p14:tracePt t="693" x="5105400" y="4102100"/>
          <p14:tracePt t="821" x="5092700" y="4102100"/>
          <p14:tracePt t="829" x="5086350" y="4102100"/>
          <p14:tracePt t="837" x="5073650" y="4095750"/>
          <p14:tracePt t="852" x="5060950" y="4083050"/>
          <p14:tracePt t="868" x="5048250" y="4070350"/>
          <p14:tracePt t="1517" x="5041900" y="4070350"/>
          <p14:tracePt t="1527" x="5035550" y="4070350"/>
          <p14:tracePt t="1535" x="5003800" y="4070350"/>
          <p14:tracePt t="1552" x="4902200" y="4152900"/>
          <p14:tracePt t="1569" x="4749800" y="4337050"/>
          <p14:tracePt t="1585" x="4648200" y="4502150"/>
          <p14:tracePt t="1602" x="4540250" y="4603750"/>
          <p14:tracePt t="1619" x="4432300" y="4673600"/>
          <p14:tracePt t="1636" x="4356100" y="4686300"/>
          <p14:tracePt t="1652" x="4349750" y="4692650"/>
          <p14:tracePt t="1749" x="4343400" y="4692650"/>
          <p14:tracePt t="1757" x="4337050" y="4679950"/>
          <p14:tracePt t="1773" x="4330700" y="4679950"/>
          <p14:tracePt t="1785" x="4330700" y="4648200"/>
          <p14:tracePt t="1802" x="4330700" y="4641850"/>
          <p14:tracePt t="1917" x="4324350" y="4635500"/>
          <p14:tracePt t="2261" x="4324350" y="4629150"/>
          <p14:tracePt t="2269" x="4222750" y="4629150"/>
          <p14:tracePt t="2277" x="3962400" y="4629150"/>
          <p14:tracePt t="2285" x="3689350" y="4629150"/>
          <p14:tracePt t="2302" x="3536950" y="4629150"/>
          <p14:tracePt t="2336" x="3530600" y="4641850"/>
          <p14:tracePt t="2352" x="3575050" y="4711700"/>
          <p14:tracePt t="2369" x="3702050" y="4851400"/>
          <p14:tracePt t="2386" x="3835400" y="4972050"/>
          <p14:tracePt t="2402" x="3943350" y="5022850"/>
          <p14:tracePt t="2419" x="3968750" y="5035550"/>
          <p14:tracePt t="2653" x="4025900" y="5003800"/>
          <p14:tracePt t="2661" x="4057650" y="5003800"/>
          <p14:tracePt t="2669" x="4108450" y="4984750"/>
          <p14:tracePt t="2686" x="4152900" y="4972050"/>
          <p14:tracePt t="2702" x="4165600" y="4972050"/>
          <p14:tracePt t="2719" x="4165600" y="4965700"/>
          <p14:tracePt t="2735" x="4165600" y="4953000"/>
          <p14:tracePt t="2805" x="4165600" y="4946650"/>
          <p14:tracePt t="2821" x="4165600" y="4914900"/>
          <p14:tracePt t="2829" x="4165600" y="4889500"/>
          <p14:tracePt t="2837" x="4146550" y="4826000"/>
          <p14:tracePt t="2853" x="4108450" y="4540250"/>
          <p14:tracePt t="2869" x="4044950" y="4140200"/>
          <p14:tracePt t="2886" x="4006850" y="3829050"/>
          <p14:tracePt t="2902" x="3867150" y="3562350"/>
          <p14:tracePt t="2919" x="3771900" y="3429000"/>
          <p14:tracePt t="2936" x="3727450" y="3359150"/>
          <p14:tracePt t="2952" x="3714750" y="3327400"/>
          <p14:tracePt t="2969" x="3708400" y="3282950"/>
          <p14:tracePt t="2986" x="3708400" y="3257550"/>
          <p14:tracePt t="3002" x="3708400" y="3225800"/>
          <p14:tracePt t="3019" x="3702050" y="3187700"/>
          <p14:tracePt t="3036" x="3670300" y="3067050"/>
          <p14:tracePt t="3052" x="3625850" y="2952750"/>
          <p14:tracePt t="3069" x="3575050" y="2838450"/>
          <p14:tracePt t="3086" x="3517900" y="2711450"/>
          <p14:tracePt t="3102" x="3422650" y="2559050"/>
          <p14:tracePt t="3119" x="3314700" y="2438400"/>
          <p14:tracePt t="3136" x="3282950" y="2413000"/>
          <p14:tracePt t="3661" x="3295650" y="2406650"/>
          <p14:tracePt t="3669" x="3409950" y="2381250"/>
          <p14:tracePt t="3677" x="3556000" y="2374900"/>
          <p14:tracePt t="3686" x="3733800" y="2355850"/>
          <p14:tracePt t="3702" x="4083050" y="2355850"/>
          <p14:tracePt t="3719" x="4394200" y="2355850"/>
          <p14:tracePt t="3736" x="4635500" y="2355850"/>
          <p14:tracePt t="3752" x="4787900" y="2355850"/>
          <p14:tracePt t="3769" x="4889500" y="2362200"/>
          <p14:tracePt t="3786" x="4908550" y="2362200"/>
          <p14:tracePt t="4045" x="4914900" y="2387600"/>
          <p14:tracePt t="4054" x="4914900" y="2413000"/>
          <p14:tracePt t="4069" x="4870450" y="2470150"/>
          <p14:tracePt t="4086" x="4832350" y="2508250"/>
          <p14:tracePt t="4103" x="4806950" y="2533650"/>
          <p14:tracePt t="4119" x="4800600" y="2546350"/>
          <p14:tracePt t="4136" x="4794250" y="2559050"/>
          <p14:tracePt t="4153" x="4787900" y="2559050"/>
          <p14:tracePt t="4341" x="4819650" y="2559050"/>
          <p14:tracePt t="4349" x="4857750" y="2559050"/>
          <p14:tracePt t="4358" x="4889500" y="2559050"/>
          <p14:tracePt t="4370" x="4940300" y="2559050"/>
          <p14:tracePt t="4386" x="5073650" y="2559050"/>
          <p14:tracePt t="4403" x="5162550" y="2559050"/>
          <p14:tracePt t="4420" x="5175250" y="2559050"/>
          <p14:tracePt t="4461" x="5181600" y="2559050"/>
          <p14:tracePt t="4477" x="5194300" y="2559050"/>
          <p14:tracePt t="4486" x="5200650" y="2552700"/>
          <p14:tracePt t="4503" x="5213350" y="2540000"/>
          <p14:tracePt t="4519" x="5226050" y="2527300"/>
          <p14:tracePt t="4536" x="5232400" y="2520950"/>
          <p14:tracePt t="4553" x="5238750" y="2520950"/>
          <p14:tracePt t="4569" x="5251450" y="2514600"/>
          <p14:tracePt t="4586" x="5251450" y="2508250"/>
          <p14:tracePt t="4603" x="5257800" y="2508250"/>
          <p14:tracePt t="4619" x="5264150" y="2495550"/>
          <p14:tracePt t="4636" x="5289550" y="2495550"/>
          <p14:tracePt t="4653" x="5302250" y="2495550"/>
          <p14:tracePt t="4685" x="5308600" y="2495550"/>
          <p14:tracePt t="5181" x="5353050" y="2495550"/>
          <p14:tracePt t="5189" x="5467350" y="2495550"/>
          <p14:tracePt t="5203" x="5607050" y="2495550"/>
          <p14:tracePt t="5220" x="6007100" y="2495550"/>
          <p14:tracePt t="5237" x="6261100" y="2476500"/>
          <p14:tracePt t="5253" x="6553200" y="2476500"/>
          <p14:tracePt t="5270" x="6832600" y="2476500"/>
          <p14:tracePt t="5286" x="6972300" y="2476500"/>
          <p14:tracePt t="5303" x="7004050" y="2476500"/>
          <p14:tracePt t="5541" x="7023100" y="2476500"/>
          <p14:tracePt t="5549" x="7054850" y="2476500"/>
          <p14:tracePt t="5557" x="7124700" y="2489200"/>
          <p14:tracePt t="5570" x="7188200" y="2489200"/>
          <p14:tracePt t="5587" x="7397750" y="2489200"/>
          <p14:tracePt t="5603" x="7581900" y="2489200"/>
          <p14:tracePt t="5620" x="7708900" y="2489200"/>
          <p14:tracePt t="5637" x="7740650" y="2482850"/>
          <p14:tracePt t="5717" x="7759700" y="2476500"/>
          <p14:tracePt t="5725" x="7785100" y="2476500"/>
          <p14:tracePt t="5737" x="7835900" y="2463800"/>
          <p14:tracePt t="5753" x="7956550" y="2432050"/>
          <p14:tracePt t="5770" x="8096250" y="2419350"/>
          <p14:tracePt t="5787" x="8242300" y="2393950"/>
          <p14:tracePt t="5804" x="8350250" y="2381250"/>
          <p14:tracePt t="5820" x="8407400" y="2368550"/>
          <p14:tracePt t="5837" x="8432800" y="2368550"/>
          <p14:tracePt t="6013" x="8464550" y="2368550"/>
          <p14:tracePt t="6022" x="8477250" y="2368550"/>
          <p14:tracePt t="6029" x="8515350" y="2368550"/>
          <p14:tracePt t="6038" x="8553450" y="2368550"/>
          <p14:tracePt t="6053" x="8686800" y="2368550"/>
          <p14:tracePt t="6070" x="8813800" y="2381250"/>
          <p14:tracePt t="6087" x="8921750" y="2393950"/>
          <p14:tracePt t="6103" x="8934450" y="2400300"/>
          <p14:tracePt t="6373" x="8934450" y="2413000"/>
          <p14:tracePt t="6381" x="8934450" y="2419350"/>
          <p14:tracePt t="6389" x="8934450" y="2425700"/>
          <p14:tracePt t="6403" x="8934450" y="2432050"/>
          <p14:tracePt t="6420" x="8928100" y="2444750"/>
          <p14:tracePt t="6437" x="8921750" y="2457450"/>
          <p14:tracePt t="6454" x="8915400" y="2463800"/>
          <p14:tracePt t="6470" x="8909050" y="2463800"/>
          <p14:tracePt t="6487" x="8909050" y="2476500"/>
          <p14:tracePt t="6925" x="8909050" y="2482850"/>
          <p14:tracePt t="6933" x="8909050" y="2540000"/>
          <p14:tracePt t="6941" x="8909050" y="2616200"/>
          <p14:tracePt t="6954" x="8909050" y="2692400"/>
          <p14:tracePt t="6970" x="8909050" y="2787650"/>
          <p14:tracePt t="6987" x="8890000" y="2851150"/>
          <p14:tracePt t="7004" x="8870950" y="2876550"/>
          <p14:tracePt t="7020" x="8870950" y="2889250"/>
          <p14:tracePt t="7054" x="8870950" y="2901950"/>
          <p14:tracePt t="7071" x="8864600" y="2921000"/>
          <p14:tracePt t="7087" x="8851900" y="2940050"/>
          <p14:tracePt t="7104" x="8813800" y="2978150"/>
          <p14:tracePt t="7120" x="8775700" y="3003550"/>
          <p14:tracePt t="7137" x="8731250" y="3022600"/>
          <p14:tracePt t="7154" x="8712200" y="3041650"/>
          <p14:tracePt t="7170" x="8686800" y="3054350"/>
          <p14:tracePt t="7189" x="8680450" y="3060700"/>
          <p14:tracePt t="7213" x="8674100" y="3067050"/>
          <p14:tracePt t="7222" x="8661400" y="3079750"/>
          <p14:tracePt t="7237" x="8616950" y="3111500"/>
          <p14:tracePt t="7254" x="8547100" y="3187700"/>
          <p14:tracePt t="7270" x="8483600" y="3251200"/>
          <p14:tracePt t="7287" x="8445500" y="3308350"/>
          <p14:tracePt t="7304" x="8426450" y="3327400"/>
          <p14:tracePt t="7320" x="8420100" y="3333750"/>
          <p14:tracePt t="8357" x="8401050" y="3340100"/>
          <p14:tracePt t="8365" x="8375650" y="3346450"/>
          <p14:tracePt t="8373" x="8343900" y="3346450"/>
          <p14:tracePt t="8387" x="8305800" y="3359150"/>
          <p14:tracePt t="8405" x="8255000" y="3378200"/>
          <p14:tracePt t="8421" x="8223250" y="3384550"/>
          <p14:tracePt t="8437" x="8159750" y="3403600"/>
          <p14:tracePt t="8454" x="8039100" y="3416300"/>
          <p14:tracePt t="8471" x="7747000" y="3454400"/>
          <p14:tracePt t="8487" x="7283450" y="3454400"/>
          <p14:tracePt t="8504" x="6769100" y="3454400"/>
          <p14:tracePt t="8521" x="6388100" y="3454400"/>
          <p14:tracePt t="8537" x="6140450" y="3454400"/>
          <p14:tracePt t="8554" x="6045200" y="3448050"/>
          <p14:tracePt t="8571" x="6032500" y="3441700"/>
          <p14:tracePt t="8606" x="6032500" y="3429000"/>
          <p14:tracePt t="8621" x="6032500" y="3352800"/>
          <p14:tracePt t="8638" x="6038850" y="3282950"/>
          <p14:tracePt t="8654" x="6038850" y="3251200"/>
          <p14:tracePt t="8671" x="6057900" y="3213100"/>
          <p14:tracePt t="8688" x="6064250" y="3200400"/>
          <p14:tracePt t="8704" x="6070600" y="3187700"/>
          <p14:tracePt t="8721" x="6096000" y="3175000"/>
          <p14:tracePt t="8738" x="6127750" y="3168650"/>
          <p14:tracePt t="8754" x="6134100" y="3168650"/>
          <p14:tracePt t="8771" x="6146800" y="3168650"/>
          <p14:tracePt t="8788" x="6178550" y="3168650"/>
          <p14:tracePt t="8821" x="6184900" y="3168650"/>
          <p14:tracePt t="9301" x="6159500" y="3168650"/>
          <p14:tracePt t="9310" x="6134100" y="3194050"/>
          <p14:tracePt t="9321" x="6108700" y="3219450"/>
          <p14:tracePt t="9337" x="6064250" y="3263900"/>
          <p14:tracePt t="9354" x="6007100" y="3289300"/>
          <p14:tracePt t="9371" x="5969000" y="3295650"/>
          <p14:tracePt t="9388" x="5918200" y="3314700"/>
          <p14:tracePt t="9404" x="5873750" y="3314700"/>
          <p14:tracePt t="9421" x="5842000" y="3327400"/>
          <p14:tracePt t="9438" x="5822950" y="3327400"/>
          <p14:tracePt t="9454" x="5810250" y="3327400"/>
          <p14:tracePt t="9471" x="5778500" y="3327400"/>
          <p14:tracePt t="9488" x="5727700" y="3327400"/>
          <p14:tracePt t="9504" x="5664200" y="3327400"/>
          <p14:tracePt t="9521" x="5613400" y="3327400"/>
          <p14:tracePt t="9537" x="5581650" y="3327400"/>
          <p14:tracePt t="9554" x="5562600" y="3327400"/>
          <p14:tracePt t="10261" x="5537200" y="3327400"/>
          <p14:tracePt t="10269" x="5486400" y="3327400"/>
          <p14:tracePt t="10277" x="5422900" y="3327400"/>
          <p14:tracePt t="10288" x="5372100" y="3327400"/>
          <p14:tracePt t="10305" x="5264150" y="3352800"/>
          <p14:tracePt t="10321" x="5207000" y="3352800"/>
          <p14:tracePt t="10338" x="5111750" y="3352800"/>
          <p14:tracePt t="10355" x="5041900" y="3352800"/>
          <p14:tracePt t="10371" x="5003800" y="3352800"/>
          <p14:tracePt t="10388" x="4978400" y="3352800"/>
          <p14:tracePt t="10405" x="4972050" y="3352800"/>
          <p14:tracePt t="10469" x="4959350" y="3352800"/>
          <p14:tracePt t="10478" x="4940300" y="3352800"/>
          <p14:tracePt t="10488" x="4914900" y="3352800"/>
          <p14:tracePt t="10505" x="4845050" y="3352800"/>
          <p14:tracePt t="10522" x="4749800" y="3352800"/>
          <p14:tracePt t="10538" x="4673600" y="3352800"/>
          <p14:tracePt t="10555" x="4622800" y="3352800"/>
          <p14:tracePt t="10572" x="4603750" y="3352800"/>
          <p14:tracePt t="10637" x="4591050" y="3352800"/>
          <p14:tracePt t="10741" x="4584700" y="3352800"/>
          <p14:tracePt t="10789" x="4578350" y="3352800"/>
          <p14:tracePt t="11357" x="4572000" y="3352800"/>
          <p14:tracePt t="11405" x="4559300" y="3352800"/>
          <p14:tracePt t="11413" x="4540250" y="3352800"/>
          <p14:tracePt t="11422" x="4521200" y="3352800"/>
          <p14:tracePt t="11438" x="4464050" y="3352800"/>
          <p14:tracePt t="11455" x="4387850" y="3352800"/>
          <p14:tracePt t="11472" x="4298950" y="3327400"/>
          <p14:tracePt t="11488" x="4210050" y="3302000"/>
          <p14:tracePt t="11505" x="4102100" y="3289300"/>
          <p14:tracePt t="11522" x="3981450" y="3270250"/>
          <p14:tracePt t="11538" x="3879850" y="3257550"/>
          <p14:tracePt t="11555" x="3790950" y="3244850"/>
          <p14:tracePt t="11572" x="3708400" y="3244850"/>
          <p14:tracePt t="11588" x="3556000" y="3244850"/>
          <p14:tracePt t="11605" x="3467100" y="3232150"/>
          <p14:tracePt t="11622" x="3378200" y="3219450"/>
          <p14:tracePt t="11638" x="3352800" y="3219450"/>
          <p14:tracePt t="11655" x="3340100" y="3219450"/>
          <p14:tracePt t="11749" x="3327400" y="3219450"/>
          <p14:tracePt t="11781" x="3295650" y="3219450"/>
          <p14:tracePt t="11789" x="3244850" y="3219450"/>
          <p14:tracePt t="11797" x="3168650" y="3219450"/>
          <p14:tracePt t="11805" x="3092450" y="3219450"/>
          <p14:tracePt t="11822" x="2959100" y="3219450"/>
          <p14:tracePt t="11839" x="2908300" y="3219450"/>
          <p14:tracePt t="11855" x="2889250" y="3219450"/>
          <p14:tracePt t="12245" x="2882900" y="3194050"/>
          <p14:tracePt t="12253" x="2882900" y="3162300"/>
          <p14:tracePt t="12261" x="2882900" y="3155950"/>
          <p14:tracePt t="12637" x="2984500" y="3175000"/>
          <p14:tracePt t="12645" x="3098800" y="3232150"/>
          <p14:tracePt t="12655" x="3213100" y="3244850"/>
          <p14:tracePt t="12672" x="3409950" y="3244850"/>
          <p14:tracePt t="12689" x="3448050" y="3244850"/>
          <p14:tracePt t="12705" x="3467100" y="3244850"/>
          <p14:tracePt t="19965" x="3460750" y="3244850"/>
          <p14:tracePt t="19973" x="3422650" y="3251200"/>
          <p14:tracePt t="19981" x="3409950" y="3282950"/>
          <p14:tracePt t="19991" x="3390900" y="3295650"/>
          <p14:tracePt t="20008" x="3340100" y="3333750"/>
          <p14:tracePt t="20024" x="3289300" y="3384550"/>
          <p14:tracePt t="20041" x="3244850" y="3409950"/>
          <p14:tracePt t="20058" x="3219450" y="3422650"/>
          <p14:tracePt t="20074" x="3200400" y="3435350"/>
          <p14:tracePt t="20091" x="3194050" y="3441700"/>
          <p14:tracePt t="20108" x="3187700" y="3454400"/>
          <p14:tracePt t="20124" x="3175000" y="3467100"/>
          <p14:tracePt t="20141" x="3162300" y="3486150"/>
          <p14:tracePt t="20158" x="3155950" y="3492500"/>
          <p14:tracePt t="20174" x="3143250" y="3524250"/>
          <p14:tracePt t="20191" x="3143250" y="3549650"/>
          <p14:tracePt t="20208" x="3130550" y="3556000"/>
          <p14:tracePt t="20493" x="3130550" y="3632200"/>
          <p14:tracePt t="20504" x="3117850" y="3714750"/>
          <p14:tracePt t="20515" x="3105150" y="3822700"/>
          <p14:tracePt t="20524" x="3009900" y="4121150"/>
          <p14:tracePt t="20541" x="2876550" y="4521200"/>
          <p14:tracePt t="20558" x="2730500" y="4876800"/>
          <p14:tracePt t="20575" x="2647950" y="5080000"/>
          <p14:tracePt t="20591" x="2616200" y="5137150"/>
          <p14:tracePt t="20645" x="2616200" y="5143500"/>
          <p14:tracePt t="20653" x="2590800" y="5137150"/>
          <p14:tracePt t="20661" x="2559050" y="5086350"/>
          <p14:tracePt t="20675" x="2514600" y="5029200"/>
          <p14:tracePt t="20691" x="2432050" y="4940300"/>
          <p14:tracePt t="20708" x="2349500" y="4838700"/>
          <p14:tracePt t="20725" x="2286000" y="4749800"/>
          <p14:tracePt t="20741" x="2216150" y="4692650"/>
          <p14:tracePt t="20758" x="2101850" y="4648200"/>
          <p14:tracePt t="20775" x="2082800" y="4610100"/>
          <p14:tracePt t="20989" x="2082800" y="4603750"/>
          <p14:tracePt t="20997" x="2089150" y="4591050"/>
          <p14:tracePt t="21008" x="2114550" y="4559300"/>
          <p14:tracePt t="21025" x="2178050" y="4489450"/>
          <p14:tracePt t="21041" x="2216150" y="4419600"/>
          <p14:tracePt t="21058" x="2254250" y="4305300"/>
          <p14:tracePt t="21075" x="2298700" y="4165600"/>
          <p14:tracePt t="21091" x="2349500" y="4076700"/>
          <p14:tracePt t="21109" x="2425700" y="3943350"/>
          <p14:tracePt t="21125" x="2476500" y="3898900"/>
          <p14:tracePt t="21141" x="2508250" y="3867150"/>
          <p14:tracePt t="21158" x="2527300" y="3854450"/>
          <p14:tracePt t="21175" x="2546350" y="3835400"/>
          <p14:tracePt t="21208" x="2552700" y="3835400"/>
          <p14:tracePt t="21225" x="2559050" y="3829050"/>
          <p14:tracePt t="21241" x="2578100" y="3829050"/>
          <p14:tracePt t="21285" x="2584450" y="3829050"/>
          <p14:tracePt t="21293" x="2616200" y="3829050"/>
          <p14:tracePt t="21309" x="2686050" y="3829050"/>
          <p14:tracePt t="21325" x="2781300" y="3886200"/>
          <p14:tracePt t="21342" x="2857500" y="3937000"/>
          <p14:tracePt t="21358" x="2908300" y="3981450"/>
          <p14:tracePt t="21375" x="2921000" y="4000500"/>
          <p14:tracePt t="21392" x="2927350" y="4013200"/>
          <p14:tracePt t="21408" x="2927350" y="4032250"/>
          <p14:tracePt t="21425" x="2927350" y="4044950"/>
          <p14:tracePt t="21441" x="2927350" y="4051300"/>
          <p14:tracePt t="21475" x="2927350" y="4057650"/>
          <p14:tracePt t="21517" x="2914650" y="4064000"/>
          <p14:tracePt t="21541" x="2908300" y="4070350"/>
          <p14:tracePt t="21548" x="2895600" y="4083050"/>
          <p14:tracePt t="21558" x="2895600" y="4095750"/>
          <p14:tracePt t="21575" x="2882900" y="4102100"/>
          <p14:tracePt t="21592" x="2882900" y="4108450"/>
          <p14:tracePt t="21653" x="2876550" y="4108450"/>
          <p14:tracePt t="21669" x="2870200" y="4108450"/>
          <p14:tracePt t="21685" x="2863850" y="4114800"/>
          <p14:tracePt t="21717" x="2851150" y="4114800"/>
          <p14:tracePt t="21726" x="2844800" y="4114800"/>
          <p14:tracePt t="21877" x="2857500" y="4114800"/>
          <p14:tracePt t="21885" x="2876550" y="4102100"/>
          <p14:tracePt t="21901" x="2895600" y="4083050"/>
          <p14:tracePt t="21910" x="2927350" y="4070350"/>
          <p14:tracePt t="21925" x="2946400" y="4044950"/>
          <p14:tracePt t="21942" x="2959100" y="4025900"/>
          <p14:tracePt t="21958" x="2997200" y="3994150"/>
          <p14:tracePt t="21975" x="3035300" y="3987800"/>
          <p14:tracePt t="21992" x="3048000" y="3987800"/>
          <p14:tracePt t="22008" x="3073400" y="3975100"/>
          <p14:tracePt t="22025" x="3092450" y="3968750"/>
          <p14:tracePt t="22042" x="3105150" y="3968750"/>
          <p14:tracePt t="22058" x="3136900" y="3956050"/>
          <p14:tracePt t="22075" x="3175000" y="3956050"/>
          <p14:tracePt t="22092" x="3187700" y="3956050"/>
          <p14:tracePt t="22149" x="3206750" y="3956050"/>
          <p14:tracePt t="22157" x="3225800" y="3956050"/>
          <p14:tracePt t="22165" x="3257550" y="3956050"/>
          <p14:tracePt t="22175" x="3289300" y="3968750"/>
          <p14:tracePt t="22192" x="3365500" y="4006850"/>
          <p14:tracePt t="22208" x="3378200" y="4006850"/>
          <p14:tracePt t="22225" x="3384550" y="4006850"/>
          <p14:tracePt t="22573" x="3390900" y="4013200"/>
          <p14:tracePt t="22581" x="3390900" y="4019550"/>
          <p14:tracePt t="22592" x="3409950" y="4038600"/>
          <p14:tracePt t="22609" x="3505200" y="4064000"/>
          <p14:tracePt t="22625" x="3594100" y="4076700"/>
          <p14:tracePt t="22642" x="3651250" y="4089400"/>
          <p14:tracePt t="22659" x="3657600" y="4089400"/>
          <p14:tracePt t="22725" x="3663950" y="4089400"/>
          <p14:tracePt t="22765" x="3676650" y="4089400"/>
          <p14:tracePt t="22773" x="3683000" y="4083050"/>
          <p14:tracePt t="22781" x="3689350" y="4076700"/>
          <p14:tracePt t="22792" x="3702050" y="4076700"/>
          <p14:tracePt t="22809" x="3740150" y="4076700"/>
          <p14:tracePt t="22825" x="3790950" y="4076700"/>
          <p14:tracePt t="22842" x="3841750" y="4076700"/>
          <p14:tracePt t="22859" x="3860800" y="4076700"/>
          <p14:tracePt t="22862" x="3867150" y="4076700"/>
          <p14:tracePt t="23021" x="3873500" y="4076700"/>
          <p14:tracePt t="23030" x="3892550" y="4070350"/>
          <p14:tracePt t="23042" x="3905250" y="4070350"/>
          <p14:tracePt t="23059" x="3962400" y="4044950"/>
          <p14:tracePt t="23075" x="3975100" y="4044950"/>
          <p14:tracePt t="23092" x="3987800" y="4038600"/>
          <p14:tracePt t="23453" x="4019550" y="4038600"/>
          <p14:tracePt t="23461" x="4025900" y="4038600"/>
          <p14:tracePt t="23475" x="4044950" y="4038600"/>
          <p14:tracePt t="23492" x="4146550" y="4038600"/>
          <p14:tracePt t="23509" x="4267200" y="4057650"/>
          <p14:tracePt t="23525" x="4368800" y="4070350"/>
          <p14:tracePt t="23542" x="4394200" y="4070350"/>
          <p14:tracePt t="23559" x="4400550" y="4070350"/>
          <p14:tracePt t="23710" x="4413250" y="4070350"/>
          <p14:tracePt t="23718" x="4419600" y="4070350"/>
          <p14:tracePt t="23725" x="4425950" y="4076700"/>
          <p14:tracePt t="23742" x="4476750" y="4089400"/>
          <p14:tracePt t="23759" x="4521200" y="4095750"/>
          <p14:tracePt t="23776" x="4540250" y="4108450"/>
          <p14:tracePt t="23917" x="4546600" y="4108450"/>
          <p14:tracePt t="24061" x="4552950" y="4108450"/>
          <p14:tracePt t="24597" x="4603750" y="4108450"/>
          <p14:tracePt t="24607" x="4660900" y="4102100"/>
          <p14:tracePt t="24615" x="4718050" y="4102100"/>
          <p14:tracePt t="24626" x="4756150" y="4102100"/>
          <p14:tracePt t="24643" x="4845050" y="4089400"/>
          <p14:tracePt t="24659" x="4946650" y="4089400"/>
          <p14:tracePt t="24676" x="5080000" y="4089400"/>
          <p14:tracePt t="24692" x="5099050" y="4089400"/>
          <p14:tracePt t="24893" x="5124450" y="4089400"/>
          <p14:tracePt t="24901" x="5149850" y="4089400"/>
          <p14:tracePt t="24909" x="5168900" y="4089400"/>
          <p14:tracePt t="24926" x="5238750" y="4108450"/>
          <p14:tracePt t="24942" x="5264150" y="4108450"/>
          <p14:tracePt t="24959" x="5270500" y="4108450"/>
          <p14:tracePt t="25029" x="5276850" y="4108450"/>
          <p14:tracePt t="25053" x="5276850" y="4102100"/>
          <p14:tracePt t="26061" x="5283200" y="4095750"/>
          <p14:tracePt t="26069" x="5289550" y="4095750"/>
          <p14:tracePt t="26078" x="5295900" y="4095750"/>
          <p14:tracePt t="26093" x="5302250" y="4102100"/>
          <p14:tracePt t="26110" x="5334000" y="4102100"/>
          <p14:tracePt t="26126" x="5346700" y="4102100"/>
          <p14:tracePt t="26143" x="5365750" y="4102100"/>
          <p14:tracePt t="26160" x="5378450" y="4102100"/>
          <p14:tracePt t="26193" x="5391150" y="4102100"/>
          <p14:tracePt t="26210" x="5403850" y="4102100"/>
          <p14:tracePt t="26226" x="5422900" y="4095750"/>
          <p14:tracePt t="26243" x="5441950" y="4095750"/>
          <p14:tracePt t="26260" x="5467350" y="4095750"/>
          <p14:tracePt t="26277" x="5480050" y="4089400"/>
          <p14:tracePt t="26661" x="5492750" y="4089400"/>
          <p14:tracePt t="26669" x="5511800" y="4089400"/>
          <p14:tracePt t="26677" x="5581650" y="4089400"/>
          <p14:tracePt t="26693" x="5702300" y="4089400"/>
          <p14:tracePt t="26710" x="5816600" y="4089400"/>
          <p14:tracePt t="26727" x="5886450" y="4089400"/>
          <p14:tracePt t="26743" x="5911850" y="4089400"/>
          <p14:tracePt t="26957" x="5924550" y="4089400"/>
          <p14:tracePt t="27109" x="5943600" y="4089400"/>
          <p14:tracePt t="27117" x="5962650" y="4089400"/>
          <p14:tracePt t="27127" x="5981700" y="4089400"/>
          <p14:tracePt t="27144" x="6089650" y="4089400"/>
          <p14:tracePt t="27160" x="6197600" y="4089400"/>
          <p14:tracePt t="27177" x="6299200" y="4089400"/>
          <p14:tracePt t="27193" x="6350000" y="4083050"/>
          <p14:tracePt t="27210" x="6375400" y="4083050"/>
          <p14:tracePt t="27333" x="6375400" y="4076700"/>
          <p14:tracePt t="27341" x="6388100" y="4076700"/>
          <p14:tracePt t="27357" x="6419850" y="4076700"/>
          <p14:tracePt t="27365" x="6438900" y="4076700"/>
          <p14:tracePt t="27377" x="6496050" y="4076700"/>
          <p14:tracePt t="27393" x="6654800" y="4076700"/>
          <p14:tracePt t="27410" x="6864350" y="4076700"/>
          <p14:tracePt t="27413" x="6985000" y="4076700"/>
          <p14:tracePt t="27427" x="7067550" y="4076700"/>
          <p14:tracePt t="27443" x="7169150" y="4076700"/>
          <p14:tracePt t="27509" x="7169150" y="4070350"/>
          <p14:tracePt t="27517" x="7162800" y="4070350"/>
          <p14:tracePt t="27527" x="7137400" y="4057650"/>
          <p14:tracePt t="27543" x="7124700" y="4038600"/>
          <p14:tracePt t="27560" x="7112000" y="4038600"/>
          <p14:tracePt t="27637" x="7092950" y="4038600"/>
          <p14:tracePt t="27646" x="7061200" y="4038600"/>
          <p14:tracePt t="27661" x="7010400" y="4038600"/>
          <p14:tracePt t="27677" x="6921500" y="4044950"/>
          <p14:tracePt t="27693" x="6838950" y="4057650"/>
          <p14:tracePt t="27710" x="6800850" y="4057650"/>
          <p14:tracePt t="27727" x="6788150" y="4057650"/>
          <p14:tracePt t="28077" x="6800850" y="4057650"/>
          <p14:tracePt t="28085" x="6832600" y="4057650"/>
          <p14:tracePt t="28093" x="6883400" y="4057650"/>
          <p14:tracePt t="28110" x="7023100" y="4057650"/>
          <p14:tracePt t="28127" x="7175500" y="4057650"/>
          <p14:tracePt t="28144" x="7277100" y="4038600"/>
          <p14:tracePt t="28160" x="7308850" y="4019550"/>
          <p14:tracePt t="28177" x="7321550" y="4006850"/>
          <p14:tracePt t="29021" x="7327900" y="4006850"/>
          <p14:tracePt t="29029" x="7340600" y="4013200"/>
          <p14:tracePt t="29037" x="7359650" y="4013200"/>
          <p14:tracePt t="29045" x="7397750" y="4025900"/>
          <p14:tracePt t="29061" x="7448550" y="4032250"/>
          <p14:tracePt t="29077" x="7518400" y="4044950"/>
          <p14:tracePt t="29094" x="7575550" y="4044950"/>
          <p14:tracePt t="29111" x="7594600" y="4044950"/>
          <p14:tracePt t="29237" x="7600950" y="4044950"/>
          <p14:tracePt t="29245" x="7620000" y="4044950"/>
          <p14:tracePt t="29261" x="7670800" y="4057650"/>
          <p14:tracePt t="29277" x="7721600" y="4057650"/>
          <p14:tracePt t="29294" x="7823200" y="4070350"/>
          <p14:tracePt t="29311" x="7962900" y="4083050"/>
          <p14:tracePt t="29327" x="8089900" y="4083050"/>
          <p14:tracePt t="29344" x="8134350" y="4083050"/>
          <p14:tracePt t="29845" x="8159750" y="4083050"/>
          <p14:tracePt t="29853" x="8172450" y="4083050"/>
          <p14:tracePt t="29861" x="8191500" y="4095750"/>
          <p14:tracePt t="29877" x="8267700" y="4121150"/>
          <p14:tracePt t="29894" x="8445500" y="4165600"/>
          <p14:tracePt t="29911" x="8667750" y="4197350"/>
          <p14:tracePt t="29928" x="8858250" y="4197350"/>
          <p14:tracePt t="29944" x="8978900" y="4197350"/>
          <p14:tracePt t="29961" x="9017000" y="4191000"/>
          <p14:tracePt t="29978" x="9023350" y="4184650"/>
          <p14:tracePt t="30197" x="9017000" y="4184650"/>
          <p14:tracePt t="30212" x="9010650" y="4184650"/>
          <p14:tracePt t="30220" x="9004300" y="4184650"/>
          <p14:tracePt t="30228" x="8991600" y="4184650"/>
          <p14:tracePt t="30244" x="8966200" y="4184650"/>
          <p14:tracePt t="30261" x="8826500" y="4191000"/>
          <p14:tracePt t="30277" x="8718550" y="4203700"/>
          <p14:tracePt t="30294" x="8667750" y="4203700"/>
          <p14:tracePt t="30311" x="8661400" y="4210050"/>
          <p14:tracePt t="30327" x="8648700" y="4210050"/>
          <p14:tracePt t="30372" x="8642350" y="4210050"/>
          <p14:tracePt t="30517" x="8642350" y="4216400"/>
          <p14:tracePt t="30525" x="8616950" y="4248150"/>
          <p14:tracePt t="30533" x="8616950" y="4260850"/>
          <p14:tracePt t="30544" x="8597900" y="4273550"/>
          <p14:tracePt t="30561" x="8553450" y="4324350"/>
          <p14:tracePt t="30578" x="8470900" y="4368800"/>
          <p14:tracePt t="30594" x="8362950" y="4406900"/>
          <p14:tracePt t="30611" x="8248650" y="4425950"/>
          <p14:tracePt t="30628" x="8185150" y="4445000"/>
          <p14:tracePt t="46397" x="8153400" y="4445000"/>
          <p14:tracePt t="46405" x="8083550" y="4445000"/>
          <p14:tracePt t="46416" x="7981950" y="4445000"/>
          <p14:tracePt t="46433" x="7670800" y="4445000"/>
          <p14:tracePt t="46449" x="7270750" y="4445000"/>
          <p14:tracePt t="46466" x="6826250" y="4445000"/>
          <p14:tracePt t="46483" x="6324600" y="4445000"/>
          <p14:tracePt t="46499" x="5772150" y="4445000"/>
          <p14:tracePt t="46516" x="5048250" y="4445000"/>
          <p14:tracePt t="46533" x="4705350" y="4406900"/>
          <p14:tracePt t="46549" x="4362450" y="4368800"/>
          <p14:tracePt t="46566" x="4191000" y="4343400"/>
          <p14:tracePt t="46583" x="4070350" y="4311650"/>
          <p14:tracePt t="46599" x="4000500" y="4311650"/>
          <p14:tracePt t="46616" x="3994150" y="4305300"/>
          <p14:tracePt t="47295" x="4038600" y="4305300"/>
          <p14:tracePt t="47303" x="4191000" y="4305300"/>
          <p14:tracePt t="47316" x="4381500" y="4305300"/>
          <p14:tracePt t="47333" x="4705350" y="4222750"/>
          <p14:tracePt t="47349" x="4737100" y="4203700"/>
          <p14:tracePt t="47366" x="4832350" y="4121150"/>
          <p14:tracePt t="47383" x="4902200" y="4019550"/>
          <p14:tracePt t="47399" x="4921250" y="3956050"/>
          <p14:tracePt t="47416" x="4927600" y="3905250"/>
          <p14:tracePt t="47433" x="4933950" y="3873500"/>
          <p14:tracePt t="47449" x="4940300" y="3854450"/>
          <p14:tracePt t="47466" x="4940300" y="3848100"/>
          <p14:tracePt t="47483" x="4940300" y="3822700"/>
          <p14:tracePt t="47499" x="4940300" y="3790950"/>
          <p14:tracePt t="47516" x="4940300" y="3784600"/>
          <p14:tracePt t="47533" x="4940300" y="3771900"/>
          <p14:tracePt t="47645" x="4921250" y="3746500"/>
          <p14:tracePt t="47653" x="4895850" y="3733800"/>
          <p14:tracePt t="47666" x="4832350" y="3708400"/>
          <p14:tracePt t="47683" x="4711700" y="3670300"/>
          <p14:tracePt t="47700" x="4514850" y="3625850"/>
          <p14:tracePt t="47716" x="4292600" y="3581400"/>
          <p14:tracePt t="47719" x="4222750" y="3575050"/>
          <p14:tracePt t="47733" x="4121150" y="3575050"/>
          <p14:tracePt t="47750" x="4051300" y="3575050"/>
          <p14:tracePt t="47767" x="3981450" y="3606800"/>
          <p14:tracePt t="47783" x="3937000" y="3638550"/>
          <p14:tracePt t="47800" x="3911600" y="3657600"/>
          <p14:tracePt t="47817" x="3911600" y="3663950"/>
          <p14:tracePt t="47909" x="3905250" y="3670300"/>
          <p14:tracePt t="47917" x="3898900" y="3676650"/>
          <p14:tracePt t="47925" x="3898900" y="3689350"/>
          <p14:tracePt t="47933" x="3898900" y="3708400"/>
          <p14:tracePt t="47950" x="3898900" y="3727450"/>
          <p14:tracePt t="47967" x="3898900" y="3784600"/>
          <p14:tracePt t="47983" x="3930650" y="3924300"/>
          <p14:tracePt t="48000" x="4006850" y="4070350"/>
          <p14:tracePt t="48017" x="4083050" y="4146550"/>
          <p14:tracePt t="48033" x="4171950" y="4222750"/>
          <p14:tracePt t="48050" x="4286250" y="4267200"/>
          <p14:tracePt t="48067" x="4381500" y="4298950"/>
          <p14:tracePt t="48083" x="4413250" y="4311650"/>
          <p14:tracePt t="48100" x="4400550" y="4337050"/>
          <p14:tracePt t="48117" x="4375150" y="4356100"/>
          <p14:tracePt t="48133" x="4368800" y="4356100"/>
          <p14:tracePt t="48389" x="4419600" y="4343400"/>
          <p14:tracePt t="48397" x="4470400" y="4330700"/>
          <p14:tracePt t="48405" x="4527550" y="4330700"/>
          <p14:tracePt t="48417" x="4597400" y="4330700"/>
          <p14:tracePt t="48433" x="4743450" y="4330700"/>
          <p14:tracePt t="48450" x="4883150" y="4311650"/>
          <p14:tracePt t="48467" x="4991100" y="4286250"/>
          <p14:tracePt t="48483" x="5054600" y="4279900"/>
          <p14:tracePt t="48500" x="5067300" y="4273550"/>
          <p14:tracePt t="48516" x="5073650" y="4273550"/>
          <p14:tracePt t="61717" x="5060950" y="4273550"/>
          <p14:tracePt t="61725" x="5041900" y="4273550"/>
          <p14:tracePt t="61738" x="5010150" y="4273550"/>
          <p14:tracePt t="61754" x="4946650" y="4273550"/>
          <p14:tracePt t="61771" x="4781550" y="4305300"/>
          <p14:tracePt t="61789" x="4324350" y="4400550"/>
          <p14:tracePt t="61804" x="4159250" y="4438650"/>
          <p14:tracePt t="61821" x="3740150" y="4552950"/>
          <p14:tracePt t="61838" x="3530600" y="4622800"/>
          <p14:tracePt t="61854" x="3359150" y="4705350"/>
          <p14:tracePt t="61871" x="3263900" y="4762500"/>
          <p14:tracePt t="61888" x="3244850" y="4775200"/>
          <p14:tracePt t="68621" x="3238500" y="4775200"/>
          <p14:tracePt t="68629" x="3187700" y="4730750"/>
          <p14:tracePt t="68639" x="3117850" y="4616450"/>
          <p14:tracePt t="68656" x="3022600" y="4495800"/>
          <p14:tracePt t="68673" x="2978150" y="4445000"/>
          <p14:tracePt t="68689" x="2927350" y="4387850"/>
          <p14:tracePt t="68706" x="2870200" y="4305300"/>
          <p14:tracePt t="68723" x="2806700" y="4241800"/>
          <p14:tracePt t="68739" x="2768600" y="4210050"/>
          <p14:tracePt t="68756" x="2749550" y="4184650"/>
          <p14:tracePt t="68773" x="2667000" y="4121150"/>
          <p14:tracePt t="68789" x="2654300" y="4108450"/>
          <p14:tracePt t="68806" x="2622550" y="4089400"/>
          <p14:tracePt t="68823" x="2546350" y="4057650"/>
          <p14:tracePt t="68839" x="2501900" y="4019550"/>
          <p14:tracePt t="68856" x="2476500" y="4006850"/>
          <p14:tracePt t="68873" x="2432050" y="3981450"/>
          <p14:tracePt t="68889" x="2413000" y="3975100"/>
          <p14:tracePt t="69301" x="2425700" y="3975100"/>
          <p14:tracePt t="69317" x="2432050" y="3975100"/>
          <p14:tracePt t="69325" x="2438400" y="3975100"/>
          <p14:tracePt t="69342" x="2451100" y="3975100"/>
          <p14:tracePt t="69357" x="2463800" y="3975100"/>
          <p14:tracePt t="69373" x="2495550" y="3975100"/>
          <p14:tracePt t="69390" x="2520950" y="3975100"/>
          <p14:tracePt t="69407" x="2559050" y="3975100"/>
          <p14:tracePt t="69423" x="2609850" y="3975100"/>
          <p14:tracePt t="69440" x="2660650" y="3975100"/>
          <p14:tracePt t="69457" x="2743200" y="3975100"/>
          <p14:tracePt t="69473" x="2857500" y="3968750"/>
          <p14:tracePt t="69490" x="3016250" y="3956050"/>
          <p14:tracePt t="69507" x="3225800" y="3956050"/>
          <p14:tracePt t="69523" x="3505200" y="3956050"/>
          <p14:tracePt t="69540" x="3790950" y="3956050"/>
          <p14:tracePt t="69557" x="3962400" y="3956050"/>
          <p14:tracePt t="69575" x="4095750" y="3956050"/>
          <p14:tracePt t="69590" x="4197350" y="3956050"/>
          <p14:tracePt t="69607" x="4324350" y="3956050"/>
          <p14:tracePt t="69623" x="4476750" y="3956050"/>
          <p14:tracePt t="69640" x="4654550" y="3956050"/>
          <p14:tracePt t="69657" x="4800600" y="3956050"/>
          <p14:tracePt t="69673" x="4953000" y="3956050"/>
          <p14:tracePt t="69690" x="5060950" y="3943350"/>
          <p14:tracePt t="69707" x="5143500" y="3930650"/>
          <p14:tracePt t="69723" x="5251450" y="3917950"/>
          <p14:tracePt t="69740" x="5378450" y="3917950"/>
          <p14:tracePt t="69757" x="5619750" y="3917950"/>
          <p14:tracePt t="69773" x="5842000" y="3917950"/>
          <p14:tracePt t="69790" x="6121400" y="3917950"/>
          <p14:tracePt t="69807" x="6369050" y="3917950"/>
          <p14:tracePt t="69823" x="6635750" y="3898900"/>
          <p14:tracePt t="69840" x="6946900" y="3898900"/>
          <p14:tracePt t="69857" x="7258050" y="3898900"/>
          <p14:tracePt t="69873" x="7537450" y="3898900"/>
          <p14:tracePt t="69890" x="7816850" y="3898900"/>
          <p14:tracePt t="69907" x="8045450" y="3892550"/>
          <p14:tracePt t="69923" x="8248650" y="3879850"/>
          <p14:tracePt t="69940" x="8439150" y="3879850"/>
          <p14:tracePt t="69957" x="8515350" y="3879850"/>
          <p14:tracePt t="69973" x="8604250" y="3867150"/>
          <p14:tracePt t="69990" x="8699500" y="3867150"/>
          <p14:tracePt t="70007" x="8807450" y="3867150"/>
          <p14:tracePt t="70023" x="8896350" y="3854450"/>
          <p14:tracePt t="70040" x="8985250" y="3848100"/>
          <p14:tracePt t="70057" x="9055100" y="3835400"/>
          <p14:tracePt t="70073" x="9112250" y="3835400"/>
          <p14:tracePt t="70090" x="9163050" y="3835400"/>
          <p14:tracePt t="70093" x="9194800" y="3835400"/>
          <p14:tracePt t="70106" x="9245600" y="3835400"/>
          <p14:tracePt t="70123" x="9347200" y="3835400"/>
          <p14:tracePt t="70140" x="9423400" y="3835400"/>
          <p14:tracePt t="70156" x="9442450" y="3835400"/>
          <p14:tracePt t="70269" x="9436100" y="3835400"/>
          <p14:tracePt t="70277" x="9429750" y="3835400"/>
          <p14:tracePt t="70285" x="9423400" y="3835400"/>
          <p14:tracePt t="70293" x="9417050" y="3835400"/>
          <p14:tracePt t="70307" x="9404350" y="3835400"/>
          <p14:tracePt t="70324" x="9366250" y="3835400"/>
          <p14:tracePt t="70341" x="9309100" y="3848100"/>
          <p14:tracePt t="70357" x="9232900" y="3886200"/>
          <p14:tracePt t="70374" x="9194800" y="3924300"/>
          <p14:tracePt t="70390" x="9169400" y="3975100"/>
          <p14:tracePt t="70407" x="9150350" y="3994150"/>
          <p14:tracePt t="70424" x="9137650" y="4006850"/>
          <p14:tracePt t="70440" x="9137650" y="4013200"/>
          <p14:tracePt t="70485" x="9131300" y="4013200"/>
          <p14:tracePt t="70493" x="9131300" y="4019550"/>
          <p14:tracePt t="70507" x="9124950" y="4025900"/>
          <p14:tracePt t="70524" x="9080500" y="4025900"/>
          <p14:tracePt t="70541" x="8997950" y="4051300"/>
          <p14:tracePt t="70557" x="8890000" y="4076700"/>
          <p14:tracePt t="70574" x="8750300" y="4102100"/>
          <p14:tracePt t="70581" x="8667750" y="4114800"/>
          <p14:tracePt t="70591" x="8572500" y="4121150"/>
          <p14:tracePt t="70607" x="8388350" y="4146550"/>
          <p14:tracePt t="70624" x="8159750" y="4178300"/>
          <p14:tracePt t="70640" x="7912100" y="4210050"/>
          <p14:tracePt t="70657" x="7581900" y="4273550"/>
          <p14:tracePt t="70674" x="7124700" y="4292600"/>
          <p14:tracePt t="70690" x="6559550" y="4362450"/>
          <p14:tracePt t="70707" x="5981700" y="4413250"/>
          <p14:tracePt t="70724" x="5422900" y="4457700"/>
          <p14:tracePt t="70741" x="4679950" y="4457700"/>
          <p14:tracePt t="70757" x="4267200" y="4457700"/>
          <p14:tracePt t="70774" x="3886200" y="4457700"/>
          <p14:tracePt t="70790" x="3524250" y="4457700"/>
          <p14:tracePt t="70807" x="3225800" y="4457700"/>
          <p14:tracePt t="70824" x="2984500" y="4457700"/>
          <p14:tracePt t="70840" x="2705100" y="4457700"/>
          <p14:tracePt t="70857" x="2324100" y="4457700"/>
          <p14:tracePt t="70874" x="1892300" y="4457700"/>
          <p14:tracePt t="70890" x="1530350" y="4457700"/>
          <p14:tracePt t="70907" x="1333500" y="4457700"/>
          <p14:tracePt t="70924" x="1276350" y="4457700"/>
          <p14:tracePt t="71173" x="1282700" y="4457700"/>
          <p14:tracePt t="71181" x="1301750" y="4457700"/>
          <p14:tracePt t="71191" x="1320800" y="4464050"/>
          <p14:tracePt t="71207" x="1441450" y="4483100"/>
          <p14:tracePt t="71224" x="1682750" y="4514850"/>
          <p14:tracePt t="71241" x="2133600" y="4578350"/>
          <p14:tracePt t="71257" x="2679700" y="4648200"/>
          <p14:tracePt t="71274" x="3276600" y="4699000"/>
          <p14:tracePt t="71291" x="3797300" y="4775200"/>
          <p14:tracePt t="71307" x="4108450" y="4826000"/>
          <p14:tracePt t="71324" x="4254500" y="4838700"/>
          <p14:tracePt t="75589" x="4286250" y="4838700"/>
          <p14:tracePt t="75597" x="4337050" y="4838700"/>
          <p14:tracePt t="75609" x="4406900" y="4838700"/>
          <p14:tracePt t="75625" x="4546600" y="4787900"/>
          <p14:tracePt t="75642" x="4679950" y="4749800"/>
          <p14:tracePt t="75658" x="4806950" y="4692650"/>
          <p14:tracePt t="75675" x="4908550" y="4660900"/>
          <p14:tracePt t="75693" x="4959350" y="4641850"/>
          <p14:tracePt t="75709" x="4965700" y="4635500"/>
          <p14:tracePt t="75869" x="4978400" y="4635500"/>
          <p14:tracePt t="75877" x="4997450" y="4635500"/>
          <p14:tracePt t="75885" x="5016500" y="4641850"/>
          <p14:tracePt t="75894" x="5073650" y="4648200"/>
          <p14:tracePt t="75909" x="5175250" y="4679950"/>
          <p14:tracePt t="75925" x="5289550" y="4711700"/>
          <p14:tracePt t="75942" x="5397500" y="4768850"/>
          <p14:tracePt t="75959" x="5480050" y="4826000"/>
          <p14:tracePt t="75975" x="5537200" y="4857750"/>
          <p14:tracePt t="75992" x="5562600" y="4883150"/>
          <p14:tracePt t="76182" x="5562600" y="4895850"/>
          <p14:tracePt t="76229" x="5562600" y="4902200"/>
          <p14:tracePt t="76237" x="5556250" y="4902200"/>
          <p14:tracePt t="76253" x="5549900" y="4902200"/>
          <p14:tracePt t="102262" x="5543550" y="4902200"/>
          <p14:tracePt t="102269" x="5524500" y="4902200"/>
          <p14:tracePt t="102284" x="5505450" y="4902200"/>
          <p14:tracePt t="102300" x="5492750" y="4895850"/>
          <p14:tracePt t="102317" x="5467350" y="4870450"/>
          <p14:tracePt t="102334" x="5454650" y="4851400"/>
          <p14:tracePt t="102350" x="5429250" y="4819650"/>
          <p14:tracePt t="102367" x="5403850" y="4781550"/>
          <p14:tracePt t="102384" x="5391150" y="4749800"/>
          <p14:tracePt t="102400" x="5378450" y="4737100"/>
          <p14:tracePt t="102823" x="5410200" y="4705350"/>
          <p14:tracePt t="102829" x="5524500" y="4673600"/>
          <p14:tracePt t="102837" x="5594350" y="4641850"/>
          <p14:tracePt t="102850" x="5670550" y="4629150"/>
          <p14:tracePt t="102867" x="5892800" y="4565650"/>
          <p14:tracePt t="102884" x="6635750" y="4343400"/>
          <p14:tracePt t="102900" x="6889750" y="4286250"/>
          <p14:tracePt t="102917" x="7550150" y="4019550"/>
          <p14:tracePt t="102934" x="7759700" y="3917950"/>
          <p14:tracePt t="102950" x="7823200" y="3873500"/>
          <p14:tracePt t="102967" x="7854950" y="3854450"/>
          <p14:tracePt t="103093" x="7867650" y="3848100"/>
          <p14:tracePt t="103101" x="7918450" y="3854450"/>
          <p14:tracePt t="103109" x="7969250" y="3898900"/>
          <p14:tracePt t="103117" x="8032750" y="3924300"/>
          <p14:tracePt t="103134" x="8147050" y="3962400"/>
          <p14:tracePt t="103150" x="8235950" y="3975100"/>
          <p14:tracePt t="103167" x="8280400" y="3987800"/>
          <p14:tracePt t="103325" x="8286750" y="3987800"/>
          <p14:tracePt t="103334" x="8305800" y="3987800"/>
          <p14:tracePt t="103341" x="8312150" y="3987800"/>
          <p14:tracePt t="103350" x="8343900" y="3987800"/>
          <p14:tracePt t="103367" x="8413750" y="3987800"/>
          <p14:tracePt t="103383" x="8483600" y="3987800"/>
          <p14:tracePt t="103400" x="8534400" y="3987800"/>
          <p14:tracePt t="103417" x="8566150" y="3987800"/>
          <p14:tracePt t="103485" x="8528050" y="4006850"/>
          <p14:tracePt t="103493" x="8439150" y="4025900"/>
          <p14:tracePt t="103501" x="8274050" y="4070350"/>
          <p14:tracePt t="103517" x="7721600" y="4152900"/>
          <p14:tracePt t="103534" x="6762750" y="4311650"/>
          <p14:tracePt t="103550" x="5683250" y="4451350"/>
          <p14:tracePt t="103567" x="4635500" y="4591050"/>
          <p14:tracePt t="103584" x="3663950" y="4699000"/>
          <p14:tracePt t="103600" x="2736850" y="4699000"/>
          <p14:tracePt t="103617" x="2051050" y="4699000"/>
          <p14:tracePt t="103634" x="1593850" y="4616450"/>
          <p14:tracePt t="103651" x="1435100" y="4559300"/>
          <p14:tracePt t="103667" x="1422400" y="4546600"/>
          <p14:tracePt t="103685" x="1416050" y="4546600"/>
          <p14:tracePt t="103749" x="1416050" y="4527550"/>
          <p14:tracePt t="103757" x="1416050" y="4514850"/>
          <p14:tracePt t="103767" x="1416050" y="4502150"/>
          <p14:tracePt t="103784" x="1416050" y="4489450"/>
          <p14:tracePt t="103801" x="1416050" y="4470400"/>
          <p14:tracePt t="103817" x="1428750" y="4432300"/>
          <p14:tracePt t="103834" x="1447800" y="4349750"/>
          <p14:tracePt t="103851" x="1485900" y="4254500"/>
          <p14:tracePt t="103867" x="1562100" y="4133850"/>
          <p14:tracePt t="103884" x="1663700" y="4013200"/>
          <p14:tracePt t="103900" x="1854200" y="3905250"/>
          <p14:tracePt t="103917" x="1993900" y="3854450"/>
          <p14:tracePt t="103934" x="2159000" y="3803650"/>
          <p14:tracePt t="103951" x="2330450" y="3771900"/>
          <p14:tracePt t="103967" x="2470150" y="3746500"/>
          <p14:tracePt t="103984" x="2571750" y="3733800"/>
          <p14:tracePt t="104001" x="2660650" y="3733800"/>
          <p14:tracePt t="104017" x="2667000" y="3733800"/>
          <p14:tracePt t="104077" x="2673350" y="3740150"/>
          <p14:tracePt t="104085" x="2673350" y="3759200"/>
          <p14:tracePt t="104093" x="2679700" y="3790950"/>
          <p14:tracePt t="104101" x="2692400" y="3816350"/>
          <p14:tracePt t="104117" x="2730500" y="3905250"/>
          <p14:tracePt t="104134" x="2755900" y="3962400"/>
          <p14:tracePt t="104151" x="2762250" y="3994150"/>
          <p14:tracePt t="104245" x="2755900" y="3994150"/>
          <p14:tracePt t="104253" x="2749550" y="3994150"/>
          <p14:tracePt t="104268" x="2743200" y="3994150"/>
          <p14:tracePt t="104286" x="2736850" y="3994150"/>
          <p14:tracePt t="104501" x="2743200" y="3994150"/>
          <p14:tracePt t="104509" x="2768600" y="3994150"/>
          <p14:tracePt t="104517" x="2819400" y="3994150"/>
          <p14:tracePt t="104534" x="2984500" y="3994150"/>
          <p14:tracePt t="104551" x="3155950" y="3975100"/>
          <p14:tracePt t="104568" x="3295650" y="3956050"/>
          <p14:tracePt t="104584" x="3340100" y="3937000"/>
          <p14:tracePt t="104601" x="3346450" y="3937000"/>
          <p14:tracePt t="104634" x="3352800" y="3930650"/>
          <p14:tracePt t="104651" x="3346450" y="3924300"/>
          <p14:tracePt t="104668" x="3340100" y="3924300"/>
          <p14:tracePt t="104813" x="3346450" y="3924300"/>
          <p14:tracePt t="104821" x="3359150" y="3924300"/>
          <p14:tracePt t="104834" x="3365500" y="3924300"/>
          <p14:tracePt t="104851" x="3378200" y="3924300"/>
          <p14:tracePt t="104868" x="3397250" y="3924300"/>
          <p14:tracePt t="104885" x="3403600" y="3924300"/>
          <p14:tracePt t="104949" x="3422650" y="3924300"/>
          <p14:tracePt t="104957" x="3435350" y="3924300"/>
          <p14:tracePt t="104968" x="3448050" y="3924300"/>
          <p14:tracePt t="104985" x="3536950" y="3924300"/>
          <p14:tracePt t="105001" x="3651250" y="3924300"/>
          <p14:tracePt t="105018" x="3790950" y="3943350"/>
          <p14:tracePt t="105034" x="3911600" y="3968750"/>
          <p14:tracePt t="105051" x="3981450" y="3968750"/>
          <p14:tracePt t="105068" x="4000500" y="3968750"/>
          <p14:tracePt t="105245" x="4006850" y="3968750"/>
          <p14:tracePt t="105253" x="4019550" y="3981450"/>
          <p14:tracePt t="105261" x="4051300" y="3981450"/>
          <p14:tracePt t="105270" x="4083050" y="3981450"/>
          <p14:tracePt t="105285" x="4133850" y="3994150"/>
          <p14:tracePt t="105301" x="4362450" y="3994150"/>
          <p14:tracePt t="105318" x="4457700" y="3994150"/>
          <p14:tracePt t="105335" x="4508500" y="3994150"/>
          <p14:tracePt t="105477" x="4508500" y="3987800"/>
          <p14:tracePt t="105485" x="4521200" y="3987800"/>
          <p14:tracePt t="105493" x="4546600" y="3987800"/>
          <p14:tracePt t="105501" x="4578350" y="3987800"/>
          <p14:tracePt t="105518" x="4667250" y="3975100"/>
          <p14:tracePt t="105535" x="4756150" y="3949700"/>
          <p14:tracePt t="105551" x="4775200" y="3949700"/>
          <p14:tracePt t="105693" x="4781550" y="3949700"/>
          <p14:tracePt t="105701" x="4800600" y="3949700"/>
          <p14:tracePt t="105709" x="4857750" y="3949700"/>
          <p14:tracePt t="105718" x="4946650" y="3949700"/>
          <p14:tracePt t="105734" x="5213350" y="3949700"/>
          <p14:tracePt t="105751" x="5549900" y="3930650"/>
          <p14:tracePt t="105768" x="5810250" y="3930650"/>
          <p14:tracePt t="105784" x="5911850" y="3917950"/>
          <p14:tracePt t="105801" x="5918200" y="3917950"/>
          <p14:tracePt t="105989" x="5911850" y="3917950"/>
          <p14:tracePt t="105997" x="5892800" y="3917950"/>
          <p14:tracePt t="106005" x="5861050" y="3917950"/>
          <p14:tracePt t="106018" x="5842000" y="3917950"/>
          <p14:tracePt t="106035" x="5759450" y="3937000"/>
          <p14:tracePt t="106051" x="5651500" y="3975100"/>
          <p14:tracePt t="106068" x="5594350" y="3987800"/>
          <p14:tracePt t="106085" x="5588000" y="3987800"/>
          <p14:tracePt t="106205" x="5600700" y="3987800"/>
          <p14:tracePt t="106213" x="5645150" y="3987800"/>
          <p14:tracePt t="106221" x="5695950" y="3987800"/>
          <p14:tracePt t="106235" x="5772150" y="3987800"/>
          <p14:tracePt t="106251" x="5937250" y="3987800"/>
          <p14:tracePt t="106268" x="6121400" y="3987800"/>
          <p14:tracePt t="106285" x="6286500" y="3981450"/>
          <p14:tracePt t="106302" x="6305550" y="3975100"/>
          <p14:tracePt t="106629" x="6318250" y="3975100"/>
          <p14:tracePt t="106639" x="6324600" y="3975100"/>
          <p14:tracePt t="106651" x="6343650" y="3975100"/>
          <p14:tracePt t="106668" x="6381750" y="3975100"/>
          <p14:tracePt t="106685" x="6438900" y="3975100"/>
          <p14:tracePt t="106701" x="6496050" y="3975100"/>
          <p14:tracePt t="106718" x="6527800" y="3975100"/>
          <p14:tracePt t="106735" x="6546850" y="3975100"/>
          <p14:tracePt t="106813" x="6559550" y="3975100"/>
          <p14:tracePt t="106821" x="6572250" y="3975100"/>
          <p14:tracePt t="106835" x="6584950" y="3975100"/>
          <p14:tracePt t="106853" x="6597650" y="3975100"/>
          <p14:tracePt t="106885" x="6610350" y="3975100"/>
          <p14:tracePt t="106902" x="6635750" y="3975100"/>
          <p14:tracePt t="106918" x="6661150" y="3975100"/>
          <p14:tracePt t="107093" x="6680200" y="3975100"/>
          <p14:tracePt t="107101" x="6724650" y="3987800"/>
          <p14:tracePt t="107109" x="6832600" y="3987800"/>
          <p14:tracePt t="107118" x="6934200" y="3987800"/>
          <p14:tracePt t="107135" x="7213600" y="3987800"/>
          <p14:tracePt t="107152" x="7404100" y="3987800"/>
          <p14:tracePt t="107169" x="7486650" y="3987800"/>
          <p14:tracePt t="107439" x="7505700" y="3987800"/>
          <p14:tracePt t="107447" x="7550150" y="4000500"/>
          <p14:tracePt t="107453" x="7620000" y="4013200"/>
          <p14:tracePt t="107468" x="7721600" y="4013200"/>
          <p14:tracePt t="107485" x="8121650" y="4013200"/>
          <p14:tracePt t="107502" x="8331200" y="4013200"/>
          <p14:tracePt t="107519" x="8413750" y="4013200"/>
          <p14:tracePt t="107773" x="8369300" y="4013200"/>
          <p14:tracePt t="107782" x="8293100" y="4013200"/>
          <p14:tracePt t="107789" x="8197850" y="4013200"/>
          <p14:tracePt t="107802" x="8089900" y="4044950"/>
          <p14:tracePt t="107819" x="7747000" y="4083050"/>
          <p14:tracePt t="107835" x="7194550" y="4152900"/>
          <p14:tracePt t="107853" x="6248400" y="4254500"/>
          <p14:tracePt t="107869" x="5759450" y="4273550"/>
          <p14:tracePt t="107885" x="5499100" y="4273550"/>
          <p14:tracePt t="107902" x="5429250" y="4273550"/>
          <p14:tracePt t="108389" x="5372100" y="4292600"/>
          <p14:tracePt t="108397" x="5232400" y="4349750"/>
          <p14:tracePt t="108405" x="5092700" y="4425950"/>
          <p14:tracePt t="108419" x="5010150" y="4476750"/>
          <p14:tracePt t="108436" x="4845050" y="4641850"/>
          <p14:tracePt t="108452" x="4730750" y="4927600"/>
          <p14:tracePt t="108469" x="4641850" y="5575300"/>
          <p14:tracePt t="108485" x="4565650" y="5886450"/>
          <p14:tracePt t="108502" x="4527550" y="5930900"/>
          <p14:tracePt t="108927" x="4521200" y="5930900"/>
          <p14:tracePt t="108934" x="4508500" y="5918200"/>
          <p14:tracePt t="108941" x="4502150" y="5911850"/>
          <p14:tracePt t="108952" x="4489450" y="5899150"/>
          <p14:tracePt t="108969" x="4489450" y="5886450"/>
          <p14:tracePt t="109002" x="4483100" y="5873750"/>
          <p14:tracePt t="109019" x="4445000" y="5822950"/>
          <p14:tracePt t="109036" x="4349750" y="5702300"/>
          <p14:tracePt t="109052" x="4324350" y="5638800"/>
          <p14:tracePt t="109069" x="4248150" y="5365750"/>
          <p14:tracePt t="109086" x="4210050" y="5226050"/>
          <p14:tracePt t="109102" x="4197350" y="5181600"/>
          <p14:tracePt t="109119" x="4191000" y="5175250"/>
          <p14:tracePt t="118397" x="0" y="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59981" y="2145588"/>
            <a:ext cx="10220961" cy="184665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Mean</a:t>
            </a: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المتوسط الحسابي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2938852"/>
              </p:ext>
            </p:extLst>
          </p:nvPr>
        </p:nvGraphicFramePr>
        <p:xfrm>
          <a:off x="3689350" y="2944813"/>
          <a:ext cx="5764213" cy="695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Equation" r:id="rId4" imgW="3581280" imgH="431640" progId="Equation.DSMT4">
                  <p:embed/>
                </p:oleObj>
              </mc:Choice>
              <mc:Fallback>
                <p:oleObj name="Equation" r:id="rId4" imgW="3581280" imgH="431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89350" y="2944813"/>
                        <a:ext cx="5764213" cy="695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76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510"/>
    </mc:Choice>
    <mc:Fallback xmlns="">
      <p:transition advTm="3751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930" x="349250" y="5556250"/>
          <p14:tracePt t="10954" x="368300" y="5556250"/>
          <p14:tracePt t="10962" x="381000" y="5549900"/>
          <p14:tracePt t="10978" x="438150" y="5543550"/>
          <p14:tracePt t="10995" x="527050" y="5518150"/>
          <p14:tracePt t="11011" x="660400" y="5467350"/>
          <p14:tracePt t="11028" x="933450" y="5391150"/>
          <p14:tracePt t="11045" x="1327150" y="5283200"/>
          <p14:tracePt t="11061" x="1765300" y="5130800"/>
          <p14:tracePt t="11078" x="2012950" y="5010150"/>
          <p14:tracePt t="11095" x="2190750" y="4889500"/>
          <p14:tracePt t="11111" x="2317750" y="4768850"/>
          <p14:tracePt t="11128" x="2584450" y="4419600"/>
          <p14:tracePt t="11145" x="2768600" y="4152900"/>
          <p14:tracePt t="11162" x="2997200" y="3987800"/>
          <p14:tracePt t="11178" x="3378200" y="3721100"/>
          <p14:tracePt t="11195" x="3594100" y="3562350"/>
          <p14:tracePt t="11212" x="3752850" y="3473450"/>
          <p14:tracePt t="11228" x="3898900" y="3390900"/>
          <p14:tracePt t="11245" x="4032250" y="3333750"/>
          <p14:tracePt t="11262" x="4152900" y="3289300"/>
          <p14:tracePt t="11279" x="4241800" y="3263900"/>
          <p14:tracePt t="11295" x="4298950" y="3238500"/>
          <p14:tracePt t="11312" x="4337050" y="3238500"/>
          <p14:tracePt t="11328" x="4349750" y="3238500"/>
          <p14:tracePt t="11363" x="4356100" y="3238500"/>
          <p14:tracePt t="11378" x="4400550" y="3238500"/>
          <p14:tracePt t="11395" x="4495800" y="3238500"/>
          <p14:tracePt t="11412" x="4641850" y="3238500"/>
          <p14:tracePt t="11428" x="4762500" y="3225800"/>
          <p14:tracePt t="11445" x="4806950" y="3213100"/>
          <p14:tracePt t="11462" x="4838700" y="3194050"/>
          <p14:tracePt t="11479" x="4851400" y="3194050"/>
          <p14:tracePt t="11495" x="4851400" y="3181350"/>
          <p14:tracePt t="11512" x="4851400" y="3175000"/>
          <p14:tracePt t="11528" x="4851400" y="3168650"/>
          <p14:tracePt t="11932" x="4857750" y="3162300"/>
          <p14:tracePt t="11945" x="4883150" y="3155950"/>
          <p14:tracePt t="11957" x="4965700" y="3149600"/>
          <p14:tracePt t="11965" x="5010150" y="3143250"/>
          <p14:tracePt t="11979" x="5048250" y="3143250"/>
          <p14:tracePt t="11995" x="5086350" y="3143250"/>
          <p14:tracePt t="12012" x="5099050" y="3143250"/>
          <p14:tracePt t="12029" x="5105400" y="3143250"/>
          <p14:tracePt t="12243" x="5118100" y="3143250"/>
          <p14:tracePt t="12257" x="5124450" y="3143250"/>
          <p14:tracePt t="12270" x="5130800" y="3143250"/>
          <p14:tracePt t="12283" x="5149850" y="3149600"/>
          <p14:tracePt t="12297" x="5162550" y="3155950"/>
          <p14:tracePt t="12312" x="5175250" y="3168650"/>
          <p14:tracePt t="12329" x="5194300" y="3181350"/>
          <p14:tracePt t="12345" x="5213350" y="3181350"/>
          <p14:tracePt t="12362" x="5226050" y="3187700"/>
          <p14:tracePt t="12467" x="5232400" y="3187700"/>
          <p14:tracePt t="12499" x="5245100" y="3187700"/>
          <p14:tracePt t="12513" x="5257800" y="3187700"/>
          <p14:tracePt t="12529" x="5276850" y="3168650"/>
          <p14:tracePt t="12546" x="5308600" y="3168650"/>
          <p14:tracePt t="12562" x="5359400" y="3143250"/>
          <p14:tracePt t="12579" x="5441950" y="3136900"/>
          <p14:tracePt t="12596" x="5511800" y="3124200"/>
          <p14:tracePt t="12612" x="5549900" y="3124200"/>
          <p14:tracePt t="12629" x="5562600" y="3117850"/>
          <p14:tracePt t="12723" x="5575300" y="3117850"/>
          <p14:tracePt t="12747" x="5581650" y="3105150"/>
          <p14:tracePt t="12779" x="5588000" y="3105150"/>
          <p14:tracePt t="12795" x="5600700" y="3105150"/>
          <p14:tracePt t="12811" x="5607050" y="3105150"/>
          <p14:tracePt t="12819" x="5613400" y="3105150"/>
          <p14:tracePt t="12829" x="5626100" y="3105150"/>
          <p14:tracePt t="12846" x="5638800" y="3105150"/>
          <p14:tracePt t="12862" x="5645150" y="3105150"/>
          <p14:tracePt t="12896" x="5657850" y="3105150"/>
          <p14:tracePt t="12955" x="5657850" y="3111500"/>
          <p14:tracePt t="12971" x="5657850" y="3117850"/>
          <p14:tracePt t="12985" x="5645150" y="3130550"/>
          <p14:tracePt t="12998" x="5626100" y="3130550"/>
          <p14:tracePt t="13013" x="5600700" y="3143250"/>
          <p14:tracePt t="13029" x="5581650" y="3149600"/>
          <p14:tracePt t="13063" x="5575300" y="3149600"/>
          <p14:tracePt t="13079" x="5562600" y="3149600"/>
          <p14:tracePt t="13547" x="5575300" y="3149600"/>
          <p14:tracePt t="13560" x="5607050" y="3149600"/>
          <p14:tracePt t="13574" x="5664200" y="3149600"/>
          <p14:tracePt t="13587" x="5746750" y="3149600"/>
          <p14:tracePt t="13600" x="5778500" y="3149600"/>
          <p14:tracePt t="13612" x="5829300" y="3149600"/>
          <p14:tracePt t="13629" x="5842000" y="3149600"/>
          <p14:tracePt t="13646" x="5848350" y="3149600"/>
          <p14:tracePt t="14427" x="5842000" y="3149600"/>
          <p14:tracePt t="14459" x="5835650" y="3149600"/>
          <p14:tracePt t="14469" x="5829300" y="3149600"/>
          <p14:tracePt t="14483" x="5816600" y="3155950"/>
          <p14:tracePt t="14499" x="5803900" y="3162300"/>
          <p14:tracePt t="14667" x="5810250" y="3175000"/>
          <p14:tracePt t="14680" x="5829300" y="3181350"/>
          <p14:tracePt t="14696" x="5892800" y="3206750"/>
          <p14:tracePt t="14713" x="5949950" y="3225800"/>
          <p14:tracePt t="14729" x="6019800" y="3257550"/>
          <p14:tracePt t="14746" x="6191250" y="3270250"/>
          <p14:tracePt t="14763" x="6261100" y="3270250"/>
          <p14:tracePt t="14779" x="6305550" y="3270250"/>
          <p14:tracePt t="14803" x="6311900" y="3263900"/>
          <p14:tracePt t="15091" x="6318250" y="3257550"/>
          <p14:tracePt t="15107" x="6318250" y="3251200"/>
          <p14:tracePt t="15130" x="6318250" y="3244850"/>
          <p14:tracePt t="15147" x="6318250" y="3232150"/>
          <p14:tracePt t="15154" x="6318250" y="3225800"/>
          <p14:tracePt t="15179" x="6318250" y="3219450"/>
          <p14:tracePt t="15202" x="6318250" y="3213100"/>
          <p14:tracePt t="15218" x="6311900" y="3200400"/>
          <p14:tracePt t="15242" x="6311900" y="3194050"/>
          <p14:tracePt t="15611" x="6337300" y="3187700"/>
          <p14:tracePt t="15624" x="6369050" y="3187700"/>
          <p14:tracePt t="15638" x="6508750" y="3143250"/>
          <p14:tracePt t="15646" x="6559550" y="3143250"/>
          <p14:tracePt t="15663" x="6667500" y="3143250"/>
          <p14:tracePt t="15680" x="6743700" y="3143250"/>
          <p14:tracePt t="15696" x="6750050" y="3136900"/>
          <p14:tracePt t="15995" x="6756400" y="3136900"/>
          <p14:tracePt t="16011" x="6756400" y="3143250"/>
          <p14:tracePt t="16051" x="6756400" y="3155950"/>
          <p14:tracePt t="16099" x="6750050" y="3155950"/>
          <p14:tracePt t="16106" x="6743700" y="3155950"/>
          <p14:tracePt t="16179" x="6731000" y="3155950"/>
          <p14:tracePt t="16331" x="6737350" y="3155950"/>
          <p14:tracePt t="16345" x="6743700" y="3155950"/>
          <p14:tracePt t="16358" x="6762750" y="3155950"/>
          <p14:tracePt t="16371" x="6769100" y="3155950"/>
          <p14:tracePt t="16418" x="6775450" y="3155950"/>
          <p14:tracePt t="16426" x="6781800" y="3155950"/>
          <p14:tracePt t="16434" x="6819900" y="3155950"/>
          <p14:tracePt t="16446" x="6851650" y="3155950"/>
          <p14:tracePt t="16463" x="6953250" y="3155950"/>
          <p14:tracePt t="16480" x="7073900" y="3155950"/>
          <p14:tracePt t="16497" x="7188200" y="3155950"/>
          <p14:tracePt t="16513" x="7277100" y="3168650"/>
          <p14:tracePt t="16530" x="7321550" y="3168650"/>
          <p14:tracePt t="16619" x="7321550" y="3175000"/>
          <p14:tracePt t="16715" x="7308850" y="3175000"/>
          <p14:tracePt t="16731" x="7302500" y="3175000"/>
          <p14:tracePt t="16740" x="7258050" y="3187700"/>
          <p14:tracePt t="16752" x="7219950" y="3200400"/>
          <p14:tracePt t="16765" x="7131050" y="3200400"/>
          <p14:tracePt t="16780" x="7092950" y="3213100"/>
          <p14:tracePt t="17171" x="7092950" y="3219450"/>
          <p14:tracePt t="17187" x="7112000" y="3219450"/>
          <p14:tracePt t="17201" x="7124700" y="3219450"/>
          <p14:tracePt t="17214" x="7150100" y="3213100"/>
          <p14:tracePt t="17230" x="7175500" y="3213100"/>
          <p14:tracePt t="17247" x="7188200" y="3213100"/>
          <p14:tracePt t="17264" x="7207250" y="3213100"/>
          <p14:tracePt t="17280" x="7245350" y="3213100"/>
          <p14:tracePt t="17297" x="7289800" y="3206750"/>
          <p14:tracePt t="17301" x="7308850" y="3194050"/>
          <p14:tracePt t="17314" x="7327900" y="3194050"/>
          <p14:tracePt t="17331" x="7334250" y="3194050"/>
          <p14:tracePt t="17347" x="7353300" y="3187700"/>
          <p14:tracePt t="17364" x="7366000" y="3187700"/>
          <p14:tracePt t="17380" x="7410450" y="3187700"/>
          <p14:tracePt t="17397" x="7461250" y="3175000"/>
          <p14:tracePt t="17414" x="7493000" y="3175000"/>
          <p14:tracePt t="17430" x="7505700" y="3175000"/>
          <p14:tracePt t="18019" x="7512050" y="3175000"/>
          <p14:tracePt t="18033" x="7543800" y="3175000"/>
          <p14:tracePt t="18047" x="7683500" y="3175000"/>
          <p14:tracePt t="18064" x="7899400" y="3175000"/>
          <p14:tracePt t="18080" x="8128000" y="3175000"/>
          <p14:tracePt t="18098" x="8293100" y="3175000"/>
          <p14:tracePt t="18114" x="8413750" y="3175000"/>
          <p14:tracePt t="18300" x="8407400" y="3175000"/>
          <p14:tracePt t="18313" x="8394700" y="3175000"/>
          <p14:tracePt t="18326" x="8356600" y="3175000"/>
          <p14:tracePt t="18339" x="8274050" y="3206750"/>
          <p14:tracePt t="18355" x="8153400" y="3232150"/>
          <p14:tracePt t="18365" x="8115300" y="3244850"/>
          <p14:tracePt t="18380" x="8058150" y="3257550"/>
          <p14:tracePt t="18397" x="8039100" y="3263900"/>
          <p14:tracePt t="18414" x="8032750" y="3263900"/>
          <p14:tracePt t="18491" x="8032750" y="3251200"/>
          <p14:tracePt t="18516" x="8032750" y="3244850"/>
          <p14:tracePt t="18555" x="8032750" y="3238500"/>
          <p14:tracePt t="18571" x="8032750" y="3232150"/>
          <p14:tracePt t="18594" x="8032750" y="3219450"/>
          <p14:tracePt t="18611" x="8026400" y="3206750"/>
          <p14:tracePt t="18635" x="8020050" y="3206750"/>
          <p14:tracePt t="18653" x="8007350" y="3206750"/>
          <p14:tracePt t="18665" x="8001000" y="3206750"/>
          <p14:tracePt t="18681" x="7981950" y="3206750"/>
          <p14:tracePt t="18698" x="7950200" y="3206750"/>
          <p14:tracePt t="18715" x="7804150" y="3206750"/>
          <p14:tracePt t="18731" x="7543800" y="3270250"/>
          <p14:tracePt t="18748" x="7226300" y="3327400"/>
          <p14:tracePt t="18764" x="6908800" y="3448050"/>
          <p14:tracePt t="18781" x="6667500" y="3517900"/>
          <p14:tracePt t="18797" x="6477000" y="3556000"/>
          <p14:tracePt t="18814" x="6419850" y="3562350"/>
          <p14:tracePt t="18831" x="6413500" y="3575050"/>
          <p14:tracePt t="18875" x="6394450" y="3575050"/>
          <p14:tracePt t="18882" x="6394450" y="3562350"/>
          <p14:tracePt t="18897" x="6375400" y="3549650"/>
          <p14:tracePt t="18915" x="6337300" y="3530600"/>
          <p14:tracePt t="18931" x="6267450" y="3511550"/>
          <p14:tracePt t="18948" x="6165850" y="3498850"/>
          <p14:tracePt t="18964" x="6045200" y="3498850"/>
          <p14:tracePt t="18981" x="5956300" y="3498850"/>
          <p14:tracePt t="18998" x="5918200" y="3498850"/>
          <p14:tracePt t="19014" x="5905500" y="3498850"/>
          <p14:tracePt t="19075" x="5899150" y="3498850"/>
          <p14:tracePt t="21011" x="5899150" y="3511550"/>
          <p14:tracePt t="21024" x="5899150" y="3517900"/>
          <p14:tracePt t="21037" x="5899150" y="3524250"/>
          <p14:tracePt t="21059" x="5899150" y="3536950"/>
          <p14:tracePt t="21644" x="5994400" y="3543300"/>
          <p14:tracePt t="21657" x="6235700" y="3543300"/>
          <p14:tracePt t="21672" x="6851650" y="3543300"/>
          <p14:tracePt t="21686" x="7493000" y="3448050"/>
          <p14:tracePt t="21708" x="8382000" y="3302000"/>
          <p14:tracePt t="21718" x="8597900" y="3282950"/>
          <p14:tracePt t="21731" x="8788400" y="3251200"/>
          <p14:tracePt t="21748" x="8801100" y="3244850"/>
          <p14:tracePt t="21786" x="8801100" y="3238500"/>
          <p14:tracePt t="21798" x="8801100" y="3225800"/>
          <p14:tracePt t="21815" x="8782050" y="3219450"/>
          <p14:tracePt t="21832" x="8763000" y="3206750"/>
          <p14:tracePt t="21849" x="8743950" y="3206750"/>
          <p14:tracePt t="21865" x="8718550" y="3213100"/>
          <p14:tracePt t="21882" x="8693150" y="3213100"/>
          <p14:tracePt t="21899" x="8636000" y="3251200"/>
          <p14:tracePt t="21915" x="8610600" y="3289300"/>
          <p14:tracePt t="21932" x="8566150" y="3321050"/>
          <p14:tracePt t="21949" x="8502650" y="3340100"/>
          <p14:tracePt t="21965" x="8420100" y="3371850"/>
          <p14:tracePt t="21982" x="8350250" y="3390900"/>
          <p14:tracePt t="21999" x="8299450" y="3390900"/>
          <p14:tracePt t="22016" x="8242300" y="3403600"/>
          <p14:tracePt t="22032" x="8216900" y="3403600"/>
          <p14:tracePt t="22049" x="8204200" y="3403600"/>
          <p14:tracePt t="22148" x="8191500" y="3397250"/>
          <p14:tracePt t="22161" x="8191500" y="3378200"/>
          <p14:tracePt t="22175" x="8159750" y="3359150"/>
          <p14:tracePt t="22188" x="8083550" y="3333750"/>
          <p14:tracePt t="22198" x="7975600" y="3314700"/>
          <p14:tracePt t="22215" x="7531100" y="3314700"/>
          <p14:tracePt t="22232" x="6756400" y="3314700"/>
          <p14:tracePt t="22248" x="5797550" y="3314700"/>
          <p14:tracePt t="22265" x="5022850" y="3314700"/>
          <p14:tracePt t="22283" x="4508500" y="3314700"/>
          <p14:tracePt t="22299" x="4318000" y="3314700"/>
          <p14:tracePt t="22315" x="4298950" y="3314700"/>
          <p14:tracePt t="22339" x="4292600" y="3314700"/>
          <p14:tracePt t="22353" x="4260850" y="3308350"/>
          <p14:tracePt t="22368" x="4121150" y="3263900"/>
          <p14:tracePt t="22382" x="3860800" y="3206750"/>
          <p14:tracePt t="22399" x="3581400" y="3124200"/>
          <p14:tracePt t="22415" x="3321050" y="3086100"/>
          <p14:tracePt t="22432" x="3181350" y="3060700"/>
          <p14:tracePt t="22449" x="3155950" y="3054350"/>
          <p14:tracePt t="22580" x="3162300" y="3054350"/>
          <p14:tracePt t="22587" x="3181350" y="3054350"/>
          <p14:tracePt t="22599" x="3213100" y="3054350"/>
          <p14:tracePt t="22616" x="3333750" y="3054350"/>
          <p14:tracePt t="22632" x="3486150" y="3054350"/>
          <p14:tracePt t="22649" x="3651250" y="3054350"/>
          <p14:tracePt t="22666" x="3892550" y="3054350"/>
          <p14:tracePt t="22682" x="4108450" y="3060700"/>
          <p14:tracePt t="22699" x="4400550" y="3092450"/>
          <p14:tracePt t="22716" x="4540250" y="3092450"/>
          <p14:tracePt t="22732" x="4641850" y="3092450"/>
          <p14:tracePt t="22749" x="4673600" y="3092450"/>
          <p14:tracePt t="22766" x="4679950" y="3092450"/>
          <p14:tracePt t="22799" x="4686300" y="3092450"/>
          <p14:tracePt t="22815" x="4705350" y="3092450"/>
          <p14:tracePt t="22832" x="4756150" y="3092450"/>
          <p14:tracePt t="22849" x="4908550" y="3092450"/>
          <p14:tracePt t="22865" x="5118100" y="3092450"/>
          <p14:tracePt t="22882" x="5448300" y="3092450"/>
          <p14:tracePt t="22899" x="5899150" y="3092450"/>
          <p14:tracePt t="22915" x="6172200" y="3092450"/>
          <p14:tracePt t="22932" x="6400800" y="3092450"/>
          <p14:tracePt t="22949" x="6572250" y="3092450"/>
          <p14:tracePt t="22965" x="6718300" y="3092450"/>
          <p14:tracePt t="22982" x="6826250" y="3117850"/>
          <p14:tracePt t="22999" x="6908800" y="3117850"/>
          <p14:tracePt t="23015" x="6965950" y="3117850"/>
          <p14:tracePt t="23032" x="7004050" y="3117850"/>
          <p14:tracePt t="23049" x="7016750" y="3117850"/>
          <p14:tracePt t="23066" x="7067550" y="3117850"/>
          <p14:tracePt t="23083" x="7099300" y="3117850"/>
          <p14:tracePt t="23099" x="7264400" y="3117850"/>
          <p14:tracePt t="23115" x="7454900" y="3117850"/>
          <p14:tracePt t="23132" x="7797800" y="3117850"/>
          <p14:tracePt t="23149" x="8178800" y="3117850"/>
          <p14:tracePt t="23165" x="8420100" y="3117850"/>
          <p14:tracePt t="23182" x="8610600" y="3117850"/>
          <p14:tracePt t="23199" x="8712200" y="3117850"/>
          <p14:tracePt t="23215" x="8801100" y="3117850"/>
          <p14:tracePt t="23232" x="8813800" y="3117850"/>
          <p14:tracePt t="23249" x="8826500" y="3117850"/>
          <p14:tracePt t="23411" x="8801100" y="3111500"/>
          <p14:tracePt t="23427" x="8693150" y="3098800"/>
          <p14:tracePt t="23441" x="8623300" y="3098800"/>
          <p14:tracePt t="23452" x="8489950" y="3098800"/>
          <p14:tracePt t="23466" x="8439150" y="3098800"/>
          <p14:tracePt t="23482" x="8369300" y="3098800"/>
          <p14:tracePt t="23499" x="8362950" y="3098800"/>
          <p14:tracePt t="23523" x="8350250" y="3098800"/>
          <p14:tracePt t="23579" x="8350250" y="3086100"/>
          <p14:tracePt t="23593" x="8350250" y="3079750"/>
          <p14:tracePt t="23606" x="8350250" y="3073400"/>
          <p14:tracePt t="23619" x="8350250" y="3054350"/>
          <p14:tracePt t="23632" x="8350250" y="3048000"/>
          <p14:tracePt t="23649" x="8350250" y="3041650"/>
          <p14:tracePt t="23666" x="8350250" y="3022600"/>
          <p14:tracePt t="23683" x="8356600" y="3009900"/>
          <p14:tracePt t="23699" x="8394700" y="2990850"/>
          <p14:tracePt t="23716" x="8445500" y="2978150"/>
          <p14:tracePt t="23732" x="8496300" y="2978150"/>
          <p14:tracePt t="23749" x="8534400" y="2978150"/>
          <p14:tracePt t="23766" x="8585200" y="2971800"/>
          <p14:tracePt t="23782" x="8642350" y="2971800"/>
          <p14:tracePt t="23799" x="8680450" y="2971800"/>
          <p14:tracePt t="23815" x="8718550" y="2971800"/>
          <p14:tracePt t="23832" x="8743950" y="2971800"/>
          <p14:tracePt t="23849" x="8769350" y="2971800"/>
          <p14:tracePt t="23866" x="8782050" y="2971800"/>
          <p14:tracePt t="23882" x="8794750" y="2971800"/>
          <p14:tracePt t="23899" x="8807450" y="2978150"/>
          <p14:tracePt t="23916" x="8820150" y="2997200"/>
          <p14:tracePt t="23932" x="8820150" y="3022600"/>
          <p14:tracePt t="23949" x="8820150" y="3060700"/>
          <p14:tracePt t="23966" x="8820150" y="3098800"/>
          <p14:tracePt t="23982" x="8807450" y="3136900"/>
          <p14:tracePt t="23999" x="8788400" y="3187700"/>
          <p14:tracePt t="24016" x="8763000" y="3238500"/>
          <p14:tracePt t="24033" x="8737600" y="3276600"/>
          <p14:tracePt t="24049" x="8712200" y="3308350"/>
          <p14:tracePt t="24066" x="8667750" y="3321050"/>
          <p14:tracePt t="24082" x="8636000" y="3340100"/>
          <p14:tracePt t="24099" x="8604250" y="3359150"/>
          <p14:tracePt t="24116" x="8578850" y="3384550"/>
          <p14:tracePt t="24133" x="8559800" y="3409950"/>
          <p14:tracePt t="24149" x="8559800" y="3422650"/>
          <p14:tracePt t="24166" x="8553450" y="3441700"/>
          <p14:tracePt t="24182" x="8547100" y="3448050"/>
          <p14:tracePt t="24199" x="8547100" y="3479800"/>
          <p14:tracePt t="24216" x="8547100" y="3517900"/>
          <p14:tracePt t="24232" x="8547100" y="3556000"/>
          <p14:tracePt t="24249" x="8547100" y="3587750"/>
          <p14:tracePt t="24315" x="8547100" y="3562350"/>
          <p14:tracePt t="24328" x="8534400" y="3505200"/>
          <p14:tracePt t="24341" x="8489950" y="3384550"/>
          <p14:tracePt t="24355" x="8470900" y="3308350"/>
          <p14:tracePt t="24366" x="8458200" y="3270250"/>
          <p14:tracePt t="24383" x="8458200" y="3244850"/>
          <p14:tracePt t="24399" x="8451850" y="3232150"/>
          <p14:tracePt t="24416" x="8451850" y="3225800"/>
          <p14:tracePt t="24475" x="8451850" y="3244850"/>
          <p14:tracePt t="24489" x="8451850" y="3270250"/>
          <p14:tracePt t="24501" x="8451850" y="3340100"/>
          <p14:tracePt t="24516" x="8451850" y="3390900"/>
          <p14:tracePt t="24532" x="8470900" y="3441700"/>
          <p14:tracePt t="24549" x="8477250" y="3454400"/>
          <p14:tracePt t="24619" x="8483600" y="3441700"/>
          <p14:tracePt t="24633" x="8483600" y="3422650"/>
          <p14:tracePt t="24650" x="8483600" y="3378200"/>
          <p14:tracePt t="24666" x="8483600" y="3346450"/>
          <p14:tracePt t="24683" x="8483600" y="3333750"/>
          <p14:tracePt t="24699" x="8477250" y="3327400"/>
          <p14:tracePt t="24762" x="8483600" y="3327400"/>
          <p14:tracePt t="24771" x="8515350" y="3327400"/>
          <p14:tracePt t="24784" x="8572500" y="3327400"/>
          <p14:tracePt t="24800" x="8699500" y="3327400"/>
          <p14:tracePt t="24816" x="8782050" y="3327400"/>
          <p14:tracePt t="24833" x="8813800" y="3327400"/>
          <p14:tracePt t="24883" x="8788400" y="3327400"/>
          <p14:tracePt t="24896" x="8743950" y="3314700"/>
          <p14:tracePt t="24909" x="8661400" y="3302000"/>
          <p14:tracePt t="24920" x="8616950" y="3302000"/>
          <p14:tracePt t="24932" x="8559800" y="3302000"/>
          <p14:tracePt t="24949" x="8502650" y="3302000"/>
          <p14:tracePt t="24966" x="8477250" y="3302000"/>
          <p14:tracePt t="25051" x="8470900" y="3302000"/>
          <p14:tracePt t="25131" x="8464550" y="3314700"/>
          <p14:tracePt t="25144" x="8464550" y="3333750"/>
          <p14:tracePt t="25157" x="8464550" y="3416300"/>
          <p14:tracePt t="25171" x="8464550" y="3517900"/>
          <p14:tracePt t="25184" x="8464550" y="3549650"/>
          <p14:tracePt t="25199" x="8496300" y="3613150"/>
          <p14:tracePt t="25216" x="8534400" y="3663950"/>
          <p14:tracePt t="25233" x="8597900" y="3689350"/>
          <p14:tracePt t="25250" x="8623300" y="3689350"/>
          <p14:tracePt t="25266" x="8629650" y="3689350"/>
          <p14:tracePt t="25283" x="8667750" y="3663950"/>
          <p14:tracePt t="25299" x="8693150" y="3511550"/>
          <p14:tracePt t="25316" x="8693150" y="3359150"/>
          <p14:tracePt t="25333" x="8693150" y="3263900"/>
          <p14:tracePt t="25349" x="8705850" y="3232150"/>
          <p14:tracePt t="25366" x="8712200" y="3213100"/>
          <p14:tracePt t="25383" x="8712200" y="3206750"/>
          <p14:tracePt t="25403" x="8718550" y="3200400"/>
          <p14:tracePt t="25416" x="8743950" y="3200400"/>
          <p14:tracePt t="25433" x="8845550" y="3200400"/>
          <p14:tracePt t="25450" x="9017000" y="3200400"/>
          <p14:tracePt t="25466" x="9201150" y="3200400"/>
          <p14:tracePt t="25483" x="9486900" y="3225800"/>
          <p14:tracePt t="25500" x="9582150" y="3225800"/>
          <p14:tracePt t="25516" x="9588500" y="3225800"/>
          <p14:tracePt t="25578" x="9563100" y="3219450"/>
          <p14:tracePt t="25586" x="9537700" y="3213100"/>
          <p14:tracePt t="25599" x="9518650" y="3200400"/>
          <p14:tracePt t="25616" x="9461500" y="3187700"/>
          <p14:tracePt t="25633" x="9448800" y="3181350"/>
          <p14:tracePt t="25651" x="9429750" y="3181350"/>
          <p14:tracePt t="25684" x="9423400" y="3181350"/>
          <p14:tracePt t="25700" x="9410700" y="3181350"/>
          <p14:tracePt t="25716" x="9359900" y="3238500"/>
          <p14:tracePt t="25733" x="9309100" y="3314700"/>
          <p14:tracePt t="25750" x="9296400" y="3359150"/>
          <p14:tracePt t="25766" x="9290050" y="3384550"/>
          <p14:tracePt t="25783" x="9290050" y="3390900"/>
          <p14:tracePt t="27364" x="9283700" y="3397250"/>
          <p14:tracePt t="27377" x="9271000" y="3409950"/>
          <p14:tracePt t="27391" x="9251950" y="3460750"/>
          <p14:tracePt t="27404" x="9226550" y="3505200"/>
          <p14:tracePt t="27417" x="9226550" y="3511550"/>
          <p14:tracePt t="27433" x="9207500" y="3556000"/>
          <p14:tracePt t="27450" x="9188450" y="3594100"/>
          <p14:tracePt t="27467" x="9163050" y="3651250"/>
          <p14:tracePt t="27483" x="9137650" y="3683000"/>
          <p14:tracePt t="27500" x="9118600" y="3714750"/>
          <p14:tracePt t="27517" x="9099550" y="3746500"/>
          <p14:tracePt t="27534" x="9093200" y="3759200"/>
          <p14:tracePt t="27551" x="9086850" y="3765550"/>
          <p14:tracePt t="27567" x="9080500" y="3771900"/>
          <p14:tracePt t="27583" x="9074150" y="3778250"/>
          <p14:tracePt t="27600" x="9067800" y="3797300"/>
          <p14:tracePt t="27617" x="9067800" y="3803650"/>
          <p14:tracePt t="27634" x="9055100" y="3810000"/>
          <p14:tracePt t="27651" x="9055100" y="3822700"/>
          <p14:tracePt t="33491" x="9042400" y="3822700"/>
          <p14:tracePt t="33499" x="9010650" y="3835400"/>
          <p14:tracePt t="33507" x="8953500" y="3860800"/>
          <p14:tracePt t="33519" x="8902700" y="3892550"/>
          <p14:tracePt t="33536" x="8775700" y="3975100"/>
          <p14:tracePt t="33552" x="8642350" y="4057650"/>
          <p14:tracePt t="33569" x="8509000" y="4159250"/>
          <p14:tracePt t="33586" x="8293100" y="4292600"/>
          <p14:tracePt t="33603" x="8147050" y="4387850"/>
          <p14:tracePt t="33619" x="7969250" y="4495800"/>
          <p14:tracePt t="33636" x="7867650" y="4546600"/>
          <p14:tracePt t="33652" x="7740650" y="4616450"/>
          <p14:tracePt t="33669" x="7651750" y="4660900"/>
          <p14:tracePt t="33686" x="7594600" y="4686300"/>
          <p14:tracePt t="33703" x="7562850" y="4692650"/>
          <p14:tracePt t="33719" x="7556500" y="4699000"/>
          <p14:tracePt t="33736" x="7550150" y="4705350"/>
          <p14:tracePt t="36035" x="0" y="0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59981" y="2145588"/>
            <a:ext cx="10220961" cy="25853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Median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الوسيط      </a:t>
            </a:r>
          </a:p>
          <a:p>
            <a:endParaRPr lang="ar-EG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2029186"/>
              </p:ext>
            </p:extLst>
          </p:nvPr>
        </p:nvGraphicFramePr>
        <p:xfrm>
          <a:off x="4351476" y="2673445"/>
          <a:ext cx="4572885" cy="3954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1" name="Equation" r:id="rId4" imgW="2349360" imgH="203040" progId="Equation.DSMT4">
                  <p:embed/>
                </p:oleObj>
              </mc:Choice>
              <mc:Fallback>
                <p:oleObj name="Equation" r:id="rId4" imgW="2349360" imgH="20304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51476" y="2673445"/>
                        <a:ext cx="4572885" cy="3954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ounded Rectangle 1"/>
          <p:cNvSpPr/>
          <p:nvPr/>
        </p:nvSpPr>
        <p:spPr>
          <a:xfrm>
            <a:off x="6116715" y="2547891"/>
            <a:ext cx="843378" cy="52102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7980596"/>
              </p:ext>
            </p:extLst>
          </p:nvPr>
        </p:nvGraphicFramePr>
        <p:xfrm>
          <a:off x="5784636" y="3596774"/>
          <a:ext cx="1706563" cy="768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2" name="Equation" r:id="rId6" imgW="876240" imgH="393480" progId="Equation.DSMT4">
                  <p:embed/>
                </p:oleObj>
              </mc:Choice>
              <mc:Fallback>
                <p:oleObj name="Equation" r:id="rId6" imgW="876240" imgH="39348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784636" y="3596774"/>
                        <a:ext cx="1706563" cy="768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132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570"/>
    </mc:Choice>
    <mc:Fallback xmlns="">
      <p:transition advTm="7057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494" x="368300" y="5530850"/>
          <p14:tracePt t="4551" x="374650" y="5524500"/>
          <p14:tracePt t="4574" x="381000" y="5524500"/>
          <p14:tracePt t="4590" x="387350" y="5524500"/>
          <p14:tracePt t="4598" x="393700" y="5524500"/>
          <p14:tracePt t="4606" x="406400" y="5524500"/>
          <p14:tracePt t="4620" x="438150" y="5524500"/>
          <p14:tracePt t="4637" x="615950" y="5499100"/>
          <p14:tracePt t="4654" x="1111250" y="5353050"/>
          <p14:tracePt t="4670" x="1676400" y="5080000"/>
          <p14:tracePt t="4687" x="2260600" y="4730750"/>
          <p14:tracePt t="4704" x="2768600" y="4438650"/>
          <p14:tracePt t="4720" x="3206750" y="4184650"/>
          <p14:tracePt t="4737" x="3575050" y="3917950"/>
          <p14:tracePt t="4754" x="3746500" y="3752850"/>
          <p14:tracePt t="4771" x="3778250" y="3695700"/>
          <p14:tracePt t="4787" x="3790950" y="3663950"/>
          <p14:tracePt t="5863" x="3803650" y="3663950"/>
          <p14:tracePt t="5872" x="3822700" y="3663950"/>
          <p14:tracePt t="5880" x="3829050" y="3663950"/>
          <p14:tracePt t="5888" x="3835400" y="3663950"/>
          <p14:tracePt t="5905" x="3841750" y="3663950"/>
          <p14:tracePt t="5921" x="3848100" y="3663950"/>
          <p14:tracePt t="6295" x="3848100" y="3676650"/>
          <p14:tracePt t="6304" x="3848100" y="3689350"/>
          <p14:tracePt t="6311" x="3841750" y="3695700"/>
          <p14:tracePt t="6322" x="3829050" y="3714750"/>
          <p14:tracePt t="6338" x="3822700" y="3714750"/>
          <p14:tracePt t="18239" x="3841750" y="3714750"/>
          <p14:tracePt t="18248" x="3898900" y="3695700"/>
          <p14:tracePt t="18259" x="3949700" y="3670300"/>
          <p14:tracePt t="18275" x="4013200" y="3632200"/>
          <p14:tracePt t="18292" x="4032250" y="3625850"/>
          <p14:tracePt t="18309" x="4044950" y="3613150"/>
          <p14:tracePt t="20071" x="4044950" y="3600450"/>
          <p14:tracePt t="20079" x="4044950" y="3581400"/>
          <p14:tracePt t="20092" x="4044950" y="3549650"/>
          <p14:tracePt t="20109" x="4044950" y="3435350"/>
          <p14:tracePt t="20126" x="4044950" y="3302000"/>
          <p14:tracePt t="20143" x="4064000" y="3136900"/>
          <p14:tracePt t="20159" x="4095750" y="3067050"/>
          <p14:tracePt t="20176" x="4146550" y="2990850"/>
          <p14:tracePt t="20192" x="4210050" y="2921000"/>
          <p14:tracePt t="20209" x="4254500" y="2882900"/>
          <p14:tracePt t="20226" x="4260850" y="2863850"/>
          <p14:tracePt t="20243" x="4273550" y="2844800"/>
          <p14:tracePt t="20259" x="4279900" y="2832100"/>
          <p14:tracePt t="20320" x="4292600" y="2825750"/>
          <p14:tracePt t="20329" x="4311650" y="2825750"/>
          <p14:tracePt t="20343" x="4343400" y="2825750"/>
          <p14:tracePt t="20359" x="4514850" y="2825750"/>
          <p14:tracePt t="20376" x="4635500" y="2825750"/>
          <p14:tracePt t="20392" x="4705350" y="2825750"/>
          <p14:tracePt t="20409" x="4775200" y="2832100"/>
          <p14:tracePt t="20426" x="4845050" y="2857500"/>
          <p14:tracePt t="20442" x="4876800" y="2876550"/>
          <p14:tracePt t="20459" x="4889500" y="2882900"/>
          <p14:tracePt t="20552" x="4883150" y="2882900"/>
          <p14:tracePt t="20561" x="4864100" y="2882900"/>
          <p14:tracePt t="20576" x="4826000" y="2895600"/>
          <p14:tracePt t="20592" x="4787900" y="2908300"/>
          <p14:tracePt t="20609" x="4673600" y="2965450"/>
          <p14:tracePt t="20626" x="4546600" y="3054350"/>
          <p14:tracePt t="20642" x="4451350" y="3117850"/>
          <p14:tracePt t="20659" x="4413250" y="3143250"/>
          <p14:tracePt t="20676" x="4406900" y="3143250"/>
          <p14:tracePt t="20816" x="4400550" y="3143250"/>
          <p14:tracePt t="20825" x="4400550" y="3136900"/>
          <p14:tracePt t="20835" x="4400550" y="3130550"/>
          <p14:tracePt t="20845" x="4400550" y="3124200"/>
          <p14:tracePt t="20859" x="4400550" y="3086100"/>
          <p14:tracePt t="20876" x="4400550" y="3067050"/>
          <p14:tracePt t="20893" x="4400550" y="3041650"/>
          <p14:tracePt t="20909" x="4400550" y="3028950"/>
          <p14:tracePt t="20926" x="4400550" y="3016250"/>
          <p14:tracePt t="21248" x="4406900" y="3016250"/>
          <p14:tracePt t="21736" x="4419600" y="3016250"/>
          <p14:tracePt t="21745" x="4438650" y="3016250"/>
          <p14:tracePt t="21760" x="4565650" y="3003550"/>
          <p14:tracePt t="21776" x="4724400" y="2971800"/>
          <p14:tracePt t="21793" x="4838700" y="2959100"/>
          <p14:tracePt t="21809" x="4876800" y="2959100"/>
          <p14:tracePt t="21826" x="4876800" y="2952750"/>
          <p14:tracePt t="22656" x="4889500" y="2952750"/>
          <p14:tracePt t="22671" x="4895850" y="2952750"/>
          <p14:tracePt t="22688" x="4914900" y="2952750"/>
          <p14:tracePt t="22697" x="4933950" y="2952750"/>
          <p14:tracePt t="22711" x="5010150" y="2952750"/>
          <p14:tracePt t="22727" x="5060950" y="2952750"/>
          <p14:tracePt t="22743" x="5207000" y="2952750"/>
          <p14:tracePt t="22760" x="5251450" y="2952750"/>
          <p14:tracePt t="22928" x="5264150" y="2952750"/>
          <p14:tracePt t="22937" x="5270500" y="2952750"/>
          <p14:tracePt t="22946" x="5276850" y="2952750"/>
          <p14:tracePt t="22960" x="5295900" y="2952750"/>
          <p14:tracePt t="22976" x="5308600" y="2959100"/>
          <p14:tracePt t="23416" x="5321300" y="2959100"/>
          <p14:tracePt t="23425" x="5327650" y="2959100"/>
          <p14:tracePt t="23435" x="5346700" y="2959100"/>
          <p14:tracePt t="23443" x="5365750" y="2959100"/>
          <p14:tracePt t="23460" x="5448300" y="2959100"/>
          <p14:tracePt t="23477" x="5530850" y="2959100"/>
          <p14:tracePt t="23493" x="5600700" y="2959100"/>
          <p14:tracePt t="23510" x="5638800" y="2959100"/>
          <p14:tracePt t="23575" x="5651500" y="2959100"/>
          <p14:tracePt t="23583" x="5657850" y="2959100"/>
          <p14:tracePt t="23593" x="5664200" y="2959100"/>
          <p14:tracePt t="23610" x="5695950" y="2959100"/>
          <p14:tracePt t="23627" x="5702300" y="2959100"/>
          <p14:tracePt t="23728" x="5708650" y="2959100"/>
          <p14:tracePt t="23800" x="5715000" y="2959100"/>
          <p14:tracePt t="23809" x="5746750" y="2971800"/>
          <p14:tracePt t="23819" x="5772150" y="2971800"/>
          <p14:tracePt t="23829" x="5829300" y="2978150"/>
          <p14:tracePt t="23843" x="5899150" y="2984500"/>
          <p14:tracePt t="23860" x="5924550" y="2984500"/>
          <p14:tracePt t="24248" x="5930900" y="2984500"/>
          <p14:tracePt t="24257" x="5949950" y="2984500"/>
          <p14:tracePt t="24266" x="5969000" y="2984500"/>
          <p14:tracePt t="24277" x="6019800" y="2984500"/>
          <p14:tracePt t="24293" x="6153150" y="2965450"/>
          <p14:tracePt t="24310" x="6305550" y="2927350"/>
          <p14:tracePt t="24327" x="6356350" y="2901950"/>
          <p14:tracePt t="24536" x="6375400" y="2901950"/>
          <p14:tracePt t="24546" x="6381750" y="2901950"/>
          <p14:tracePt t="24561" x="6388100" y="2901950"/>
          <p14:tracePt t="24584" x="6394450" y="2901950"/>
          <p14:tracePt t="25032" x="6407150" y="2901950"/>
          <p14:tracePt t="25042" x="6413500" y="2901950"/>
          <p14:tracePt t="25051" x="6419850" y="2901950"/>
          <p14:tracePt t="25060" x="6438900" y="2901950"/>
          <p14:tracePt t="25077" x="6477000" y="2901950"/>
          <p14:tracePt t="25094" x="6508750" y="2901950"/>
          <p14:tracePt t="25110" x="6515100" y="2901950"/>
          <p14:tracePt t="25176" x="6534150" y="2901950"/>
          <p14:tracePt t="25186" x="6546850" y="2908300"/>
          <p14:tracePt t="25195" x="6572250" y="2927350"/>
          <p14:tracePt t="25210" x="6680200" y="2965450"/>
          <p14:tracePt t="25227" x="6819900" y="3009900"/>
          <p14:tracePt t="25244" x="6908800" y="3035300"/>
          <p14:tracePt t="25260" x="6946900" y="3035300"/>
          <p14:tracePt t="25551" x="6934200" y="3035300"/>
          <p14:tracePt t="25562" x="6915150" y="3028950"/>
          <p14:tracePt t="25578" x="6883400" y="3009900"/>
          <p14:tracePt t="25594" x="6858000" y="3003550"/>
          <p14:tracePt t="25611" x="6845300" y="2997200"/>
          <p14:tracePt t="25712" x="6845300" y="2990850"/>
          <p14:tracePt t="25904" x="6851650" y="2984500"/>
          <p14:tracePt t="25915" x="6883400" y="2984500"/>
          <p14:tracePt t="25927" x="6921500" y="2984500"/>
          <p14:tracePt t="25944" x="6959600" y="2984500"/>
          <p14:tracePt t="25961" x="6985000" y="2971800"/>
          <p14:tracePt t="25977" x="6991350" y="2971800"/>
          <p14:tracePt t="26031" x="6997700" y="2971800"/>
          <p14:tracePt t="26055" x="7004050" y="2971800"/>
          <p14:tracePt t="26063" x="7016750" y="2965450"/>
          <p14:tracePt t="26077" x="7023100" y="2965450"/>
          <p14:tracePt t="26094" x="7048500" y="2959100"/>
          <p14:tracePt t="26111" x="7086600" y="2959100"/>
          <p14:tracePt t="26127" x="7131050" y="2959100"/>
          <p14:tracePt t="26144" x="7169150" y="2959100"/>
          <p14:tracePt t="26161" x="7175500" y="2959100"/>
          <p14:tracePt t="26448" x="7181850" y="2959100"/>
          <p14:tracePt t="26936" x="7200900" y="2959100"/>
          <p14:tracePt t="26945" x="7232650" y="2959100"/>
          <p14:tracePt t="26961" x="7346950" y="2959100"/>
          <p14:tracePt t="26978" x="7524750" y="2927350"/>
          <p14:tracePt t="26995" x="7715250" y="2895600"/>
          <p14:tracePt t="27011" x="7931150" y="2870200"/>
          <p14:tracePt t="27028" x="8064500" y="2838450"/>
          <p14:tracePt t="27044" x="8096250" y="2838450"/>
          <p14:tracePt t="27192" x="8096250" y="2832100"/>
          <p14:tracePt t="27208" x="8083550" y="2832100"/>
          <p14:tracePt t="27220" x="8077200" y="2832100"/>
          <p14:tracePt t="27229" x="8064500" y="2832100"/>
          <p14:tracePt t="27245" x="8032750" y="2832100"/>
          <p14:tracePt t="27261" x="7981950" y="2832100"/>
          <p14:tracePt t="27278" x="7899400" y="2851150"/>
          <p14:tracePt t="27294" x="7848600" y="2851150"/>
          <p14:tracePt t="27311" x="7791450" y="2870200"/>
          <p14:tracePt t="27328" x="7778750" y="2870200"/>
          <p14:tracePt t="27345" x="7772400" y="2882900"/>
          <p14:tracePt t="27808" x="7785100" y="2882900"/>
          <p14:tracePt t="27817" x="7804150" y="2882900"/>
          <p14:tracePt t="27828" x="7835900" y="2882900"/>
          <p14:tracePt t="27845" x="7918450" y="2882900"/>
          <p14:tracePt t="27861" x="8045450" y="2882900"/>
          <p14:tracePt t="27878" x="8274050" y="2882900"/>
          <p14:tracePt t="27894" x="8343900" y="2882900"/>
          <p14:tracePt t="27911" x="8350250" y="2882900"/>
          <p14:tracePt t="28192" x="8356600" y="2882900"/>
          <p14:tracePt t="28608" x="8369300" y="2889250"/>
          <p14:tracePt t="28618" x="8375650" y="2889250"/>
          <p14:tracePt t="28628" x="8382000" y="2889250"/>
          <p14:tracePt t="28645" x="8401050" y="2889250"/>
          <p14:tracePt t="28728" x="8420100" y="2889250"/>
          <p14:tracePt t="28737" x="8439150" y="2889250"/>
          <p14:tracePt t="28747" x="8445500" y="2889250"/>
          <p14:tracePt t="28762" x="8464550" y="2889250"/>
          <p14:tracePt t="28778" x="8489950" y="2889250"/>
          <p14:tracePt t="28795" x="8515350" y="2889250"/>
          <p14:tracePt t="28812" x="8534400" y="2889250"/>
          <p14:tracePt t="28828" x="8540750" y="2889250"/>
          <p14:tracePt t="28887" x="8547100" y="2889250"/>
          <p14:tracePt t="28903" x="8566150" y="2889250"/>
          <p14:tracePt t="28911" x="8578850" y="2889250"/>
          <p14:tracePt t="28919" x="8597900" y="2895600"/>
          <p14:tracePt t="28928" x="8604250" y="2895600"/>
          <p14:tracePt t="28945" x="8642350" y="2908300"/>
          <p14:tracePt t="28962" x="8655050" y="2908300"/>
          <p14:tracePt t="28978" x="8667750" y="2914650"/>
          <p14:tracePt t="29102" x="8680450" y="2914650"/>
          <p14:tracePt t="29110" x="8699500" y="2914650"/>
          <p14:tracePt t="29118" x="8705850" y="2927350"/>
          <p14:tracePt t="29128" x="8718550" y="2933700"/>
          <p14:tracePt t="29145" x="8731250" y="2933700"/>
          <p14:tracePt t="29162" x="8737600" y="2940050"/>
          <p14:tracePt t="29879" x="8724900" y="2952750"/>
          <p14:tracePt t="29889" x="8699500" y="2971800"/>
          <p14:tracePt t="29898" x="8667750" y="2971800"/>
          <p14:tracePt t="29912" x="8655050" y="2984500"/>
          <p14:tracePt t="29929" x="8648700" y="3003550"/>
          <p14:tracePt t="29945" x="8642350" y="3048000"/>
          <p14:tracePt t="29962" x="8629650" y="3079750"/>
          <p14:tracePt t="29979" x="8623300" y="3130550"/>
          <p14:tracePt t="29995" x="8610600" y="3168650"/>
          <p14:tracePt t="30012" x="8597900" y="3200400"/>
          <p14:tracePt t="30029" x="8591550" y="3213100"/>
          <p14:tracePt t="30045" x="8578850" y="3225800"/>
          <p14:tracePt t="30062" x="8553450" y="3251200"/>
          <p14:tracePt t="30079" x="8540750" y="3257550"/>
          <p14:tracePt t="32400" x="8534400" y="3263900"/>
          <p14:tracePt t="32944" x="8528050" y="3263900"/>
          <p14:tracePt t="32951" x="8439150" y="3263900"/>
          <p14:tracePt t="32963" x="8324850" y="3276600"/>
          <p14:tracePt t="32980" x="8166100" y="3289300"/>
          <p14:tracePt t="32997" x="8039100" y="3289300"/>
          <p14:tracePt t="33013" x="7918450" y="3289300"/>
          <p14:tracePt t="33030" x="7734300" y="3289300"/>
          <p14:tracePt t="33047" x="7213600" y="3365500"/>
          <p14:tracePt t="33063" x="6813550" y="3429000"/>
          <p14:tracePt t="33080" x="6464300" y="3492500"/>
          <p14:tracePt t="33097" x="6134100" y="3543300"/>
          <p14:tracePt t="33113" x="5797550" y="3606800"/>
          <p14:tracePt t="33130" x="5448300" y="3606800"/>
          <p14:tracePt t="33147" x="5086350" y="3606800"/>
          <p14:tracePt t="33163" x="4864100" y="3606800"/>
          <p14:tracePt t="33180" x="4724400" y="3587750"/>
          <p14:tracePt t="33197" x="4660900" y="3568700"/>
          <p14:tracePt t="33213" x="4629150" y="3556000"/>
          <p14:tracePt t="33230" x="4584700" y="3536950"/>
          <p14:tracePt t="33247" x="4540250" y="3498850"/>
          <p14:tracePt t="33263" x="4419600" y="3460750"/>
          <p14:tracePt t="33280" x="4311650" y="3448050"/>
          <p14:tracePt t="33297" x="4235450" y="3441700"/>
          <p14:tracePt t="33313" x="4197350" y="3441700"/>
          <p14:tracePt t="33330" x="4184650" y="3429000"/>
          <p14:tracePt t="34255" x="4178300" y="3378200"/>
          <p14:tracePt t="34263" x="4178300" y="3282950"/>
          <p14:tracePt t="34271" x="4146550" y="3162300"/>
          <p14:tracePt t="34280" x="4127500" y="3073400"/>
          <p14:tracePt t="34297" x="4114800" y="2952750"/>
          <p14:tracePt t="34314" x="4102100" y="2876550"/>
          <p14:tracePt t="34330" x="4102100" y="2800350"/>
          <p14:tracePt t="34347" x="4102100" y="2743200"/>
          <p14:tracePt t="34364" x="4108450" y="2730500"/>
          <p14:tracePt t="34380" x="4114800" y="2717800"/>
          <p14:tracePt t="34424" x="4114800" y="2711450"/>
          <p14:tracePt t="34432" x="4121150" y="2705100"/>
          <p14:tracePt t="34488" x="4127500" y="2705100"/>
          <p14:tracePt t="34496" x="4133850" y="2705100"/>
          <p14:tracePt t="34504" x="4146550" y="2724150"/>
          <p14:tracePt t="34520" x="4159250" y="2743200"/>
          <p14:tracePt t="34530" x="4165600" y="2762250"/>
          <p14:tracePt t="34547" x="4178300" y="2800350"/>
          <p14:tracePt t="34564" x="4191000" y="2851150"/>
          <p14:tracePt t="34580" x="4210050" y="2882900"/>
          <p14:tracePt t="34597" x="4241800" y="2921000"/>
          <p14:tracePt t="34614" x="4248150" y="2927350"/>
          <p14:tracePt t="34631" x="4267200" y="2933700"/>
          <p14:tracePt t="34647" x="4337050" y="2933700"/>
          <p14:tracePt t="34664" x="4387850" y="2933700"/>
          <p14:tracePt t="34680" x="4425950" y="2933700"/>
          <p14:tracePt t="34697" x="4451350" y="2927350"/>
          <p14:tracePt t="34714" x="4489450" y="2921000"/>
          <p14:tracePt t="34730" x="4521200" y="2908300"/>
          <p14:tracePt t="34747" x="4540250" y="2908300"/>
          <p14:tracePt t="35169" x="4464050" y="2908300"/>
          <p14:tracePt t="35179" x="4324350" y="2908300"/>
          <p14:tracePt t="35188" x="4165600" y="2908300"/>
          <p14:tracePt t="35197" x="4076700" y="2908300"/>
          <p14:tracePt t="35214" x="4006850" y="2889250"/>
          <p14:tracePt t="35303" x="4013200" y="2889250"/>
          <p14:tracePt t="35313" x="4051300" y="2889250"/>
          <p14:tracePt t="35323" x="4076700" y="2876550"/>
          <p14:tracePt t="35332" x="4102100" y="2876550"/>
          <p14:tracePt t="35347" x="4127500" y="2876550"/>
          <p14:tracePt t="35364" x="4146550" y="2863850"/>
          <p14:tracePt t="35381" x="4152900" y="2863850"/>
          <p14:tracePt t="35414" x="4171950" y="2863850"/>
          <p14:tracePt t="35431" x="4203700" y="2863850"/>
          <p14:tracePt t="35447" x="4248150" y="2863850"/>
          <p14:tracePt t="35464" x="4254500" y="2863850"/>
          <p14:tracePt t="35497" x="4273550" y="2863850"/>
          <p14:tracePt t="35514" x="4349750" y="2863850"/>
          <p14:tracePt t="35530" x="4457700" y="2876550"/>
          <p14:tracePt t="35547" x="4610100" y="2901950"/>
          <p14:tracePt t="35564" x="4718050" y="2914650"/>
          <p14:tracePt t="35580" x="4768850" y="2927350"/>
          <p14:tracePt t="35631" x="4781550" y="2927350"/>
          <p14:tracePt t="35639" x="4787900" y="2927350"/>
          <p14:tracePt t="35647" x="4794250" y="2927350"/>
          <p14:tracePt t="35664" x="4845050" y="2927350"/>
          <p14:tracePt t="35680" x="4883150" y="2927350"/>
          <p14:tracePt t="35697" x="4927600" y="2927350"/>
          <p14:tracePt t="35714" x="4940300" y="2927350"/>
          <p14:tracePt t="35730" x="4959350" y="2921000"/>
          <p14:tracePt t="35747" x="5010150" y="2921000"/>
          <p14:tracePt t="35764" x="5105400" y="2921000"/>
          <p14:tracePt t="35780" x="5207000" y="2921000"/>
          <p14:tracePt t="35797" x="5295900" y="2921000"/>
          <p14:tracePt t="35814" x="5365750" y="2921000"/>
          <p14:tracePt t="35830" x="5422900" y="2921000"/>
          <p14:tracePt t="35847" x="5448300" y="2921000"/>
          <p14:tracePt t="35864" x="5473700" y="2921000"/>
          <p14:tracePt t="35881" x="5505450" y="2914650"/>
          <p14:tracePt t="35897" x="5530850" y="2914650"/>
          <p14:tracePt t="35914" x="5568950" y="2901950"/>
          <p14:tracePt t="35931" x="5613400" y="2895600"/>
          <p14:tracePt t="35947" x="5657850" y="2895600"/>
          <p14:tracePt t="35964" x="5715000" y="2882900"/>
          <p14:tracePt t="35981" x="5753100" y="2870200"/>
          <p14:tracePt t="35997" x="5829300" y="2870200"/>
          <p14:tracePt t="36014" x="5937250" y="2857500"/>
          <p14:tracePt t="36030" x="6134100" y="2832100"/>
          <p14:tracePt t="36047" x="6299200" y="2819400"/>
          <p14:tracePt t="36064" x="6470650" y="2806700"/>
          <p14:tracePt t="36081" x="6654800" y="2806700"/>
          <p14:tracePt t="36097" x="6807200" y="2806700"/>
          <p14:tracePt t="36114" x="6927850" y="2806700"/>
          <p14:tracePt t="36131" x="7029450" y="2806700"/>
          <p14:tracePt t="36147" x="7150100" y="2806700"/>
          <p14:tracePt t="36164" x="7251700" y="2806700"/>
          <p14:tracePt t="36181" x="7366000" y="2806700"/>
          <p14:tracePt t="36197" x="7467600" y="2806700"/>
          <p14:tracePt t="36214" x="7607300" y="2806700"/>
          <p14:tracePt t="36230" x="7658100" y="2806700"/>
          <p14:tracePt t="36247" x="7696200" y="2806700"/>
          <p14:tracePt t="36264" x="7734300" y="2806700"/>
          <p14:tracePt t="36281" x="7740650" y="2806700"/>
          <p14:tracePt t="36297" x="7759700" y="2806700"/>
          <p14:tracePt t="36314" x="7766050" y="2806700"/>
          <p14:tracePt t="36331" x="7791450" y="2806700"/>
          <p14:tracePt t="36347" x="7810500" y="2806700"/>
          <p14:tracePt t="36364" x="7861300" y="2806700"/>
          <p14:tracePt t="36381" x="7924800" y="2806700"/>
          <p14:tracePt t="36397" x="8013700" y="2806700"/>
          <p14:tracePt t="36414" x="8210550" y="2813050"/>
          <p14:tracePt t="36431" x="8369300" y="2838450"/>
          <p14:tracePt t="36447" x="8521700" y="2851150"/>
          <p14:tracePt t="36464" x="8642350" y="2851150"/>
          <p14:tracePt t="36481" x="8693150" y="2851150"/>
          <p14:tracePt t="36663" x="8699500" y="2851150"/>
          <p14:tracePt t="36673" x="8737600" y="2851150"/>
          <p14:tracePt t="36682" x="8756650" y="2851150"/>
          <p14:tracePt t="36698" x="8826500" y="2851150"/>
          <p14:tracePt t="36714" x="8997950" y="2844800"/>
          <p14:tracePt t="36731" x="9099550" y="2832100"/>
          <p14:tracePt t="36748" x="9118600" y="2825750"/>
          <p14:tracePt t="37223" x="9080500" y="2825750"/>
          <p14:tracePt t="37232" x="9017000" y="2825750"/>
          <p14:tracePt t="37242" x="8947150" y="2825750"/>
          <p14:tracePt t="37252" x="8896350" y="2825750"/>
          <p14:tracePt t="37264" x="8826500" y="2825750"/>
          <p14:tracePt t="37281" x="8756650" y="2838450"/>
          <p14:tracePt t="37298" x="8655050" y="2863850"/>
          <p14:tracePt t="37314" x="8572500" y="2901950"/>
          <p14:tracePt t="37331" x="8496300" y="2952750"/>
          <p14:tracePt t="37348" x="8375650" y="3022600"/>
          <p14:tracePt t="37364" x="8210550" y="3111500"/>
          <p14:tracePt t="37381" x="8051800" y="3168650"/>
          <p14:tracePt t="37398" x="7912100" y="3200400"/>
          <p14:tracePt t="37415" x="7804150" y="3213100"/>
          <p14:tracePt t="37431" x="7791450" y="3213100"/>
          <p14:tracePt t="38671" x="7759700" y="3213100"/>
          <p14:tracePt t="38679" x="7740650" y="3213100"/>
          <p14:tracePt t="38687" x="7708900" y="3213100"/>
          <p14:tracePt t="38698" x="7689850" y="3213100"/>
          <p14:tracePt t="38715" x="7651750" y="3213100"/>
          <p14:tracePt t="38731" x="7588250" y="3213100"/>
          <p14:tracePt t="38748" x="7499350" y="3213100"/>
          <p14:tracePt t="38765" x="7385050" y="3213100"/>
          <p14:tracePt t="38782" x="7264400" y="3213100"/>
          <p14:tracePt t="38799" x="7080250" y="3213100"/>
          <p14:tracePt t="38815" x="6953250" y="3213100"/>
          <p14:tracePt t="38832" x="6826250" y="3213100"/>
          <p14:tracePt t="38848" x="6705600" y="3213100"/>
          <p14:tracePt t="38865" x="6591300" y="3213100"/>
          <p14:tracePt t="38882" x="6477000" y="3213100"/>
          <p14:tracePt t="38898" x="6369050" y="3213100"/>
          <p14:tracePt t="38915" x="6267450" y="3213100"/>
          <p14:tracePt t="38932" x="6203950" y="3232150"/>
          <p14:tracePt t="38948" x="6197600" y="3232150"/>
          <p14:tracePt t="39311" x="6172200" y="3232150"/>
          <p14:tracePt t="39320" x="6102350" y="3244850"/>
          <p14:tracePt t="39332" x="6064250" y="3257550"/>
          <p14:tracePt t="39349" x="6026150" y="3257550"/>
          <p14:tracePt t="39365" x="5981700" y="3257550"/>
          <p14:tracePt t="39382" x="5905500" y="3257550"/>
          <p14:tracePt t="39399" x="5784850" y="3282950"/>
          <p14:tracePt t="39415" x="5613400" y="3314700"/>
          <p14:tracePt t="39432" x="5492750" y="3327400"/>
          <p14:tracePt t="39449" x="5391150" y="3340100"/>
          <p14:tracePt t="39465" x="5226050" y="3340100"/>
          <p14:tracePt t="39482" x="5041900" y="3340100"/>
          <p14:tracePt t="39499" x="4870450" y="3340100"/>
          <p14:tracePt t="39515" x="4768850" y="3340100"/>
          <p14:tracePt t="39532" x="4737100" y="3340100"/>
          <p14:tracePt t="39549" x="4730750" y="3340100"/>
          <p14:tracePt t="39664" x="4724400" y="3340100"/>
          <p14:tracePt t="39680" x="4718050" y="3340100"/>
          <p14:tracePt t="39688" x="4705350" y="3340100"/>
          <p14:tracePt t="39699" x="4692650" y="3333750"/>
          <p14:tracePt t="39715" x="4654550" y="3295650"/>
          <p14:tracePt t="39732" x="4597400" y="3257550"/>
          <p14:tracePt t="39749" x="4521200" y="3219450"/>
          <p14:tracePt t="39765" x="4445000" y="3181350"/>
          <p14:tracePt t="39783" x="4381500" y="3162300"/>
          <p14:tracePt t="39799" x="4375150" y="3162300"/>
          <p14:tracePt t="39944" x="4413250" y="3162300"/>
          <p14:tracePt t="39953" x="4502150" y="3162300"/>
          <p14:tracePt t="39965" x="4603750" y="3162300"/>
          <p14:tracePt t="39982" x="4889500" y="3143250"/>
          <p14:tracePt t="39998" x="5270500" y="3143250"/>
          <p14:tracePt t="40015" x="5734050" y="3143250"/>
          <p14:tracePt t="40032" x="5962650" y="3143250"/>
          <p14:tracePt t="40048" x="6083300" y="3130550"/>
          <p14:tracePt t="40065" x="6184900" y="3117850"/>
          <p14:tracePt t="40082" x="6261100" y="3105150"/>
          <p14:tracePt t="40099" x="6330950" y="3092450"/>
          <p14:tracePt t="40115" x="6426200" y="3086100"/>
          <p14:tracePt t="40132" x="6578600" y="3067050"/>
          <p14:tracePt t="40149" x="6756400" y="3067050"/>
          <p14:tracePt t="40165" x="6978650" y="3067050"/>
          <p14:tracePt t="40167" x="7099300" y="3067050"/>
          <p14:tracePt t="40182" x="7207250" y="3067050"/>
          <p14:tracePt t="40198" x="7537450" y="3067050"/>
          <p14:tracePt t="40215" x="7734300" y="3067050"/>
          <p14:tracePt t="40232" x="7905750" y="3067050"/>
          <p14:tracePt t="40249" x="7988300" y="3067050"/>
          <p14:tracePt t="40265" x="8032750" y="3067050"/>
          <p14:tracePt t="40299" x="8039100" y="3067050"/>
          <p14:tracePt t="40392" x="8045450" y="3067050"/>
          <p14:tracePt t="40401" x="8064500" y="3067050"/>
          <p14:tracePt t="40415" x="8115300" y="3067050"/>
          <p14:tracePt t="40432" x="8166100" y="3067050"/>
          <p14:tracePt t="40449" x="8235950" y="3067050"/>
          <p14:tracePt t="40465" x="8324850" y="3067050"/>
          <p14:tracePt t="40482" x="8375650" y="3067050"/>
          <p14:tracePt t="40499" x="8401050" y="3067050"/>
          <p14:tracePt t="40532" x="8413750" y="3067050"/>
          <p14:tracePt t="40549" x="8420100" y="3067050"/>
          <p14:tracePt t="40565" x="8439150" y="3067050"/>
          <p14:tracePt t="40582" x="8502650" y="3054350"/>
          <p14:tracePt t="40598" x="8540750" y="3054350"/>
          <p14:tracePt t="40615" x="8636000" y="3016250"/>
          <p14:tracePt t="40632" x="8705850" y="3016250"/>
          <p14:tracePt t="40649" x="8743950" y="3016250"/>
          <p14:tracePt t="40665" x="8775700" y="3016250"/>
          <p14:tracePt t="40682" x="8813800" y="3016250"/>
          <p14:tracePt t="40699" x="8845550" y="3016250"/>
          <p14:tracePt t="40715" x="8877300" y="3016250"/>
          <p14:tracePt t="40732" x="8909050" y="3016250"/>
          <p14:tracePt t="40749" x="8959850" y="3016250"/>
          <p14:tracePt t="40765" x="9036050" y="3016250"/>
          <p14:tracePt t="40782" x="9099550" y="3016250"/>
          <p14:tracePt t="40799" x="9182100" y="3016250"/>
          <p14:tracePt t="40815" x="9213850" y="3016250"/>
          <p14:tracePt t="40832" x="9226550" y="3016250"/>
          <p14:tracePt t="41136" x="9213850" y="3016250"/>
          <p14:tracePt t="41144" x="9188450" y="3016250"/>
          <p14:tracePt t="41151" x="9156700" y="3016250"/>
          <p14:tracePt t="41166" x="9112250" y="3016250"/>
          <p14:tracePt t="41183" x="8858250" y="3016250"/>
          <p14:tracePt t="41199" x="8648700" y="3054350"/>
          <p14:tracePt t="41216" x="8413750" y="3073400"/>
          <p14:tracePt t="41232" x="8064500" y="3136900"/>
          <p14:tracePt t="41249" x="7658100" y="3155950"/>
          <p14:tracePt t="41266" x="7137400" y="3181350"/>
          <p14:tracePt t="41282" x="6572250" y="3251200"/>
          <p14:tracePt t="41299" x="5918200" y="3327400"/>
          <p14:tracePt t="41316" x="5302250" y="3422650"/>
          <p14:tracePt t="41332" x="4749800" y="3492500"/>
          <p14:tracePt t="41349" x="4394200" y="3511550"/>
          <p14:tracePt t="41366" x="4165600" y="3530600"/>
          <p14:tracePt t="41382" x="4013200" y="3530600"/>
          <p14:tracePt t="41399" x="3873500" y="3543300"/>
          <p14:tracePt t="41416" x="3835400" y="3543300"/>
          <p14:tracePt t="41432" x="3790950" y="3543300"/>
          <p14:tracePt t="41449" x="3740150" y="3543300"/>
          <p14:tracePt t="41466" x="3638550" y="3543300"/>
          <p14:tracePt t="41482" x="3536950" y="3543300"/>
          <p14:tracePt t="41499" x="3454400" y="3543300"/>
          <p14:tracePt t="41516" x="3327400" y="3543300"/>
          <p14:tracePt t="41532" x="3175000" y="3543300"/>
          <p14:tracePt t="41549" x="3048000" y="3543300"/>
          <p14:tracePt t="41566" x="2997200" y="3543300"/>
          <p14:tracePt t="41583" x="2959100" y="3543300"/>
          <p14:tracePt t="44175" x="3003550" y="3543300"/>
          <p14:tracePt t="44184" x="3130550" y="3543300"/>
          <p14:tracePt t="44192" x="3302000" y="3498850"/>
          <p14:tracePt t="44200" x="3371850" y="3467100"/>
          <p14:tracePt t="44217" x="3448050" y="3403600"/>
          <p14:tracePt t="44233" x="3543300" y="3340100"/>
          <p14:tracePt t="44250" x="3632200" y="3289300"/>
          <p14:tracePt t="44267" x="3702050" y="3257550"/>
          <p14:tracePt t="44283" x="3727450" y="3244850"/>
          <p14:tracePt t="44359" x="3746500" y="3244850"/>
          <p14:tracePt t="44368" x="3784600" y="3244850"/>
          <p14:tracePt t="44376" x="3829050" y="3232150"/>
          <p14:tracePt t="44384" x="3867150" y="3232150"/>
          <p14:tracePt t="44400" x="3975100" y="3219450"/>
          <p14:tracePt t="44417" x="4064000" y="3219450"/>
          <p14:tracePt t="44433" x="4114800" y="3219450"/>
          <p14:tracePt t="44450" x="4121150" y="3219450"/>
          <p14:tracePt t="44467" x="4133850" y="3219450"/>
          <p14:tracePt t="44483" x="4165600" y="3219450"/>
          <p14:tracePt t="44500" x="4184650" y="3219450"/>
          <p14:tracePt t="44517" x="4210050" y="3213100"/>
          <p14:tracePt t="44534" x="4260850" y="3162300"/>
          <p14:tracePt t="44551" x="4356100" y="3022600"/>
          <p14:tracePt t="44567" x="4381500" y="2965450"/>
          <p14:tracePt t="44584" x="4451350" y="2838450"/>
          <p14:tracePt t="44600" x="4470400" y="2794000"/>
          <p14:tracePt t="44617" x="4476750" y="2781300"/>
          <p14:tracePt t="44736" x="4476750" y="2794000"/>
          <p14:tracePt t="44745" x="4476750" y="2838450"/>
          <p14:tracePt t="44754" x="4476750" y="2870200"/>
          <p14:tracePt t="44767" x="4489450" y="2978150"/>
          <p14:tracePt t="44784" x="4514850" y="3067050"/>
          <p14:tracePt t="44800" x="4514850" y="3136900"/>
          <p14:tracePt t="44817" x="4527550" y="3143250"/>
          <p14:tracePt t="44887" x="4508500" y="3130550"/>
          <p14:tracePt t="44895" x="4502150" y="3092450"/>
          <p14:tracePt t="44903" x="4489450" y="3073400"/>
          <p14:tracePt t="44917" x="4476750" y="3060700"/>
          <p14:tracePt t="44933" x="4470400" y="3048000"/>
          <p14:tracePt t="44950" x="4464050" y="3028950"/>
          <p14:tracePt t="44967" x="4464050" y="3022600"/>
          <p14:tracePt t="45039" x="4457700" y="3016250"/>
          <p14:tracePt t="45047" x="4457700" y="3003550"/>
          <p14:tracePt t="45063" x="4457700" y="2997200"/>
          <p14:tracePt t="45071" x="4451350" y="2990850"/>
          <p14:tracePt t="45094" x="4445000" y="2990850"/>
          <p14:tracePt t="45216" x="4451350" y="2984500"/>
          <p14:tracePt t="45225" x="4502150" y="2984500"/>
          <p14:tracePt t="45235" x="4616450" y="2984500"/>
          <p14:tracePt t="45250" x="5099050" y="2984500"/>
          <p14:tracePt t="45267" x="5867400" y="2984500"/>
          <p14:tracePt t="45284" x="6851650" y="2959100"/>
          <p14:tracePt t="45301" x="7785100" y="2908300"/>
          <p14:tracePt t="45317" x="8540750" y="2806700"/>
          <p14:tracePt t="45333" x="9055100" y="2736850"/>
          <p14:tracePt t="45350" x="9283700" y="2705100"/>
          <p14:tracePt t="45576" x="9264650" y="2705100"/>
          <p14:tracePt t="45584" x="9251950" y="2705100"/>
          <p14:tracePt t="45592" x="9226550" y="2724150"/>
          <p14:tracePt t="45600" x="9194800" y="2736850"/>
          <p14:tracePt t="45617" x="9093200" y="2800350"/>
          <p14:tracePt t="45634" x="8985250" y="2882900"/>
          <p14:tracePt t="45651" x="8864600" y="2971800"/>
          <p14:tracePt t="45667" x="8693150" y="3073400"/>
          <p14:tracePt t="45684" x="8578850" y="3117850"/>
          <p14:tracePt t="45700" x="8528050" y="3117850"/>
          <p14:tracePt t="45702" x="8515350" y="3117850"/>
          <p14:tracePt t="45717" x="8509000" y="3117850"/>
          <p14:tracePt t="45734" x="8502650" y="3117850"/>
          <p14:tracePt t="46280" x="8464550" y="3143250"/>
          <p14:tracePt t="46289" x="8445500" y="3168650"/>
          <p14:tracePt t="46301" x="8426450" y="3181350"/>
          <p14:tracePt t="46318" x="8401050" y="3200400"/>
          <p14:tracePt t="46335" x="8375650" y="3200400"/>
          <p14:tracePt t="46351" x="8362950" y="3206750"/>
          <p14:tracePt t="46367" x="8356600" y="3206750"/>
          <p14:tracePt t="46401" x="8343900" y="3206750"/>
          <p14:tracePt t="46417" x="8331200" y="3206750"/>
          <p14:tracePt t="46434" x="8324850" y="3206750"/>
          <p14:tracePt t="47032" x="8350250" y="3206750"/>
          <p14:tracePt t="47039" x="8369300" y="3219450"/>
          <p14:tracePt t="47051" x="8388350" y="3219450"/>
          <p14:tracePt t="47068" x="8426450" y="3219450"/>
          <p14:tracePt t="47084" x="8547100" y="3219450"/>
          <p14:tracePt t="47101" x="8705850" y="3168650"/>
          <p14:tracePt t="47118" x="8845550" y="3079750"/>
          <p14:tracePt t="47135" x="8953500" y="2984500"/>
          <p14:tracePt t="47151" x="9004300" y="2914650"/>
          <p14:tracePt t="47168" x="9004300" y="2895600"/>
          <p14:tracePt t="47184" x="9004300" y="2876550"/>
          <p14:tracePt t="47201" x="9004300" y="2863850"/>
          <p14:tracePt t="47217" x="9004300" y="2851150"/>
          <p14:tracePt t="47234" x="9004300" y="2844800"/>
          <p14:tracePt t="47303" x="9004300" y="2838450"/>
          <p14:tracePt t="47313" x="9004300" y="2832100"/>
          <p14:tracePt t="47322" x="9004300" y="2819400"/>
          <p14:tracePt t="47334" x="9004300" y="2813050"/>
          <p14:tracePt t="47352" x="9004300" y="2806700"/>
          <p14:tracePt t="47408" x="9004300" y="2800350"/>
          <p14:tracePt t="47423" x="8991600" y="2800350"/>
          <p14:tracePt t="47433" x="8985250" y="2800350"/>
          <p14:tracePt t="47440" x="8972550" y="2800350"/>
          <p14:tracePt t="47451" x="8959850" y="2800350"/>
          <p14:tracePt t="47467" x="8902700" y="2819400"/>
          <p14:tracePt t="47484" x="8832850" y="2889250"/>
          <p14:tracePt t="47501" x="8763000" y="2971800"/>
          <p14:tracePt t="47517" x="8718550" y="3022600"/>
          <p14:tracePt t="47534" x="8667750" y="3028950"/>
          <p14:tracePt t="47551" x="8629650" y="3028950"/>
          <p14:tracePt t="47567" x="8578850" y="3028950"/>
          <p14:tracePt t="47584" x="8489950" y="3028950"/>
          <p14:tracePt t="47601" x="8324850" y="3028950"/>
          <p14:tracePt t="47618" x="8026400" y="3028950"/>
          <p14:tracePt t="47634" x="7594600" y="2997200"/>
          <p14:tracePt t="47651" x="7169150" y="2952750"/>
          <p14:tracePt t="47668" x="6718300" y="2927350"/>
          <p14:tracePt t="47684" x="6248400" y="2927350"/>
          <p14:tracePt t="47701" x="5816600" y="2927350"/>
          <p14:tracePt t="47718" x="5353050" y="2927350"/>
          <p14:tracePt t="47735" x="4629150" y="2927350"/>
          <p14:tracePt t="47751" x="4337050" y="2927350"/>
          <p14:tracePt t="47768" x="3987800" y="2927350"/>
          <p14:tracePt t="47784" x="3657600" y="2927350"/>
          <p14:tracePt t="47801" x="3435350" y="2927350"/>
          <p14:tracePt t="47818" x="3295650" y="2927350"/>
          <p14:tracePt t="47834" x="3244850" y="2927350"/>
          <p14:tracePt t="47871" x="3257550" y="2927350"/>
          <p14:tracePt t="47884" x="3340100" y="2927350"/>
          <p14:tracePt t="47901" x="3752850" y="2927350"/>
          <p14:tracePt t="47918" x="4445000" y="2901950"/>
          <p14:tracePt t="47935" x="5969000" y="2876550"/>
          <p14:tracePt t="47951" x="6978650" y="2794000"/>
          <p14:tracePt t="47968" x="7905750" y="2768600"/>
          <p14:tracePt t="47984" x="8540750" y="2768600"/>
          <p14:tracePt t="48001" x="8813800" y="2768600"/>
          <p14:tracePt t="48017" x="8839200" y="2768600"/>
          <p14:tracePt t="48055" x="8775700" y="2768600"/>
          <p14:tracePt t="48067" x="8693150" y="2768600"/>
          <p14:tracePt t="48084" x="8413750" y="2768600"/>
          <p14:tracePt t="48101" x="8013700" y="2768600"/>
          <p14:tracePt t="48118" x="7562850" y="2768600"/>
          <p14:tracePt t="48134" x="7302500" y="2768600"/>
          <p14:tracePt t="48151" x="7258050" y="2768600"/>
          <p14:tracePt t="48206" x="7277100" y="2774950"/>
          <p14:tracePt t="48214" x="7296150" y="2774950"/>
          <p14:tracePt t="48222" x="7315200" y="2774950"/>
          <p14:tracePt t="48234" x="7334250" y="2774950"/>
          <p14:tracePt t="48251" x="7346950" y="2774950"/>
          <p14:tracePt t="48287" x="7334250" y="2781300"/>
          <p14:tracePt t="48304" x="7162800" y="2781300"/>
          <p14:tracePt t="48318" x="6902450" y="2781300"/>
          <p14:tracePt t="48334" x="5822950" y="2781300"/>
          <p14:tracePt t="48351" x="5200650" y="2781300"/>
          <p14:tracePt t="48368" x="5035550" y="2806700"/>
          <p14:tracePt t="48384" x="5029200" y="2806700"/>
          <p14:tracePt t="48418" x="5105400" y="2819400"/>
          <p14:tracePt t="48434" x="5257800" y="2838450"/>
          <p14:tracePt t="48451" x="5499100" y="2851150"/>
          <p14:tracePt t="48468" x="5880100" y="2851150"/>
          <p14:tracePt t="48484" x="6362700" y="2851150"/>
          <p14:tracePt t="48501" x="6934200" y="2851150"/>
          <p14:tracePt t="48518" x="7600950" y="2851150"/>
          <p14:tracePt t="48534" x="8388350" y="2851150"/>
          <p14:tracePt t="48551" x="9658350" y="2851150"/>
          <p14:tracePt t="48568" x="10331450" y="2851150"/>
          <p14:tracePt t="48584" x="10693400" y="2851150"/>
          <p14:tracePt t="48601" x="10756900" y="2844800"/>
          <p14:tracePt t="48634" x="10744200" y="2838450"/>
          <p14:tracePt t="48651" x="10629900" y="2800350"/>
          <p14:tracePt t="48668" x="10483850" y="2768600"/>
          <p14:tracePt t="48685" x="10350500" y="2755900"/>
          <p14:tracePt t="48702" x="10229850" y="2755900"/>
          <p14:tracePt t="48719" x="10052050" y="2819400"/>
          <p14:tracePt t="48735" x="9982200" y="2844800"/>
          <p14:tracePt t="48751" x="9645650" y="2984500"/>
          <p14:tracePt t="48768" x="9372600" y="3098800"/>
          <p14:tracePt t="48785" x="9188450" y="3168650"/>
          <p14:tracePt t="48801" x="9093200" y="3187700"/>
          <p14:tracePt t="48818" x="9023350" y="3200400"/>
          <p14:tracePt t="48835" x="9004300" y="3200400"/>
          <p14:tracePt t="48871" x="8997950" y="3200400"/>
          <p14:tracePt t="48885" x="8997950" y="3162300"/>
          <p14:tracePt t="48902" x="8997950" y="3060700"/>
          <p14:tracePt t="48919" x="9004300" y="2952750"/>
          <p14:tracePt t="48935" x="9004300" y="2882900"/>
          <p14:tracePt t="48952" x="8966200" y="2825750"/>
          <p14:tracePt t="48968" x="8915400" y="2768600"/>
          <p14:tracePt t="48985" x="8896350" y="2755900"/>
          <p14:tracePt t="49048" x="8902700" y="2749550"/>
          <p14:tracePt t="49064" x="8909050" y="2743200"/>
          <p14:tracePt t="49080" x="8909050" y="2724150"/>
          <p14:tracePt t="49089" x="8909050" y="2717800"/>
          <p14:tracePt t="49101" x="8909050" y="2711450"/>
          <p14:tracePt t="49118" x="8909050" y="2686050"/>
          <p14:tracePt t="49135" x="8909050" y="2673350"/>
          <p14:tracePt t="49151" x="8909050" y="2667000"/>
          <p14:tracePt t="49168" x="8909050" y="2660650"/>
          <p14:tracePt t="49185" x="8909050" y="2654300"/>
          <p14:tracePt t="49320" x="8902700" y="2647950"/>
          <p14:tracePt t="49329" x="8883650" y="2647950"/>
          <p14:tracePt t="49338" x="8864600" y="2647950"/>
          <p14:tracePt t="49352" x="8820150" y="2647950"/>
          <p14:tracePt t="49368" x="8718550" y="2717800"/>
          <p14:tracePt t="49385" x="8470900" y="2844800"/>
          <p14:tracePt t="49401" x="8153400" y="3073400"/>
          <p14:tracePt t="49418" x="7816850" y="3263900"/>
          <p14:tracePt t="49435" x="7588250" y="3390900"/>
          <p14:tracePt t="49451" x="7473950" y="3435350"/>
          <p14:tracePt t="49468" x="7454900" y="3454400"/>
          <p14:tracePt t="49568" x="7448550" y="3454400"/>
          <p14:tracePt t="49576" x="7429500" y="3454400"/>
          <p14:tracePt t="49585" x="7410450" y="3454400"/>
          <p14:tracePt t="49602" x="7270750" y="3454400"/>
          <p14:tracePt t="49618" x="6946900" y="3403600"/>
          <p14:tracePt t="49635" x="6445250" y="3333750"/>
          <p14:tracePt t="49652" x="5873750" y="3219450"/>
          <p14:tracePt t="49668" x="5295900" y="3098800"/>
          <p14:tracePt t="49685" x="4965700" y="3009900"/>
          <p14:tracePt t="49702" x="4883150" y="2978150"/>
          <p14:tracePt t="49718" x="4883150" y="2959100"/>
          <p14:tracePt t="49735" x="4895850" y="2901950"/>
          <p14:tracePt t="49752" x="4933950" y="2857500"/>
          <p14:tracePt t="49768" x="4953000" y="2806700"/>
          <p14:tracePt t="49785" x="4991100" y="2724150"/>
          <p14:tracePt t="49802" x="5016500" y="2667000"/>
          <p14:tracePt t="49818" x="5016500" y="2578100"/>
          <p14:tracePt t="49835" x="5029200" y="2527300"/>
          <p14:tracePt t="49851" x="5029200" y="2489200"/>
          <p14:tracePt t="49868" x="5022850" y="2457450"/>
          <p14:tracePt t="49885" x="4978400" y="2419350"/>
          <p14:tracePt t="49902" x="4889500" y="2381250"/>
          <p14:tracePt t="49919" x="4692650" y="2336800"/>
          <p14:tracePt t="49935" x="4572000" y="2324100"/>
          <p14:tracePt t="49952" x="4502150" y="2324100"/>
          <p14:tracePt t="49968" x="4470400" y="2324100"/>
          <p14:tracePt t="49985" x="4464050" y="2324100"/>
          <p14:tracePt t="50019" x="4451350" y="2330450"/>
          <p14:tracePt t="50035" x="4419600" y="2381250"/>
          <p14:tracePt t="50052" x="4368800" y="2470150"/>
          <p14:tracePt t="50069" x="4318000" y="2565400"/>
          <p14:tracePt t="50085" x="4241800" y="2698750"/>
          <p14:tracePt t="50102" x="4171950" y="2813050"/>
          <p14:tracePt t="50119" x="4140200" y="2876550"/>
          <p14:tracePt t="50135" x="4121150" y="2914650"/>
          <p14:tracePt t="50152" x="4121150" y="2927350"/>
          <p14:tracePt t="50169" x="4114800" y="2946400"/>
          <p14:tracePt t="50185" x="4108450" y="2952750"/>
          <p14:tracePt t="50202" x="4108450" y="2971800"/>
          <p14:tracePt t="50219" x="4095750" y="2990850"/>
          <p14:tracePt t="50252" x="4083050" y="3016250"/>
          <p14:tracePt t="50269" x="4076700" y="3016250"/>
          <p14:tracePt t="50271" x="4076700" y="3022600"/>
          <p14:tracePt t="50464" x="4076700" y="3028950"/>
          <p14:tracePt t="50472" x="4108450" y="3022600"/>
          <p14:tracePt t="50485" x="4191000" y="2997200"/>
          <p14:tracePt t="50502" x="4406900" y="2978150"/>
          <p14:tracePt t="50519" x="5219700" y="2889250"/>
          <p14:tracePt t="50535" x="5975350" y="2787650"/>
          <p14:tracePt t="50552" x="6699250" y="2660650"/>
          <p14:tracePt t="50568" x="7353300" y="2571750"/>
          <p14:tracePt t="50585" x="7740650" y="2501900"/>
          <p14:tracePt t="50602" x="7905750" y="2457450"/>
          <p14:tracePt t="50618" x="7950200" y="2444750"/>
          <p14:tracePt t="50671" x="7950200" y="2438400"/>
          <p14:tracePt t="50687" x="7962900" y="2438400"/>
          <p14:tracePt t="50695" x="7981950" y="2438400"/>
          <p14:tracePt t="50702" x="8020050" y="2438400"/>
          <p14:tracePt t="50718" x="8089900" y="2425700"/>
          <p14:tracePt t="50735" x="8210550" y="2425700"/>
          <p14:tracePt t="50752" x="8375650" y="2425700"/>
          <p14:tracePt t="50768" x="8528050" y="2425700"/>
          <p14:tracePt t="50785" x="8661400" y="2425700"/>
          <p14:tracePt t="50802" x="8769350" y="2444750"/>
          <p14:tracePt t="50818" x="8801100" y="2457450"/>
          <p14:tracePt t="50852" x="8801100" y="2470150"/>
          <p14:tracePt t="50869" x="8801100" y="2514600"/>
          <p14:tracePt t="50886" x="8743950" y="2597150"/>
          <p14:tracePt t="50903" x="8674100" y="2787650"/>
          <p14:tracePt t="50919" x="8623300" y="2901950"/>
          <p14:tracePt t="50935" x="8591550" y="2946400"/>
          <p14:tracePt t="50952" x="8521700" y="2971800"/>
          <p14:tracePt t="50969" x="8451850" y="2984500"/>
          <p14:tracePt t="50985" x="8350250" y="2984500"/>
          <p14:tracePt t="51002" x="8267700" y="2984500"/>
          <p14:tracePt t="51019" x="8210550" y="2984500"/>
          <p14:tracePt t="51035" x="8197850" y="2971800"/>
          <p14:tracePt t="51052" x="8185150" y="2959100"/>
          <p14:tracePt t="51069" x="8172450" y="2946400"/>
          <p14:tracePt t="51085" x="8153400" y="2940050"/>
          <p14:tracePt t="51102" x="8039100" y="2927350"/>
          <p14:tracePt t="51119" x="7912100" y="2927350"/>
          <p14:tracePt t="51135" x="7766050" y="2927350"/>
          <p14:tracePt t="51152" x="7537450" y="2971800"/>
          <p14:tracePt t="51169" x="7156450" y="3079750"/>
          <p14:tracePt t="51185" x="6819900" y="3155950"/>
          <p14:tracePt t="51202" x="6648450" y="3175000"/>
          <p14:tracePt t="51219" x="6546850" y="3175000"/>
          <p14:tracePt t="51235" x="6521450" y="3175000"/>
          <p14:tracePt t="51269" x="6515100" y="3175000"/>
          <p14:tracePt t="51287" x="6515100" y="3168650"/>
          <p14:tracePt t="51302" x="6515100" y="3143250"/>
          <p14:tracePt t="51319" x="6515100" y="3098800"/>
          <p14:tracePt t="51335" x="6515100" y="3041650"/>
          <p14:tracePt t="51352" x="6521450" y="2978150"/>
          <p14:tracePt t="51369" x="6540500" y="2889250"/>
          <p14:tracePt t="51385" x="6553200" y="2819400"/>
          <p14:tracePt t="51402" x="6565900" y="2781300"/>
          <p14:tracePt t="51419" x="6597650" y="2736850"/>
          <p14:tracePt t="51435" x="6629400" y="2698750"/>
          <p14:tracePt t="51452" x="6673850" y="2673350"/>
          <p14:tracePt t="51469" x="6731000" y="2647950"/>
          <p14:tracePt t="51485" x="6788150" y="2635250"/>
          <p14:tracePt t="51502" x="6819900" y="2603500"/>
          <p14:tracePt t="51519" x="6826250" y="2590800"/>
          <p14:tracePt t="51536" x="6826250" y="2559050"/>
          <p14:tracePt t="51552" x="6819900" y="2527300"/>
          <p14:tracePt t="51569" x="6775450" y="2495550"/>
          <p14:tracePt t="51585" x="6711950" y="2457450"/>
          <p14:tracePt t="51602" x="6673850" y="2438400"/>
          <p14:tracePt t="51619" x="6642100" y="2425700"/>
          <p14:tracePt t="51636" x="6604000" y="2425700"/>
          <p14:tracePt t="51652" x="6565900" y="2425700"/>
          <p14:tracePt t="51669" x="6470650" y="2425700"/>
          <p14:tracePt t="51685" x="6400800" y="2432050"/>
          <p14:tracePt t="51702" x="6305550" y="2489200"/>
          <p14:tracePt t="51719" x="6216650" y="2565400"/>
          <p14:tracePt t="51735" x="6191250" y="2622550"/>
          <p14:tracePt t="51752" x="6178550" y="2730500"/>
          <p14:tracePt t="51769" x="6178550" y="2819400"/>
          <p14:tracePt t="51785" x="6210300" y="2933700"/>
          <p14:tracePt t="51802" x="6235700" y="2990850"/>
          <p14:tracePt t="51819" x="6311900" y="3048000"/>
          <p14:tracePt t="51836" x="6388100" y="3073400"/>
          <p14:tracePt t="51852" x="6464300" y="3086100"/>
          <p14:tracePt t="51869" x="6527800" y="3086100"/>
          <p14:tracePt t="51886" x="6610350" y="3086100"/>
          <p14:tracePt t="51902" x="6718300" y="3003550"/>
          <p14:tracePt t="51919" x="6750050" y="2946400"/>
          <p14:tracePt t="51936" x="6750050" y="2838450"/>
          <p14:tracePt t="51952" x="6750050" y="2736850"/>
          <p14:tracePt t="51969" x="6654800" y="2622550"/>
          <p14:tracePt t="51986" x="6534150" y="2546350"/>
          <p14:tracePt t="52002" x="6286500" y="2444750"/>
          <p14:tracePt t="52019" x="5905500" y="2381250"/>
          <p14:tracePt t="52036" x="5530850" y="2362200"/>
          <p14:tracePt t="52052" x="5238750" y="2362200"/>
          <p14:tracePt t="52069" x="5048250" y="2406650"/>
          <p14:tracePt t="52086" x="4933950" y="2520950"/>
          <p14:tracePt t="52102" x="4889500" y="2641600"/>
          <p14:tracePt t="52119" x="4921250" y="2889250"/>
          <p14:tracePt t="52136" x="5130800" y="3041650"/>
          <p14:tracePt t="52152" x="5524500" y="3219450"/>
          <p14:tracePt t="52169" x="5981700" y="3308350"/>
          <p14:tracePt t="52186" x="6527800" y="3308350"/>
          <p14:tracePt t="52202" x="7029450" y="3308350"/>
          <p14:tracePt t="52219" x="7334250" y="3257550"/>
          <p14:tracePt t="52236" x="7416800" y="3168650"/>
          <p14:tracePt t="52253" x="7416800" y="3086100"/>
          <p14:tracePt t="52269" x="7353300" y="2959100"/>
          <p14:tracePt t="52286" x="7137400" y="2813050"/>
          <p14:tracePt t="52288" x="6972300" y="2755900"/>
          <p14:tracePt t="52303" x="6705600" y="2698750"/>
          <p14:tracePt t="52319" x="6521450" y="2698750"/>
          <p14:tracePt t="52335" x="6369050" y="2774950"/>
          <p14:tracePt t="52352" x="6280150" y="2908300"/>
          <p14:tracePt t="52369" x="6242050" y="3054350"/>
          <p14:tracePt t="52386" x="6242050" y="3155950"/>
          <p14:tracePt t="52402" x="6280150" y="3194050"/>
          <p14:tracePt t="52419" x="6381750" y="3206750"/>
          <p14:tracePt t="52436" x="6502400" y="3206750"/>
          <p14:tracePt t="52452" x="6654800" y="3162300"/>
          <p14:tracePt t="52469" x="6756400" y="3016250"/>
          <p14:tracePt t="52486" x="6788150" y="2870200"/>
          <p14:tracePt t="52502" x="6731000" y="2692400"/>
          <p14:tracePt t="52521" x="6616700" y="2616200"/>
          <p14:tracePt t="52536" x="6521450" y="2603500"/>
          <p14:tracePt t="52552" x="6470650" y="2603500"/>
          <p14:tracePt t="52569" x="6381750" y="2743200"/>
          <p14:tracePt t="52586" x="6350000" y="2870200"/>
          <p14:tracePt t="52602" x="6350000" y="2990850"/>
          <p14:tracePt t="52619" x="6413500" y="3035300"/>
          <p14:tracePt t="52636" x="6502400" y="3048000"/>
          <p14:tracePt t="52652" x="6686550" y="3028950"/>
          <p14:tracePt t="52669" x="6877050" y="2908300"/>
          <p14:tracePt t="52686" x="6940550" y="2755900"/>
          <p14:tracePt t="52702" x="6927850" y="2546350"/>
          <p14:tracePt t="52719" x="6692900" y="2425700"/>
          <p14:tracePt t="52736" x="6235700" y="2317750"/>
          <p14:tracePt t="52752" x="5708650" y="2292350"/>
          <p14:tracePt t="52769" x="5334000" y="2457450"/>
          <p14:tracePt t="52786" x="5073650" y="2717800"/>
          <p14:tracePt t="52802" x="5029200" y="2876550"/>
          <p14:tracePt t="52819" x="5048250" y="2946400"/>
          <p14:tracePt t="52836" x="5194300" y="2984500"/>
          <p14:tracePt t="52852" x="5518150" y="2984500"/>
          <p14:tracePt t="52869" x="6038850" y="2895600"/>
          <p14:tracePt t="52886" x="6286500" y="2774950"/>
          <p14:tracePt t="52902" x="6362700" y="2647950"/>
          <p14:tracePt t="52919" x="6330950" y="2584450"/>
          <p14:tracePt t="52936" x="6165850" y="2520950"/>
          <p14:tracePt t="52952" x="5981700" y="2508250"/>
          <p14:tracePt t="52969" x="5797550" y="2546350"/>
          <p14:tracePt t="52986" x="5708650" y="2679700"/>
          <p14:tracePt t="53003" x="5695950" y="2800350"/>
          <p14:tracePt t="53019" x="5721350" y="2882900"/>
          <p14:tracePt t="53036" x="5822950" y="2895600"/>
          <p14:tracePt t="53053" x="6000750" y="2895600"/>
          <p14:tracePt t="53069" x="6203950" y="2806700"/>
          <p14:tracePt t="53087" x="6273800" y="2660650"/>
          <p14:tracePt t="53103" x="6273800" y="2559050"/>
          <p14:tracePt t="53119" x="6165850" y="2482850"/>
          <p14:tracePt t="53136" x="6045200" y="2457450"/>
          <p14:tracePt t="53153" x="5981700" y="2457450"/>
          <p14:tracePt t="53169" x="5886450" y="2597150"/>
          <p14:tracePt t="53186" x="5867400" y="2781300"/>
          <p14:tracePt t="53203" x="5905500" y="2965450"/>
          <p14:tracePt t="53219" x="6102350" y="3098800"/>
          <p14:tracePt t="53236" x="6457950" y="3143250"/>
          <p14:tracePt t="53253" x="6870700" y="3105150"/>
          <p14:tracePt t="53269" x="7124700" y="2959100"/>
          <p14:tracePt t="53287" x="7162800" y="2692400"/>
          <p14:tracePt t="53303" x="7010400" y="2432050"/>
          <p14:tracePt t="53320" x="6578600" y="2228850"/>
          <p14:tracePt t="53336" x="6165850" y="2159000"/>
          <p14:tracePt t="53353" x="5969000" y="2216150"/>
          <p14:tracePt t="53369" x="5873750" y="2368550"/>
          <p14:tracePt t="53386" x="5842000" y="2597150"/>
          <p14:tracePt t="53403" x="5880100" y="2762250"/>
          <p14:tracePt t="53420" x="6045200" y="2857500"/>
          <p14:tracePt t="53436" x="6248400" y="2882900"/>
          <p14:tracePt t="53453" x="6419850" y="2857500"/>
          <p14:tracePt t="53470" x="6508750" y="2755900"/>
          <p14:tracePt t="53487" x="6489700" y="2552700"/>
          <p14:tracePt t="53503" x="6343650" y="2425700"/>
          <p14:tracePt t="53520" x="6140450" y="2381250"/>
          <p14:tracePt t="53536" x="5981700" y="2393950"/>
          <p14:tracePt t="53553" x="5835650" y="2565400"/>
          <p14:tracePt t="53570" x="5784850" y="2819400"/>
          <p14:tracePt t="53586" x="5829300" y="3016250"/>
          <p14:tracePt t="53603" x="6051550" y="3149600"/>
          <p14:tracePt t="53620" x="6477000" y="3149600"/>
          <p14:tracePt t="53636" x="6991350" y="3111500"/>
          <p14:tracePt t="53653" x="7226300" y="2990850"/>
          <p14:tracePt t="53669" x="7258050" y="2876550"/>
          <p14:tracePt t="53686" x="7004050" y="2597150"/>
          <p14:tracePt t="53703" x="6407150" y="2374900"/>
          <p14:tracePt t="53719" x="5645150" y="2324100"/>
          <p14:tracePt t="53736" x="5041900" y="2413000"/>
          <p14:tracePt t="53753" x="4756150" y="2597150"/>
          <p14:tracePt t="53769" x="4724400" y="2794000"/>
          <p14:tracePt t="53786" x="4826000" y="2901950"/>
          <p14:tracePt t="53803" x="5232400" y="2984500"/>
          <p14:tracePt t="53819" x="5956300" y="2984500"/>
          <p14:tracePt t="53836" x="6546850" y="2895600"/>
          <p14:tracePt t="53853" x="6762750" y="2781300"/>
          <p14:tracePt t="53869" x="6781800" y="2698750"/>
          <p14:tracePt t="53886" x="6667500" y="2590800"/>
          <p14:tracePt t="53904" x="6007100" y="2457450"/>
          <p14:tracePt t="53919" x="5600700" y="2552700"/>
          <p14:tracePt t="53936" x="5403850" y="2736850"/>
          <p14:tracePt t="53953" x="5384800" y="2901950"/>
          <p14:tracePt t="53969" x="5429250" y="3016250"/>
          <p14:tracePt t="53986" x="5702300" y="3098800"/>
          <p14:tracePt t="54003" x="6254750" y="3098800"/>
          <p14:tracePt t="54019" x="6705600" y="3086100"/>
          <p14:tracePt t="54036" x="6908800" y="2978150"/>
          <p14:tracePt t="54053" x="6934200" y="2889250"/>
          <p14:tracePt t="54069" x="6838950" y="2755900"/>
          <p14:tracePt t="54086" x="6477000" y="2597150"/>
          <p14:tracePt t="54103" x="5822950" y="2527300"/>
          <p14:tracePt t="54119" x="5676900" y="2609850"/>
          <p14:tracePt t="54136" x="5607050" y="2749550"/>
          <p14:tracePt t="54153" x="5607050" y="2889250"/>
          <p14:tracePt t="54169" x="5816600" y="3022600"/>
          <p14:tracePt t="54186" x="6216650" y="3086100"/>
          <p14:tracePt t="54203" x="6699250" y="3086100"/>
          <p14:tracePt t="54219" x="7004050" y="2984500"/>
          <p14:tracePt t="54236" x="7086600" y="2889250"/>
          <p14:tracePt t="54253" x="7099300" y="2781300"/>
          <p14:tracePt t="54269" x="6985000" y="2667000"/>
          <p14:tracePt t="54286" x="6559550" y="2520950"/>
          <p14:tracePt t="54303" x="6299200" y="2520950"/>
          <p14:tracePt t="54319" x="6134100" y="2641600"/>
          <p14:tracePt t="54336" x="6026150" y="2794000"/>
          <p14:tracePt t="54353" x="6013450" y="2933700"/>
          <p14:tracePt t="54369" x="6013450" y="3009900"/>
          <p14:tracePt t="54386" x="6045200" y="3054350"/>
          <p14:tracePt t="54403" x="6115050" y="3067050"/>
          <p14:tracePt t="54419" x="6165850" y="3067050"/>
          <p14:tracePt t="54436" x="6203950" y="3048000"/>
          <p14:tracePt t="54453" x="6216650" y="2965450"/>
          <p14:tracePt t="54469" x="6197600" y="2870200"/>
          <p14:tracePt t="54486" x="6159500" y="2781300"/>
          <p14:tracePt t="54503" x="6108700" y="2705100"/>
          <p14:tracePt t="54519" x="6089650" y="2705100"/>
          <p14:tracePt t="54536" x="6083300" y="2705100"/>
          <p14:tracePt t="54569" x="6070600" y="2724150"/>
          <p14:tracePt t="54586" x="6070600" y="2730500"/>
          <p14:tracePt t="54603" x="6070600" y="2743200"/>
          <p14:tracePt t="54619" x="6083300" y="2749550"/>
          <p14:tracePt t="54636" x="6089650" y="2749550"/>
          <p14:tracePt t="54670" x="6102350" y="2749550"/>
          <p14:tracePt t="55144" x="6102350" y="2762250"/>
          <p14:tracePt t="55154" x="6127750" y="2813050"/>
          <p14:tracePt t="55170" x="6191250" y="2889250"/>
          <p14:tracePt t="55187" x="6235700" y="2959100"/>
          <p14:tracePt t="55204" x="6273800" y="2997200"/>
          <p14:tracePt t="55220" x="6280150" y="3003550"/>
          <p14:tracePt t="55416" x="6280150" y="2997200"/>
          <p14:tracePt t="55426" x="6280150" y="2990850"/>
          <p14:tracePt t="55437" x="6292850" y="2965450"/>
          <p14:tracePt t="55453" x="6413500" y="2908300"/>
          <p14:tracePt t="55470" x="6718300" y="2838450"/>
          <p14:tracePt t="55486" x="6870700" y="2806700"/>
          <p14:tracePt t="55503" x="6985000" y="2774950"/>
          <p14:tracePt t="55520" x="6991350" y="2768600"/>
          <p14:tracePt t="55615" x="6997700" y="2768600"/>
          <p14:tracePt t="55623" x="6997700" y="2825750"/>
          <p14:tracePt t="55631" x="6997700" y="2876550"/>
          <p14:tracePt t="55639" x="6997700" y="2908300"/>
          <p14:tracePt t="55653" x="6997700" y="2940050"/>
          <p14:tracePt t="55670" x="6997700" y="3028950"/>
          <p14:tracePt t="55687" x="6985000" y="3060700"/>
          <p14:tracePt t="55703" x="6946900" y="3086100"/>
          <p14:tracePt t="55720" x="6883400" y="3098800"/>
          <p14:tracePt t="55737" x="6794500" y="3098800"/>
          <p14:tracePt t="55753" x="6724650" y="3098800"/>
          <p14:tracePt t="55770" x="6686550" y="3092450"/>
          <p14:tracePt t="55787" x="6680200" y="3086100"/>
          <p14:tracePt t="55803" x="6667500" y="3086100"/>
          <p14:tracePt t="55837" x="6667500" y="3079750"/>
          <p14:tracePt t="55888" x="6667500" y="3073400"/>
          <p14:tracePt t="55898" x="6667500" y="3067050"/>
          <p14:tracePt t="55907" x="6667500" y="3060700"/>
          <p14:tracePt t="55920" x="6667500" y="3048000"/>
          <p14:tracePt t="55937" x="6667500" y="3041650"/>
          <p14:tracePt t="55953" x="6667500" y="3035300"/>
          <p14:tracePt t="55975" x="6667500" y="3028950"/>
          <p14:tracePt t="55991" x="6667500" y="3016250"/>
          <p14:tracePt t="56016" x="6654800" y="3009900"/>
          <p14:tracePt t="56032" x="6654800" y="3003550"/>
          <p14:tracePt t="56056" x="6654800" y="2990850"/>
          <p14:tracePt t="56319" x="6654800" y="2978150"/>
          <p14:tracePt t="56329" x="6642100" y="2978150"/>
          <p14:tracePt t="56360" x="6642100" y="2971800"/>
          <p14:tracePt t="56375" x="6635750" y="2965450"/>
          <p14:tracePt t="56496" x="6629400" y="2965450"/>
          <p14:tracePt t="56624" x="6623050" y="2959100"/>
          <p14:tracePt t="56634" x="6623050" y="2952750"/>
          <p14:tracePt t="56643" x="6616700" y="2940050"/>
          <p14:tracePt t="56654" x="6610350" y="2933700"/>
          <p14:tracePt t="56671" x="6604000" y="2921000"/>
          <p14:tracePt t="57584" x="6597650" y="2914650"/>
          <p14:tracePt t="57594" x="6597650" y="2908300"/>
          <p14:tracePt t="57604" x="6597650" y="2901950"/>
          <p14:tracePt t="57621" x="6597650" y="2895600"/>
          <p14:tracePt t="57637" x="6591300" y="2895600"/>
          <p14:tracePt t="57655" x="6591300" y="2882900"/>
          <p14:tracePt t="57703" x="6584950" y="2882900"/>
          <p14:tracePt t="57736" x="6578600" y="2882900"/>
          <p14:tracePt t="57752" x="6572250" y="2882900"/>
          <p14:tracePt t="57762" x="6565900" y="2889250"/>
          <p14:tracePt t="57775" x="6553200" y="2889250"/>
          <p14:tracePt t="57788" x="6546850" y="2889250"/>
          <p14:tracePt t="57804" x="6496050" y="2889250"/>
          <p14:tracePt t="57821" x="6375400" y="2921000"/>
          <p14:tracePt t="57837" x="6223000" y="2933700"/>
          <p14:tracePt t="57854" x="6026150" y="2946400"/>
          <p14:tracePt t="57871" x="5930900" y="2959100"/>
          <p14:tracePt t="57887" x="5905500" y="2959100"/>
          <p14:tracePt t="58096" x="5899150" y="2959100"/>
          <p14:tracePt t="58120" x="5899150" y="2952750"/>
          <p14:tracePt t="58144" x="5905500" y="2952750"/>
          <p14:tracePt t="58154" x="5911850" y="2946400"/>
          <p14:tracePt t="58175" x="5911850" y="2940050"/>
          <p14:tracePt t="58185" x="5911850" y="2933700"/>
          <p14:tracePt t="58194" x="5918200" y="2933700"/>
          <p14:tracePt t="58204" x="5918200" y="2927350"/>
          <p14:tracePt t="58221" x="5937250" y="2921000"/>
          <p14:tracePt t="58238" x="5962650" y="2921000"/>
          <p14:tracePt t="58255" x="6032500" y="2908300"/>
          <p14:tracePt t="58271" x="6064250" y="2908300"/>
          <p14:tracePt t="58288" x="6089650" y="2908300"/>
          <p14:tracePt t="58304" x="6102350" y="2901950"/>
          <p14:tracePt t="58321" x="6108700" y="2901950"/>
          <p14:tracePt t="58338" x="6134100" y="2901950"/>
          <p14:tracePt t="58354" x="6172200" y="2901950"/>
          <p14:tracePt t="58371" x="6223000" y="2901950"/>
          <p14:tracePt t="58388" x="6248400" y="2901950"/>
          <p14:tracePt t="58421" x="6261100" y="2901950"/>
          <p14:tracePt t="58455" x="6267450" y="2901950"/>
          <p14:tracePt t="58463" x="6286500" y="2901950"/>
          <p14:tracePt t="58471" x="6292850" y="2901950"/>
          <p14:tracePt t="58488" x="6343650" y="2901950"/>
          <p14:tracePt t="58504" x="6369050" y="2901950"/>
          <p14:tracePt t="58521" x="6394450" y="2901950"/>
          <p14:tracePt t="58538" x="6407150" y="2901950"/>
          <p14:tracePt t="58554" x="6419850" y="2901950"/>
          <p14:tracePt t="58571" x="6470650" y="2901950"/>
          <p14:tracePt t="58588" x="6540500" y="2901950"/>
          <p14:tracePt t="58604" x="6610350" y="2901950"/>
          <p14:tracePt t="58621" x="6661150" y="2901950"/>
          <p14:tracePt t="58638" x="6680200" y="2901950"/>
          <p14:tracePt t="58880" x="6667500" y="2901950"/>
          <p14:tracePt t="58890" x="6661150" y="2901950"/>
          <p14:tracePt t="58905" x="6648450" y="2908300"/>
          <p14:tracePt t="58921" x="6642100" y="2921000"/>
          <p14:tracePt t="58938" x="6635750" y="2959100"/>
          <p14:tracePt t="58955" x="6616700" y="2997200"/>
          <p14:tracePt t="58971" x="6616700" y="3028950"/>
          <p14:tracePt t="58988" x="6604000" y="3054350"/>
          <p14:tracePt t="59004" x="6597650" y="3079750"/>
          <p14:tracePt t="59021" x="6597650" y="3111500"/>
          <p14:tracePt t="59038" x="6584950" y="3143250"/>
          <p14:tracePt t="59054" x="6584950" y="3181350"/>
          <p14:tracePt t="59071" x="6578600" y="3213100"/>
          <p14:tracePt t="59088" x="6565900" y="3257550"/>
          <p14:tracePt t="59104" x="6565900" y="3308350"/>
          <p14:tracePt t="59121" x="6553200" y="3378200"/>
          <p14:tracePt t="59138" x="6515100" y="3505200"/>
          <p14:tracePt t="59155" x="6470650" y="3632200"/>
          <p14:tracePt t="59171" x="6432550" y="3746500"/>
          <p14:tracePt t="59188" x="6394450" y="3829050"/>
          <p14:tracePt t="59205" x="6369050" y="3879850"/>
          <p14:tracePt t="59221" x="6369050" y="3892550"/>
          <p14:tracePt t="59254" x="6343650" y="3898900"/>
          <p14:tracePt t="59271" x="6305550" y="3898900"/>
          <p14:tracePt t="59288" x="6254750" y="3898900"/>
          <p14:tracePt t="59305" x="6165850" y="3892550"/>
          <p14:tracePt t="59321" x="6064250" y="3867150"/>
          <p14:tracePt t="59338" x="5988050" y="3841750"/>
          <p14:tracePt t="59355" x="5962650" y="3835400"/>
          <p14:tracePt t="59608" x="5956300" y="3835400"/>
          <p14:tracePt t="59623" x="5956300" y="3841750"/>
          <p14:tracePt t="59951" x="5962650" y="3841750"/>
          <p14:tracePt t="59961" x="5969000" y="3841750"/>
          <p14:tracePt t="59972" x="5988050" y="3841750"/>
          <p14:tracePt t="59988" x="6026150" y="3841750"/>
          <p14:tracePt t="60005" x="6115050" y="3841750"/>
          <p14:tracePt t="60021" x="6197600" y="3841750"/>
          <p14:tracePt t="60038" x="6286500" y="3841750"/>
          <p14:tracePt t="60055" x="6330950" y="3835400"/>
          <p14:tracePt t="60071" x="6343650" y="3835400"/>
          <p14:tracePt t="60088" x="6343650" y="3829050"/>
          <p14:tracePt t="60168" x="6350000" y="3829050"/>
          <p14:tracePt t="60177" x="6362700" y="3829050"/>
          <p14:tracePt t="60188" x="6369050" y="3829050"/>
          <p14:tracePt t="60205" x="6375400" y="3829050"/>
          <p14:tracePt t="60223" x="6381750" y="3829050"/>
          <p14:tracePt t="60239" x="6394450" y="3829050"/>
          <p14:tracePt t="60255" x="6413500" y="3829050"/>
          <p14:tracePt t="60271" x="6426200" y="3829050"/>
          <p14:tracePt t="60288" x="6432550" y="3829050"/>
          <p14:tracePt t="60305" x="6438900" y="3829050"/>
          <p14:tracePt t="60338" x="6451600" y="3829050"/>
          <p14:tracePt t="60355" x="6457950" y="3829050"/>
          <p14:tracePt t="60371" x="6464300" y="3829050"/>
          <p14:tracePt t="60388" x="6477000" y="3829050"/>
          <p14:tracePt t="60648" x="6477000" y="3835400"/>
          <p14:tracePt t="60657" x="6477000" y="3854450"/>
          <p14:tracePt t="60672" x="6464300" y="3911600"/>
          <p14:tracePt t="60688" x="6438900" y="3968750"/>
          <p14:tracePt t="60705" x="6419850" y="4013200"/>
          <p14:tracePt t="60722" x="6407150" y="4038600"/>
          <p14:tracePt t="60738" x="6407150" y="4051300"/>
          <p14:tracePt t="60755" x="6400800" y="4064000"/>
          <p14:tracePt t="60772" x="6400800" y="4076700"/>
          <p14:tracePt t="60788" x="6388100" y="4102100"/>
          <p14:tracePt t="60805" x="6362700" y="4152900"/>
          <p14:tracePt t="60822" x="6356350" y="4178300"/>
          <p14:tracePt t="60838" x="6350000" y="4210050"/>
          <p14:tracePt t="60855" x="6337300" y="4241800"/>
          <p14:tracePt t="60872" x="6324600" y="4279900"/>
          <p14:tracePt t="60888" x="6324600" y="4311650"/>
          <p14:tracePt t="60905" x="6311900" y="4330700"/>
          <p14:tracePt t="60922" x="6311900" y="4337050"/>
          <p14:tracePt t="60959" x="6305550" y="4337050"/>
          <p14:tracePt t="60991" x="6299200" y="4337050"/>
          <p14:tracePt t="61007" x="6292850" y="4349750"/>
          <p14:tracePt t="61023" x="6280150" y="4349750"/>
          <p14:tracePt t="61031" x="6273800" y="4349750"/>
          <p14:tracePt t="61384" x="6280150" y="4337050"/>
          <p14:tracePt t="61394" x="6299200" y="4337050"/>
          <p14:tracePt t="61406" x="6343650" y="4337050"/>
          <p14:tracePt t="61422" x="6477000" y="4311650"/>
          <p14:tracePt t="61438" x="6743700" y="4235450"/>
          <p14:tracePt t="61455" x="6902450" y="4178300"/>
          <p14:tracePt t="61472" x="6991350" y="4165600"/>
          <p14:tracePt t="61488" x="7016750" y="4152900"/>
          <p14:tracePt t="61505" x="7023100" y="4146550"/>
          <p14:tracePt t="61703" x="7029450" y="4146550"/>
          <p14:tracePt t="66472" x="6978650" y="4146550"/>
          <p14:tracePt t="66481" x="6889750" y="4159250"/>
          <p14:tracePt t="66491" x="6838950" y="4159250"/>
          <p14:tracePt t="66507" x="6769100" y="4165600"/>
          <p14:tracePt t="66523" x="6680200" y="4184650"/>
          <p14:tracePt t="66540" x="6553200" y="4203700"/>
          <p14:tracePt t="66557" x="6407150" y="4222750"/>
          <p14:tracePt t="66573" x="6305550" y="4248150"/>
          <p14:tracePt t="66590" x="6261100" y="4273550"/>
          <p14:tracePt t="66607" x="6235700" y="4279900"/>
          <p14:tracePt t="66623" x="6223000" y="4286250"/>
          <p14:tracePt t="66640" x="6178550" y="4311650"/>
          <p14:tracePt t="66657" x="6121400" y="4349750"/>
          <p14:tracePt t="66673" x="6045200" y="4400550"/>
          <p14:tracePt t="66690" x="6026150" y="4406900"/>
          <p14:tracePt t="66707" x="6013450" y="4419600"/>
          <p14:tracePt t="66724" x="6007100" y="4419600"/>
          <p14:tracePt t="69800" x="0" y="0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59981" y="2145588"/>
            <a:ext cx="10220961" cy="184665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المنوال     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2956" y="3173313"/>
            <a:ext cx="37737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data has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</a:t>
            </a:r>
            <a:r>
              <a:rPr lang="ar-EG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عديمة </a:t>
            </a:r>
            <a:r>
              <a:rPr lang="ar-EG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المنوال   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166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98"/>
    </mc:Choice>
    <mc:Fallback xmlns="">
      <p:transition advTm="2499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204" x="457200" y="5511800"/>
          <p14:tracePt t="3294" x="463550" y="5505450"/>
          <p14:tracePt t="3301" x="476250" y="5505450"/>
          <p14:tracePt t="3311" x="508000" y="5505450"/>
          <p14:tracePt t="3328" x="628650" y="5467350"/>
          <p14:tracePt t="3344" x="806450" y="5403850"/>
          <p14:tracePt t="3361" x="1187450" y="5302250"/>
          <p14:tracePt t="3378" x="1517650" y="5200650"/>
          <p14:tracePt t="3394" x="1898650" y="5073650"/>
          <p14:tracePt t="3411" x="2368550" y="4813300"/>
          <p14:tracePt t="3428" x="2686050" y="4584700"/>
          <p14:tracePt t="3444" x="2965450" y="4197350"/>
          <p14:tracePt t="3461" x="3028950" y="4032250"/>
          <p14:tracePt t="3478" x="3054350" y="3892550"/>
          <p14:tracePt t="3495" x="3067050" y="3771900"/>
          <p14:tracePt t="3512" x="3079750" y="3683000"/>
          <p14:tracePt t="3528" x="3079750" y="3638550"/>
          <p14:tracePt t="3545" x="3079750" y="3613150"/>
          <p14:tracePt t="3562" x="3079750" y="3600450"/>
          <p14:tracePt t="3578" x="3079750" y="3581400"/>
          <p14:tracePt t="3595" x="3067050" y="3575050"/>
          <p14:tracePt t="3628" x="3060700" y="3568700"/>
          <p14:tracePt t="4774" x="3054350" y="3562350"/>
          <p14:tracePt t="4781" x="3028950" y="3536950"/>
          <p14:tracePt t="4790" x="3022600" y="3524250"/>
          <p14:tracePt t="4798" x="3016250" y="3517900"/>
          <p14:tracePt t="4812" x="3003550" y="3511550"/>
          <p14:tracePt t="4829" x="3003550" y="3505200"/>
          <p14:tracePt t="4845" x="2997200" y="3492500"/>
          <p14:tracePt t="4918" x="2997200" y="3498850"/>
          <p14:tracePt t="4926" x="3009900" y="3536950"/>
          <p14:tracePt t="4934" x="3035300" y="3587750"/>
          <p14:tracePt t="4945" x="3048000" y="3619500"/>
          <p14:tracePt t="4962" x="3086100" y="3663950"/>
          <p14:tracePt t="5366" x="3117850" y="3670300"/>
          <p14:tracePt t="5374" x="3302000" y="3638550"/>
          <p14:tracePt t="5381" x="3492500" y="3638550"/>
          <p14:tracePt t="5395" x="3714750" y="3638550"/>
          <p14:tracePt t="5413" x="4032250" y="3632200"/>
          <p14:tracePt t="5428" x="4235450" y="3613150"/>
          <p14:tracePt t="5445" x="4572000" y="3556000"/>
          <p14:tracePt t="5462" x="4832350" y="3517900"/>
          <p14:tracePt t="5478" x="4921250" y="3492500"/>
          <p14:tracePt t="5495" x="4927600" y="3492500"/>
          <p14:tracePt t="5512" x="4933950" y="3492500"/>
          <p14:tracePt t="24454" x="0" y="0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10220961" cy="25853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</a:t>
            </a:r>
            <a:r>
              <a:rPr lang="ar-EG" b="1" dirty="0" smtClean="0"/>
              <a:t>        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 Mean – Median – Mode for the following data</a:t>
            </a:r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أوجد </a:t>
            </a: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المتوسط الحسابي – الوسيط – المنوال للبيانات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التالية                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8996261"/>
              </p:ext>
            </p:extLst>
          </p:nvPr>
        </p:nvGraphicFramePr>
        <p:xfrm>
          <a:off x="2372646" y="3614096"/>
          <a:ext cx="8103001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8584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3402333321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351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2055"/>
    </mc:Choice>
    <mc:Fallback xmlns="">
      <p:transition advTm="6205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867" x="431800" y="5556250"/>
          <p14:tracePt t="3892" x="438150" y="5556250"/>
          <p14:tracePt t="3899" x="444500" y="5549900"/>
          <p14:tracePt t="3910" x="450850" y="5543550"/>
          <p14:tracePt t="3927" x="495300" y="5492750"/>
          <p14:tracePt t="3943" x="571500" y="5410200"/>
          <p14:tracePt t="3960" x="660400" y="5340350"/>
          <p14:tracePt t="3977" x="793750" y="5207000"/>
          <p14:tracePt t="3994" x="1016000" y="4997450"/>
          <p14:tracePt t="4010" x="1263650" y="4495800"/>
          <p14:tracePt t="4027" x="1619250" y="3517900"/>
          <p14:tracePt t="4043" x="1771650" y="3098800"/>
          <p14:tracePt t="4060" x="1949450" y="2705100"/>
          <p14:tracePt t="4077" x="2070100" y="2381250"/>
          <p14:tracePt t="4094" x="2152650" y="2152650"/>
          <p14:tracePt t="4110" x="2209800" y="2000250"/>
          <p14:tracePt t="4127" x="2266950" y="1879600"/>
          <p14:tracePt t="4144" x="2305050" y="1803400"/>
          <p14:tracePt t="4160" x="2330450" y="1765300"/>
          <p14:tracePt t="4177" x="2362200" y="1758950"/>
          <p14:tracePt t="4194" x="2444750" y="1733550"/>
          <p14:tracePt t="4210" x="2533650" y="1733550"/>
          <p14:tracePt t="4227" x="2635250" y="1733550"/>
          <p14:tracePt t="4228" x="2686050" y="1733550"/>
          <p14:tracePt t="4244" x="2787650" y="1733550"/>
          <p14:tracePt t="4260" x="2901950" y="1733550"/>
          <p14:tracePt t="4277" x="3009900" y="1733550"/>
          <p14:tracePt t="4294" x="3073400" y="1733550"/>
          <p14:tracePt t="4310" x="3105150" y="1733550"/>
          <p14:tracePt t="4327" x="3130550" y="1733550"/>
          <p14:tracePt t="4344" x="3187700" y="1771650"/>
          <p14:tracePt t="4360" x="3213100" y="1797050"/>
          <p14:tracePt t="4377" x="3219450" y="1816100"/>
          <p14:tracePt t="4394" x="3232150" y="1841500"/>
          <p14:tracePt t="4410" x="3232150" y="1866900"/>
          <p14:tracePt t="4427" x="3232150" y="1905000"/>
          <p14:tracePt t="4444" x="3232150" y="1974850"/>
          <p14:tracePt t="4460" x="3238500" y="2038350"/>
          <p14:tracePt t="4477" x="3244850" y="2070100"/>
          <p14:tracePt t="4494" x="3244850" y="2095500"/>
          <p14:tracePt t="4510" x="3244850" y="2114550"/>
          <p14:tracePt t="4527" x="3244850" y="2127250"/>
          <p14:tracePt t="4544" x="3244850" y="2159000"/>
          <p14:tracePt t="4560" x="3244850" y="2209800"/>
          <p14:tracePt t="4577" x="3244850" y="2247900"/>
          <p14:tracePt t="4594" x="3244850" y="2286000"/>
          <p14:tracePt t="4610" x="3244850" y="2311400"/>
          <p14:tracePt t="4627" x="3244850" y="2330450"/>
          <p14:tracePt t="4644" x="3244850" y="2343150"/>
          <p14:tracePt t="4660" x="3244850" y="2349500"/>
          <p14:tracePt t="4677" x="3244850" y="2355850"/>
          <p14:tracePt t="5341" x="3314700" y="2355850"/>
          <p14:tracePt t="5349" x="3543300" y="2355850"/>
          <p14:tracePt t="5361" x="3917950" y="2419350"/>
          <p14:tracePt t="5378" x="4552950" y="2508250"/>
          <p14:tracePt t="5394" x="5003800" y="2571750"/>
          <p14:tracePt t="5411" x="5149850" y="2603500"/>
          <p14:tracePt t="5428" x="5156200" y="2603500"/>
          <p14:tracePt t="13637" x="5162550" y="2603500"/>
          <p14:tracePt t="13653" x="5060950" y="2609850"/>
          <p14:tracePt t="13662" x="4768850" y="2686050"/>
          <p14:tracePt t="13672" x="4502150" y="2806700"/>
          <p14:tracePt t="13680" x="4216400" y="2952750"/>
          <p14:tracePt t="13697" x="3714750" y="3295650"/>
          <p14:tracePt t="13713" x="3289300" y="3644900"/>
          <p14:tracePt t="13730" x="2927350" y="4013200"/>
          <p14:tracePt t="13747" x="2616200" y="4292600"/>
          <p14:tracePt t="13764" x="1892300" y="4673600"/>
          <p14:tracePt t="13780" x="1473200" y="4800600"/>
          <p14:tracePt t="13797" x="1333500" y="4832350"/>
          <p14:tracePt t="13813" x="1327150" y="4832350"/>
          <p14:tracePt t="14061" x="1346200" y="4832350"/>
          <p14:tracePt t="14069" x="1358900" y="4832350"/>
          <p14:tracePt t="14080" x="1377950" y="4832350"/>
          <p14:tracePt t="14097" x="1454150" y="4794250"/>
          <p14:tracePt t="14114" x="1536700" y="4737100"/>
          <p14:tracePt t="14131" x="1657350" y="4660900"/>
          <p14:tracePt t="14148" x="1784350" y="4533900"/>
          <p14:tracePt t="14164" x="1809750" y="4508500"/>
          <p14:tracePt t="14181" x="1879600" y="4387850"/>
          <p14:tracePt t="14197" x="1924050" y="4305300"/>
          <p14:tracePt t="14214" x="1949450" y="4235450"/>
          <p14:tracePt t="14231" x="1962150" y="4210050"/>
          <p14:tracePt t="14317" x="1968500" y="4203700"/>
          <p14:tracePt t="14325" x="1974850" y="4203700"/>
          <p14:tracePt t="14349" x="1981200" y="4203700"/>
          <p14:tracePt t="14461" x="2012950" y="4191000"/>
          <p14:tracePt t="14469" x="2063750" y="4165600"/>
          <p14:tracePt t="14481" x="2139950" y="4121150"/>
          <p14:tracePt t="14497" x="2324100" y="4044950"/>
          <p14:tracePt t="14514" x="2463800" y="4006850"/>
          <p14:tracePt t="14531" x="2565400" y="3981450"/>
          <p14:tracePt t="14548" x="2622550" y="3968750"/>
          <p14:tracePt t="14564" x="2635250" y="3968750"/>
          <p14:tracePt t="15981" x="2660650" y="3975100"/>
          <p14:tracePt t="15989" x="2679700" y="3975100"/>
          <p14:tracePt t="15998" x="2711450" y="3987800"/>
          <p14:tracePt t="16014" x="2768600" y="4000500"/>
          <p14:tracePt t="16031" x="2806700" y="4000500"/>
          <p14:tracePt t="16048" x="2819400" y="4000500"/>
          <p14:tracePt t="16101" x="2825750" y="4000500"/>
          <p14:tracePt t="16109" x="2838450" y="4000500"/>
          <p14:tracePt t="16117" x="2851150" y="4000500"/>
          <p14:tracePt t="16132" x="2901950" y="4000500"/>
          <p14:tracePt t="16148" x="2921000" y="4000500"/>
          <p14:tracePt t="16164" x="3022600" y="4000500"/>
          <p14:tracePt t="16181" x="3079750" y="4000500"/>
          <p14:tracePt t="16198" x="3105150" y="3994150"/>
          <p14:tracePt t="16285" x="3117850" y="3994150"/>
          <p14:tracePt t="16293" x="3124200" y="3994150"/>
          <p14:tracePt t="16317" x="3130550" y="3994150"/>
          <p14:tracePt t="16341" x="3136900" y="3994150"/>
          <p14:tracePt t="16357" x="3149600" y="3994150"/>
          <p14:tracePt t="16365" x="3155950" y="3994150"/>
          <p14:tracePt t="16381" x="3162300" y="3994150"/>
          <p14:tracePt t="16389" x="3168650" y="3994150"/>
          <p14:tracePt t="16398" x="3181350" y="3994150"/>
          <p14:tracePt t="16414" x="3194050" y="3994150"/>
          <p14:tracePt t="16431" x="3213100" y="3994150"/>
          <p14:tracePt t="16448" x="3232150" y="3994150"/>
          <p14:tracePt t="16565" x="3238500" y="3994150"/>
          <p14:tracePt t="17005" x="3251200" y="3994150"/>
          <p14:tracePt t="17013" x="3276600" y="3994150"/>
          <p14:tracePt t="17020" x="3302000" y="3987800"/>
          <p14:tracePt t="17031" x="3340100" y="3981450"/>
          <p14:tracePt t="17048" x="3378200" y="3962400"/>
          <p14:tracePt t="17065" x="3403600" y="3956050"/>
          <p14:tracePt t="17081" x="3416300" y="3956050"/>
          <p14:tracePt t="17173" x="3416300" y="3949700"/>
          <p14:tracePt t="17181" x="3416300" y="3943350"/>
          <p14:tracePt t="17189" x="3429000" y="3930650"/>
          <p14:tracePt t="17198" x="3441700" y="3930650"/>
          <p14:tracePt t="17215" x="3492500" y="3917950"/>
          <p14:tracePt t="17231" x="3549650" y="3898900"/>
          <p14:tracePt t="17248" x="3587750" y="3886200"/>
          <p14:tracePt t="17265" x="3625850" y="3886200"/>
          <p14:tracePt t="17282" x="3644900" y="3873500"/>
          <p14:tracePt t="17357" x="3657600" y="3873500"/>
          <p14:tracePt t="17373" x="3663950" y="3873500"/>
          <p14:tracePt t="17381" x="3670300" y="3873500"/>
          <p14:tracePt t="17389" x="3689350" y="3873500"/>
          <p14:tracePt t="17398" x="3695700" y="3873500"/>
          <p14:tracePt t="17415" x="3733800" y="3873500"/>
          <p14:tracePt t="17431" x="3803650" y="3873500"/>
          <p14:tracePt t="17448" x="3905250" y="3873500"/>
          <p14:tracePt t="17465" x="4038600" y="3873500"/>
          <p14:tracePt t="17481" x="4171950" y="3873500"/>
          <p14:tracePt t="17498" x="4260850" y="3873500"/>
          <p14:tracePt t="17515" x="4298950" y="3873500"/>
          <p14:tracePt t="17604" x="4318000" y="3873500"/>
          <p14:tracePt t="17612" x="4324350" y="3873500"/>
          <p14:tracePt t="17620" x="4337050" y="3873500"/>
          <p14:tracePt t="17631" x="4349750" y="3873500"/>
          <p14:tracePt t="17648" x="4400550" y="3873500"/>
          <p14:tracePt t="17665" x="4432300" y="3873500"/>
          <p14:tracePt t="17681" x="4438650" y="3873500"/>
          <p14:tracePt t="18149" x="4457700" y="3879850"/>
          <p14:tracePt t="18157" x="4470400" y="3886200"/>
          <p14:tracePt t="18165" x="4489450" y="3886200"/>
          <p14:tracePt t="18182" x="4540250" y="3911600"/>
          <p14:tracePt t="18198" x="4572000" y="3917950"/>
          <p14:tracePt t="18215" x="4616450" y="3924300"/>
          <p14:tracePt t="18232" x="4660900" y="3930650"/>
          <p14:tracePt t="18248" x="4679950" y="3937000"/>
          <p14:tracePt t="18265" x="4686300" y="3937000"/>
          <p14:tracePt t="18381" x="4692650" y="3937000"/>
          <p14:tracePt t="18389" x="4705350" y="3937000"/>
          <p14:tracePt t="18398" x="4711700" y="3937000"/>
          <p14:tracePt t="18415" x="4737100" y="3949700"/>
          <p14:tracePt t="18432" x="4768850" y="3956050"/>
          <p14:tracePt t="18449" x="4826000" y="3968750"/>
          <p14:tracePt t="18465" x="4914900" y="3994150"/>
          <p14:tracePt t="18468" x="4940300" y="4000500"/>
          <p14:tracePt t="18482" x="4965700" y="4006850"/>
          <p14:tracePt t="18499" x="4984750" y="4013200"/>
          <p14:tracePt t="18789" x="5003800" y="4013200"/>
          <p14:tracePt t="18797" x="5048250" y="4013200"/>
          <p14:tracePt t="18805" x="5067300" y="4013200"/>
          <p14:tracePt t="18815" x="5086350" y="4013200"/>
          <p14:tracePt t="18832" x="5130800" y="4000500"/>
          <p14:tracePt t="18849" x="5194300" y="3987800"/>
          <p14:tracePt t="18865" x="5213350" y="3981450"/>
          <p14:tracePt t="18882" x="5219700" y="3981450"/>
          <p14:tracePt t="18973" x="5238750" y="3981450"/>
          <p14:tracePt t="18982" x="5257800" y="3968750"/>
          <p14:tracePt t="18989" x="5283200" y="3968750"/>
          <p14:tracePt t="18999" x="5302250" y="3968750"/>
          <p14:tracePt t="19015" x="5327650" y="3968750"/>
          <p14:tracePt t="19032" x="5346700" y="3968750"/>
          <p14:tracePt t="19049" x="5359400" y="3968750"/>
          <p14:tracePt t="19065" x="5365750" y="3968750"/>
          <p14:tracePt t="19173" x="5378450" y="3968750"/>
          <p14:tracePt t="19181" x="5384800" y="3968750"/>
          <p14:tracePt t="19189" x="5391150" y="3968750"/>
          <p14:tracePt t="19199" x="5410200" y="3968750"/>
          <p14:tracePt t="19215" x="5492750" y="3968750"/>
          <p14:tracePt t="19232" x="5588000" y="3968750"/>
          <p14:tracePt t="19249" x="5664200" y="3968750"/>
          <p14:tracePt t="19265" x="5708650" y="3968750"/>
          <p14:tracePt t="19549" x="5727700" y="3968750"/>
          <p14:tracePt t="19557" x="5784850" y="3968750"/>
          <p14:tracePt t="19565" x="5867400" y="3968750"/>
          <p14:tracePt t="19582" x="6038850" y="3968750"/>
          <p14:tracePt t="19599" x="6172200" y="3968750"/>
          <p14:tracePt t="19616" x="6261100" y="3956050"/>
          <p14:tracePt t="19632" x="6280150" y="3956050"/>
          <p14:tracePt t="20285" x="6299200" y="3956050"/>
          <p14:tracePt t="20293" x="6318250" y="3956050"/>
          <p14:tracePt t="20301" x="6350000" y="3956050"/>
          <p14:tracePt t="20316" x="6432550" y="3956050"/>
          <p14:tracePt t="20332" x="6540500" y="3956050"/>
          <p14:tracePt t="20349" x="6604000" y="3956050"/>
          <p14:tracePt t="20366" x="6648450" y="3956050"/>
          <p14:tracePt t="20383" x="6654800" y="3956050"/>
          <p14:tracePt t="20557" x="6667500" y="3956050"/>
          <p14:tracePt t="20565" x="6686550" y="3956050"/>
          <p14:tracePt t="20573" x="6692900" y="3956050"/>
          <p14:tracePt t="20583" x="6711950" y="3956050"/>
          <p14:tracePt t="20599" x="6724650" y="3956050"/>
          <p14:tracePt t="21165" x="6731000" y="3962400"/>
          <p14:tracePt t="21173" x="6781800" y="3962400"/>
          <p14:tracePt t="21183" x="6858000" y="3962400"/>
          <p14:tracePt t="21199" x="6985000" y="3962400"/>
          <p14:tracePt t="21216" x="7054850" y="3962400"/>
          <p14:tracePt t="21233" x="7073900" y="3962400"/>
          <p14:tracePt t="21477" x="7092950" y="3968750"/>
          <p14:tracePt t="21485" x="7112000" y="3981450"/>
          <p14:tracePt t="21500" x="7188200" y="4006850"/>
          <p14:tracePt t="21516" x="7219950" y="4019550"/>
          <p14:tracePt t="21533" x="7232650" y="4019550"/>
          <p14:tracePt t="21933" x="7251700" y="4019550"/>
          <p14:tracePt t="21941" x="7283450" y="4019550"/>
          <p14:tracePt t="21950" x="7353300" y="4019550"/>
          <p14:tracePt t="21966" x="7442200" y="4019550"/>
          <p14:tracePt t="21983" x="7543800" y="4019550"/>
          <p14:tracePt t="22000" x="7613650" y="4013200"/>
          <p14:tracePt t="22016" x="7664450" y="4013200"/>
          <p14:tracePt t="22033" x="7683500" y="4013200"/>
          <p14:tracePt t="22197" x="7689850" y="4013200"/>
          <p14:tracePt t="22205" x="7696200" y="4013200"/>
          <p14:tracePt t="22216" x="7708900" y="4013200"/>
          <p14:tracePt t="22233" x="7747000" y="4013200"/>
          <p14:tracePt t="22250" x="7810500" y="4013200"/>
          <p14:tracePt t="22267" x="7880350" y="4013200"/>
          <p14:tracePt t="22284" x="7924800" y="4013200"/>
          <p14:tracePt t="22300" x="7937500" y="4013200"/>
          <p14:tracePt t="22805" x="7956550" y="4013200"/>
          <p14:tracePt t="22813" x="8001000" y="4013200"/>
          <p14:tracePt t="22820" x="8083550" y="4013200"/>
          <p14:tracePt t="22833" x="8166100" y="4013200"/>
          <p14:tracePt t="22850" x="8274050" y="4000500"/>
          <p14:tracePt t="22867" x="8331200" y="3987800"/>
          <p14:tracePt t="22884" x="8343900" y="3981450"/>
          <p14:tracePt t="23541" x="8350250" y="3981450"/>
          <p14:tracePt t="23548" x="8401050" y="3981450"/>
          <p14:tracePt t="23556" x="8464550" y="3981450"/>
          <p14:tracePt t="23566" x="8553450" y="3981450"/>
          <p14:tracePt t="23584" x="8756650" y="3981450"/>
          <p14:tracePt t="23600" x="8953500" y="3981450"/>
          <p14:tracePt t="23617" x="9213850" y="3981450"/>
          <p14:tracePt t="23634" x="9290050" y="3956050"/>
          <p14:tracePt t="23861" x="9290050" y="3975100"/>
          <p14:tracePt t="23869" x="9277350" y="3994150"/>
          <p14:tracePt t="23884" x="9251950" y="4025900"/>
          <p14:tracePt t="23900" x="9118600" y="4089400"/>
          <p14:tracePt t="23917" x="9093200" y="4089400"/>
          <p14:tracePt t="24501" x="9080500" y="4089400"/>
          <p14:tracePt t="24508" x="9023350" y="4114800"/>
          <p14:tracePt t="24517" x="8947150" y="4108450"/>
          <p14:tracePt t="24534" x="8775700" y="4133850"/>
          <p14:tracePt t="24550" x="8528050" y="4146550"/>
          <p14:tracePt t="24567" x="8305800" y="4165600"/>
          <p14:tracePt t="24584" x="8089900" y="4184650"/>
          <p14:tracePt t="24600" x="7886700" y="4210050"/>
          <p14:tracePt t="24617" x="7766050" y="4241800"/>
          <p14:tracePt t="24634" x="7696200" y="4254500"/>
          <p14:tracePt t="24650" x="7670800" y="4254500"/>
          <p14:tracePt t="24957" x="7639050" y="4254500"/>
          <p14:tracePt t="24965" x="7512050" y="4254500"/>
          <p14:tracePt t="24973" x="7270750" y="4254500"/>
          <p14:tracePt t="24984" x="6940550" y="4254500"/>
          <p14:tracePt t="25001" x="6032500" y="4254500"/>
          <p14:tracePt t="25017" x="5022850" y="4254500"/>
          <p14:tracePt t="25034" x="4095750" y="4254500"/>
          <p14:tracePt t="25050" x="3359150" y="4254500"/>
          <p14:tracePt t="25052" x="3149600" y="4254500"/>
          <p14:tracePt t="25067" x="2914650" y="4254500"/>
          <p14:tracePt t="25084" x="2857500" y="4254500"/>
          <p14:tracePt t="25100" x="2851150" y="4254500"/>
          <p14:tracePt t="25188" x="2832100" y="4248150"/>
          <p14:tracePt t="25196" x="2794000" y="4222750"/>
          <p14:tracePt t="25204" x="2724150" y="4191000"/>
          <p14:tracePt t="25217" x="2641600" y="4165600"/>
          <p14:tracePt t="25234" x="2413000" y="4108450"/>
          <p14:tracePt t="25250" x="2228850" y="4070350"/>
          <p14:tracePt t="25268" x="2089150" y="4057650"/>
          <p14:tracePt t="25324" x="2101850" y="4057650"/>
          <p14:tracePt t="25332" x="2133600" y="4057650"/>
          <p14:tracePt t="25340" x="2165350" y="4057650"/>
          <p14:tracePt t="25350" x="2184400" y="4057650"/>
          <p14:tracePt t="25367" x="2209800" y="4057650"/>
          <p14:tracePt t="25384" x="2222500" y="4057650"/>
          <p14:tracePt t="25400" x="2222500" y="4051300"/>
          <p14:tracePt t="25417" x="2228850" y="4044950"/>
          <p14:tracePt t="25434" x="2241550" y="4038600"/>
          <p14:tracePt t="25450" x="2254250" y="4013200"/>
          <p14:tracePt t="25467" x="2260600" y="4006850"/>
          <p14:tracePt t="25484" x="2279650" y="3987800"/>
          <p14:tracePt t="25501" x="2292350" y="3975100"/>
          <p14:tracePt t="25517" x="2305050" y="3975100"/>
          <p14:tracePt t="25534" x="2355850" y="3975100"/>
          <p14:tracePt t="25551" x="2413000" y="3962400"/>
          <p14:tracePt t="25567" x="2451100" y="3962400"/>
          <p14:tracePt t="25584" x="2476500" y="3956050"/>
          <p14:tracePt t="25617" x="2489200" y="3943350"/>
          <p14:tracePt t="25634" x="2495550" y="3943350"/>
          <p14:tracePt t="25651" x="2508250" y="3943350"/>
          <p14:tracePt t="25667" x="2546350" y="3943350"/>
          <p14:tracePt t="25684" x="2597150" y="3943350"/>
          <p14:tracePt t="25700" x="2647950" y="3943350"/>
          <p14:tracePt t="25717" x="2717800" y="3943350"/>
          <p14:tracePt t="25734" x="2794000" y="3943350"/>
          <p14:tracePt t="25750" x="2889250" y="3943350"/>
          <p14:tracePt t="25767" x="2940050" y="3943350"/>
          <p14:tracePt t="25784" x="2959100" y="3943350"/>
          <p14:tracePt t="25845" x="2965450" y="3943350"/>
          <p14:tracePt t="25853" x="2971800" y="3943350"/>
          <p14:tracePt t="25868" x="2990850" y="3943350"/>
          <p14:tracePt t="25884" x="3054350" y="3943350"/>
          <p14:tracePt t="25901" x="3105150" y="3943350"/>
          <p14:tracePt t="25918" x="3155950" y="3943350"/>
          <p14:tracePt t="25934" x="3206750" y="3943350"/>
          <p14:tracePt t="25952" x="3289300" y="3943350"/>
          <p14:tracePt t="25968" x="3416300" y="3943350"/>
          <p14:tracePt t="25984" x="3575050" y="3943350"/>
          <p14:tracePt t="26001" x="3714750" y="3943350"/>
          <p14:tracePt t="26018" x="3797300" y="3943350"/>
          <p14:tracePt t="26034" x="3822700" y="3943350"/>
          <p14:tracePt t="26189" x="3841750" y="3943350"/>
          <p14:tracePt t="26197" x="3860800" y="3943350"/>
          <p14:tracePt t="26204" x="3879850" y="3943350"/>
          <p14:tracePt t="26218" x="3911600" y="3943350"/>
          <p14:tracePt t="26234" x="3962400" y="3943350"/>
          <p14:tracePt t="26251" x="4019550" y="3943350"/>
          <p14:tracePt t="26268" x="4083050" y="3943350"/>
          <p14:tracePt t="26284" x="4121150" y="3943350"/>
          <p14:tracePt t="26301" x="4140200" y="3943350"/>
          <p14:tracePt t="26413" x="4146550" y="3943350"/>
          <p14:tracePt t="26429" x="4152900" y="3943350"/>
          <p14:tracePt t="26437" x="4171950" y="3943350"/>
          <p14:tracePt t="26451" x="4178300" y="3943350"/>
          <p14:tracePt t="26468" x="4235450" y="3943350"/>
          <p14:tracePt t="26484" x="4279900" y="3943350"/>
          <p14:tracePt t="26501" x="4330700" y="3943350"/>
          <p14:tracePt t="26518" x="4381500" y="3943350"/>
          <p14:tracePt t="26534" x="4400550" y="3943350"/>
          <p14:tracePt t="26551" x="4406900" y="3943350"/>
          <p14:tracePt t="26613" x="4413250" y="3943350"/>
          <p14:tracePt t="26637" x="4419600" y="3943350"/>
          <p14:tracePt t="26685" x="4432300" y="3943350"/>
          <p14:tracePt t="26701" x="4438650" y="3943350"/>
          <p14:tracePt t="26709" x="4451350" y="3943350"/>
          <p14:tracePt t="26718" x="4464050" y="3949700"/>
          <p14:tracePt t="26734" x="4514850" y="3949700"/>
          <p14:tracePt t="26751" x="4559300" y="3956050"/>
          <p14:tracePt t="26768" x="4584700" y="3956050"/>
          <p14:tracePt t="26784" x="4591050" y="3962400"/>
          <p14:tracePt t="26801" x="4591050" y="3968750"/>
          <p14:tracePt t="27053" x="4597400" y="3968750"/>
          <p14:tracePt t="27061" x="4610100" y="3968750"/>
          <p14:tracePt t="27069" x="4629150" y="3968750"/>
          <p14:tracePt t="27084" x="4667250" y="3968750"/>
          <p14:tracePt t="27101" x="4705350" y="3968750"/>
          <p14:tracePt t="27118" x="4756150" y="3968750"/>
          <p14:tracePt t="27134" x="4781550" y="3968750"/>
          <p14:tracePt t="27151" x="4787900" y="3968750"/>
          <p14:tracePt t="27168" x="4800600" y="3968750"/>
          <p14:tracePt t="27245" x="4806950" y="3968750"/>
          <p14:tracePt t="27253" x="4813300" y="3968750"/>
          <p14:tracePt t="27261" x="4819650" y="3968750"/>
          <p14:tracePt t="27269" x="4832350" y="3968750"/>
          <p14:tracePt t="27285" x="4857750" y="3968750"/>
          <p14:tracePt t="27301" x="4895850" y="3968750"/>
          <p14:tracePt t="27318" x="4921250" y="3968750"/>
          <p14:tracePt t="27334" x="4946650" y="3968750"/>
          <p14:tracePt t="27351" x="4978400" y="3968750"/>
          <p14:tracePt t="27368" x="4991100" y="3968750"/>
          <p14:tracePt t="27384" x="5003800" y="3968750"/>
          <p14:tracePt t="27401" x="5010150" y="3968750"/>
          <p14:tracePt t="27418" x="5016500" y="3968750"/>
          <p14:tracePt t="27434" x="5041900" y="3968750"/>
          <p14:tracePt t="27452" x="5105400" y="3968750"/>
          <p14:tracePt t="27468" x="5175250" y="3968750"/>
          <p14:tracePt t="27484" x="5289550" y="3968750"/>
          <p14:tracePt t="27501" x="5391150" y="3968750"/>
          <p14:tracePt t="27518" x="5480050" y="3968750"/>
          <p14:tracePt t="27534" x="5505450" y="3968750"/>
          <p14:tracePt t="27725" x="5524500" y="3968750"/>
          <p14:tracePt t="27733" x="5530850" y="3968750"/>
          <p14:tracePt t="27741" x="5549900" y="3968750"/>
          <p14:tracePt t="27751" x="5568950" y="3968750"/>
          <p14:tracePt t="27768" x="5632450" y="3968750"/>
          <p14:tracePt t="27785" x="5702300" y="3968750"/>
          <p14:tracePt t="27802" x="5734050" y="3968750"/>
          <p14:tracePt t="27818" x="5740400" y="3968750"/>
          <p14:tracePt t="27845" x="5746750" y="3968750"/>
          <p14:tracePt t="27861" x="5753100" y="3968750"/>
          <p14:tracePt t="27869" x="5765800" y="3968750"/>
          <p14:tracePt t="27885" x="5803900" y="3968750"/>
          <p14:tracePt t="27902" x="5854700" y="3968750"/>
          <p14:tracePt t="27918" x="5918200" y="3968750"/>
          <p14:tracePt t="27935" x="5988050" y="3968750"/>
          <p14:tracePt t="27952" x="6070600" y="3968750"/>
          <p14:tracePt t="27968" x="6159500" y="3968750"/>
          <p14:tracePt t="27985" x="6184900" y="3968750"/>
          <p14:tracePt t="28001" x="6203950" y="3968750"/>
          <p14:tracePt t="28018" x="6210300" y="3968750"/>
          <p14:tracePt t="28053" x="6223000" y="3968750"/>
          <p14:tracePt t="28069" x="6242050" y="3968750"/>
          <p14:tracePt t="28077" x="6248400" y="3968750"/>
          <p14:tracePt t="28085" x="6267450" y="3968750"/>
          <p14:tracePt t="28102" x="6292850" y="3968750"/>
          <p14:tracePt t="28118" x="6330950" y="3968750"/>
          <p14:tracePt t="28135" x="6369050" y="3968750"/>
          <p14:tracePt t="28152" x="6419850" y="3968750"/>
          <p14:tracePt t="28168" x="6489700" y="3968750"/>
          <p14:tracePt t="28185" x="6559550" y="3968750"/>
          <p14:tracePt t="28202" x="6648450" y="3968750"/>
          <p14:tracePt t="28218" x="6699250" y="3968750"/>
          <p14:tracePt t="28235" x="6743700" y="3968750"/>
          <p14:tracePt t="28252" x="6756400" y="3968750"/>
          <p14:tracePt t="28333" x="6769100" y="3968750"/>
          <p14:tracePt t="28389" x="6775450" y="3968750"/>
          <p14:tracePt t="28405" x="6781800" y="3968750"/>
          <p14:tracePt t="28413" x="6794500" y="3968750"/>
          <p14:tracePt t="28420" x="6813550" y="3968750"/>
          <p14:tracePt t="28435" x="6845300" y="3968750"/>
          <p14:tracePt t="28452" x="6965950" y="3968750"/>
          <p14:tracePt t="28468" x="7067550" y="3968750"/>
          <p14:tracePt t="28485" x="7181850" y="3968750"/>
          <p14:tracePt t="28502" x="7277100" y="3968750"/>
          <p14:tracePt t="28518" x="7353300" y="3968750"/>
          <p14:tracePt t="28535" x="7423150" y="3968750"/>
          <p14:tracePt t="28552" x="7429500" y="3968750"/>
          <p14:tracePt t="28568" x="7442200" y="3968750"/>
          <p14:tracePt t="28629" x="7448550" y="3968750"/>
          <p14:tracePt t="28637" x="7467600" y="3968750"/>
          <p14:tracePt t="28645" x="7486650" y="3968750"/>
          <p14:tracePt t="28653" x="7505700" y="3968750"/>
          <p14:tracePt t="28668" x="7556500" y="3968750"/>
          <p14:tracePt t="28685" x="7607300" y="3968750"/>
          <p14:tracePt t="28702" x="7645400" y="3968750"/>
          <p14:tracePt t="28718" x="7696200" y="3968750"/>
          <p14:tracePt t="28735" x="7734300" y="3968750"/>
          <p14:tracePt t="28752" x="7772400" y="3968750"/>
          <p14:tracePt t="28768" x="7816850" y="3968750"/>
          <p14:tracePt t="28785" x="7880350" y="3968750"/>
          <p14:tracePt t="28802" x="7918450" y="3968750"/>
          <p14:tracePt t="28819" x="7950200" y="3968750"/>
          <p14:tracePt t="28836" x="7981950" y="3968750"/>
          <p14:tracePt t="28852" x="7988300" y="3968750"/>
          <p14:tracePt t="28868" x="8001000" y="3968750"/>
          <p14:tracePt t="28885" x="8013700" y="3968750"/>
          <p14:tracePt t="28902" x="8039100" y="3968750"/>
          <p14:tracePt t="28919" x="8077200" y="3968750"/>
          <p14:tracePt t="28935" x="8128000" y="3968750"/>
          <p14:tracePt t="28952" x="8178800" y="3968750"/>
          <p14:tracePt t="28969" x="8267700" y="3968750"/>
          <p14:tracePt t="28985" x="8382000" y="3968750"/>
          <p14:tracePt t="29002" x="8470900" y="3968750"/>
          <p14:tracePt t="29019" x="8553450" y="3968750"/>
          <p14:tracePt t="29036" x="8597900" y="3968750"/>
          <p14:tracePt t="29069" x="8610600" y="3968750"/>
          <p14:tracePt t="29085" x="8616950" y="3968750"/>
          <p14:tracePt t="29102" x="8636000" y="3968750"/>
          <p14:tracePt t="29119" x="8661400" y="3968750"/>
          <p14:tracePt t="29135" x="8718550" y="3968750"/>
          <p14:tracePt t="29152" x="8801100" y="3968750"/>
          <p14:tracePt t="29169" x="8864600" y="3968750"/>
          <p14:tracePt t="29185" x="8972550" y="3968750"/>
          <p14:tracePt t="29202" x="9061450" y="3968750"/>
          <p14:tracePt t="29219" x="9137650" y="3968750"/>
          <p14:tracePt t="29235" x="9175750" y="3968750"/>
          <p14:tracePt t="29252" x="9188450" y="3968750"/>
          <p14:tracePt t="29413" x="9182100" y="3968750"/>
          <p14:tracePt t="29421" x="9137650" y="3975100"/>
          <p14:tracePt t="29429" x="9086850" y="3975100"/>
          <p14:tracePt t="29437" x="9017000" y="3994150"/>
          <p14:tracePt t="29452" x="8782050" y="4025900"/>
          <p14:tracePt t="29469" x="8407400" y="4025900"/>
          <p14:tracePt t="29813" x="8407400" y="4057650"/>
          <p14:tracePt t="29820" x="8382000" y="4070350"/>
          <p14:tracePt t="29829" x="8324850" y="4114800"/>
          <p14:tracePt t="29837" x="8274050" y="4140200"/>
          <p14:tracePt t="29852" x="8083550" y="4235450"/>
          <p14:tracePt t="29869" x="7696200" y="4387850"/>
          <p14:tracePt t="29885" x="7232650" y="4521200"/>
          <p14:tracePt t="29902" x="6750050" y="4660900"/>
          <p14:tracePt t="29919" x="6388100" y="4762500"/>
          <p14:tracePt t="29935" x="6203950" y="4813300"/>
          <p14:tracePt t="29952" x="6134100" y="4813300"/>
          <p14:tracePt t="29969" x="6127750" y="4813300"/>
          <p14:tracePt t="54933" x="6083300" y="4864100"/>
          <p14:tracePt t="54942" x="5994400" y="5022850"/>
          <p14:tracePt t="54949" x="5873750" y="5276850"/>
          <p14:tracePt t="54960" x="5664200" y="5632450"/>
          <p14:tracePt t="54977" x="5168900" y="6483350"/>
          <p14:tracePt t="54994" x="4584700" y="6851650"/>
          <p14:tracePt t="55010" x="4546600" y="6851650"/>
          <p14:tracePt t="55325" x="4546600" y="6775450"/>
          <p14:tracePt t="55333" x="4546600" y="6597650"/>
          <p14:tracePt t="55343" x="4552950" y="6483350"/>
          <p14:tracePt t="55360" x="4603750" y="6292850"/>
          <p14:tracePt t="55377" x="4616450" y="6153150"/>
          <p14:tracePt t="55380" x="4616450" y="6102350"/>
          <p14:tracePt t="55394" x="4616450" y="6051550"/>
          <p14:tracePt t="55410" x="4616450" y="5981700"/>
          <p14:tracePt t="55427" x="4610100" y="5975350"/>
          <p14:tracePt t="56197" x="4629150" y="5962650"/>
          <p14:tracePt t="56205" x="4711700" y="5956300"/>
          <p14:tracePt t="56213" x="4832350" y="5943600"/>
          <p14:tracePt t="56227" x="4978400" y="5924550"/>
          <p14:tracePt t="56245" x="5238750" y="5924550"/>
          <p14:tracePt t="56260" x="5295900" y="5911850"/>
          <p14:tracePt t="56533" x="5295900" y="5905500"/>
          <p14:tracePt t="56540" x="5308600" y="5892800"/>
          <p14:tracePt t="61109" x="0" y="0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59981" y="2145588"/>
            <a:ext cx="10220961" cy="29546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Mean</a:t>
            </a: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المتوسط الحسابي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endParaRPr lang="ar-EG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1261384"/>
              </p:ext>
            </p:extLst>
          </p:nvPr>
        </p:nvGraphicFramePr>
        <p:xfrm>
          <a:off x="2645367" y="4147947"/>
          <a:ext cx="7850188" cy="695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5" name="Equation" r:id="rId4" imgW="4876560" imgH="431640" progId="Equation.DSMT4">
                  <p:embed/>
                </p:oleObj>
              </mc:Choice>
              <mc:Fallback>
                <p:oleObj name="Equation" r:id="rId4" imgW="4876560" imgH="43164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45367" y="4147947"/>
                        <a:ext cx="7850188" cy="695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7021149"/>
              </p:ext>
            </p:extLst>
          </p:nvPr>
        </p:nvGraphicFramePr>
        <p:xfrm>
          <a:off x="2728419" y="2996008"/>
          <a:ext cx="8103001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8584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3402333321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5683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562"/>
    </mc:Choice>
    <mc:Fallback xmlns="">
      <p:transition advTm="6656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343" x="412750" y="5575300"/>
          <p14:tracePt t="3399" x="419100" y="5562600"/>
          <p14:tracePt t="3407" x="450850" y="5537200"/>
          <p14:tracePt t="3416" x="514350" y="5511800"/>
          <p14:tracePt t="3423" x="584200" y="5480050"/>
          <p14:tracePt t="3438" x="641350" y="5454650"/>
          <p14:tracePt t="3454" x="793750" y="5378450"/>
          <p14:tracePt t="3472" x="1123950" y="5080000"/>
          <p14:tracePt t="3488" x="1466850" y="4470400"/>
          <p14:tracePt t="3505" x="1695450" y="4019550"/>
          <p14:tracePt t="3522" x="1822450" y="3803650"/>
          <p14:tracePt t="3538" x="1955800" y="3524250"/>
          <p14:tracePt t="3555" x="1993900" y="3384550"/>
          <p14:tracePt t="3572" x="2032000" y="3257550"/>
          <p14:tracePt t="3588" x="2076450" y="3168650"/>
          <p14:tracePt t="3605" x="2095500" y="3092450"/>
          <p14:tracePt t="3622" x="2120900" y="3067050"/>
          <p14:tracePt t="3638" x="2127250" y="3054350"/>
          <p14:tracePt t="3656" x="2133600" y="3048000"/>
          <p14:tracePt t="3672" x="2139950" y="3041650"/>
          <p14:tracePt t="3688" x="2152650" y="3041650"/>
          <p14:tracePt t="3705" x="2184400" y="3041650"/>
          <p14:tracePt t="3722" x="2247900" y="3035300"/>
          <p14:tracePt t="3738" x="2387600" y="3003550"/>
          <p14:tracePt t="3755" x="2527300" y="2990850"/>
          <p14:tracePt t="3771" x="2635250" y="2965450"/>
          <p14:tracePt t="3788" x="2730500" y="2965450"/>
          <p14:tracePt t="3805" x="2882900" y="2940050"/>
          <p14:tracePt t="3821" x="3022600" y="2940050"/>
          <p14:tracePt t="3839" x="3206750" y="2940050"/>
          <p14:tracePt t="3855" x="3238500" y="2940050"/>
          <p14:tracePt t="3871" x="3276600" y="2940050"/>
          <p14:tracePt t="3911" x="3282950" y="2940050"/>
          <p14:tracePt t="3921" x="3302000" y="2940050"/>
          <p14:tracePt t="3938" x="3327400" y="2940050"/>
          <p14:tracePt t="3955" x="3378200" y="2940050"/>
          <p14:tracePt t="3972" x="3467100" y="2940050"/>
          <p14:tracePt t="3988" x="3543300" y="2940050"/>
          <p14:tracePt t="4005" x="3587750" y="2940050"/>
          <p14:tracePt t="4021" x="3638550" y="2940050"/>
          <p14:tracePt t="4038" x="3670300" y="2940050"/>
          <p14:tracePt t="4055" x="3689350" y="2940050"/>
          <p14:tracePt t="7936" x="3702050" y="2940050"/>
          <p14:tracePt t="7944" x="3702050" y="2946400"/>
          <p14:tracePt t="7956" x="3702050" y="2990850"/>
          <p14:tracePt t="7973" x="3689350" y="3022600"/>
          <p14:tracePt t="7990" x="3676650" y="3041650"/>
          <p14:tracePt t="8007" x="3619500" y="3067050"/>
          <p14:tracePt t="8023" x="3600450" y="3067050"/>
          <p14:tracePt t="8040" x="3473450" y="3079750"/>
          <p14:tracePt t="8056" x="3409950" y="3086100"/>
          <p14:tracePt t="8073" x="3397250" y="3086100"/>
          <p14:tracePt t="8106" x="3397250" y="3092450"/>
          <p14:tracePt t="8136" x="3390900" y="3098800"/>
          <p14:tracePt t="8145" x="3371850" y="3098800"/>
          <p14:tracePt t="8156" x="3346450" y="3136900"/>
          <p14:tracePt t="8173" x="3302000" y="3194050"/>
          <p14:tracePt t="8190" x="3251200" y="3232150"/>
          <p14:tracePt t="8207" x="3143250" y="3314700"/>
          <p14:tracePt t="8223" x="3092450" y="3340100"/>
          <p14:tracePt t="8240" x="2914650" y="3397250"/>
          <p14:tracePt t="8256" x="2825750" y="3422650"/>
          <p14:tracePt t="8273" x="2800350" y="3429000"/>
          <p14:tracePt t="8290" x="2794000" y="3435350"/>
          <p14:tracePt t="8360" x="2794000" y="3454400"/>
          <p14:tracePt t="8376" x="2794000" y="3460750"/>
          <p14:tracePt t="8576" x="2800350" y="3467100"/>
          <p14:tracePt t="8583" x="2806700" y="3467100"/>
          <p14:tracePt t="8592" x="2819400" y="3467100"/>
          <p14:tracePt t="8607" x="2832100" y="3467100"/>
          <p14:tracePt t="8623" x="2870200" y="3467100"/>
          <p14:tracePt t="8640" x="2908300" y="3467100"/>
          <p14:tracePt t="8657" x="2927350" y="3467100"/>
          <p14:tracePt t="8673" x="2946400" y="3467100"/>
          <p14:tracePt t="8690" x="2965450" y="3467100"/>
          <p14:tracePt t="8707" x="2971800" y="3467100"/>
          <p14:tracePt t="8723" x="3009900" y="3467100"/>
          <p14:tracePt t="8740" x="3060700" y="3454400"/>
          <p14:tracePt t="8757" x="3149600" y="3454400"/>
          <p14:tracePt t="8773" x="3263900" y="3441700"/>
          <p14:tracePt t="8790" x="3435350" y="3441700"/>
          <p14:tracePt t="8807" x="3613150" y="3441700"/>
          <p14:tracePt t="8823" x="3873500" y="3441700"/>
          <p14:tracePt t="8839" x="4019550" y="3441700"/>
          <p14:tracePt t="8856" x="4171950" y="3441700"/>
          <p14:tracePt t="8873" x="4362450" y="3441700"/>
          <p14:tracePt t="8889" x="4603750" y="3441700"/>
          <p14:tracePt t="8906" x="4953000" y="3441700"/>
          <p14:tracePt t="8923" x="5327650" y="3441700"/>
          <p14:tracePt t="8939" x="5708650" y="3441700"/>
          <p14:tracePt t="8956" x="6019800" y="3441700"/>
          <p14:tracePt t="8973" x="6299200" y="3441700"/>
          <p14:tracePt t="8989" x="6470650" y="3441700"/>
          <p14:tracePt t="9006" x="6673850" y="3409950"/>
          <p14:tracePt t="9023" x="6858000" y="3390900"/>
          <p14:tracePt t="9039" x="7042150" y="3359150"/>
          <p14:tracePt t="9056" x="7296150" y="3333750"/>
          <p14:tracePt t="9073" x="7524750" y="3333750"/>
          <p14:tracePt t="9089" x="7804150" y="3302000"/>
          <p14:tracePt t="9106" x="8045450" y="3302000"/>
          <p14:tracePt t="9123" x="8223250" y="3302000"/>
          <p14:tracePt t="9139" x="8382000" y="3302000"/>
          <p14:tracePt t="9156" x="8515350" y="3302000"/>
          <p14:tracePt t="9173" x="8655050" y="3302000"/>
          <p14:tracePt t="9190" x="8756650" y="3302000"/>
          <p14:tracePt t="9206" x="8858250" y="3302000"/>
          <p14:tracePt t="9207" x="8921750" y="3302000"/>
          <p14:tracePt t="9223" x="9093200" y="3302000"/>
          <p14:tracePt t="9240" x="9296400" y="3302000"/>
          <p14:tracePt t="9256" x="9493250" y="3302000"/>
          <p14:tracePt t="9273" x="9696450" y="3302000"/>
          <p14:tracePt t="9290" x="9886950" y="3302000"/>
          <p14:tracePt t="9306" x="10064750" y="3302000"/>
          <p14:tracePt t="9323" x="10185400" y="3302000"/>
          <p14:tracePt t="9340" x="10267950" y="3302000"/>
          <p14:tracePt t="9356" x="10337800" y="3302000"/>
          <p14:tracePt t="9373" x="10401300" y="3302000"/>
          <p14:tracePt t="9390" x="10433050" y="3302000"/>
          <p14:tracePt t="9406" x="10439400" y="3302000"/>
          <p14:tracePt t="9471" x="10312400" y="3302000"/>
          <p14:tracePt t="9479" x="10039350" y="3302000"/>
          <p14:tracePt t="9490" x="9658350" y="3302000"/>
          <p14:tracePt t="9507" x="8750300" y="3302000"/>
          <p14:tracePt t="9524" x="7823200" y="3302000"/>
          <p14:tracePt t="9540" x="6965950" y="3302000"/>
          <p14:tracePt t="9557" x="6210300" y="3302000"/>
          <p14:tracePt t="9573" x="5645150" y="3302000"/>
          <p14:tracePt t="9590" x="5410200" y="3302000"/>
          <p14:tracePt t="9607" x="5359400" y="3302000"/>
          <p14:tracePt t="9623" x="5353050" y="3302000"/>
          <p14:tracePt t="9671" x="5346700" y="3302000"/>
          <p14:tracePt t="9679" x="5207000" y="3282950"/>
          <p14:tracePt t="9690" x="4997450" y="3282950"/>
          <p14:tracePt t="9706" x="4533900" y="3282950"/>
          <p14:tracePt t="9723" x="4000500" y="3282950"/>
          <p14:tracePt t="9740" x="3498850" y="3282950"/>
          <p14:tracePt t="9756" x="3136900" y="3282950"/>
          <p14:tracePt t="9773" x="2978150" y="3270250"/>
          <p14:tracePt t="9790" x="2965450" y="3270250"/>
          <p14:tracePt t="9888" x="2952750" y="3270250"/>
          <p14:tracePt t="9896" x="2921000" y="3263900"/>
          <p14:tracePt t="9907" x="2901950" y="3251200"/>
          <p14:tracePt t="9924" x="2882900" y="3251200"/>
          <p14:tracePt t="9940" x="2876550" y="3238500"/>
          <p14:tracePt t="10216" x="2901950" y="3238500"/>
          <p14:tracePt t="10224" x="2984500" y="3251200"/>
          <p14:tracePt t="10232" x="3073400" y="3276600"/>
          <p14:tracePt t="10240" x="3225800" y="3314700"/>
          <p14:tracePt t="10257" x="3505200" y="3390900"/>
          <p14:tracePt t="10274" x="3778250" y="3460750"/>
          <p14:tracePt t="10290" x="3867150" y="3492500"/>
          <p14:tracePt t="10368" x="3860800" y="3492500"/>
          <p14:tracePt t="10376" x="3848100" y="3492500"/>
          <p14:tracePt t="10392" x="3841750" y="3492500"/>
          <p14:tracePt t="10408" x="3835400" y="3517900"/>
          <p14:tracePt t="10424" x="3810000" y="3568700"/>
          <p14:tracePt t="10441" x="3784600" y="3625850"/>
          <p14:tracePt t="10457" x="3771900" y="3638550"/>
          <p14:tracePt t="10474" x="3759200" y="3638550"/>
          <p14:tracePt t="10490" x="3721100" y="3638550"/>
          <p14:tracePt t="10507" x="3689350" y="3638550"/>
          <p14:tracePt t="10524" x="3651250" y="3638550"/>
          <p14:tracePt t="10540" x="3638550" y="3638550"/>
          <p14:tracePt t="10557" x="3632200" y="3625850"/>
          <p14:tracePt t="10574" x="3613150" y="3594100"/>
          <p14:tracePt t="10591" x="3581400" y="3562350"/>
          <p14:tracePt t="10607" x="3549650" y="3524250"/>
          <p14:tracePt t="10624" x="3524250" y="3505200"/>
          <p14:tracePt t="10640" x="3467100" y="3467100"/>
          <p14:tracePt t="10657" x="3397250" y="3441700"/>
          <p14:tracePt t="10674" x="3295650" y="3422650"/>
          <p14:tracePt t="10691" x="3200400" y="3403600"/>
          <p14:tracePt t="10707" x="3130550" y="3390900"/>
          <p14:tracePt t="10724" x="3092450" y="3390900"/>
          <p14:tracePt t="10740" x="3054350" y="3378200"/>
          <p14:tracePt t="10743" x="3035300" y="3371850"/>
          <p14:tracePt t="10757" x="3022600" y="3371850"/>
          <p14:tracePt t="10774" x="3009900" y="3365500"/>
          <p14:tracePt t="10791" x="2940050" y="3340100"/>
          <p14:tracePt t="10807" x="2851150" y="3314700"/>
          <p14:tracePt t="10824" x="2768600" y="3289300"/>
          <p14:tracePt t="10841" x="2736850" y="3276600"/>
          <p14:tracePt t="10857" x="2724150" y="3276600"/>
          <p14:tracePt t="10936" x="2730500" y="3276600"/>
          <p14:tracePt t="10944" x="2736850" y="3276600"/>
          <p14:tracePt t="10960" x="2743200" y="3276600"/>
          <p14:tracePt t="10975" x="2768600" y="3276600"/>
          <p14:tracePt t="10991" x="2800350" y="3276600"/>
          <p14:tracePt t="11007" x="2813050" y="3276600"/>
          <p14:tracePt t="11024" x="2825750" y="3276600"/>
          <p14:tracePt t="11041" x="2838450" y="3276600"/>
          <p14:tracePt t="11057" x="2857500" y="3276600"/>
          <p14:tracePt t="11074" x="2882900" y="3276600"/>
          <p14:tracePt t="11091" x="2921000" y="3289300"/>
          <p14:tracePt t="11108" x="2940050" y="3289300"/>
          <p14:tracePt t="11124" x="2965450" y="3308350"/>
          <p14:tracePt t="11141" x="2984500" y="3314700"/>
          <p14:tracePt t="11157" x="2997200" y="3333750"/>
          <p14:tracePt t="11174" x="3009900" y="3352800"/>
          <p14:tracePt t="11191" x="3016250" y="3371850"/>
          <p14:tracePt t="11207" x="3016250" y="3384550"/>
          <p14:tracePt t="11224" x="3028950" y="3409950"/>
          <p14:tracePt t="11241" x="3060700" y="3486150"/>
          <p14:tracePt t="11257" x="3098800" y="3575050"/>
          <p14:tracePt t="11274" x="3143250" y="3670300"/>
          <p14:tracePt t="11291" x="3181350" y="3740150"/>
          <p14:tracePt t="11307" x="3200400" y="3771900"/>
          <p14:tracePt t="11324" x="3200400" y="3778250"/>
          <p14:tracePt t="11360" x="3213100" y="3784600"/>
          <p14:tracePt t="11374" x="3232150" y="3752850"/>
          <p14:tracePt t="11391" x="3327400" y="3536950"/>
          <p14:tracePt t="11407" x="3409950" y="3384550"/>
          <p14:tracePt t="11424" x="3479800" y="3308350"/>
          <p14:tracePt t="11441" x="3536950" y="3263900"/>
          <p14:tracePt t="11457" x="3587750" y="3244850"/>
          <p14:tracePt t="11474" x="3606800" y="3238500"/>
          <p14:tracePt t="11491" x="3632200" y="3238500"/>
          <p14:tracePt t="11507" x="3644900" y="3238500"/>
          <p14:tracePt t="11524" x="3651250" y="3238500"/>
          <p14:tracePt t="11541" x="3670300" y="3238500"/>
          <p14:tracePt t="11557" x="3714750" y="3251200"/>
          <p14:tracePt t="11574" x="3797300" y="3340100"/>
          <p14:tracePt t="11591" x="3879850" y="3473450"/>
          <p14:tracePt t="11607" x="3879850" y="3505200"/>
          <p14:tracePt t="11624" x="3886200" y="3511550"/>
          <p14:tracePt t="11641" x="3886200" y="3524250"/>
          <p14:tracePt t="11657" x="3879850" y="3524250"/>
          <p14:tracePt t="11674" x="3854450" y="3524250"/>
          <p14:tracePt t="11691" x="3854450" y="3530600"/>
          <p14:tracePt t="11707" x="3803650" y="3556000"/>
          <p14:tracePt t="11724" x="3778250" y="3594100"/>
          <p14:tracePt t="11741" x="3752850" y="3657600"/>
          <p14:tracePt t="11743" x="3752850" y="3695700"/>
          <p14:tracePt t="11757" x="3752850" y="3727450"/>
          <p14:tracePt t="11775" x="3740150" y="3848100"/>
          <p14:tracePt t="11791" x="3740150" y="3937000"/>
          <p14:tracePt t="11807" x="3740150" y="3975100"/>
          <p14:tracePt t="11824" x="3740150" y="3987800"/>
          <p14:tracePt t="11858" x="3721100" y="4019550"/>
          <p14:tracePt t="11874" x="3708400" y="4025900"/>
          <p14:tracePt t="11891" x="3689350" y="4044950"/>
          <p14:tracePt t="11907" x="3676650" y="4057650"/>
          <p14:tracePt t="11924" x="3676650" y="4064000"/>
          <p14:tracePt t="11941" x="3663950" y="4070350"/>
          <p14:tracePt t="11974" x="3657600" y="4076700"/>
          <p14:tracePt t="11999" x="3657600" y="4083050"/>
          <p14:tracePt t="12047" x="3657600" y="4076700"/>
          <p14:tracePt t="12055" x="3657600" y="4064000"/>
          <p14:tracePt t="12064" x="3670300" y="4051300"/>
          <p14:tracePt t="12080" x="3721100" y="3975100"/>
          <p14:tracePt t="12094" x="3746500" y="3917950"/>
          <p14:tracePt t="12107" x="3810000" y="3759200"/>
          <p14:tracePt t="12124" x="3860800" y="3651250"/>
          <p14:tracePt t="12140" x="3886200" y="3562350"/>
          <p14:tracePt t="12157" x="3898900" y="3524250"/>
          <p14:tracePt t="12174" x="3898900" y="3511550"/>
          <p14:tracePt t="12191" x="3898900" y="3498850"/>
          <p14:tracePt t="12208" x="3898900" y="3492500"/>
          <p14:tracePt t="12288" x="3898900" y="3486150"/>
          <p14:tracePt t="12296" x="3911600" y="3479800"/>
          <p14:tracePt t="12308" x="3924300" y="3479800"/>
          <p14:tracePt t="12324" x="3968750" y="3479800"/>
          <p14:tracePt t="12341" x="4038600" y="3467100"/>
          <p14:tracePt t="12358" x="4108450" y="3454400"/>
          <p14:tracePt t="12375" x="4203700" y="3429000"/>
          <p14:tracePt t="12391" x="4216400" y="3429000"/>
          <p14:tracePt t="12408" x="4229100" y="3422650"/>
          <p14:tracePt t="12512" x="4229100" y="3416300"/>
          <p14:tracePt t="12528" x="4222750" y="3409950"/>
          <p14:tracePt t="12840" x="4229100" y="3409950"/>
          <p14:tracePt t="12848" x="4273550" y="3409950"/>
          <p14:tracePt t="12858" x="4324350" y="3409950"/>
          <p14:tracePt t="12875" x="4425950" y="3409950"/>
          <p14:tracePt t="12891" x="4495800" y="3409950"/>
          <p14:tracePt t="12908" x="4527550" y="3397250"/>
          <p14:tracePt t="12984" x="4527550" y="3390900"/>
          <p14:tracePt t="12992" x="4540250" y="3378200"/>
          <p14:tracePt t="13008" x="4565650" y="3365500"/>
          <p14:tracePt t="13025" x="4616450" y="3340100"/>
          <p14:tracePt t="13041" x="4660900" y="3321050"/>
          <p14:tracePt t="13058" x="4699000" y="3308350"/>
          <p14:tracePt t="13075" x="4705350" y="3308350"/>
          <p14:tracePt t="13108" x="4711700" y="3308350"/>
          <p14:tracePt t="13160" x="4724400" y="3308350"/>
          <p14:tracePt t="13168" x="4730750" y="3308350"/>
          <p14:tracePt t="13184" x="4737100" y="3308350"/>
          <p14:tracePt t="13480" x="4756150" y="3308350"/>
          <p14:tracePt t="13488" x="4768850" y="3308350"/>
          <p14:tracePt t="13495" x="4800600" y="3308350"/>
          <p14:tracePt t="13508" x="4819650" y="3308350"/>
          <p14:tracePt t="13524" x="4902200" y="3308350"/>
          <p14:tracePt t="13541" x="4953000" y="3295650"/>
          <p14:tracePt t="13558" x="4984750" y="3289300"/>
          <p14:tracePt t="13574" x="4997450" y="3289300"/>
          <p14:tracePt t="13591" x="4997450" y="3282950"/>
          <p14:tracePt t="13608" x="5003800" y="3282950"/>
          <p14:tracePt t="13655" x="5010150" y="3282950"/>
          <p14:tracePt t="13663" x="5016500" y="3282950"/>
          <p14:tracePt t="13674" x="5022850" y="3282950"/>
          <p14:tracePt t="13691" x="5086350" y="3282950"/>
          <p14:tracePt t="13708" x="5194300" y="3289300"/>
          <p14:tracePt t="13724" x="5314950" y="3314700"/>
          <p14:tracePt t="13741" x="5416550" y="3314700"/>
          <p14:tracePt t="13758" x="5473700" y="3314700"/>
          <p14:tracePt t="13759" x="5480050" y="3314700"/>
          <p14:tracePt t="13952" x="5480050" y="3321050"/>
          <p14:tracePt t="13967" x="5480050" y="3333750"/>
          <p14:tracePt t="13975" x="5480050" y="3346450"/>
          <p14:tracePt t="13983" x="5480050" y="3352800"/>
          <p14:tracePt t="13999" x="5480050" y="3359150"/>
          <p14:tracePt t="14022" x="5480050" y="3371850"/>
          <p14:tracePt t="14472" x="5486400" y="3378200"/>
          <p14:tracePt t="14480" x="5492750" y="3390900"/>
          <p14:tracePt t="14492" x="5492750" y="3397250"/>
          <p14:tracePt t="14508" x="5492750" y="3390900"/>
          <p14:tracePt t="14936" x="5499100" y="3390900"/>
          <p14:tracePt t="14960" x="5505450" y="3384550"/>
          <p14:tracePt t="14976" x="5511800" y="3384550"/>
          <p14:tracePt t="14992" x="5524500" y="3384550"/>
          <p14:tracePt t="15000" x="5530850" y="3384550"/>
          <p14:tracePt t="15016" x="5537200" y="3384550"/>
          <p14:tracePt t="15032" x="5543550" y="3384550"/>
          <p14:tracePt t="15042" x="5549900" y="3384550"/>
          <p14:tracePt t="15059" x="5562600" y="3384550"/>
          <p14:tracePt t="15075" x="5581650" y="3384550"/>
          <p14:tracePt t="15092" x="5613400" y="3384550"/>
          <p14:tracePt t="15109" x="5657850" y="3371850"/>
          <p14:tracePt t="15125" x="5670550" y="3371850"/>
          <p14:tracePt t="15142" x="5695950" y="3371850"/>
          <p14:tracePt t="15159" x="5695950" y="3365500"/>
          <p14:tracePt t="15175" x="5702300" y="3365500"/>
          <p14:tracePt t="15216" x="5715000" y="3365500"/>
          <p14:tracePt t="15232" x="5721350" y="3365500"/>
          <p14:tracePt t="15240" x="5727700" y="3365500"/>
          <p14:tracePt t="15248" x="5740400" y="3365500"/>
          <p14:tracePt t="15259" x="5759450" y="3365500"/>
          <p14:tracePt t="15275" x="5765800" y="3365500"/>
          <p14:tracePt t="15292" x="5772150" y="3365500"/>
          <p14:tracePt t="15311" x="5778500" y="3365500"/>
          <p14:tracePt t="15392" x="5791200" y="3365500"/>
          <p14:tracePt t="15408" x="5797550" y="3365500"/>
          <p14:tracePt t="15416" x="5816600" y="3365500"/>
          <p14:tracePt t="15425" x="5822950" y="3365500"/>
          <p14:tracePt t="15442" x="5848350" y="3365500"/>
          <p14:tracePt t="15904" x="5886450" y="3365500"/>
          <p14:tracePt t="15912" x="5918200" y="3365500"/>
          <p14:tracePt t="15925" x="5969000" y="3365500"/>
          <p14:tracePt t="15942" x="6045200" y="3352800"/>
          <p14:tracePt t="15959" x="6146800" y="3327400"/>
          <p14:tracePt t="15975" x="6400800" y="3302000"/>
          <p14:tracePt t="15992" x="6527800" y="3276600"/>
          <p14:tracePt t="16009" x="6572250" y="3276600"/>
          <p14:tracePt t="16025" x="6591300" y="3263900"/>
          <p14:tracePt t="16080" x="6597650" y="3263900"/>
          <p14:tracePt t="16336" x="6604000" y="3263900"/>
          <p14:tracePt t="16352" x="6604000" y="3270250"/>
          <p14:tracePt t="16368" x="6604000" y="3276600"/>
          <p14:tracePt t="16376" x="6597650" y="3289300"/>
          <p14:tracePt t="16400" x="6591300" y="3289300"/>
          <p14:tracePt t="16424" x="6584950" y="3295650"/>
          <p14:tracePt t="16816" x="6591300" y="3295650"/>
          <p14:tracePt t="16824" x="6654800" y="3295650"/>
          <p14:tracePt t="16832" x="6686550" y="3295650"/>
          <p14:tracePt t="16842" x="6737350" y="3295650"/>
          <p14:tracePt t="16859" x="6819900" y="3295650"/>
          <p14:tracePt t="16875" x="6889750" y="3295650"/>
          <p14:tracePt t="16892" x="6946900" y="3295650"/>
          <p14:tracePt t="16909" x="6997700" y="3295650"/>
          <p14:tracePt t="16925" x="7010400" y="3295650"/>
          <p14:tracePt t="17111" x="7023100" y="3295650"/>
          <p14:tracePt t="17134" x="7029450" y="3308350"/>
          <p14:tracePt t="17624" x="7073900" y="3308350"/>
          <p14:tracePt t="17632" x="7162800" y="3308350"/>
          <p14:tracePt t="17643" x="7226300" y="3321050"/>
          <p14:tracePt t="17659" x="7346950" y="3333750"/>
          <p14:tracePt t="17676" x="7467600" y="3333750"/>
          <p14:tracePt t="17693" x="7569200" y="3333750"/>
          <p14:tracePt t="17709" x="7651750" y="3359150"/>
          <p14:tracePt t="17726" x="7677150" y="3359150"/>
          <p14:tracePt t="17952" x="7689850" y="3371850"/>
          <p14:tracePt t="18640" x="7702550" y="3378200"/>
          <p14:tracePt t="18648" x="7734300" y="3378200"/>
          <p14:tracePt t="18660" x="7772400" y="3371850"/>
          <p14:tracePt t="18676" x="7874000" y="3371850"/>
          <p14:tracePt t="18693" x="8001000" y="3371850"/>
          <p14:tracePt t="18710" x="8108950" y="3371850"/>
          <p14:tracePt t="18727" x="8210550" y="3371850"/>
          <p14:tracePt t="18743" x="8223250" y="3371850"/>
          <p14:tracePt t="19608" x="8229600" y="3371850"/>
          <p14:tracePt t="19616" x="8248650" y="3371850"/>
          <p14:tracePt t="19627" x="8293100" y="3371850"/>
          <p14:tracePt t="19643" x="8401050" y="3371850"/>
          <p14:tracePt t="19660" x="8515350" y="3371850"/>
          <p14:tracePt t="19677" x="8597900" y="3359150"/>
          <p14:tracePt t="19693" x="8655050" y="3359150"/>
          <p14:tracePt t="19710" x="8661400" y="3359150"/>
          <p14:tracePt t="19727" x="8674100" y="3352800"/>
          <p14:tracePt t="19792" x="8680450" y="3352800"/>
          <p14:tracePt t="19800" x="8686800" y="3352800"/>
          <p14:tracePt t="19810" x="8705850" y="3352800"/>
          <p14:tracePt t="19827" x="8756650" y="3352800"/>
          <p14:tracePt t="19843" x="8794750" y="3352800"/>
          <p14:tracePt t="19860" x="8813800" y="3352800"/>
          <p14:tracePt t="19893" x="8820150" y="3352800"/>
          <p14:tracePt t="20840" x="8832850" y="3352800"/>
          <p14:tracePt t="20848" x="8851900" y="3352800"/>
          <p14:tracePt t="20860" x="8877300" y="3352800"/>
          <p14:tracePt t="20877" x="8921750" y="3352800"/>
          <p14:tracePt t="20894" x="8972550" y="3352800"/>
          <p14:tracePt t="20911" x="9017000" y="3352800"/>
          <p14:tracePt t="20927" x="9023350" y="3352800"/>
          <p14:tracePt t="20944" x="9036050" y="3352800"/>
          <p14:tracePt t="20960" x="9042400" y="3352800"/>
          <p14:tracePt t="20977" x="9061450" y="3352800"/>
          <p14:tracePt t="20994" x="9099550" y="3352800"/>
          <p14:tracePt t="21010" x="9182100" y="3352800"/>
          <p14:tracePt t="21027" x="9283700" y="3352800"/>
          <p14:tracePt t="21044" x="9385300" y="3352800"/>
          <p14:tracePt t="21060" x="9467850" y="3352800"/>
          <p14:tracePt t="21077" x="9493250" y="3352800"/>
          <p14:tracePt t="21094" x="9505950" y="3352800"/>
          <p14:tracePt t="21384" x="9512300" y="3352800"/>
          <p14:tracePt t="21392" x="9531350" y="3352800"/>
          <p14:tracePt t="21400" x="9537700" y="3352800"/>
          <p14:tracePt t="21411" x="9556750" y="3352800"/>
          <p14:tracePt t="21427" x="9607550" y="3352800"/>
          <p14:tracePt t="21444" x="9626600" y="3340100"/>
          <p14:tracePt t="21461" x="9664700" y="3340100"/>
          <p14:tracePt t="21477" x="9702800" y="3340100"/>
          <p14:tracePt t="21494" x="9734550" y="3340100"/>
          <p14:tracePt t="21511" x="9810750" y="3340100"/>
          <p14:tracePt t="21527" x="9912350" y="3340100"/>
          <p14:tracePt t="21544" x="10013950" y="3340100"/>
          <p14:tracePt t="21561" x="10153650" y="3340100"/>
          <p14:tracePt t="21577" x="10267950" y="3346450"/>
          <p14:tracePt t="21594" x="10356850" y="3359150"/>
          <p14:tracePt t="21611" x="10388600" y="3371850"/>
          <p14:tracePt t="21627" x="10401300" y="3378200"/>
          <p14:tracePt t="21744" x="10401300" y="3390900"/>
          <p14:tracePt t="21752" x="10401300" y="3441700"/>
          <p14:tracePt t="21761" x="10401300" y="3492500"/>
          <p14:tracePt t="21777" x="10394950" y="3587750"/>
          <p14:tracePt t="21794" x="10337800" y="3689350"/>
          <p14:tracePt t="21811" x="10255250" y="3778250"/>
          <p14:tracePt t="21827" x="10128250" y="3829050"/>
          <p14:tracePt t="21844" x="9975850" y="3886200"/>
          <p14:tracePt t="21861" x="9607550" y="3924300"/>
          <p14:tracePt t="21877" x="9093200" y="3994150"/>
          <p14:tracePt t="21894" x="8534400" y="4044950"/>
          <p14:tracePt t="21911" x="8039100" y="4089400"/>
          <p14:tracePt t="21927" x="7550150" y="4108450"/>
          <p14:tracePt t="21944" x="7359650" y="4108450"/>
          <p14:tracePt t="21960" x="7239000" y="4140200"/>
          <p14:tracePt t="21977" x="7150100" y="4152900"/>
          <p14:tracePt t="21994" x="7080250" y="4171950"/>
          <p14:tracePt t="22011" x="6991350" y="4197350"/>
          <p14:tracePt t="22028" x="6851650" y="4241800"/>
          <p14:tracePt t="22044" x="6711950" y="4298950"/>
          <p14:tracePt t="22060" x="6578600" y="4343400"/>
          <p14:tracePt t="22077" x="6445250" y="4381500"/>
          <p14:tracePt t="22094" x="6343650" y="4394200"/>
          <p14:tracePt t="22111" x="6108700" y="4419600"/>
          <p14:tracePt t="22127" x="5911850" y="4451350"/>
          <p14:tracePt t="22144" x="5740400" y="4483100"/>
          <p14:tracePt t="22160" x="5638800" y="4508500"/>
          <p14:tracePt t="22177" x="5556250" y="4508500"/>
          <p14:tracePt t="22194" x="5499100" y="4521200"/>
          <p14:tracePt t="22210" x="5461000" y="4527550"/>
          <p14:tracePt t="22227" x="5429250" y="4527550"/>
          <p14:tracePt t="22244" x="5397500" y="4540250"/>
          <p14:tracePt t="22260" x="5353050" y="4552950"/>
          <p14:tracePt t="22277" x="5346700" y="4565650"/>
          <p14:tracePt t="22294" x="5334000" y="4572000"/>
          <p14:tracePt t="22310" x="5327650" y="4584700"/>
          <p14:tracePt t="22327" x="5321300" y="4591050"/>
          <p14:tracePt t="22344" x="5308600" y="4616450"/>
          <p14:tracePt t="22360" x="5308600" y="4629150"/>
          <p14:tracePt t="22377" x="5283200" y="4654550"/>
          <p14:tracePt t="22394" x="5264150" y="4667250"/>
          <p14:tracePt t="22410" x="5257800" y="4679950"/>
          <p14:tracePt t="22427" x="5238750" y="4686300"/>
          <p14:tracePt t="22471" x="5232400" y="4686300"/>
          <p14:tracePt t="22479" x="5219700" y="4673600"/>
          <p14:tracePt t="22584" x="5219700" y="4667250"/>
          <p14:tracePt t="22600" x="5219700" y="4660900"/>
          <p14:tracePt t="22616" x="5238750" y="4660900"/>
          <p14:tracePt t="22631" x="5276850" y="4654550"/>
          <p14:tracePt t="22644" x="5295900" y="4641850"/>
          <p14:tracePt t="22660" x="5340350" y="4629150"/>
          <p14:tracePt t="22677" x="5359400" y="4622800"/>
          <p14:tracePt t="22694" x="5372100" y="4616450"/>
          <p14:tracePt t="22727" x="5372100" y="4603750"/>
          <p14:tracePt t="22744" x="5372100" y="4591050"/>
          <p14:tracePt t="22761" x="5346700" y="4572000"/>
          <p14:tracePt t="22778" x="5321300" y="4552950"/>
          <p14:tracePt t="22794" x="5270500" y="4527550"/>
          <p14:tracePt t="22811" x="5200650" y="4508500"/>
          <p14:tracePt t="22827" x="5143500" y="4502150"/>
          <p14:tracePt t="22844" x="5054600" y="4489450"/>
          <p14:tracePt t="22861" x="4984750" y="4476750"/>
          <p14:tracePt t="22877" x="4927600" y="4476750"/>
          <p14:tracePt t="22894" x="4889500" y="4476750"/>
          <p14:tracePt t="22911" x="4819650" y="4476750"/>
          <p14:tracePt t="22927" x="4737100" y="4476750"/>
          <p14:tracePt t="22944" x="4616450" y="4476750"/>
          <p14:tracePt t="22961" x="4432300" y="4476750"/>
          <p14:tracePt t="22977" x="4152900" y="4476750"/>
          <p14:tracePt t="22994" x="3924300" y="4476750"/>
          <p14:tracePt t="23011" x="3727450" y="4476750"/>
          <p14:tracePt t="23027" x="3587750" y="4476750"/>
          <p14:tracePt t="23044" x="3460750" y="4476750"/>
          <p14:tracePt t="23061" x="3390900" y="4476750"/>
          <p14:tracePt t="23077" x="3365500" y="4476750"/>
          <p14:tracePt t="23094" x="3352800" y="4476750"/>
          <p14:tracePt t="23111" x="3346450" y="4476750"/>
          <p14:tracePt t="23127" x="3340100" y="4476750"/>
          <p14:tracePt t="23144" x="3295650" y="4470400"/>
          <p14:tracePt t="23161" x="3232150" y="4457700"/>
          <p14:tracePt t="23178" x="3143250" y="4445000"/>
          <p14:tracePt t="23194" x="3054350" y="4432300"/>
          <p14:tracePt t="23211" x="2965450" y="4419600"/>
          <p14:tracePt t="23227" x="2927350" y="4419600"/>
          <p14:tracePt t="23244" x="2908300" y="4419600"/>
          <p14:tracePt t="23320" x="2914650" y="4413250"/>
          <p14:tracePt t="23336" x="3041650" y="4419600"/>
          <p14:tracePt t="23344" x="3105150" y="4419600"/>
          <p14:tracePt t="23361" x="3289300" y="4419600"/>
          <p14:tracePt t="23377" x="3524250" y="4432300"/>
          <p14:tracePt t="23394" x="3746500" y="4451350"/>
          <p14:tracePt t="23411" x="3930650" y="4451350"/>
          <p14:tracePt t="23427" x="4140200" y="4451350"/>
          <p14:tracePt t="23444" x="4375150" y="4470400"/>
          <p14:tracePt t="23461" x="4591050" y="4483100"/>
          <p14:tracePt t="23477" x="4762500" y="4483100"/>
          <p14:tracePt t="23494" x="4940300" y="4483100"/>
          <p14:tracePt t="23511" x="5048250" y="4483100"/>
          <p14:tracePt t="23527" x="5149850" y="4483100"/>
          <p14:tracePt t="23544" x="5283200" y="4483100"/>
          <p14:tracePt t="23561" x="5467350" y="4483100"/>
          <p14:tracePt t="23577" x="5727700" y="4483100"/>
          <p14:tracePt t="23594" x="6026150" y="4483100"/>
          <p14:tracePt t="23611" x="6337300" y="4483100"/>
          <p14:tracePt t="23627" x="6597650" y="4483100"/>
          <p14:tracePt t="23644" x="6826250" y="4483100"/>
          <p14:tracePt t="23661" x="6991350" y="4483100"/>
          <p14:tracePt t="23678" x="7150100" y="4483100"/>
          <p14:tracePt t="23695" x="7327900" y="4483100"/>
          <p14:tracePt t="23711" x="7423150" y="4483100"/>
          <p14:tracePt t="23728" x="7480300" y="4483100"/>
          <p14:tracePt t="23744" x="7512050" y="4483100"/>
          <p14:tracePt t="23761" x="7550150" y="4483100"/>
          <p14:tracePt t="23778" x="7600950" y="4470400"/>
          <p14:tracePt t="23794" x="7708900" y="4457700"/>
          <p14:tracePt t="23811" x="7810500" y="4432300"/>
          <p14:tracePt t="23827" x="7937500" y="4425950"/>
          <p14:tracePt t="23844" x="8083550" y="4406900"/>
          <p14:tracePt t="23861" x="8191500" y="4381500"/>
          <p14:tracePt t="23878" x="8248650" y="4368800"/>
          <p14:tracePt t="23894" x="8267700" y="4368800"/>
          <p14:tracePt t="23911" x="8286750" y="4368800"/>
          <p14:tracePt t="23927" x="8293100" y="4368800"/>
          <p14:tracePt t="23944" x="8312150" y="4368800"/>
          <p14:tracePt t="23961" x="8324850" y="4356100"/>
          <p14:tracePt t="23978" x="8350250" y="4356100"/>
          <p14:tracePt t="23994" x="8369300" y="4349750"/>
          <p14:tracePt t="24011" x="8375650" y="4343400"/>
          <p14:tracePt t="24028" x="8388350" y="4343400"/>
          <p14:tracePt t="24044" x="8401050" y="4343400"/>
          <p14:tracePt t="24061" x="8432800" y="4343400"/>
          <p14:tracePt t="24078" x="8445500" y="4330700"/>
          <p14:tracePt t="24094" x="8496300" y="4330700"/>
          <p14:tracePt t="24111" x="8534400" y="4324350"/>
          <p14:tracePt t="24128" x="8559800" y="4324350"/>
          <p14:tracePt t="24144" x="8566150" y="4311650"/>
          <p14:tracePt t="24183" x="8578850" y="4311650"/>
          <p14:tracePt t="26032" x="8566150" y="4311650"/>
          <p14:tracePt t="26047" x="8496300" y="4311650"/>
          <p14:tracePt t="26063" x="8350250" y="4311650"/>
          <p14:tracePt t="26079" x="8020050" y="4400550"/>
          <p14:tracePt t="26095" x="7569200" y="4559300"/>
          <p14:tracePt t="26111" x="6997700" y="4730750"/>
          <p14:tracePt t="26128" x="6496050" y="4826000"/>
          <p14:tracePt t="26145" x="6108700" y="4883150"/>
          <p14:tracePt t="26161" x="5924550" y="4883150"/>
          <p14:tracePt t="26178" x="5734050" y="4883150"/>
          <p14:tracePt t="26195" x="5619750" y="4883150"/>
          <p14:tracePt t="26212" x="5562600" y="4883150"/>
          <p14:tracePt t="26228" x="5530850" y="4883150"/>
          <p14:tracePt t="26245" x="5499100" y="4870450"/>
          <p14:tracePt t="26262" x="5480050" y="4870450"/>
          <p14:tracePt t="26278" x="5435600" y="4851400"/>
          <p14:tracePt t="26295" x="5384800" y="4845050"/>
          <p14:tracePt t="26312" x="5334000" y="4832350"/>
          <p14:tracePt t="26328" x="5251450" y="4806950"/>
          <p14:tracePt t="26345" x="5162550" y="4794250"/>
          <p14:tracePt t="26362" x="5048250" y="4781550"/>
          <p14:tracePt t="26378" x="4972050" y="4756150"/>
          <p14:tracePt t="26395" x="4953000" y="4756150"/>
          <p14:tracePt t="26447" x="4953000" y="4749800"/>
          <p14:tracePt t="26479" x="4959350" y="4749800"/>
          <p14:tracePt t="26487" x="4978400" y="4749800"/>
          <p14:tracePt t="26495" x="4984750" y="4749800"/>
          <p14:tracePt t="26512" x="5010150" y="4749800"/>
          <p14:tracePt t="26528" x="5048250" y="4749800"/>
          <p14:tracePt t="26545" x="5073650" y="4749800"/>
          <p14:tracePt t="26562" x="5105400" y="4749800"/>
          <p14:tracePt t="26578" x="5118100" y="4743450"/>
          <p14:tracePt t="26672" x="5124450" y="4743450"/>
          <p14:tracePt t="26688" x="5143500" y="4743450"/>
          <p14:tracePt t="26703" x="5162550" y="4743450"/>
          <p14:tracePt t="26717" x="5168900" y="4743450"/>
          <p14:tracePt t="26729" x="5181600" y="4743450"/>
          <p14:tracePt t="26745" x="5194300" y="4743450"/>
          <p14:tracePt t="26762" x="5207000" y="4743450"/>
          <p14:tracePt t="26778" x="5226050" y="4743450"/>
          <p14:tracePt t="26795" x="5264150" y="4743450"/>
          <p14:tracePt t="26812" x="5289550" y="4743450"/>
          <p14:tracePt t="26828" x="5308600" y="4743450"/>
          <p14:tracePt t="26845" x="5334000" y="4743450"/>
          <p14:tracePt t="26862" x="5372100" y="4743450"/>
          <p14:tracePt t="26878" x="5384800" y="4743450"/>
          <p14:tracePt t="26944" x="5397500" y="4743450"/>
          <p14:tracePt t="26960" x="5410200" y="4743450"/>
          <p14:tracePt t="26976" x="5429250" y="4749800"/>
          <p14:tracePt t="26992" x="5441950" y="4775200"/>
          <p14:tracePt t="27007" x="5448300" y="4775200"/>
          <p14:tracePt t="28064" x="5454650" y="4775200"/>
          <p14:tracePt t="28704" x="5473700" y="4775200"/>
          <p14:tracePt t="28720" x="5524500" y="4775200"/>
          <p14:tracePt t="28729" x="5594350" y="4775200"/>
          <p14:tracePt t="28746" x="5727700" y="4762500"/>
          <p14:tracePt t="28763" x="5911850" y="4762500"/>
          <p14:tracePt t="28779" x="6229350" y="4762500"/>
          <p14:tracePt t="28796" x="6572250" y="4762500"/>
          <p14:tracePt t="28813" x="6902450" y="4762500"/>
          <p14:tracePt t="28829" x="7181850" y="4762500"/>
          <p14:tracePt t="28846" x="7404100" y="4762500"/>
          <p14:tracePt t="28863" x="7556500" y="4762500"/>
          <p14:tracePt t="28880" x="7696200" y="4762500"/>
          <p14:tracePt t="28896" x="7753350" y="4762500"/>
          <p14:tracePt t="28913" x="7816850" y="4762500"/>
          <p14:tracePt t="28929" x="7880350" y="4762500"/>
          <p14:tracePt t="28946" x="7969250" y="4762500"/>
          <p14:tracePt t="28963" x="8070850" y="4762500"/>
          <p14:tracePt t="28979" x="8191500" y="4762500"/>
          <p14:tracePt t="28996" x="8356600" y="4762500"/>
          <p14:tracePt t="29012" x="8496300" y="4730750"/>
          <p14:tracePt t="29029" x="8648700" y="4730750"/>
          <p14:tracePt t="29046" x="8775700" y="4705350"/>
          <p14:tracePt t="29063" x="8839200" y="4692650"/>
          <p14:tracePt t="29080" x="8870950" y="4692650"/>
          <p14:tracePt t="29239" x="8896350" y="4679950"/>
          <p14:tracePt t="29253" x="8902700" y="4679950"/>
          <p14:tracePt t="29262" x="8940800" y="4673600"/>
          <p14:tracePt t="29279" x="8972550" y="4660900"/>
          <p14:tracePt t="29296" x="9023350" y="4654550"/>
          <p14:tracePt t="29312" x="9055100" y="4641850"/>
          <p14:tracePt t="29329" x="9093200" y="4641850"/>
          <p14:tracePt t="29346" x="9099550" y="4635500"/>
          <p14:tracePt t="29363" x="9112250" y="4635500"/>
          <p14:tracePt t="29379" x="9118600" y="4629150"/>
          <p14:tracePt t="29783" x="9118600" y="4616450"/>
          <p14:tracePt t="29791" x="9124950" y="4597400"/>
          <p14:tracePt t="29799" x="9124950" y="4584700"/>
          <p14:tracePt t="29813" x="9124950" y="4578350"/>
          <p14:tracePt t="29829" x="9124950" y="4565650"/>
          <p14:tracePt t="29846" x="9131300" y="4559300"/>
          <p14:tracePt t="29863" x="9131300" y="4552950"/>
          <p14:tracePt t="30599" x="9144000" y="4552950"/>
          <p14:tracePt t="30606" x="9163050" y="4552950"/>
          <p14:tracePt t="30614" x="9207500" y="4578350"/>
          <p14:tracePt t="30629" x="9239250" y="4603750"/>
          <p14:tracePt t="30646" x="9296400" y="4641850"/>
          <p14:tracePt t="30663" x="9321800" y="4654550"/>
          <p14:tracePt t="31096" x="9321800" y="4641850"/>
          <p14:tracePt t="31112" x="9321800" y="4616450"/>
          <p14:tracePt t="31129" x="9328150" y="4603750"/>
          <p14:tracePt t="31143" x="9328150" y="4591050"/>
          <p14:tracePt t="31336" x="9328150" y="4584700"/>
          <p14:tracePt t="31656" x="9334500" y="4584700"/>
          <p14:tracePt t="31672" x="9347200" y="4584700"/>
          <p14:tracePt t="31685" x="9366250" y="4584700"/>
          <p14:tracePt t="31697" x="9391650" y="4584700"/>
          <p14:tracePt t="31713" x="9423400" y="4584700"/>
          <p14:tracePt t="31730" x="9448800" y="4584700"/>
          <p14:tracePt t="31747" x="9467850" y="4584700"/>
          <p14:tracePt t="31763" x="9474200" y="4584700"/>
          <p14:tracePt t="31816" x="9480550" y="4584700"/>
          <p14:tracePt t="31831" x="9486900" y="4584700"/>
          <p14:tracePt t="31863" x="9493250" y="4584700"/>
          <p14:tracePt t="31871" x="9499600" y="4578350"/>
          <p14:tracePt t="32232" x="9512300" y="4572000"/>
          <p14:tracePt t="32248" x="9531350" y="4572000"/>
          <p14:tracePt t="32263" x="9582150" y="4572000"/>
          <p14:tracePt t="32280" x="9632950" y="4565650"/>
          <p14:tracePt t="32297" x="9683750" y="4552950"/>
          <p14:tracePt t="32314" x="9721850" y="4552950"/>
          <p14:tracePt t="32330" x="9747250" y="4552950"/>
          <p14:tracePt t="32347" x="9772650" y="4546600"/>
          <p14:tracePt t="33528" x="9766300" y="4540250"/>
          <p14:tracePt t="33544" x="9734550" y="4540250"/>
          <p14:tracePt t="33555" x="9715500" y="4540250"/>
          <p14:tracePt t="33564" x="9696450" y="4540250"/>
          <p14:tracePt t="33581" x="9671050" y="4540250"/>
          <p14:tracePt t="33597" x="9632950" y="4540250"/>
          <p14:tracePt t="33614" x="9607550" y="4540250"/>
          <p14:tracePt t="33630" x="9569450" y="4540250"/>
          <p14:tracePt t="33647" x="9550400" y="4540250"/>
          <p14:tracePt t="33664" x="9544050" y="4540250"/>
          <p14:tracePt t="33681" x="9518650" y="4540250"/>
          <p14:tracePt t="33697" x="9461500" y="4546600"/>
          <p14:tracePt t="33714" x="9423400" y="4559300"/>
          <p14:tracePt t="33731" x="9378950" y="4559300"/>
          <p14:tracePt t="33747" x="9366250" y="4559300"/>
          <p14:tracePt t="34024" x="9385300" y="4565650"/>
          <p14:tracePt t="34040" x="9467850" y="4572000"/>
          <p14:tracePt t="34054" x="9594850" y="4591050"/>
          <p14:tracePt t="34064" x="9664700" y="4603750"/>
          <p14:tracePt t="34081" x="9817100" y="4622800"/>
          <p14:tracePt t="34097" x="9899650" y="4622800"/>
          <p14:tracePt t="34114" x="9912350" y="4622800"/>
          <p14:tracePt t="34184" x="9906000" y="4622800"/>
          <p14:tracePt t="34200" x="9899650" y="4622800"/>
          <p14:tracePt t="34217" x="9893300" y="4622800"/>
          <p14:tracePt t="34232" x="9874250" y="4622800"/>
          <p14:tracePt t="34248" x="9848850" y="4622800"/>
          <p14:tracePt t="34265" x="9798050" y="4629150"/>
          <p14:tracePt t="34281" x="9728200" y="4641850"/>
          <p14:tracePt t="34298" x="9639300" y="4667250"/>
          <p14:tracePt t="34314" x="9575800" y="4673600"/>
          <p14:tracePt t="34331" x="9544050" y="4679950"/>
          <p14:tracePt t="34348" x="9537700" y="4679950"/>
          <p14:tracePt t="34552" x="9512300" y="4679950"/>
          <p14:tracePt t="34568" x="9480550" y="4679950"/>
          <p14:tracePt t="34584" x="9448800" y="4679950"/>
          <p14:tracePt t="34597" x="9442450" y="4679950"/>
          <p14:tracePt t="34614" x="9423400" y="4679950"/>
          <p14:tracePt t="35360" x="9410700" y="4686300"/>
          <p14:tracePt t="35375" x="9271000" y="4699000"/>
          <p14:tracePt t="35392" x="9131300" y="4699000"/>
          <p14:tracePt t="35408" x="9118600" y="4699000"/>
          <p14:tracePt t="35800" x="9124950" y="4711700"/>
          <p14:tracePt t="35816" x="9131300" y="4718050"/>
          <p14:tracePt t="35832" x="9156700" y="4718050"/>
          <p14:tracePt t="36016" x="9163050" y="4718050"/>
          <p14:tracePt t="36030" x="9175750" y="4718050"/>
          <p14:tracePt t="36039" x="9182100" y="4705350"/>
          <p14:tracePt t="36063" x="9194800" y="4705350"/>
          <p14:tracePt t="36071" x="9201150" y="4705350"/>
          <p14:tracePt t="36081" x="9207500" y="4705350"/>
          <p14:tracePt t="36098" x="9226550" y="4699000"/>
          <p14:tracePt t="36115" x="9245600" y="4686300"/>
          <p14:tracePt t="36131" x="9271000" y="4686300"/>
          <p14:tracePt t="36148" x="9309100" y="4686300"/>
          <p14:tracePt t="36165" x="9359900" y="4679950"/>
          <p14:tracePt t="36181" x="9461500" y="4654550"/>
          <p14:tracePt t="36199" x="9601200" y="4641850"/>
          <p14:tracePt t="36216" x="9671050" y="4616450"/>
          <p14:tracePt t="36232" x="9690100" y="4603750"/>
          <p14:tracePt t="36448" x="9683750" y="4603750"/>
          <p14:tracePt t="36465" x="9677400" y="4603750"/>
          <p14:tracePt t="36480" x="9671050" y="4603750"/>
          <p14:tracePt t="36488" x="9664700" y="4603750"/>
          <p14:tracePt t="36498" x="9652000" y="4610100"/>
          <p14:tracePt t="36515" x="9613900" y="4648200"/>
          <p14:tracePt t="36532" x="9594850" y="4686300"/>
          <p14:tracePt t="36548" x="9563100" y="4718050"/>
          <p14:tracePt t="36565" x="9518650" y="4762500"/>
          <p14:tracePt t="36582" x="9493250" y="4787900"/>
          <p14:tracePt t="36599" x="9461500" y="4806950"/>
          <p14:tracePt t="36615" x="9448800" y="4806950"/>
          <p14:tracePt t="37192" x="9474200" y="4806950"/>
          <p14:tracePt t="37206" x="9512300" y="4800600"/>
          <p14:tracePt t="37215" x="9518650" y="4800600"/>
          <p14:tracePt t="37280" x="9525000" y="4794250"/>
          <p14:tracePt t="37296" x="9531350" y="4768850"/>
          <p14:tracePt t="37312" x="9544050" y="4724400"/>
          <p14:tracePt t="37328" x="9556750" y="4705350"/>
          <p14:tracePt t="37464" x="9563100" y="4705350"/>
          <p14:tracePt t="37600" x="9575800" y="4699000"/>
          <p14:tracePt t="37616" x="9575800" y="4660900"/>
          <p14:tracePt t="37632" x="9575800" y="4654550"/>
          <p14:tracePt t="37649" x="9575800" y="4635500"/>
          <p14:tracePt t="37665" x="9575800" y="4629150"/>
          <p14:tracePt t="37699" x="9575800" y="4616450"/>
          <p14:tracePt t="37720" x="9569450" y="4610100"/>
          <p14:tracePt t="38248" x="9563100" y="4610100"/>
          <p14:tracePt t="38264" x="9556750" y="4610100"/>
          <p14:tracePt t="38344" x="9550400" y="4610100"/>
          <p14:tracePt t="38361" x="9544050" y="4610100"/>
          <p14:tracePt t="38376" x="9525000" y="4610100"/>
          <p14:tracePt t="38388" x="9505950" y="4572000"/>
          <p14:tracePt t="38399" x="9493250" y="4527550"/>
          <p14:tracePt t="38415" x="9474200" y="4495800"/>
          <p14:tracePt t="38432" x="9474200" y="4457700"/>
          <p14:tracePt t="38449" x="9461500" y="4406900"/>
          <p14:tracePt t="38465" x="9461500" y="4368800"/>
          <p14:tracePt t="38482" x="9461500" y="4330700"/>
          <p14:tracePt t="38499" x="9461500" y="4311650"/>
          <p14:tracePt t="38515" x="9455150" y="4305300"/>
          <p14:tracePt t="38608" x="9455150" y="4337050"/>
          <p14:tracePt t="38618" x="9474200" y="4381500"/>
          <p14:tracePt t="38632" x="9486900" y="4451350"/>
          <p14:tracePt t="38649" x="9499600" y="4521200"/>
          <p14:tracePt t="38666" x="9505950" y="4527550"/>
          <p14:tracePt t="38752" x="9505950" y="4514850"/>
          <p14:tracePt t="38768" x="9505950" y="4432300"/>
          <p14:tracePt t="38784" x="9505950" y="4368800"/>
          <p14:tracePt t="38799" x="9505950" y="4330700"/>
          <p14:tracePt t="38816" x="9505950" y="4311650"/>
          <p14:tracePt t="38879" x="9505950" y="4318000"/>
          <p14:tracePt t="38887" x="9518650" y="4349750"/>
          <p14:tracePt t="38899" x="9518650" y="4381500"/>
          <p14:tracePt t="38916" x="9518650" y="4438650"/>
          <p14:tracePt t="38932" x="9518650" y="4464050"/>
          <p14:tracePt t="38949" x="9518650" y="4470400"/>
          <p14:tracePt t="38966" x="9518650" y="4476750"/>
          <p14:tracePt t="39017" x="9512300" y="4457700"/>
          <p14:tracePt t="39035" x="9499600" y="4400550"/>
          <p14:tracePt t="39049" x="9493250" y="4362450"/>
          <p14:tracePt t="39066" x="9493250" y="4337050"/>
          <p14:tracePt t="39143" x="9493250" y="4356100"/>
          <p14:tracePt t="39152" x="9493250" y="4387850"/>
          <p14:tracePt t="39166" x="9493250" y="4406900"/>
          <p14:tracePt t="39183" x="9493250" y="4451350"/>
          <p14:tracePt t="39199" x="9493250" y="4464050"/>
          <p14:tracePt t="39263" x="9493250" y="4445000"/>
          <p14:tracePt t="39273" x="9493250" y="4432300"/>
          <p14:tracePt t="39283" x="9493250" y="4425950"/>
          <p14:tracePt t="39299" x="9493250" y="4400550"/>
          <p14:tracePt t="39316" x="9493250" y="4387850"/>
          <p14:tracePt t="39367" x="9493250" y="4400550"/>
          <p14:tracePt t="39375" x="9493250" y="4432300"/>
          <p14:tracePt t="39383" x="9493250" y="4483100"/>
          <p14:tracePt t="39399" x="9493250" y="4533900"/>
          <p14:tracePt t="39416" x="9493250" y="4565650"/>
          <p14:tracePt t="39432" x="9493250" y="4572000"/>
          <p14:tracePt t="39487" x="9493250" y="4540250"/>
          <p14:tracePt t="39495" x="9480550" y="4502150"/>
          <p14:tracePt t="39503" x="9467850" y="4470400"/>
          <p14:tracePt t="39516" x="9461500" y="4425950"/>
          <p14:tracePt t="39532" x="9455150" y="4400550"/>
          <p14:tracePt t="39549" x="9455150" y="4394200"/>
          <p14:tracePt t="39566" x="9455150" y="4387850"/>
          <p14:tracePt t="39607" x="9455150" y="4400550"/>
          <p14:tracePt t="39616" x="9455150" y="4432300"/>
          <p14:tracePt t="39632" x="9455150" y="4483100"/>
          <p14:tracePt t="39649" x="9455150" y="4502150"/>
          <p14:tracePt t="39712" x="9455150" y="4489450"/>
          <p14:tracePt t="39728" x="9455150" y="4438650"/>
          <p14:tracePt t="39743" x="9455150" y="4387850"/>
          <p14:tracePt t="39759" x="9455150" y="4349750"/>
          <p14:tracePt t="39791" x="9455150" y="4337050"/>
          <p14:tracePt t="39831" x="9455150" y="4362450"/>
          <p14:tracePt t="39839" x="9455150" y="4400550"/>
          <p14:tracePt t="39849" x="9455150" y="4432300"/>
          <p14:tracePt t="39866" x="9455150" y="4489450"/>
          <p14:tracePt t="39883" x="9455150" y="4495800"/>
          <p14:tracePt t="39899" x="9455150" y="4502150"/>
          <p14:tracePt t="39935" x="9461500" y="4489450"/>
          <p14:tracePt t="39949" x="9461500" y="4470400"/>
          <p14:tracePt t="39966" x="9461500" y="4451350"/>
          <p14:tracePt t="39982" x="9461500" y="4438650"/>
          <p14:tracePt t="40047" x="9461500" y="4470400"/>
          <p14:tracePt t="40055" x="9467850" y="4502150"/>
          <p14:tracePt t="40066" x="9467850" y="4514850"/>
          <p14:tracePt t="40083" x="9480550" y="4540250"/>
          <p14:tracePt t="40099" x="9480550" y="4546600"/>
          <p14:tracePt t="40151" x="9480550" y="4533900"/>
          <p14:tracePt t="40160" x="9480550" y="4514850"/>
          <p14:tracePt t="40169" x="9480550" y="4495800"/>
          <p14:tracePt t="40183" x="9480550" y="4476750"/>
          <p14:tracePt t="40239" x="9486900" y="4476750"/>
          <p14:tracePt t="40255" x="9493250" y="4495800"/>
          <p14:tracePt t="40263" x="9499600" y="4514850"/>
          <p14:tracePt t="40271" x="9499600" y="4521200"/>
          <p14:tracePt t="40283" x="9499600" y="4540250"/>
          <p14:tracePt t="40299" x="9499600" y="4546600"/>
          <p14:tracePt t="40359" x="9499600" y="4552950"/>
          <p14:tracePt t="40408" x="9505950" y="4552950"/>
          <p14:tracePt t="40528" x="9512300" y="4552950"/>
          <p14:tracePt t="40552" x="9518650" y="4552950"/>
          <p14:tracePt t="40567" x="9518650" y="4565650"/>
          <p14:tracePt t="40576" x="9518650" y="4572000"/>
          <p14:tracePt t="40591" x="9525000" y="4578350"/>
          <p14:tracePt t="42504" x="9531350" y="4578350"/>
          <p14:tracePt t="42520" x="9531350" y="4603750"/>
          <p14:tracePt t="42536" x="9531350" y="4622800"/>
          <p14:tracePt t="42551" x="9531350" y="4641850"/>
          <p14:tracePt t="42567" x="9531350" y="4654550"/>
          <p14:tracePt t="42584" x="9531350" y="4673600"/>
          <p14:tracePt t="42617" x="9531350" y="4679950"/>
          <p14:tracePt t="42688" x="9531350" y="4667250"/>
          <p14:tracePt t="42701" x="9525000" y="4648200"/>
          <p14:tracePt t="42717" x="9505950" y="4597400"/>
          <p14:tracePt t="42734" x="9505950" y="4565650"/>
          <p14:tracePt t="42750" x="9499600" y="4521200"/>
          <p14:tracePt t="42767" x="9493250" y="4470400"/>
          <p14:tracePt t="42784" x="9486900" y="4438650"/>
          <p14:tracePt t="42800" x="9486900" y="4425950"/>
          <p14:tracePt t="42817" x="9486900" y="4413250"/>
          <p14:tracePt t="42834" x="9480550" y="4400550"/>
          <p14:tracePt t="42850" x="9474200" y="4400550"/>
          <p14:tracePt t="42976" x="9474200" y="4406900"/>
          <p14:tracePt t="42992" x="9480550" y="4464050"/>
          <p14:tracePt t="43004" x="9493250" y="4502150"/>
          <p14:tracePt t="43017" x="9493250" y="4552950"/>
          <p14:tracePt t="43033" x="9493250" y="4578350"/>
          <p14:tracePt t="43050" x="9499600" y="4578350"/>
          <p14:tracePt t="43160" x="9499600" y="4552950"/>
          <p14:tracePt t="43176" x="9499600" y="4508500"/>
          <p14:tracePt t="43192" x="9499600" y="4438650"/>
          <p14:tracePt t="43204" x="9499600" y="4432300"/>
          <p14:tracePt t="43217" x="9499600" y="4394200"/>
          <p14:tracePt t="43234" x="9499600" y="4362450"/>
          <p14:tracePt t="43328" x="9499600" y="4375150"/>
          <p14:tracePt t="43344" x="9499600" y="4425950"/>
          <p14:tracePt t="43360" x="9499600" y="4495800"/>
          <p14:tracePt t="43376" x="9499600" y="4533900"/>
          <p14:tracePt t="43389" x="9499600" y="4540250"/>
          <p14:tracePt t="43400" x="9499600" y="4552950"/>
          <p14:tracePt t="43472" x="9499600" y="4527550"/>
          <p14:tracePt t="43488" x="9499600" y="4489450"/>
          <p14:tracePt t="43504" x="9499600" y="4445000"/>
          <p14:tracePt t="43519" x="9499600" y="4425950"/>
          <p14:tracePt t="43535" x="9499600" y="4419600"/>
          <p14:tracePt t="43640" x="9499600" y="4432300"/>
          <p14:tracePt t="43656" x="9499600" y="4457700"/>
          <p14:tracePt t="43672" x="9499600" y="4476750"/>
          <p14:tracePt t="43687" x="9499600" y="4489450"/>
          <p14:tracePt t="43776" x="9486900" y="4483100"/>
          <p14:tracePt t="43792" x="9486900" y="4470400"/>
          <p14:tracePt t="43805" x="9486900" y="4457700"/>
          <p14:tracePt t="43817" x="9486900" y="4445000"/>
          <p14:tracePt t="43834" x="9486900" y="4432300"/>
          <p14:tracePt t="43920" x="9486900" y="4438650"/>
          <p14:tracePt t="43935" x="9486900" y="4476750"/>
          <p14:tracePt t="43951" x="9486900" y="4527550"/>
          <p14:tracePt t="43967" x="9486900" y="4552950"/>
          <p14:tracePt t="43984" x="9486900" y="4572000"/>
          <p14:tracePt t="44096" x="9486900" y="4565650"/>
          <p14:tracePt t="44296" x="9493250" y="4565650"/>
          <p14:tracePt t="44311" x="9512300" y="4559300"/>
          <p14:tracePt t="44319" x="9525000" y="4552950"/>
          <p14:tracePt t="44334" x="9531350" y="4540250"/>
          <p14:tracePt t="44351" x="9550400" y="4495800"/>
          <p14:tracePt t="44367" x="9550400" y="4476750"/>
          <p14:tracePt t="46224" x="9563100" y="4476750"/>
          <p14:tracePt t="46240" x="9594850" y="4476750"/>
          <p14:tracePt t="46255" x="9632950" y="4476750"/>
          <p14:tracePt t="46268" x="9639300" y="4476750"/>
          <p14:tracePt t="46285" x="9645650" y="4476750"/>
          <p14:tracePt t="46301" x="9652000" y="4476750"/>
          <p14:tracePt t="46496" x="9658350" y="4476750"/>
          <p14:tracePt t="46512" x="9645650" y="4502150"/>
          <p14:tracePt t="46527" x="9639300" y="4508500"/>
          <p14:tracePt t="46551" x="9632950" y="4521200"/>
          <p14:tracePt t="46568" x="9626600" y="4521200"/>
          <p14:tracePt t="46585" x="9620250" y="4521200"/>
          <p14:tracePt t="46601" x="9601200" y="4521200"/>
          <p14:tracePt t="46618" x="9588500" y="4521200"/>
          <p14:tracePt t="47264" x="9582150" y="4521200"/>
          <p14:tracePt t="47280" x="9556750" y="4521200"/>
          <p14:tracePt t="47291" x="9544050" y="4521200"/>
          <p14:tracePt t="47319" x="9531350" y="4514850"/>
          <p14:tracePt t="48944" x="9531350" y="4508500"/>
          <p14:tracePt t="48960" x="9493250" y="4508500"/>
          <p14:tracePt t="48985" x="9486900" y="4508500"/>
          <p14:tracePt t="49002" x="9474200" y="4508500"/>
          <p14:tracePt t="49019" x="9467850" y="4508500"/>
          <p14:tracePt t="49035" x="9461500" y="4508500"/>
          <p14:tracePt t="49816" x="9455150" y="4514850"/>
          <p14:tracePt t="51640" x="9467850" y="4521200"/>
          <p14:tracePt t="51655" x="9493250" y="4521200"/>
          <p14:tracePt t="51671" x="9518650" y="4521200"/>
          <p14:tracePt t="51687" x="9550400" y="4514850"/>
          <p14:tracePt t="51703" x="9575800" y="4514850"/>
          <p14:tracePt t="51720" x="9588500" y="4514850"/>
          <p14:tracePt t="51736" x="9601200" y="4514850"/>
          <p14:tracePt t="51770" x="9607550" y="4514850"/>
          <p14:tracePt t="51786" x="9613900" y="4514850"/>
          <p14:tracePt t="51803" x="9626600" y="4514850"/>
          <p14:tracePt t="51820" x="9639300" y="4514850"/>
          <p14:tracePt t="51837" x="9658350" y="4508500"/>
          <p14:tracePt t="51870" x="9664700" y="4508500"/>
          <p14:tracePt t="53431" x="9652000" y="4508500"/>
          <p14:tracePt t="53439" x="9620250" y="4508500"/>
          <p14:tracePt t="53447" x="9588500" y="4508500"/>
          <p14:tracePt t="53455" x="9575800" y="4508500"/>
          <p14:tracePt t="53470" x="9556750" y="4508500"/>
          <p14:tracePt t="53487" x="9531350" y="4508500"/>
          <p14:tracePt t="53503" x="9525000" y="4508500"/>
          <p14:tracePt t="53543" x="9525000" y="4514850"/>
          <p14:tracePt t="53575" x="9525000" y="4521200"/>
          <p14:tracePt t="53583" x="9525000" y="4527550"/>
          <p14:tracePt t="53591" x="9525000" y="4540250"/>
          <p14:tracePt t="53607" x="9537700" y="4552950"/>
          <p14:tracePt t="53620" x="9544050" y="4552950"/>
          <p14:tracePt t="53637" x="9569450" y="4559300"/>
          <p14:tracePt t="53654" x="9588500" y="4559300"/>
          <p14:tracePt t="53670" x="9613900" y="4559300"/>
          <p14:tracePt t="53687" x="9639300" y="4559300"/>
          <p14:tracePt t="53704" x="9690100" y="4559300"/>
          <p14:tracePt t="53720" x="9734550" y="4559300"/>
          <p14:tracePt t="53737" x="9766300" y="4559300"/>
          <p14:tracePt t="53754" x="9772650" y="4552950"/>
          <p14:tracePt t="53770" x="9785350" y="4527550"/>
          <p14:tracePt t="53787" x="9785350" y="4476750"/>
          <p14:tracePt t="53803" x="9785350" y="4438650"/>
          <p14:tracePt t="53820" x="9785350" y="4394200"/>
          <p14:tracePt t="53837" x="9785350" y="4387850"/>
          <p14:tracePt t="53854" x="9785350" y="4381500"/>
          <p14:tracePt t="53936" x="9785350" y="4400550"/>
          <p14:tracePt t="53952" x="9785350" y="4451350"/>
          <p14:tracePt t="53967" x="9785350" y="4495800"/>
          <p14:tracePt t="53978" x="9785350" y="4514850"/>
          <p14:tracePt t="54015" x="9785350" y="4527550"/>
          <p14:tracePt t="54031" x="9779000" y="4527550"/>
          <p14:tracePt t="54047" x="9753600" y="4514850"/>
          <p14:tracePt t="54055" x="9728200" y="4495800"/>
          <p14:tracePt t="54070" x="9702800" y="4445000"/>
          <p14:tracePt t="54087" x="9671050" y="4394200"/>
          <p14:tracePt t="54104" x="9664700" y="4337050"/>
          <p14:tracePt t="54120" x="9639300" y="4279900"/>
          <p14:tracePt t="54137" x="9639300" y="4260850"/>
          <p14:tracePt t="54154" x="9639300" y="4254500"/>
          <p14:tracePt t="54192" x="9639300" y="4267200"/>
          <p14:tracePt t="54207" x="9639300" y="4375150"/>
          <p14:tracePt t="54223" x="9639300" y="4514850"/>
          <p14:tracePt t="54240" x="9613900" y="4603750"/>
          <p14:tracePt t="54254" x="9601200" y="4622800"/>
          <p14:tracePt t="54271" x="9588500" y="4641850"/>
          <p14:tracePt t="54312" x="9588500" y="4635500"/>
          <p14:tracePt t="54328" x="9575800" y="4597400"/>
          <p14:tracePt t="54340" x="9575800" y="4572000"/>
          <p14:tracePt t="54354" x="9569450" y="4546600"/>
          <p14:tracePt t="54371" x="9569450" y="4540250"/>
          <p14:tracePt t="55664" x="9563100" y="4546600"/>
          <p14:tracePt t="55680" x="9556750" y="4565650"/>
          <p14:tracePt t="55696" x="9544050" y="4572000"/>
          <p14:tracePt t="55712" x="9537700" y="4572000"/>
          <p14:tracePt t="55725" x="9525000" y="4578350"/>
          <p14:tracePt t="55754" x="9512300" y="4578350"/>
          <p14:tracePt t="55771" x="9505950" y="4578350"/>
          <p14:tracePt t="55788" x="9499600" y="4578350"/>
          <p14:tracePt t="55805" x="9486900" y="4578350"/>
          <p14:tracePt t="55821" x="9480550" y="4578350"/>
          <p14:tracePt t="55838" x="9474200" y="4572000"/>
          <p14:tracePt t="55887" x="9467850" y="4565650"/>
          <p14:tracePt t="55927" x="9467850" y="4559300"/>
          <p14:tracePt t="55951" x="9467850" y="4552950"/>
          <p14:tracePt t="56024" x="9467850" y="4540250"/>
          <p14:tracePt t="56088" x="9474200" y="4540250"/>
          <p14:tracePt t="56104" x="9486900" y="4533900"/>
          <p14:tracePt t="56122" x="9499600" y="4527550"/>
          <p14:tracePt t="56138" x="9499600" y="4521200"/>
          <p14:tracePt t="56154" x="9512300" y="4521200"/>
          <p14:tracePt t="56171" x="9512300" y="4508500"/>
          <p14:tracePt t="56188" x="9512300" y="4502150"/>
          <p14:tracePt t="56320" x="9512300" y="4521200"/>
          <p14:tracePt t="56336" x="9512300" y="4540250"/>
          <p14:tracePt t="56351" x="9512300" y="4559300"/>
          <p14:tracePt t="56439" x="9505950" y="4552950"/>
          <p14:tracePt t="56447" x="9499600" y="4552950"/>
          <p14:tracePt t="56455" x="9499600" y="4540250"/>
          <p14:tracePt t="56471" x="9499600" y="4533900"/>
          <p14:tracePt t="56488" x="9499600" y="4527550"/>
          <p14:tracePt t="57024" x="9505950" y="4521200"/>
          <p14:tracePt t="57040" x="9563100" y="4521200"/>
          <p14:tracePt t="57056" x="9664700" y="4508500"/>
          <p14:tracePt t="57071" x="9740900" y="4495800"/>
          <p14:tracePt t="57088" x="9810750" y="4483100"/>
          <p14:tracePt t="57105" x="9893300" y="4483100"/>
          <p14:tracePt t="57121" x="9963150" y="4483100"/>
          <p14:tracePt t="57138" x="10001250" y="4483100"/>
          <p14:tracePt t="57155" x="10007600" y="4483100"/>
          <p14:tracePt t="57171" x="10026650" y="4483100"/>
          <p14:tracePt t="57188" x="10045700" y="4483100"/>
          <p14:tracePt t="57205" x="10052050" y="4483100"/>
          <p14:tracePt t="57221" x="10077450" y="4483100"/>
          <p14:tracePt t="57238" x="10102850" y="4483100"/>
          <p14:tracePt t="57255" x="10140950" y="4483100"/>
          <p14:tracePt t="57271" x="10147300" y="4483100"/>
          <p14:tracePt t="57288" x="10166350" y="4483100"/>
          <p14:tracePt t="57305" x="10191750" y="4483100"/>
          <p14:tracePt t="57321" x="10242550" y="4483100"/>
          <p14:tracePt t="57338" x="10325100" y="4483100"/>
          <p14:tracePt t="57355" x="10414000" y="4483100"/>
          <p14:tracePt t="57371" x="10439400" y="4483100"/>
          <p14:tracePt t="57808" x="10445750" y="4489450"/>
          <p14:tracePt t="57824" x="10445750" y="4527550"/>
          <p14:tracePt t="57839" x="10445750" y="4578350"/>
          <p14:tracePt t="57855" x="10445750" y="4616450"/>
          <p14:tracePt t="57872" x="10414000" y="4641850"/>
          <p14:tracePt t="57888" x="10350500" y="4667250"/>
          <p14:tracePt t="57905" x="10267950" y="4705350"/>
          <p14:tracePt t="57922" x="10198100" y="4718050"/>
          <p14:tracePt t="57938" x="10160000" y="4730750"/>
          <p14:tracePt t="57955" x="10121900" y="4730750"/>
          <p14:tracePt t="57972" x="10090150" y="4724400"/>
          <p14:tracePt t="57988" x="10058400" y="4699000"/>
          <p14:tracePt t="58005" x="10026650" y="4667250"/>
          <p14:tracePt t="58022" x="10007600" y="4641850"/>
          <p14:tracePt t="58038" x="9994900" y="4622800"/>
          <p14:tracePt t="58055" x="9988550" y="4591050"/>
          <p14:tracePt t="58072" x="9975850" y="4565650"/>
          <p14:tracePt t="58088" x="9975850" y="4527550"/>
          <p14:tracePt t="58105" x="9975850" y="4495800"/>
          <p14:tracePt t="58122" x="9975850" y="4457700"/>
          <p14:tracePt t="58138" x="9975850" y="4432300"/>
          <p14:tracePt t="58155" x="9975850" y="4387850"/>
          <p14:tracePt t="58172" x="9975850" y="4337050"/>
          <p14:tracePt t="58188" x="10020300" y="4286250"/>
          <p14:tracePt t="58205" x="10083800" y="4229100"/>
          <p14:tracePt t="58222" x="10140950" y="4203700"/>
          <p14:tracePt t="58239" x="10229850" y="4191000"/>
          <p14:tracePt t="58255" x="10274300" y="4184650"/>
          <p14:tracePt t="58272" x="10325100" y="4184650"/>
          <p14:tracePt t="58288" x="10407650" y="4184650"/>
          <p14:tracePt t="58305" x="10471150" y="4184650"/>
          <p14:tracePt t="58322" x="10534650" y="4197350"/>
          <p14:tracePt t="58338" x="10585450" y="4229100"/>
          <p14:tracePt t="58355" x="10629900" y="4267200"/>
          <p14:tracePt t="58372" x="10668000" y="4318000"/>
          <p14:tracePt t="58388" x="10687050" y="4394200"/>
          <p14:tracePt t="58405" x="10693400" y="4457700"/>
          <p14:tracePt t="58422" x="10693400" y="4508500"/>
          <p14:tracePt t="58439" x="10693400" y="4622800"/>
          <p14:tracePt t="58455" x="10668000" y="4686300"/>
          <p14:tracePt t="58472" x="10610850" y="4737100"/>
          <p14:tracePt t="58489" x="10496550" y="4794250"/>
          <p14:tracePt t="58505" x="10388600" y="4819650"/>
          <p14:tracePt t="58522" x="10248900" y="4819650"/>
          <p14:tracePt t="58539" x="10115550" y="4819650"/>
          <p14:tracePt t="58555" x="9975850" y="4819650"/>
          <p14:tracePt t="58572" x="9886950" y="4813300"/>
          <p14:tracePt t="58589" x="9817100" y="4787900"/>
          <p14:tracePt t="58605" x="9779000" y="4775200"/>
          <p14:tracePt t="58622" x="9753600" y="4737100"/>
          <p14:tracePt t="58639" x="9715500" y="4667250"/>
          <p14:tracePt t="58655" x="9696450" y="4622800"/>
          <p14:tracePt t="58672" x="9683750" y="4565650"/>
          <p14:tracePt t="58689" x="9671050" y="4495800"/>
          <p14:tracePt t="58705" x="9664700" y="4445000"/>
          <p14:tracePt t="58722" x="9664700" y="4375150"/>
          <p14:tracePt t="58739" x="9664700" y="4305300"/>
          <p14:tracePt t="58755" x="9664700" y="4235450"/>
          <p14:tracePt t="58772" x="9664700" y="4184650"/>
          <p14:tracePt t="58788" x="9671050" y="4133850"/>
          <p14:tracePt t="58805" x="9740900" y="4108450"/>
          <p14:tracePt t="58822" x="9804400" y="4089400"/>
          <p14:tracePt t="58839" x="9893300" y="4076700"/>
          <p14:tracePt t="58855" x="9982200" y="4064000"/>
          <p14:tracePt t="58872" x="10033000" y="4064000"/>
          <p14:tracePt t="58889" x="10090150" y="4051300"/>
          <p14:tracePt t="58905" x="10140950" y="4051300"/>
          <p14:tracePt t="58922" x="10191750" y="4051300"/>
          <p14:tracePt t="58939" x="10242550" y="4051300"/>
          <p14:tracePt t="58955" x="10299700" y="4095750"/>
          <p14:tracePt t="58972" x="10356850" y="4133850"/>
          <p14:tracePt t="58989" x="10439400" y="4203700"/>
          <p14:tracePt t="59005" x="10471150" y="4241800"/>
          <p14:tracePt t="59022" x="10490200" y="4298950"/>
          <p14:tracePt t="59039" x="10515600" y="4375150"/>
          <p14:tracePt t="59055" x="10528300" y="4445000"/>
          <p14:tracePt t="59072" x="10528300" y="4495800"/>
          <p14:tracePt t="59089" x="10528300" y="4552950"/>
          <p14:tracePt t="59105" x="10509250" y="4610100"/>
          <p14:tracePt t="59122" x="10483850" y="4654550"/>
          <p14:tracePt t="59139" x="10426700" y="4711700"/>
          <p14:tracePt t="59155" x="10363200" y="4756150"/>
          <p14:tracePt t="59172" x="10274300" y="4781550"/>
          <p14:tracePt t="59189" x="10179050" y="4819650"/>
          <p14:tracePt t="59206" x="10077450" y="4832350"/>
          <p14:tracePt t="59222" x="10007600" y="4832350"/>
          <p14:tracePt t="59239" x="9918700" y="4832350"/>
          <p14:tracePt t="59255" x="9874250" y="4794250"/>
          <p14:tracePt t="59272" x="9817100" y="4724400"/>
          <p14:tracePt t="59289" x="9791700" y="4629150"/>
          <p14:tracePt t="59305" x="9779000" y="4527550"/>
          <p14:tracePt t="59322" x="9779000" y="4445000"/>
          <p14:tracePt t="59339" x="9753600" y="4337050"/>
          <p14:tracePt t="59355" x="9753600" y="4273550"/>
          <p14:tracePt t="59372" x="9753600" y="4210050"/>
          <p14:tracePt t="59389" x="9766300" y="4171950"/>
          <p14:tracePt t="59406" x="9848850" y="4108450"/>
          <p14:tracePt t="59423" x="10033000" y="4051300"/>
          <p14:tracePt t="59439" x="10153650" y="4006850"/>
          <p14:tracePt t="59456" x="10261600" y="3981450"/>
          <p14:tracePt t="59472" x="10344150" y="3981450"/>
          <p14:tracePt t="59489" x="10420350" y="3981450"/>
          <p14:tracePt t="59506" x="10477500" y="4000500"/>
          <p14:tracePt t="59522" x="10521950" y="4044950"/>
          <p14:tracePt t="59539" x="10566400" y="4108450"/>
          <p14:tracePt t="59556" x="10604500" y="4235450"/>
          <p14:tracePt t="59572" x="10648950" y="4394200"/>
          <p14:tracePt t="59589" x="10661650" y="4565650"/>
          <p14:tracePt t="59605" x="10661650" y="4679950"/>
          <p14:tracePt t="59622" x="10661650" y="4768850"/>
          <p14:tracePt t="59639" x="10636250" y="4813300"/>
          <p14:tracePt t="59656" x="10572750" y="4813300"/>
          <p14:tracePt t="59672" x="10471150" y="4813300"/>
          <p14:tracePt t="59689" x="10331450" y="4813300"/>
          <p14:tracePt t="59706" x="10179050" y="4794250"/>
          <p14:tracePt t="59722" x="10058400" y="4762500"/>
          <p14:tracePt t="59739" x="9988550" y="4737100"/>
          <p14:tracePt t="59756" x="9956800" y="4705350"/>
          <p14:tracePt t="59772" x="9937750" y="4686300"/>
          <p14:tracePt t="59789" x="9937750" y="4635500"/>
          <p14:tracePt t="59806" x="9937750" y="4597400"/>
          <p14:tracePt t="59823" x="9937750" y="4508500"/>
          <p14:tracePt t="59839" x="9937750" y="4425950"/>
          <p14:tracePt t="59856" x="9944100" y="4349750"/>
          <p14:tracePt t="59873" x="9994900" y="4292600"/>
          <p14:tracePt t="59889" x="10058400" y="4248150"/>
          <p14:tracePt t="59906" x="10153650" y="4222750"/>
          <p14:tracePt t="59922" x="10287000" y="4210050"/>
          <p14:tracePt t="59939" x="10445750" y="4184650"/>
          <p14:tracePt t="59956" x="10617200" y="4184650"/>
          <p14:tracePt t="59972" x="10769600" y="4184650"/>
          <p14:tracePt t="59989" x="10845800" y="4184650"/>
          <p14:tracePt t="60006" x="10890250" y="4184650"/>
          <p14:tracePt t="60023" x="10928350" y="4273550"/>
          <p14:tracePt t="60039" x="10941050" y="4394200"/>
          <p14:tracePt t="60056" x="10941050" y="4578350"/>
          <p14:tracePt t="60072" x="10941050" y="4845050"/>
          <p14:tracePt t="60089" x="10883900" y="5054600"/>
          <p14:tracePt t="60106" x="10795000" y="5200650"/>
          <p14:tracePt t="60122" x="10680700" y="5289550"/>
          <p14:tracePt t="60139" x="10541000" y="5314950"/>
          <p14:tracePt t="60144" x="10471150" y="5314950"/>
          <p14:tracePt t="60156" x="10388600" y="5314950"/>
          <p14:tracePt t="60173" x="10147300" y="5308600"/>
          <p14:tracePt t="60189" x="9874250" y="5207000"/>
          <p14:tracePt t="60206" x="9740900" y="5118100"/>
          <p14:tracePt t="60223" x="9671050" y="4991100"/>
          <p14:tracePt t="60239" x="9671050" y="4889500"/>
          <p14:tracePt t="60257" x="9671050" y="4756150"/>
          <p14:tracePt t="60272" x="9740900" y="4572000"/>
          <p14:tracePt t="60289" x="9829800" y="4483100"/>
          <p14:tracePt t="60306" x="9982200" y="4413250"/>
          <p14:tracePt t="60322" x="10134600" y="4368800"/>
          <p14:tracePt t="60339" x="10325100" y="4349750"/>
          <p14:tracePt t="60356" x="10509250" y="4343400"/>
          <p14:tracePt t="60372" x="10648950" y="4343400"/>
          <p14:tracePt t="60389" x="10744200" y="4343400"/>
          <p14:tracePt t="60406" x="10801350" y="4381500"/>
          <p14:tracePt t="60423" x="10852150" y="4489450"/>
          <p14:tracePt t="60439" x="10877550" y="4641850"/>
          <p14:tracePt t="60456" x="10896600" y="4813300"/>
          <p14:tracePt t="60472" x="10896600" y="4933950"/>
          <p14:tracePt t="60489" x="10864850" y="5010150"/>
          <p14:tracePt t="60506" x="10807700" y="5067300"/>
          <p14:tracePt t="60522" x="10756900" y="5067300"/>
          <p14:tracePt t="60540" x="10668000" y="5067300"/>
          <p14:tracePt t="60556" x="10560050" y="5035550"/>
          <p14:tracePt t="60573" x="10483850" y="4972050"/>
          <p14:tracePt t="60589" x="10452100" y="4908550"/>
          <p14:tracePt t="60606" x="10433050" y="4870450"/>
          <p14:tracePt t="60623" x="10433050" y="4800600"/>
          <p14:tracePt t="60639" x="10433050" y="4762500"/>
          <p14:tracePt t="60656" x="10433050" y="4718050"/>
          <p14:tracePt t="60673" x="10483850" y="4673600"/>
          <p14:tracePt t="60689" x="10553700" y="4635500"/>
          <p14:tracePt t="60706" x="10629900" y="4597400"/>
          <p14:tracePt t="60723" x="10699750" y="4584700"/>
          <p14:tracePt t="60739" x="10756900" y="4572000"/>
          <p14:tracePt t="60756" x="10775950" y="4572000"/>
          <p14:tracePt t="60773" x="10782300" y="4572000"/>
          <p14:tracePt t="60816" x="10788650" y="4591050"/>
          <p14:tracePt t="60824" x="10782300" y="4610100"/>
          <p14:tracePt t="60832" x="10756900" y="4635500"/>
          <p14:tracePt t="60840" x="10731500" y="4673600"/>
          <p14:tracePt t="60856" x="10687050" y="4718050"/>
          <p14:tracePt t="60873" x="10598150" y="4768850"/>
          <p14:tracePt t="60889" x="10496550" y="4787900"/>
          <p14:tracePt t="60906" x="10363200" y="4806950"/>
          <p14:tracePt t="60922" x="10179050" y="4806950"/>
          <p14:tracePt t="60939" x="10026650" y="4806950"/>
          <p14:tracePt t="60956" x="9906000" y="4781550"/>
          <p14:tracePt t="60972" x="9836150" y="4743450"/>
          <p14:tracePt t="60989" x="9804400" y="4711700"/>
          <p14:tracePt t="61006" x="9798050" y="4692650"/>
          <p14:tracePt t="61022" x="9798050" y="4648200"/>
          <p14:tracePt t="61039" x="9798050" y="4641850"/>
          <p14:tracePt t="61056" x="9798050" y="4622800"/>
          <p14:tracePt t="61073" x="9798050" y="4610100"/>
          <p14:tracePt t="61089" x="9798050" y="4591050"/>
          <p14:tracePt t="61106" x="9798050" y="4584700"/>
          <p14:tracePt t="61151" x="9798050" y="4572000"/>
          <p14:tracePt t="61680" x="9779000" y="4572000"/>
          <p14:tracePt t="61694" x="9753600" y="4572000"/>
          <p14:tracePt t="61706" x="9696450" y="4572000"/>
          <p14:tracePt t="61723" x="9645650" y="4572000"/>
          <p14:tracePt t="61740" x="9448800" y="4572000"/>
          <p14:tracePt t="61756" x="8896350" y="4572000"/>
          <p14:tracePt t="61773" x="8382000" y="4470400"/>
          <p14:tracePt t="62136" x="8369300" y="4457700"/>
          <p14:tracePt t="62176" x="8356600" y="4451350"/>
          <p14:tracePt t="62192" x="8350250" y="4451350"/>
          <p14:tracePt t="62208" x="8318500" y="4445000"/>
          <p14:tracePt t="62223" x="8286750" y="4445000"/>
          <p14:tracePt t="62240" x="8286750" y="4438650"/>
          <p14:tracePt t="62256" x="8280400" y="4432300"/>
          <p14:tracePt t="64360" x="8267700" y="4425950"/>
          <p14:tracePt t="64376" x="8147050" y="4425950"/>
          <p14:tracePt t="64390" x="7797800" y="4597400"/>
          <p14:tracePt t="64407" x="7315200" y="4832350"/>
          <p14:tracePt t="64424" x="6781800" y="5073650"/>
          <p14:tracePt t="64440" x="6273800" y="5289550"/>
          <p14:tracePt t="64457" x="5772150" y="5429250"/>
          <p14:tracePt t="64474" x="5207000" y="5568950"/>
          <p14:tracePt t="64490" x="4737100" y="5594350"/>
          <p14:tracePt t="64507" x="4394200" y="5638800"/>
          <p14:tracePt t="64524" x="4184650" y="5638800"/>
          <p14:tracePt t="64540" x="4102100" y="5638800"/>
          <p14:tracePt t="64557" x="4095750" y="5638800"/>
          <p14:tracePt t="66112" x="0" y="0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59979" y="2047934"/>
            <a:ext cx="10220961" cy="36933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mtClean="0"/>
          </a:p>
          <a:p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Median</a:t>
            </a:r>
            <a:r>
              <a:rPr lang="ar-EG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الوسيط      </a:t>
            </a:r>
          </a:p>
          <a:p>
            <a:endParaRPr lang="ar-EG" sz="2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EG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endParaRPr lang="ar-EG" sz="2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6290812" y="3829756"/>
            <a:ext cx="616014" cy="61796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6020275"/>
              </p:ext>
            </p:extLst>
          </p:nvPr>
        </p:nvGraphicFramePr>
        <p:xfrm>
          <a:off x="5776913" y="4773613"/>
          <a:ext cx="1579562" cy="347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0" name="Equation" r:id="rId4" imgW="812520" imgH="177480" progId="Equation.DSMT4">
                  <p:embed/>
                </p:oleObj>
              </mc:Choice>
              <mc:Fallback>
                <p:oleObj name="Equation" r:id="rId4" imgW="812520" imgH="177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776913" y="4773613"/>
                        <a:ext cx="1579562" cy="3476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9725862"/>
              </p:ext>
            </p:extLst>
          </p:nvPr>
        </p:nvGraphicFramePr>
        <p:xfrm>
          <a:off x="2728419" y="2938230"/>
          <a:ext cx="8103001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8584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3402333321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7557984"/>
              </p:ext>
            </p:extLst>
          </p:nvPr>
        </p:nvGraphicFramePr>
        <p:xfrm>
          <a:off x="2810938" y="3872485"/>
          <a:ext cx="8103001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8584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3402333321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909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3282"/>
    </mc:Choice>
    <mc:Fallback xmlns="">
      <p:transition advTm="10328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088" x="495300" y="5607050"/>
          <p14:tracePt t="17152" x="495300" y="5600700"/>
          <p14:tracePt t="17160" x="495300" y="5581650"/>
          <p14:tracePt t="17169" x="495300" y="5556250"/>
          <p14:tracePt t="17186" x="565150" y="5467350"/>
          <p14:tracePt t="17202" x="692150" y="5295900"/>
          <p14:tracePt t="17219" x="882650" y="5048250"/>
          <p14:tracePt t="17236" x="1181100" y="4857750"/>
          <p14:tracePt t="17252" x="1485900" y="4673600"/>
          <p14:tracePt t="17269" x="1695450" y="4514850"/>
          <p14:tracePt t="17286" x="1816100" y="4419600"/>
          <p14:tracePt t="17302" x="1930400" y="4324350"/>
          <p14:tracePt t="17319" x="2006600" y="4235450"/>
          <p14:tracePt t="17336" x="2082800" y="4089400"/>
          <p14:tracePt t="17353" x="2108200" y="4006850"/>
          <p14:tracePt t="17369" x="2139950" y="3905250"/>
          <p14:tracePt t="17386" x="2159000" y="3829050"/>
          <p14:tracePt t="17402" x="2165350" y="3810000"/>
          <p14:tracePt t="17419" x="2184400" y="3784600"/>
          <p14:tracePt t="17436" x="2190750" y="3771900"/>
          <p14:tracePt t="17452" x="2197100" y="3771900"/>
          <p14:tracePt t="17469" x="2228850" y="3765550"/>
          <p14:tracePt t="17486" x="2317750" y="3740150"/>
          <p14:tracePt t="17503" x="2438400" y="3695700"/>
          <p14:tracePt t="17519" x="2603500" y="3657600"/>
          <p14:tracePt t="17536" x="2851150" y="3581400"/>
          <p14:tracePt t="17552" x="2959100" y="3530600"/>
          <p14:tracePt t="17569" x="3035300" y="3479800"/>
          <p14:tracePt t="17586" x="3079750" y="3448050"/>
          <p14:tracePt t="17603" x="3111500" y="3416300"/>
          <p14:tracePt t="17619" x="3149600" y="3384550"/>
          <p14:tracePt t="17636" x="3155950" y="3371850"/>
          <p14:tracePt t="17653" x="3168650" y="3352800"/>
          <p14:tracePt t="17669" x="3175000" y="3340100"/>
          <p14:tracePt t="17686" x="3187700" y="3314700"/>
          <p14:tracePt t="17703" x="3206750" y="3302000"/>
          <p14:tracePt t="17719" x="3219450" y="3282950"/>
          <p14:tracePt t="17736" x="3244850" y="3263900"/>
          <p14:tracePt t="17753" x="3257550" y="3251200"/>
          <p14:tracePt t="17769" x="3276600" y="3244850"/>
          <p14:tracePt t="17786" x="3289300" y="3238500"/>
          <p14:tracePt t="17803" x="3302000" y="3238500"/>
          <p14:tracePt t="17819" x="3327400" y="3238500"/>
          <p14:tracePt t="17836" x="3346450" y="3238500"/>
          <p14:tracePt t="17853" x="3384550" y="3238500"/>
          <p14:tracePt t="17869" x="3448050" y="3238500"/>
          <p14:tracePt t="17886" x="3549650" y="3238500"/>
          <p14:tracePt t="17903" x="3651250" y="3238500"/>
          <p14:tracePt t="17919" x="3778250" y="3244850"/>
          <p14:tracePt t="17936" x="3829050" y="3257550"/>
          <p14:tracePt t="17953" x="3873500" y="3263900"/>
          <p14:tracePt t="17969" x="3886200" y="3263900"/>
          <p14:tracePt t="18024" x="3898900" y="3263900"/>
          <p14:tracePt t="18032" x="3930650" y="3263900"/>
          <p14:tracePt t="18040" x="3981450" y="3263900"/>
          <p14:tracePt t="18053" x="4032250" y="3263900"/>
          <p14:tracePt t="18069" x="4165600" y="3263900"/>
          <p14:tracePt t="18086" x="4298950" y="3263900"/>
          <p14:tracePt t="18103" x="4425950" y="3263900"/>
          <p14:tracePt t="18119" x="4584700" y="3263900"/>
          <p14:tracePt t="18136" x="4692650" y="3263900"/>
          <p14:tracePt t="18153" x="4819650" y="3289300"/>
          <p14:tracePt t="18169" x="4972050" y="3308350"/>
          <p14:tracePt t="18186" x="5181600" y="3340100"/>
          <p14:tracePt t="18203" x="5416550" y="3352800"/>
          <p14:tracePt t="18219" x="5746750" y="3352800"/>
          <p14:tracePt t="18236" x="6121400" y="3397250"/>
          <p14:tracePt t="18253" x="6388100" y="3416300"/>
          <p14:tracePt t="18269" x="6584950" y="3429000"/>
          <p14:tracePt t="18286" x="6737350" y="3429000"/>
          <p14:tracePt t="18303" x="6877050" y="3441700"/>
          <p14:tracePt t="18319" x="6959600" y="3441700"/>
          <p14:tracePt t="18336" x="7194550" y="3441700"/>
          <p14:tracePt t="18353" x="7385050" y="3441700"/>
          <p14:tracePt t="18369" x="7594600" y="3441700"/>
          <p14:tracePt t="18386" x="7835900" y="3441700"/>
          <p14:tracePt t="18403" x="8115300" y="3441700"/>
          <p14:tracePt t="18419" x="8394700" y="3441700"/>
          <p14:tracePt t="18436" x="8636000" y="3441700"/>
          <p14:tracePt t="18453" x="8915400" y="3441700"/>
          <p14:tracePt t="18469" x="9124950" y="3441700"/>
          <p14:tracePt t="18486" x="9315450" y="3441700"/>
          <p14:tracePt t="18503" x="9448800" y="3441700"/>
          <p14:tracePt t="18520" x="9550400" y="3441700"/>
          <p14:tracePt t="18536" x="9639300" y="3441700"/>
          <p14:tracePt t="18553" x="9664700" y="3441700"/>
          <p14:tracePt t="18569" x="9683750" y="3441700"/>
          <p14:tracePt t="18586" x="9696450" y="3441700"/>
          <p14:tracePt t="18603" x="9715500" y="3441700"/>
          <p14:tracePt t="18620" x="9753600" y="3441700"/>
          <p14:tracePt t="18636" x="9823450" y="3441700"/>
          <p14:tracePt t="18653" x="9918700" y="3429000"/>
          <p14:tracePt t="18670" x="10026650" y="3416300"/>
          <p14:tracePt t="18686" x="10115550" y="3390900"/>
          <p14:tracePt t="18703" x="10191750" y="3378200"/>
          <p14:tracePt t="18720" x="10217150" y="3365500"/>
          <p14:tracePt t="18736" x="10242550" y="3359150"/>
          <p14:tracePt t="18753" x="10255250" y="3352800"/>
          <p14:tracePt t="18841" x="10210800" y="3340100"/>
          <p14:tracePt t="18849" x="10140950" y="3340100"/>
          <p14:tracePt t="18857" x="10058400" y="3327400"/>
          <p14:tracePt t="18870" x="9975850" y="3327400"/>
          <p14:tracePt t="18887" x="9772650" y="3327400"/>
          <p14:tracePt t="18904" x="9601200" y="3327400"/>
          <p14:tracePt t="18920" x="9436100" y="3327400"/>
          <p14:tracePt t="18937" x="9213850" y="3327400"/>
          <p14:tracePt t="18953" x="9061450" y="3327400"/>
          <p14:tracePt t="18970" x="8858250" y="3327400"/>
          <p14:tracePt t="18987" x="8686800" y="3327400"/>
          <p14:tracePt t="19003" x="8553450" y="3327400"/>
          <p14:tracePt t="19020" x="8464550" y="3327400"/>
          <p14:tracePt t="19037" x="8382000" y="3327400"/>
          <p14:tracePt t="19054" x="8280400" y="3327400"/>
          <p14:tracePt t="19070" x="8128000" y="3327400"/>
          <p14:tracePt t="19087" x="7829550" y="3327400"/>
          <p14:tracePt t="19104" x="7004050" y="3327400"/>
          <p14:tracePt t="19120" x="6724650" y="3327400"/>
          <p14:tracePt t="19137" x="5899150" y="3327400"/>
          <p14:tracePt t="19153" x="5486400" y="3327400"/>
          <p14:tracePt t="19170" x="5264150" y="3308350"/>
          <p14:tracePt t="19187" x="5143500" y="3295650"/>
          <p14:tracePt t="19203" x="5124450" y="3289300"/>
          <p14:tracePt t="19221" x="5118100" y="3289300"/>
          <p14:tracePt t="19237" x="5086350" y="3289300"/>
          <p14:tracePt t="19254" x="5029200" y="3276600"/>
          <p14:tracePt t="19256" x="4978400" y="3263900"/>
          <p14:tracePt t="19270" x="4908550" y="3263900"/>
          <p14:tracePt t="19287" x="4743450" y="3238500"/>
          <p14:tracePt t="19304" x="4470400" y="3194050"/>
          <p14:tracePt t="19320" x="4406900" y="3194050"/>
          <p14:tracePt t="19337" x="4305300" y="3181350"/>
          <p14:tracePt t="19354" x="4279900" y="3181350"/>
          <p14:tracePt t="19441" x="4286250" y="3181350"/>
          <p14:tracePt t="19513" x="4311650" y="3187700"/>
          <p14:tracePt t="19529" x="4324350" y="3187700"/>
          <p14:tracePt t="19537" x="4343400" y="3187700"/>
          <p14:tracePt t="19545" x="4375150" y="3200400"/>
          <p14:tracePt t="19553" x="4413250" y="3213100"/>
          <p14:tracePt t="19570" x="4495800" y="3225800"/>
          <p14:tracePt t="19587" x="4584700" y="3238500"/>
          <p14:tracePt t="19604" x="4635500" y="3238500"/>
          <p14:tracePt t="19620" x="4648200" y="3244850"/>
          <p14:tracePt t="19673" x="4648200" y="3257550"/>
          <p14:tracePt t="19681" x="4622800" y="3302000"/>
          <p14:tracePt t="19689" x="4578350" y="3346450"/>
          <p14:tracePt t="19704" x="4533900" y="3409950"/>
          <p14:tracePt t="19720" x="4330700" y="3568700"/>
          <p14:tracePt t="19737" x="4127500" y="3651250"/>
          <p14:tracePt t="19754" x="3898900" y="3683000"/>
          <p14:tracePt t="19770" x="3676650" y="3695700"/>
          <p14:tracePt t="19787" x="3479800" y="3695700"/>
          <p14:tracePt t="19804" x="3302000" y="3695700"/>
          <p14:tracePt t="19820" x="3168650" y="3708400"/>
          <p14:tracePt t="19837" x="3092450" y="3733800"/>
          <p14:tracePt t="19854" x="3060700" y="3759200"/>
          <p14:tracePt t="19870" x="3041650" y="3771900"/>
          <p14:tracePt t="19887" x="3041650" y="3778250"/>
          <p14:tracePt t="19904" x="3028950" y="3790950"/>
          <p14:tracePt t="19920" x="3028950" y="3810000"/>
          <p14:tracePt t="19937" x="3022600" y="3841750"/>
          <p14:tracePt t="19954" x="3003550" y="3879850"/>
          <p14:tracePt t="19970" x="2940050" y="3962400"/>
          <p14:tracePt t="19987" x="2857500" y="4076700"/>
          <p14:tracePt t="20004" x="2755900" y="4222750"/>
          <p14:tracePt t="20020" x="2660650" y="4375150"/>
          <p14:tracePt t="20037" x="2635250" y="4438650"/>
          <p14:tracePt t="20054" x="2635250" y="4445000"/>
          <p14:tracePt t="20070" x="2635250" y="4451350"/>
          <p14:tracePt t="20088" x="2635250" y="4457700"/>
          <p14:tracePt t="20104" x="2641600" y="4464050"/>
          <p14:tracePt t="20137" x="2647950" y="4464050"/>
          <p14:tracePt t="20154" x="2667000" y="4464050"/>
          <p14:tracePt t="20171" x="2679700" y="4464050"/>
          <p14:tracePt t="20187" x="2698750" y="4445000"/>
          <p14:tracePt t="20204" x="2736850" y="4432300"/>
          <p14:tracePt t="20221" x="2787650" y="4413250"/>
          <p14:tracePt t="20237" x="2844800" y="4375150"/>
          <p14:tracePt t="20254" x="2863850" y="4356100"/>
          <p14:tracePt t="20271" x="2895600" y="4337050"/>
          <p14:tracePt t="20287" x="2908300" y="4330700"/>
          <p14:tracePt t="20569" x="2921000" y="4330700"/>
          <p14:tracePt t="20577" x="2990850" y="4305300"/>
          <p14:tracePt t="20587" x="3060700" y="4273550"/>
          <p14:tracePt t="20604" x="3168650" y="4216400"/>
          <p14:tracePt t="20621" x="3270250" y="4140200"/>
          <p14:tracePt t="20637" x="3378200" y="4057650"/>
          <p14:tracePt t="20654" x="3486150" y="4000500"/>
          <p14:tracePt t="20671" x="3600450" y="3917950"/>
          <p14:tracePt t="20687" x="3721100" y="3854450"/>
          <p14:tracePt t="20704" x="3886200" y="3727450"/>
          <p14:tracePt t="20721" x="4013200" y="3644900"/>
          <p14:tracePt t="20737" x="4184650" y="3536950"/>
          <p14:tracePt t="20754" x="4318000" y="3473450"/>
          <p14:tracePt t="20770" x="4425950" y="3429000"/>
          <p14:tracePt t="20787" x="4514850" y="3409950"/>
          <p14:tracePt t="20804" x="4603750" y="3384550"/>
          <p14:tracePt t="20821" x="4648200" y="3365500"/>
          <p14:tracePt t="20837" x="4679950" y="3352800"/>
          <p14:tracePt t="20854" x="4718050" y="3346450"/>
          <p14:tracePt t="20871" x="4775200" y="3333750"/>
          <p14:tracePt t="20887" x="4857750" y="3321050"/>
          <p14:tracePt t="20904" x="4978400" y="3321050"/>
          <p14:tracePt t="20920" x="5219700" y="3321050"/>
          <p14:tracePt t="20937" x="5397500" y="3321050"/>
          <p14:tracePt t="20954" x="5562600" y="3321050"/>
          <p14:tracePt t="20971" x="5702300" y="3321050"/>
          <p14:tracePt t="20987" x="5816600" y="3321050"/>
          <p14:tracePt t="21004" x="5918200" y="3321050"/>
          <p14:tracePt t="21021" x="5975350" y="3308350"/>
          <p14:tracePt t="21037" x="6000750" y="3308350"/>
          <p14:tracePt t="21054" x="6032500" y="3302000"/>
          <p14:tracePt t="21071" x="6115050" y="3289300"/>
          <p14:tracePt t="21087" x="6261100" y="3289300"/>
          <p14:tracePt t="21104" x="6419850" y="3270250"/>
          <p14:tracePt t="21121" x="6673850" y="3270250"/>
          <p14:tracePt t="21137" x="6864350" y="3238500"/>
          <p14:tracePt t="21154" x="7016750" y="3225800"/>
          <p14:tracePt t="21171" x="7105650" y="3213100"/>
          <p14:tracePt t="21187" x="7143750" y="3206750"/>
          <p14:tracePt t="21204" x="7169150" y="3206750"/>
          <p14:tracePt t="21221" x="7188200" y="3206750"/>
          <p14:tracePt t="21237" x="7194550" y="3200400"/>
          <p14:tracePt t="21254" x="7200900" y="3194050"/>
          <p14:tracePt t="21271" x="7219950" y="3194050"/>
          <p14:tracePt t="21273" x="7232650" y="3194050"/>
          <p14:tracePt t="21287" x="7251700" y="3194050"/>
          <p14:tracePt t="21304" x="7327900" y="3187700"/>
          <p14:tracePt t="21321" x="7397750" y="3187700"/>
          <p14:tracePt t="21337" x="7435850" y="3187700"/>
          <p14:tracePt t="21354" x="7442200" y="3187700"/>
          <p14:tracePt t="21481" x="7429500" y="3187700"/>
          <p14:tracePt t="21489" x="7423150" y="3187700"/>
          <p14:tracePt t="21504" x="7391400" y="3187700"/>
          <p14:tracePt t="21521" x="7340600" y="3232150"/>
          <p14:tracePt t="21538" x="7270750" y="3302000"/>
          <p14:tracePt t="21554" x="7219950" y="3346450"/>
          <p14:tracePt t="21571" x="7181850" y="3371850"/>
          <p14:tracePt t="21588" x="7156450" y="3378200"/>
          <p14:tracePt t="21604" x="7137400" y="3390900"/>
          <p14:tracePt t="21621" x="7118350" y="3397250"/>
          <p14:tracePt t="21638" x="7092950" y="3397250"/>
          <p14:tracePt t="21654" x="7073900" y="3397250"/>
          <p14:tracePt t="21671" x="7061200" y="3409950"/>
          <p14:tracePt t="21688" x="7048500" y="3409950"/>
          <p14:tracePt t="21745" x="7042150" y="3409950"/>
          <p14:tracePt t="21753" x="7035800" y="3409950"/>
          <p14:tracePt t="21769" x="7029450" y="3409950"/>
          <p14:tracePt t="21785" x="7016750" y="3409950"/>
          <p14:tracePt t="21801" x="7010400" y="3409950"/>
          <p14:tracePt t="21809" x="7004050" y="3409950"/>
          <p14:tracePt t="21821" x="6997700" y="3409950"/>
          <p14:tracePt t="21838" x="6959600" y="3409950"/>
          <p14:tracePt t="21854" x="6908800" y="3403600"/>
          <p14:tracePt t="21871" x="6832600" y="3403600"/>
          <p14:tracePt t="21888" x="6597650" y="3530600"/>
          <p14:tracePt t="21904" x="6496050" y="3581400"/>
          <p14:tracePt t="21921" x="6153150" y="3797300"/>
          <p14:tracePt t="21938" x="5937250" y="3917950"/>
          <p14:tracePt t="21954" x="5664200" y="4095750"/>
          <p14:tracePt t="21971" x="5397500" y="4191000"/>
          <p14:tracePt t="21988" x="5054600" y="4292600"/>
          <p14:tracePt t="22004" x="4730750" y="4368800"/>
          <p14:tracePt t="22021" x="4514850" y="4400550"/>
          <p14:tracePt t="22038" x="4413250" y="4400550"/>
          <p14:tracePt t="22054" x="4356100" y="4413250"/>
          <p14:tracePt t="22071" x="4337050" y="4413250"/>
          <p14:tracePt t="22129" x="4318000" y="4413250"/>
          <p14:tracePt t="22137" x="4311650" y="4413250"/>
          <p14:tracePt t="22145" x="4305300" y="4413250"/>
          <p14:tracePt t="22154" x="4292600" y="4400550"/>
          <p14:tracePt t="22171" x="4267200" y="4375150"/>
          <p14:tracePt t="22188" x="4254500" y="4362450"/>
          <p14:tracePt t="22221" x="4241800" y="4349750"/>
          <p14:tracePt t="22313" x="4241800" y="4343400"/>
          <p14:tracePt t="22321" x="4241800" y="4324350"/>
          <p14:tracePt t="22329" x="4235450" y="4311650"/>
          <p14:tracePt t="22338" x="4235450" y="4305300"/>
          <p14:tracePt t="22354" x="4210050" y="4279900"/>
          <p14:tracePt t="22371" x="4171950" y="4254500"/>
          <p14:tracePt t="22388" x="4140200" y="4241800"/>
          <p14:tracePt t="22404" x="4089400" y="4241800"/>
          <p14:tracePt t="22421" x="4051300" y="4241800"/>
          <p14:tracePt t="22438" x="4006850" y="4254500"/>
          <p14:tracePt t="22455" x="3968750" y="4273550"/>
          <p14:tracePt t="22471" x="3949700" y="4273550"/>
          <p14:tracePt t="22488" x="3905250" y="4273550"/>
          <p14:tracePt t="22505" x="3886200" y="4273550"/>
          <p14:tracePt t="22522" x="3867150" y="4254500"/>
          <p14:tracePt t="22538" x="3854450" y="4254500"/>
          <p14:tracePt t="22555" x="3835400" y="4248150"/>
          <p14:tracePt t="22571" x="3797300" y="4248150"/>
          <p14:tracePt t="22588" x="3740150" y="4222750"/>
          <p14:tracePt t="22605" x="3689350" y="4210050"/>
          <p14:tracePt t="22621" x="3657600" y="4210050"/>
          <p14:tracePt t="22638" x="3651250" y="4203700"/>
          <p14:tracePt t="22713" x="3644900" y="4197350"/>
          <p14:tracePt t="22737" x="3644900" y="4191000"/>
          <p14:tracePt t="22745" x="3657600" y="4178300"/>
          <p14:tracePt t="22755" x="3676650" y="4178300"/>
          <p14:tracePt t="22771" x="3746500" y="4152900"/>
          <p14:tracePt t="22788" x="3911600" y="4064000"/>
          <p14:tracePt t="22805" x="4076700" y="3975100"/>
          <p14:tracePt t="22821" x="4210050" y="3873500"/>
          <p14:tracePt t="22838" x="4279900" y="3771900"/>
          <p14:tracePt t="22855" x="4298950" y="3676650"/>
          <p14:tracePt t="22871" x="4305300" y="3632200"/>
          <p14:tracePt t="22888" x="4311650" y="3568700"/>
          <p14:tracePt t="22905" x="4324350" y="3530600"/>
          <p14:tracePt t="22921" x="4343400" y="3505200"/>
          <p14:tracePt t="22938" x="4368800" y="3467100"/>
          <p14:tracePt t="22955" x="4400550" y="3435350"/>
          <p14:tracePt t="22971" x="4445000" y="3403600"/>
          <p14:tracePt t="22988" x="4502150" y="3365500"/>
          <p14:tracePt t="23005" x="4635500" y="3352800"/>
          <p14:tracePt t="23021" x="4857750" y="3321050"/>
          <p14:tracePt t="23038" x="5251450" y="3282950"/>
          <p14:tracePt t="23055" x="5664200" y="3219450"/>
          <p14:tracePt t="23071" x="6013450" y="3155950"/>
          <p14:tracePt t="23088" x="6311900" y="3111500"/>
          <p14:tracePt t="23105" x="6388100" y="3105150"/>
          <p14:tracePt t="23121" x="6407150" y="3098800"/>
          <p14:tracePt t="23138" x="6413500" y="3098800"/>
          <p14:tracePt t="23171" x="6438900" y="3092450"/>
          <p14:tracePt t="23188" x="6477000" y="3092450"/>
          <p14:tracePt t="23205" x="6540500" y="3092450"/>
          <p14:tracePt t="23221" x="6642100" y="3092450"/>
          <p14:tracePt t="23238" x="6781800" y="3098800"/>
          <p14:tracePt t="23255" x="6934200" y="3130550"/>
          <p14:tracePt t="23271" x="7035800" y="3130550"/>
          <p14:tracePt t="23274" x="7073900" y="3136900"/>
          <p14:tracePt t="23288" x="7080250" y="3136900"/>
          <p14:tracePt t="23353" x="7067550" y="3136900"/>
          <p14:tracePt t="23361" x="7035800" y="3136900"/>
          <p14:tracePt t="23371" x="6985000" y="3136900"/>
          <p14:tracePt t="23388" x="6864350" y="3136900"/>
          <p14:tracePt t="23405" x="6724650" y="3155950"/>
          <p14:tracePt t="23422" x="6578600" y="3181350"/>
          <p14:tracePt t="23438" x="6426200" y="3194050"/>
          <p14:tracePt t="23455" x="6254750" y="3206750"/>
          <p14:tracePt t="23472" x="6051550" y="3225800"/>
          <p14:tracePt t="23488" x="5981700" y="3225800"/>
          <p14:tracePt t="23505" x="5689600" y="3225800"/>
          <p14:tracePt t="23522" x="5486400" y="3225800"/>
          <p14:tracePt t="23538" x="5302250" y="3225800"/>
          <p14:tracePt t="23555" x="5149850" y="3225800"/>
          <p14:tracePt t="23572" x="5048250" y="3225800"/>
          <p14:tracePt t="23588" x="4959350" y="3238500"/>
          <p14:tracePt t="23605" x="4870450" y="3251200"/>
          <p14:tracePt t="23622" x="4787900" y="3251200"/>
          <p14:tracePt t="23638" x="4718050" y="3251200"/>
          <p14:tracePt t="23655" x="4692650" y="3251200"/>
          <p14:tracePt t="23672" x="4667250" y="3251200"/>
          <p14:tracePt t="23688" x="4660900" y="3251200"/>
          <p14:tracePt t="23705" x="4597400" y="3244850"/>
          <p14:tracePt t="23722" x="4540250" y="3232150"/>
          <p14:tracePt t="23738" x="4425950" y="3219450"/>
          <p14:tracePt t="23755" x="4260850" y="3219450"/>
          <p14:tracePt t="23772" x="4159250" y="3219450"/>
          <p14:tracePt t="23788" x="4114800" y="3219450"/>
          <p14:tracePt t="23805" x="4108450" y="3219450"/>
          <p14:tracePt t="23912" x="4095750" y="3219450"/>
          <p14:tracePt t="23977" x="4083050" y="3219450"/>
          <p14:tracePt t="23985" x="4083050" y="3225800"/>
          <p14:tracePt t="23993" x="4083050" y="3257550"/>
          <p14:tracePt t="24005" x="4083050" y="3289300"/>
          <p14:tracePt t="24022" x="4083050" y="3409950"/>
          <p14:tracePt t="24038" x="4083050" y="3562350"/>
          <p14:tracePt t="24055" x="4083050" y="3695700"/>
          <p14:tracePt t="24072" x="4114800" y="3803650"/>
          <p14:tracePt t="24088" x="4133850" y="3848100"/>
          <p14:tracePt t="24105" x="4152900" y="3867150"/>
          <p14:tracePt t="24122" x="4216400" y="3930650"/>
          <p14:tracePt t="24138" x="4273550" y="4013200"/>
          <p14:tracePt t="24155" x="4324350" y="4070350"/>
          <p14:tracePt t="24172" x="4337050" y="4095750"/>
          <p14:tracePt t="24188" x="4337050" y="4102100"/>
          <p14:tracePt t="24205" x="4318000" y="4140200"/>
          <p14:tracePt t="24222" x="4292600" y="4171950"/>
          <p14:tracePt t="24238" x="4273550" y="4197350"/>
          <p14:tracePt t="24255" x="4267200" y="4216400"/>
          <p14:tracePt t="24272" x="4260850" y="4229100"/>
          <p14:tracePt t="24288" x="4260850" y="4235450"/>
          <p14:tracePt t="24305" x="4260850" y="4241800"/>
          <p14:tracePt t="24322" x="4260850" y="4248150"/>
          <p14:tracePt t="24338" x="4260850" y="4260850"/>
          <p14:tracePt t="25793" x="4260850" y="4254500"/>
          <p14:tracePt t="25801" x="4260850" y="4235450"/>
          <p14:tracePt t="25809" x="4260850" y="4229100"/>
          <p14:tracePt t="25822" x="4260850" y="4222750"/>
          <p14:tracePt t="25839" x="4286250" y="4171950"/>
          <p14:tracePt t="25856" x="4337050" y="4102100"/>
          <p14:tracePt t="25872" x="4343400" y="4076700"/>
          <p14:tracePt t="25889" x="4406900" y="3975100"/>
          <p14:tracePt t="25906" x="4425950" y="3930650"/>
          <p14:tracePt t="25922" x="4464050" y="3879850"/>
          <p14:tracePt t="25939" x="4489450" y="3816350"/>
          <p14:tracePt t="25956" x="4495800" y="3765550"/>
          <p14:tracePt t="25972" x="4495800" y="3714750"/>
          <p14:tracePt t="25989" x="4457700" y="3676650"/>
          <p14:tracePt t="26006" x="4406900" y="3632200"/>
          <p14:tracePt t="26022" x="4394200" y="3625850"/>
          <p14:tracePt t="26039" x="4362450" y="3613150"/>
          <p14:tracePt t="26056" x="4305300" y="3606800"/>
          <p14:tracePt t="26072" x="4279900" y="3600450"/>
          <p14:tracePt t="26089" x="4152900" y="3581400"/>
          <p14:tracePt t="26106" x="4044950" y="3581400"/>
          <p14:tracePt t="26122" x="3924300" y="3568700"/>
          <p14:tracePt t="26139" x="3816350" y="3543300"/>
          <p14:tracePt t="26156" x="3727450" y="3517900"/>
          <p14:tracePt t="26172" x="3638550" y="3460750"/>
          <p14:tracePt t="26189" x="3594100" y="3429000"/>
          <p14:tracePt t="26206" x="3575050" y="3403600"/>
          <p14:tracePt t="26222" x="3562350" y="3390900"/>
          <p14:tracePt t="26239" x="3549650" y="3378200"/>
          <p14:tracePt t="26256" x="3549650" y="3371850"/>
          <p14:tracePt t="26273" x="3549650" y="3365500"/>
          <p14:tracePt t="26297" x="3568700" y="3359150"/>
          <p14:tracePt t="26306" x="3657600" y="3359150"/>
          <p14:tracePt t="26322" x="3987800" y="3359150"/>
          <p14:tracePt t="26339" x="4540250" y="3359150"/>
          <p14:tracePt t="26356" x="5213350" y="3359150"/>
          <p14:tracePt t="26372" x="5829300" y="3359150"/>
          <p14:tracePt t="26389" x="6381750" y="3359150"/>
          <p14:tracePt t="26406" x="6597650" y="3359150"/>
          <p14:tracePt t="26422" x="6673850" y="3352800"/>
          <p14:tracePt t="26457" x="6686550" y="3340100"/>
          <p14:tracePt t="26474" x="6692900" y="3333750"/>
          <p14:tracePt t="26489" x="6724650" y="3321050"/>
          <p14:tracePt t="26506" x="6762750" y="3308350"/>
          <p14:tracePt t="26523" x="6819900" y="3302000"/>
          <p14:tracePt t="26539" x="6845300" y="3289300"/>
          <p14:tracePt t="26556" x="6864350" y="3282950"/>
          <p14:tracePt t="26573" x="6889750" y="3270250"/>
          <p14:tracePt t="26589" x="6921500" y="3270250"/>
          <p14:tracePt t="26606" x="6953250" y="3263900"/>
          <p14:tracePt t="26623" x="6965950" y="3263900"/>
          <p14:tracePt t="26639" x="6972300" y="3257550"/>
          <p14:tracePt t="26705" x="6985000" y="3251200"/>
          <p14:tracePt t="26713" x="7004050" y="3251200"/>
          <p14:tracePt t="26723" x="7023100" y="3251200"/>
          <p14:tracePt t="26739" x="7118350" y="3251200"/>
          <p14:tracePt t="26756" x="7258050" y="3251200"/>
          <p14:tracePt t="26773" x="7372350" y="3251200"/>
          <p14:tracePt t="26789" x="7410450" y="3251200"/>
          <p14:tracePt t="26806" x="7416800" y="3251200"/>
          <p14:tracePt t="27001" x="7423150" y="3244850"/>
          <p14:tracePt t="27010" x="7448550" y="3244850"/>
          <p14:tracePt t="27023" x="7499350" y="3244850"/>
          <p14:tracePt t="27039" x="7639050" y="3251200"/>
          <p14:tracePt t="27056" x="7867650" y="3282950"/>
          <p14:tracePt t="27073" x="7886700" y="3282950"/>
          <p14:tracePt t="27113" x="7886700" y="3295650"/>
          <p14:tracePt t="27123" x="7886700" y="3302000"/>
          <p14:tracePt t="27139" x="7829550" y="3295650"/>
          <p14:tracePt t="27156" x="7778750" y="3295650"/>
          <p14:tracePt t="27173" x="7766050" y="3295650"/>
          <p14:tracePt t="27297" x="7772400" y="3295650"/>
          <p14:tracePt t="27641" x="7778750" y="3295650"/>
          <p14:tracePt t="27649" x="7797800" y="3295650"/>
          <p14:tracePt t="27658" x="7816850" y="3295650"/>
          <p14:tracePt t="27673" x="7880350" y="3295650"/>
          <p14:tracePt t="27690" x="7969250" y="3302000"/>
          <p14:tracePt t="27706" x="8096250" y="3314700"/>
          <p14:tracePt t="27723" x="8229600" y="3340100"/>
          <p14:tracePt t="27739" x="8312150" y="3340100"/>
          <p14:tracePt t="27756" x="8382000" y="3340100"/>
          <p14:tracePt t="27773" x="8407400" y="3340100"/>
          <p14:tracePt t="27790" x="8426450" y="3340100"/>
          <p14:tracePt t="27806" x="8445500" y="3340100"/>
          <p14:tracePt t="27823" x="8470900" y="3340100"/>
          <p14:tracePt t="27840" x="8540750" y="3340100"/>
          <p14:tracePt t="27856" x="8597900" y="3340100"/>
          <p14:tracePt t="27873" x="8648700" y="3340100"/>
          <p14:tracePt t="27890" x="8712200" y="3340100"/>
          <p14:tracePt t="27906" x="8839200" y="3340100"/>
          <p14:tracePt t="27923" x="8997950" y="3340100"/>
          <p14:tracePt t="27939" x="9175750" y="3340100"/>
          <p14:tracePt t="27956" x="9290050" y="3340100"/>
          <p14:tracePt t="27973" x="9334500" y="3340100"/>
          <p14:tracePt t="27990" x="9347200" y="3340100"/>
          <p14:tracePt t="28041" x="9353550" y="3340100"/>
          <p14:tracePt t="28049" x="9366250" y="3340100"/>
          <p14:tracePt t="28058" x="9372600" y="3340100"/>
          <p14:tracePt t="28073" x="9391650" y="3327400"/>
          <p14:tracePt t="28090" x="9410700" y="3327400"/>
          <p14:tracePt t="28106" x="9429750" y="3321050"/>
          <p14:tracePt t="28123" x="9455150" y="3314700"/>
          <p14:tracePt t="28140" x="9493250" y="3302000"/>
          <p14:tracePt t="28156" x="9531350" y="3302000"/>
          <p14:tracePt t="28173" x="9588500" y="3289300"/>
          <p14:tracePt t="28190" x="9626600" y="3282950"/>
          <p14:tracePt t="28206" x="9645650" y="3282950"/>
          <p14:tracePt t="28223" x="9652000" y="3282950"/>
          <p14:tracePt t="28240" x="9677400" y="3270250"/>
          <p14:tracePt t="28256" x="9696450" y="3270250"/>
          <p14:tracePt t="28273" x="9728200" y="3270250"/>
          <p14:tracePt t="28290" x="9766300" y="3270250"/>
          <p14:tracePt t="28306" x="9810750" y="3270250"/>
          <p14:tracePt t="28323" x="9848850" y="3270250"/>
          <p14:tracePt t="28340" x="9880600" y="3257550"/>
          <p14:tracePt t="28356" x="9899650" y="3257550"/>
          <p14:tracePt t="28373" x="9944100" y="3257550"/>
          <p14:tracePt t="28390" x="10001250" y="3257550"/>
          <p14:tracePt t="28392" x="10045700" y="3257550"/>
          <p14:tracePt t="28406" x="10064750" y="3257550"/>
          <p14:tracePt t="28423" x="10115550" y="3257550"/>
          <p14:tracePt t="28440" x="10134600" y="3257550"/>
          <p14:tracePt t="28456" x="10166350" y="3257550"/>
          <p14:tracePt t="28490" x="10185400" y="3257550"/>
          <p14:tracePt t="28689" x="10179050" y="3263900"/>
          <p14:tracePt t="28697" x="10134600" y="3263900"/>
          <p14:tracePt t="28706" x="10058400" y="3276600"/>
          <p14:tracePt t="28723" x="9848850" y="3340100"/>
          <p14:tracePt t="28740" x="9455150" y="3448050"/>
          <p14:tracePt t="28757" x="8991600" y="3581400"/>
          <p14:tracePt t="28773" x="8420100" y="3752850"/>
          <p14:tracePt t="28790" x="7823200" y="3898900"/>
          <p14:tracePt t="28807" x="7207250" y="4070350"/>
          <p14:tracePt t="28823" x="6642100" y="4140200"/>
          <p14:tracePt t="28840" x="5918200" y="4254500"/>
          <p14:tracePt t="28857" x="5626100" y="4254500"/>
          <p14:tracePt t="28873" x="5429250" y="4286250"/>
          <p14:tracePt t="28890" x="5302250" y="4298950"/>
          <p14:tracePt t="28907" x="5207000" y="4298950"/>
          <p14:tracePt t="28923" x="5124450" y="4286250"/>
          <p14:tracePt t="28940" x="5086350" y="4273550"/>
          <p14:tracePt t="28957" x="5054600" y="4260850"/>
          <p14:tracePt t="28973" x="4959350" y="4222750"/>
          <p14:tracePt t="28990" x="4813300" y="4165600"/>
          <p14:tracePt t="29007" x="4603750" y="4102100"/>
          <p14:tracePt t="29023" x="4362450" y="4032250"/>
          <p14:tracePt t="29040" x="4146550" y="3994150"/>
          <p14:tracePt t="29057" x="4102100" y="3987800"/>
          <p14:tracePt t="29073" x="4089400" y="3987800"/>
          <p14:tracePt t="29090" x="4083050" y="3987800"/>
          <p14:tracePt t="29123" x="4070350" y="3994150"/>
          <p14:tracePt t="29140" x="4070350" y="4013200"/>
          <p14:tracePt t="29157" x="4070350" y="4032250"/>
          <p14:tracePt t="29173" x="4108450" y="4057650"/>
          <p14:tracePt t="29190" x="4121150" y="4070350"/>
          <p14:tracePt t="29207" x="4127500" y="4083050"/>
          <p14:tracePt t="29224" x="4133850" y="4083050"/>
          <p14:tracePt t="29240" x="4140200" y="4089400"/>
          <p14:tracePt t="29257" x="4171950" y="4095750"/>
          <p14:tracePt t="29273" x="4216400" y="4108450"/>
          <p14:tracePt t="29290" x="4298950" y="4133850"/>
          <p14:tracePt t="29307" x="4400550" y="4146550"/>
          <p14:tracePt t="29323" x="4489450" y="4159250"/>
          <p14:tracePt t="29340" x="4546600" y="4159250"/>
          <p14:tracePt t="29357" x="4591050" y="4171950"/>
          <p14:tracePt t="29373" x="4635500" y="4171950"/>
          <p14:tracePt t="29390" x="4660900" y="4178300"/>
          <p14:tracePt t="29393" x="4679950" y="4178300"/>
          <p14:tracePt t="29407" x="4686300" y="4178300"/>
          <p14:tracePt t="29424" x="4718050" y="4178300"/>
          <p14:tracePt t="29440" x="4749800" y="4178300"/>
          <p14:tracePt t="29457" x="4768850" y="4178300"/>
          <p14:tracePt t="29473" x="4781550" y="4178300"/>
          <p14:tracePt t="29490" x="4806950" y="4178300"/>
          <p14:tracePt t="29507" x="4864100" y="4178300"/>
          <p14:tracePt t="29523" x="4965700" y="4178300"/>
          <p14:tracePt t="29540" x="5137150" y="4178300"/>
          <p14:tracePt t="29557" x="5308600" y="4178300"/>
          <p14:tracePt t="29573" x="5486400" y="4178300"/>
          <p14:tracePt t="29590" x="5600700" y="4178300"/>
          <p14:tracePt t="29607" x="5676900" y="4178300"/>
          <p14:tracePt t="29624" x="5708650" y="4178300"/>
          <p14:tracePt t="29640" x="5721350" y="4178300"/>
          <p14:tracePt t="29673" x="5734050" y="4171950"/>
          <p14:tracePt t="29690" x="5765800" y="4165600"/>
          <p14:tracePt t="29707" x="5816600" y="4165600"/>
          <p14:tracePt t="29724" x="5886450" y="4165600"/>
          <p14:tracePt t="29740" x="5956300" y="4165600"/>
          <p14:tracePt t="29757" x="6026150" y="4165600"/>
          <p14:tracePt t="29774" x="6076950" y="4165600"/>
          <p14:tracePt t="29791" x="6127750" y="4165600"/>
          <p14:tracePt t="29808" x="6153150" y="4165600"/>
          <p14:tracePt t="29824" x="6159500" y="4165600"/>
          <p14:tracePt t="29889" x="6172200" y="4165600"/>
          <p14:tracePt t="29898" x="6191250" y="4165600"/>
          <p14:tracePt t="29907" x="6210300" y="4165600"/>
          <p14:tracePt t="29923" x="6248400" y="4165600"/>
          <p14:tracePt t="29940" x="6273800" y="4171950"/>
          <p14:tracePt t="29957" x="6280150" y="4171950"/>
          <p14:tracePt t="30657" x="6261100" y="4171950"/>
          <p14:tracePt t="30666" x="6216650" y="4152900"/>
          <p14:tracePt t="30674" x="6159500" y="4108450"/>
          <p14:tracePt t="30690" x="6038850" y="4032250"/>
          <p14:tracePt t="30707" x="5962650" y="3956050"/>
          <p14:tracePt t="30724" x="5899150" y="3879850"/>
          <p14:tracePt t="30741" x="5873750" y="3835400"/>
          <p14:tracePt t="30757" x="5842000" y="3790950"/>
          <p14:tracePt t="30774" x="5810250" y="3746500"/>
          <p14:tracePt t="30790" x="5759450" y="3695700"/>
          <p14:tracePt t="30807" x="5664200" y="3657600"/>
          <p14:tracePt t="30824" x="5543550" y="3613150"/>
          <p14:tracePt t="30840" x="5467350" y="3594100"/>
          <p14:tracePt t="30857" x="5359400" y="3562350"/>
          <p14:tracePt t="30874" x="5264150" y="3536950"/>
          <p14:tracePt t="30891" x="5181600" y="3511550"/>
          <p14:tracePt t="30907" x="5156200" y="3505200"/>
          <p14:tracePt t="30924" x="5143500" y="3505200"/>
          <p14:tracePt t="30961" x="5143500" y="3498850"/>
          <p14:tracePt t="30969" x="5143500" y="3492500"/>
          <p14:tracePt t="30977" x="5137150" y="3479800"/>
          <p14:tracePt t="30993" x="5130800" y="3467100"/>
          <p14:tracePt t="31007" x="5118100" y="3460750"/>
          <p14:tracePt t="31024" x="5099050" y="3448050"/>
          <p14:tracePt t="31040" x="5080000" y="3429000"/>
          <p14:tracePt t="31057" x="5041900" y="3403600"/>
          <p14:tracePt t="31074" x="4946650" y="3371850"/>
          <p14:tracePt t="31091" x="4794250" y="3340100"/>
          <p14:tracePt t="31107" x="4445000" y="3295650"/>
          <p14:tracePt t="31124" x="4044950" y="3276600"/>
          <p14:tracePt t="31141" x="3784600" y="3276600"/>
          <p14:tracePt t="31157" x="3606800" y="3276600"/>
          <p14:tracePt t="31174" x="3473450" y="3276600"/>
          <p14:tracePt t="31191" x="3314700" y="3276600"/>
          <p14:tracePt t="31207" x="3149600" y="3282950"/>
          <p14:tracePt t="31224" x="3016250" y="3295650"/>
          <p14:tracePt t="31241" x="2863850" y="3314700"/>
          <p14:tracePt t="31257" x="2844800" y="3314700"/>
          <p14:tracePt t="31353" x="2838450" y="3314700"/>
          <p14:tracePt t="31361" x="2838450" y="3308350"/>
          <p14:tracePt t="31374" x="2838450" y="3295650"/>
          <p14:tracePt t="31391" x="2978150" y="3295650"/>
          <p14:tracePt t="31407" x="3244850" y="3295650"/>
          <p14:tracePt t="31424" x="3886200" y="3295650"/>
          <p14:tracePt t="31441" x="4267200" y="3295650"/>
          <p14:tracePt t="31457" x="4495800" y="3295650"/>
          <p14:tracePt t="31474" x="4591050" y="3295650"/>
          <p14:tracePt t="31491" x="4610100" y="3295650"/>
          <p14:tracePt t="31507" x="4616450" y="3295650"/>
          <p14:tracePt t="31524" x="4622800" y="3289300"/>
          <p14:tracePt t="31541" x="4673600" y="3276600"/>
          <p14:tracePt t="31557" x="4730750" y="3276600"/>
          <p14:tracePt t="31574" x="4851400" y="3263900"/>
          <p14:tracePt t="31591" x="4972050" y="3232150"/>
          <p14:tracePt t="31607" x="5029200" y="3232150"/>
          <p14:tracePt t="31624" x="5048250" y="3232150"/>
          <p14:tracePt t="31721" x="5054600" y="3225800"/>
          <p14:tracePt t="31729" x="5067300" y="3225800"/>
          <p14:tracePt t="31741" x="5073650" y="3225800"/>
          <p14:tracePt t="31757" x="5086350" y="3225800"/>
          <p14:tracePt t="31774" x="5118100" y="3225800"/>
          <p14:tracePt t="31791" x="5156200" y="3232150"/>
          <p14:tracePt t="31807" x="5200650" y="3238500"/>
          <p14:tracePt t="31825" x="5232400" y="3238500"/>
          <p14:tracePt t="31841" x="5238750" y="3238500"/>
          <p14:tracePt t="31881" x="5245100" y="3238500"/>
          <p14:tracePt t="31891" x="5251450" y="3238500"/>
          <p14:tracePt t="31908" x="5276850" y="3251200"/>
          <p14:tracePt t="31924" x="5340350" y="3263900"/>
          <p14:tracePt t="31941" x="5397500" y="3282950"/>
          <p14:tracePt t="31958" x="5422900" y="3282950"/>
          <p14:tracePt t="31974" x="5429250" y="3289300"/>
          <p14:tracePt t="31991" x="5435600" y="3302000"/>
          <p14:tracePt t="32008" x="5486400" y="3384550"/>
          <p14:tracePt t="32025" x="5562600" y="3556000"/>
          <p14:tracePt t="32041" x="5676900" y="3746500"/>
          <p14:tracePt t="32058" x="5791200" y="3873500"/>
          <p14:tracePt t="32074" x="5918200" y="3968750"/>
          <p14:tracePt t="32091" x="6045200" y="4044950"/>
          <p14:tracePt t="32107" x="6127750" y="4089400"/>
          <p14:tracePt t="32124" x="6165850" y="4095750"/>
          <p14:tracePt t="32141" x="6184900" y="4095750"/>
          <p14:tracePt t="32158" x="6191250" y="4095750"/>
          <p14:tracePt t="32174" x="6203950" y="4095750"/>
          <p14:tracePt t="32191" x="6235700" y="4095750"/>
          <p14:tracePt t="32208" x="6267450" y="4095750"/>
          <p14:tracePt t="32224" x="6286500" y="4095750"/>
          <p14:tracePt t="32241" x="6343650" y="4095750"/>
          <p14:tracePt t="32258" x="6400800" y="4133850"/>
          <p14:tracePt t="32274" x="6483350" y="4178300"/>
          <p14:tracePt t="32291" x="6527800" y="4197350"/>
          <p14:tracePt t="32308" x="6534150" y="4197350"/>
          <p14:tracePt t="32353" x="6540500" y="4203700"/>
          <p14:tracePt t="32545" x="6502400" y="4203700"/>
          <p14:tracePt t="32553" x="6451600" y="4197350"/>
          <p14:tracePt t="32561" x="6388100" y="4165600"/>
          <p14:tracePt t="32574" x="6305550" y="4140200"/>
          <p14:tracePt t="32591" x="5943600" y="3994150"/>
          <p14:tracePt t="32608" x="5048250" y="3695700"/>
          <p14:tracePt t="32624" x="4305300" y="3486150"/>
          <p14:tracePt t="32641" x="3733800" y="3295650"/>
          <p14:tracePt t="32657" x="3333750" y="3162300"/>
          <p14:tracePt t="32674" x="3168650" y="3098800"/>
          <p14:tracePt t="32691" x="3155950" y="3086100"/>
          <p14:tracePt t="32744" x="3143250" y="3086100"/>
          <p14:tracePt t="32760" x="3136900" y="3086100"/>
          <p14:tracePt t="32769" x="3130550" y="3086100"/>
          <p14:tracePt t="32776" x="3117850" y="3086100"/>
          <p14:tracePt t="32791" x="3098800" y="3079750"/>
          <p14:tracePt t="32808" x="3048000" y="3079750"/>
          <p14:tracePt t="32824" x="2997200" y="3067050"/>
          <p14:tracePt t="32841" x="2927350" y="3054350"/>
          <p14:tracePt t="32858" x="2863850" y="3054350"/>
          <p14:tracePt t="32874" x="2806700" y="3054350"/>
          <p14:tracePt t="32891" x="2787650" y="3054350"/>
          <p14:tracePt t="32928" x="2787650" y="3060700"/>
          <p14:tracePt t="32941" x="2787650" y="3073400"/>
          <p14:tracePt t="32958" x="2787650" y="3105150"/>
          <p14:tracePt t="32974" x="2794000" y="3124200"/>
          <p14:tracePt t="32991" x="2806700" y="3143250"/>
          <p14:tracePt t="33008" x="2819400" y="3155950"/>
          <p14:tracePt t="33024" x="2857500" y="3187700"/>
          <p14:tracePt t="33041" x="2882900" y="3206750"/>
          <p14:tracePt t="33058" x="2901950" y="3219450"/>
          <p14:tracePt t="33074" x="2914650" y="3238500"/>
          <p14:tracePt t="33128" x="2927350" y="3238500"/>
          <p14:tracePt t="33136" x="2946400" y="3238500"/>
          <p14:tracePt t="33144" x="2952750" y="3238500"/>
          <p14:tracePt t="33157" x="2971800" y="3238500"/>
          <p14:tracePt t="33174" x="3067050" y="3263900"/>
          <p14:tracePt t="33191" x="3251200" y="3276600"/>
          <p14:tracePt t="33208" x="3829050" y="3359150"/>
          <p14:tracePt t="33224" x="4337050" y="3448050"/>
          <p14:tracePt t="33241" x="4800600" y="3517900"/>
          <p14:tracePt t="33258" x="5149850" y="3575050"/>
          <p14:tracePt t="33274" x="5365750" y="3644900"/>
          <p14:tracePt t="33291" x="5499100" y="3683000"/>
          <p14:tracePt t="33308" x="5600700" y="3727450"/>
          <p14:tracePt t="33324" x="5803900" y="3803650"/>
          <p14:tracePt t="33341" x="6013450" y="3879850"/>
          <p14:tracePt t="33358" x="6210300" y="3917950"/>
          <p14:tracePt t="33374" x="6400800" y="3949700"/>
          <p14:tracePt t="33391" x="6553200" y="3962400"/>
          <p14:tracePt t="33408" x="6667500" y="3987800"/>
          <p14:tracePt t="33424" x="6711950" y="3994150"/>
          <p14:tracePt t="33441" x="6724650" y="3994150"/>
          <p14:tracePt t="33458" x="6737350" y="3994150"/>
          <p14:tracePt t="33474" x="6756400" y="4006850"/>
          <p14:tracePt t="33491" x="6775450" y="4013200"/>
          <p14:tracePt t="33508" x="6800850" y="4025900"/>
          <p14:tracePt t="33524" x="6838950" y="4044950"/>
          <p14:tracePt t="33541" x="6896100" y="4070350"/>
          <p14:tracePt t="33558" x="6972300" y="4121150"/>
          <p14:tracePt t="33574" x="7023100" y="4133850"/>
          <p14:tracePt t="33591" x="7086600" y="4165600"/>
          <p14:tracePt t="33608" x="7124700" y="4165600"/>
          <p14:tracePt t="33681" x="7131050" y="4165600"/>
          <p14:tracePt t="33937" x="7112000" y="4165600"/>
          <p14:tracePt t="33945" x="7080250" y="4165600"/>
          <p14:tracePt t="33958" x="7023100" y="4159250"/>
          <p14:tracePt t="33975" x="6877050" y="4102100"/>
          <p14:tracePt t="33992" x="6623050" y="4013200"/>
          <p14:tracePt t="34008" x="6203950" y="3879850"/>
          <p14:tracePt t="34025" x="5562600" y="3683000"/>
          <p14:tracePt t="34042" x="5321300" y="3613150"/>
          <p14:tracePt t="34058" x="5187950" y="3587750"/>
          <p14:tracePt t="34075" x="5124450" y="3549650"/>
          <p14:tracePt t="34091" x="5092700" y="3536950"/>
          <p14:tracePt t="34108" x="5086350" y="3536950"/>
          <p14:tracePt t="34125" x="5067300" y="3530600"/>
          <p14:tracePt t="34141" x="4997450" y="3505200"/>
          <p14:tracePt t="34158" x="4876800" y="3492500"/>
          <p14:tracePt t="34175" x="4622800" y="3454400"/>
          <p14:tracePt t="34191" x="4222750" y="3390900"/>
          <p14:tracePt t="34208" x="3435350" y="3276600"/>
          <p14:tracePt t="34225" x="2882900" y="3181350"/>
          <p14:tracePt t="34241" x="2457450" y="3098800"/>
          <p14:tracePt t="34258" x="2324100" y="3079750"/>
          <p14:tracePt t="34275" x="2311400" y="3073400"/>
          <p14:tracePt t="34417" x="2317750" y="3079750"/>
          <p14:tracePt t="34441" x="2317750" y="3086100"/>
          <p14:tracePt t="34481" x="2324100" y="3086100"/>
          <p14:tracePt t="34489" x="2336800" y="3098800"/>
          <p14:tracePt t="34497" x="2362200" y="3105150"/>
          <p14:tracePt t="34508" x="2393950" y="3117850"/>
          <p14:tracePt t="34525" x="2571750" y="3162300"/>
          <p14:tracePt t="34542" x="2908300" y="3244850"/>
          <p14:tracePt t="34558" x="3460750" y="3314700"/>
          <p14:tracePt t="34575" x="4159250" y="3390900"/>
          <p14:tracePt t="34592" x="5219700" y="3467100"/>
          <p14:tracePt t="34608" x="5556250" y="3492500"/>
          <p14:tracePt t="34625" x="6445250" y="3492500"/>
          <p14:tracePt t="34642" x="6826250" y="3492500"/>
          <p14:tracePt t="34658" x="7035800" y="3492500"/>
          <p14:tracePt t="34675" x="7188200" y="3492500"/>
          <p14:tracePt t="34692" x="7321550" y="3492500"/>
          <p14:tracePt t="34709" x="7404100" y="3492500"/>
          <p14:tracePt t="34725" x="7461250" y="3492500"/>
          <p14:tracePt t="34742" x="7473950" y="3492500"/>
          <p14:tracePt t="34758" x="7480300" y="3492500"/>
          <p14:tracePt t="34801" x="7486650" y="3486150"/>
          <p14:tracePt t="34809" x="7493000" y="3486150"/>
          <p14:tracePt t="34832" x="7499350" y="3486150"/>
          <p14:tracePt t="34864" x="7499350" y="3479800"/>
          <p14:tracePt t="34873" x="7499350" y="3460750"/>
          <p14:tracePt t="34880" x="7493000" y="3448050"/>
          <p14:tracePt t="34892" x="7473950" y="3441700"/>
          <p14:tracePt t="35041" x="7480300" y="3441700"/>
          <p14:tracePt t="35057" x="7486650" y="3435350"/>
          <p14:tracePt t="35089" x="7467600" y="3422650"/>
          <p14:tracePt t="35105" x="7277100" y="3390900"/>
          <p14:tracePt t="35114" x="7086600" y="3346450"/>
          <p14:tracePt t="35125" x="6959600" y="3340100"/>
          <p14:tracePt t="35142" x="6527800" y="3333750"/>
          <p14:tracePt t="35158" x="6216650" y="3333750"/>
          <p14:tracePt t="35175" x="6083300" y="3333750"/>
          <p14:tracePt t="35192" x="6051550" y="3333750"/>
          <p14:tracePt t="35345" x="6051550" y="3327400"/>
          <p14:tracePt t="35353" x="6045200" y="3321050"/>
          <p14:tracePt t="35361" x="6038850" y="3314700"/>
          <p14:tracePt t="35375" x="6032500" y="3314700"/>
          <p14:tracePt t="35392" x="6019800" y="3308350"/>
          <p14:tracePt t="35569" x="6026150" y="3333750"/>
          <p14:tracePt t="35577" x="6051550" y="3390900"/>
          <p14:tracePt t="35592" x="6121400" y="3479800"/>
          <p14:tracePt t="35609" x="6216650" y="3543300"/>
          <p14:tracePt t="35625" x="6356350" y="3638550"/>
          <p14:tracePt t="35642" x="6527800" y="3721100"/>
          <p14:tracePt t="35658" x="6731000" y="3778250"/>
          <p14:tracePt t="35675" x="6927850" y="3803650"/>
          <p14:tracePt t="35692" x="7124700" y="3822700"/>
          <p14:tracePt t="35709" x="7270750" y="3835400"/>
          <p14:tracePt t="35725" x="7340600" y="3835400"/>
          <p14:tracePt t="35742" x="7346950" y="3835400"/>
          <p14:tracePt t="35759" x="7353300" y="3835400"/>
          <p14:tracePt t="35775" x="7359650" y="3841750"/>
          <p14:tracePt t="35792" x="7429500" y="3873500"/>
          <p14:tracePt t="35809" x="7518400" y="3917950"/>
          <p14:tracePt t="35825" x="7613650" y="3968750"/>
          <p14:tracePt t="35842" x="7677150" y="4000500"/>
          <p14:tracePt t="35859" x="7702550" y="4019550"/>
          <p14:tracePt t="36025" x="7708900" y="4038600"/>
          <p14:tracePt t="36033" x="7715250" y="4057650"/>
          <p14:tracePt t="36042" x="7715250" y="4064000"/>
          <p14:tracePt t="36161" x="7715250" y="4070350"/>
          <p14:tracePt t="36169" x="7664450" y="4070350"/>
          <p14:tracePt t="36177" x="7594600" y="4044950"/>
          <p14:tracePt t="36192" x="7340600" y="4013200"/>
          <p14:tracePt t="36209" x="7004050" y="3956050"/>
          <p14:tracePt t="36226" x="6788150" y="3937000"/>
          <p14:tracePt t="36242" x="6635750" y="3924300"/>
          <p14:tracePt t="36259" x="6546850" y="3911600"/>
          <p14:tracePt t="36276" x="6508750" y="3898900"/>
          <p14:tracePt t="36292" x="6451600" y="3879850"/>
          <p14:tracePt t="36309" x="6330950" y="3854450"/>
          <p14:tracePt t="36326" x="6083300" y="3816350"/>
          <p14:tracePt t="36342" x="5683250" y="3752850"/>
          <p14:tracePt t="36359" x="5276850" y="3714750"/>
          <p14:tracePt t="36376" x="4908550" y="3651250"/>
          <p14:tracePt t="36392" x="4864100" y="3644900"/>
          <p14:tracePt t="36409" x="4800600" y="3638550"/>
          <p14:tracePt t="36426" x="4794250" y="3625850"/>
          <p14:tracePt t="36442" x="4756150" y="3619500"/>
          <p14:tracePt t="36459" x="4673600" y="3581400"/>
          <p14:tracePt t="36476" x="4559300" y="3536950"/>
          <p14:tracePt t="36492" x="4476750" y="3517900"/>
          <p14:tracePt t="36509" x="4425950" y="3492500"/>
          <p14:tracePt t="36526" x="4381500" y="3473450"/>
          <p14:tracePt t="36542" x="4337050" y="3460750"/>
          <p14:tracePt t="36559" x="4273550" y="3435350"/>
          <p14:tracePt t="36576" x="4184650" y="3429000"/>
          <p14:tracePt t="36592" x="4152900" y="3429000"/>
          <p14:tracePt t="36609" x="4057650" y="3416300"/>
          <p14:tracePt t="36626" x="3987800" y="3403600"/>
          <p14:tracePt t="36642" x="3917950" y="3390900"/>
          <p14:tracePt t="36659" x="3778250" y="3378200"/>
          <p14:tracePt t="36676" x="3657600" y="3352800"/>
          <p14:tracePt t="36692" x="3575050" y="3340100"/>
          <p14:tracePt t="36709" x="3517900" y="3314700"/>
          <p14:tracePt t="36726" x="3486150" y="3314700"/>
          <p14:tracePt t="36742" x="3467100" y="3295650"/>
          <p14:tracePt t="36759" x="3460750" y="3295650"/>
          <p14:tracePt t="36776" x="3448050" y="3282950"/>
          <p14:tracePt t="36792" x="3441700" y="3276600"/>
          <p14:tracePt t="36873" x="3479800" y="3276600"/>
          <p14:tracePt t="36881" x="3549650" y="3282950"/>
          <p14:tracePt t="36892" x="3638550" y="3327400"/>
          <p14:tracePt t="36909" x="4013200" y="3479800"/>
          <p14:tracePt t="36926" x="4635500" y="3702050"/>
          <p14:tracePt t="36942" x="5283200" y="3848100"/>
          <p14:tracePt t="36959" x="5994400" y="3994150"/>
          <p14:tracePt t="36976" x="6985000" y="4127500"/>
          <p14:tracePt t="36992" x="7359650" y="4165600"/>
          <p14:tracePt t="37009" x="7562850" y="4184650"/>
          <p14:tracePt t="37026" x="7645400" y="4184650"/>
          <p14:tracePt t="37042" x="7664450" y="4184650"/>
          <p14:tracePt t="37081" x="7670800" y="4184650"/>
          <p14:tracePt t="37097" x="7683500" y="4184650"/>
          <p14:tracePt t="37109" x="7696200" y="4184650"/>
          <p14:tracePt t="37126" x="7740650" y="4191000"/>
          <p14:tracePt t="37143" x="7810500" y="4216400"/>
          <p14:tracePt t="37159" x="7899400" y="4241800"/>
          <p14:tracePt t="37176" x="7981950" y="4267200"/>
          <p14:tracePt t="37193" x="8013700" y="4273550"/>
          <p14:tracePt t="37209" x="8039100" y="4286250"/>
          <p14:tracePt t="37226" x="8051800" y="4286250"/>
          <p14:tracePt t="37243" x="8058150" y="4286250"/>
          <p14:tracePt t="37259" x="8077200" y="4286250"/>
          <p14:tracePt t="37293" x="8083550" y="4286250"/>
          <p14:tracePt t="37309" x="8089900" y="4286250"/>
          <p14:tracePt t="37329" x="8102600" y="4286250"/>
          <p14:tracePt t="37345" x="8108950" y="4286250"/>
          <p14:tracePt t="37425" x="8115300" y="4286250"/>
          <p14:tracePt t="37441" x="8121650" y="4279900"/>
          <p14:tracePt t="37473" x="8121650" y="4273550"/>
          <p14:tracePt t="37521" x="8128000" y="4273550"/>
          <p14:tracePt t="37529" x="8128000" y="4267200"/>
          <p14:tracePt t="37545" x="8128000" y="4254500"/>
          <p14:tracePt t="37560" x="8128000" y="4235450"/>
          <p14:tracePt t="37577" x="8128000" y="4222750"/>
          <p14:tracePt t="37592" x="8115300" y="4178300"/>
          <p14:tracePt t="37609" x="8007350" y="4095750"/>
          <p14:tracePt t="37626" x="7861300" y="3994150"/>
          <p14:tracePt t="37642" x="7613650" y="3860800"/>
          <p14:tracePt t="37659" x="7391400" y="3790950"/>
          <p14:tracePt t="37676" x="7213600" y="3778250"/>
          <p14:tracePt t="37692" x="7042150" y="3746500"/>
          <p14:tracePt t="37709" x="6877050" y="3721100"/>
          <p14:tracePt t="37726" x="6737350" y="3721100"/>
          <p14:tracePt t="37742" x="6572250" y="3708400"/>
          <p14:tracePt t="37759" x="6432550" y="3702050"/>
          <p14:tracePt t="37776" x="6337300" y="3695700"/>
          <p14:tracePt t="37792" x="6229350" y="3683000"/>
          <p14:tracePt t="37809" x="6146800" y="3670300"/>
          <p14:tracePt t="37826" x="6057900" y="3644900"/>
          <p14:tracePt t="37842" x="5918200" y="3600450"/>
          <p14:tracePt t="37859" x="5676900" y="3498850"/>
          <p14:tracePt t="37876" x="5422900" y="3384550"/>
          <p14:tracePt t="37892" x="5270500" y="3314700"/>
          <p14:tracePt t="37909" x="5124450" y="3257550"/>
          <p14:tracePt t="37926" x="5016500" y="3206750"/>
          <p14:tracePt t="37942" x="4940300" y="3181350"/>
          <p14:tracePt t="37959" x="4895850" y="3149600"/>
          <p14:tracePt t="37976" x="4889500" y="3149600"/>
          <p14:tracePt t="38041" x="4883150" y="3136900"/>
          <p14:tracePt t="38065" x="4876800" y="3136900"/>
          <p14:tracePt t="38089" x="4870450" y="3130550"/>
          <p14:tracePt t="38105" x="4864100" y="3130550"/>
          <p14:tracePt t="38113" x="4857750" y="3130550"/>
          <p14:tracePt t="38129" x="4851400" y="3130550"/>
          <p14:tracePt t="38177" x="4864100" y="3136900"/>
          <p14:tracePt t="38185" x="4908550" y="3162300"/>
          <p14:tracePt t="38194" x="4953000" y="3175000"/>
          <p14:tracePt t="38209" x="5086350" y="3219450"/>
          <p14:tracePt t="38226" x="5251450" y="3257550"/>
          <p14:tracePt t="38243" x="5549900" y="3295650"/>
          <p14:tracePt t="38260" x="6007100" y="3340100"/>
          <p14:tracePt t="38276" x="6477000" y="3403600"/>
          <p14:tracePt t="38293" x="6877050" y="3429000"/>
          <p14:tracePt t="38309" x="7080250" y="3429000"/>
          <p14:tracePt t="38326" x="7219950" y="3429000"/>
          <p14:tracePt t="38343" x="7258050" y="3429000"/>
          <p14:tracePt t="38360" x="7289800" y="3429000"/>
          <p14:tracePt t="38376" x="7302500" y="3429000"/>
          <p14:tracePt t="38393" x="7340600" y="3422650"/>
          <p14:tracePt t="38410" x="7391400" y="3416300"/>
          <p14:tracePt t="38426" x="7448550" y="3416300"/>
          <p14:tracePt t="38443" x="7518400" y="3403600"/>
          <p14:tracePt t="38460" x="7556500" y="3378200"/>
          <p14:tracePt t="38476" x="7600950" y="3371850"/>
          <p14:tracePt t="38493" x="7632700" y="3352800"/>
          <p14:tracePt t="38510" x="7651750" y="3346450"/>
          <p14:tracePt t="38526" x="7658100" y="3340100"/>
          <p14:tracePt t="38530" x="7664450" y="3333750"/>
          <p14:tracePt t="38545" x="7670800" y="3333750"/>
          <p14:tracePt t="38561" x="7677150" y="3327400"/>
          <p14:tracePt t="38577" x="7689850" y="3327400"/>
          <p14:tracePt t="38593" x="7702550" y="3321050"/>
          <p14:tracePt t="38610" x="7753350" y="3321050"/>
          <p14:tracePt t="38626" x="7835900" y="3321050"/>
          <p14:tracePt t="38643" x="8001000" y="3333750"/>
          <p14:tracePt t="38660" x="8293100" y="3416300"/>
          <p14:tracePt t="38676" x="8629650" y="3536950"/>
          <p14:tracePt t="38693" x="8928100" y="3676650"/>
          <p14:tracePt t="38710" x="9093200" y="3765550"/>
          <p14:tracePt t="38726" x="9156700" y="3816350"/>
          <p14:tracePt t="38743" x="9182100" y="3854450"/>
          <p14:tracePt t="38760" x="9207500" y="3962400"/>
          <p14:tracePt t="38776" x="9207500" y="4032250"/>
          <p14:tracePt t="38793" x="9201150" y="4095750"/>
          <p14:tracePt t="38810" x="9175750" y="4146550"/>
          <p14:tracePt t="38826" x="9156700" y="4184650"/>
          <p14:tracePt t="38843" x="9137650" y="4229100"/>
          <p14:tracePt t="38860" x="9118600" y="4254500"/>
          <p14:tracePt t="38876" x="9118600" y="4267200"/>
          <p14:tracePt t="38894" x="9105900" y="4292600"/>
          <p14:tracePt t="38970" x="9093200" y="4298950"/>
          <p14:tracePt t="38985" x="9086850" y="4298950"/>
          <p14:tracePt t="38994" x="9061450" y="4279900"/>
          <p14:tracePt t="39010" x="9036050" y="4260850"/>
          <p14:tracePt t="39026" x="9004300" y="4260850"/>
          <p14:tracePt t="39073" x="8997950" y="4260850"/>
          <p14:tracePt t="39153" x="8991600" y="4260850"/>
          <p14:tracePt t="39297" x="8991600" y="4254500"/>
          <p14:tracePt t="39313" x="9004300" y="4254500"/>
          <p14:tracePt t="39321" x="9010650" y="4254500"/>
          <p14:tracePt t="39329" x="9023350" y="4254500"/>
          <p14:tracePt t="39343" x="9036050" y="4267200"/>
          <p14:tracePt t="39360" x="9137650" y="4279900"/>
          <p14:tracePt t="39376" x="9188450" y="4279900"/>
          <p14:tracePt t="39393" x="9226550" y="4279900"/>
          <p14:tracePt t="39410" x="9264650" y="4279900"/>
          <p14:tracePt t="39427" x="9277350" y="4273550"/>
          <p14:tracePt t="39443" x="9283700" y="4273550"/>
          <p14:tracePt t="39481" x="9290050" y="4267200"/>
          <p14:tracePt t="39493" x="9302750" y="4260850"/>
          <p14:tracePt t="39513" x="9321800" y="4260850"/>
          <p14:tracePt t="39527" x="9328150" y="4260850"/>
          <p14:tracePt t="39543" x="9353550" y="4254500"/>
          <p14:tracePt t="39560" x="9372600" y="4254500"/>
          <p14:tracePt t="39563" x="9378950" y="4254500"/>
          <p14:tracePt t="39577" x="9385300" y="4241800"/>
          <p14:tracePt t="39593" x="9391650" y="4241800"/>
          <p14:tracePt t="39627" x="9398000" y="4235450"/>
          <p14:tracePt t="39643" x="9410700" y="4229100"/>
          <p14:tracePt t="39660" x="9417050" y="4229100"/>
          <p14:tracePt t="39677" x="9429750" y="4229100"/>
          <p14:tracePt t="39745" x="9442450" y="4229100"/>
          <p14:tracePt t="39761" x="9448800" y="4229100"/>
          <p14:tracePt t="39801" x="9455150" y="4229100"/>
          <p14:tracePt t="39833" x="9461500" y="4229100"/>
          <p14:tracePt t="40186" x="9480550" y="4229100"/>
          <p14:tracePt t="40193" x="9518650" y="4229100"/>
          <p14:tracePt t="40201" x="9582150" y="4216400"/>
          <p14:tracePt t="40210" x="9652000" y="4216400"/>
          <p14:tracePt t="40227" x="9817100" y="4184650"/>
          <p14:tracePt t="40243" x="9963150" y="4159250"/>
          <p14:tracePt t="40260" x="10033000" y="4146550"/>
          <p14:tracePt t="40277" x="10045700" y="4146550"/>
          <p14:tracePt t="40293" x="10083800" y="4140200"/>
          <p14:tracePt t="40489" x="10109200" y="4146550"/>
          <p14:tracePt t="40497" x="10128250" y="4171950"/>
          <p14:tracePt t="40510" x="10134600" y="4171950"/>
          <p14:tracePt t="40527" x="10160000" y="4184650"/>
          <p14:tracePt t="40544" x="10267950" y="4235450"/>
          <p14:tracePt t="40577" x="10287000" y="4235450"/>
          <p14:tracePt t="40817" x="10274300" y="4235450"/>
          <p14:tracePt t="40825" x="10255250" y="4235450"/>
          <p14:tracePt t="40833" x="10236200" y="4241800"/>
          <p14:tracePt t="40844" x="10229850" y="4241800"/>
          <p14:tracePt t="40860" x="10179050" y="4241800"/>
          <p14:tracePt t="40877" x="10153650" y="4241800"/>
          <p14:tracePt t="40893" x="10121900" y="4229100"/>
          <p14:tracePt t="40910" x="10102850" y="4229100"/>
          <p14:tracePt t="40927" x="10077450" y="4222750"/>
          <p14:tracePt t="40944" x="10033000" y="4210050"/>
          <p14:tracePt t="40960" x="9963150" y="4197350"/>
          <p14:tracePt t="40977" x="9861550" y="4184650"/>
          <p14:tracePt t="40993" x="9721850" y="4171950"/>
          <p14:tracePt t="41010" x="9563100" y="4171950"/>
          <p14:tracePt t="41027" x="9366250" y="4159250"/>
          <p14:tracePt t="41043" x="9086850" y="4159250"/>
          <p14:tracePt t="41060" x="8756650" y="4159250"/>
          <p14:tracePt t="41077" x="8375650" y="4159250"/>
          <p14:tracePt t="41094" x="8045450" y="4095750"/>
          <p14:tracePt t="41110" x="7734300" y="4064000"/>
          <p14:tracePt t="41127" x="7454900" y="4064000"/>
          <p14:tracePt t="41144" x="7213600" y="4064000"/>
          <p14:tracePt t="41160" x="6750050" y="4044950"/>
          <p14:tracePt t="41177" x="6457950" y="4044950"/>
          <p14:tracePt t="41194" x="6127750" y="4044950"/>
          <p14:tracePt t="41210" x="5848350" y="4044950"/>
          <p14:tracePt t="41227" x="5588000" y="4044950"/>
          <p14:tracePt t="41244" x="5327650" y="4044950"/>
          <p14:tracePt t="41260" x="5048250" y="4044950"/>
          <p14:tracePt t="41277" x="4775200" y="4044950"/>
          <p14:tracePt t="41294" x="4476750" y="4044950"/>
          <p14:tracePt t="41310" x="4133850" y="4044950"/>
          <p14:tracePt t="41327" x="3860800" y="4025900"/>
          <p14:tracePt t="41344" x="3651250" y="4025900"/>
          <p14:tracePt t="41360" x="3416300" y="4025900"/>
          <p14:tracePt t="41377" x="3282950" y="4025900"/>
          <p14:tracePt t="41394" x="3181350" y="4025900"/>
          <p14:tracePt t="41410" x="3060700" y="4025900"/>
          <p14:tracePt t="41427" x="2959100" y="4013200"/>
          <p14:tracePt t="41444" x="2876550" y="4013200"/>
          <p14:tracePt t="41460" x="2774950" y="4013200"/>
          <p14:tracePt t="41477" x="2673350" y="4013200"/>
          <p14:tracePt t="41494" x="2616200" y="4013200"/>
          <p14:tracePt t="41510" x="2565400" y="4013200"/>
          <p14:tracePt t="41527" x="2540000" y="4013200"/>
          <p14:tracePt t="41544" x="2520950" y="4013200"/>
          <p14:tracePt t="41560" x="2495550" y="4019550"/>
          <p14:tracePt t="41577" x="2482850" y="4025900"/>
          <p14:tracePt t="41641" x="2476500" y="4032250"/>
          <p14:tracePt t="41657" x="2476500" y="4051300"/>
          <p14:tracePt t="41664" x="2508250" y="4064000"/>
          <p14:tracePt t="41677" x="2552700" y="4064000"/>
          <p14:tracePt t="41694" x="2667000" y="4095750"/>
          <p14:tracePt t="41710" x="2800350" y="4121150"/>
          <p14:tracePt t="41727" x="2997200" y="4133850"/>
          <p14:tracePt t="41744" x="3536950" y="4152900"/>
          <p14:tracePt t="41760" x="3937000" y="4152900"/>
          <p14:tracePt t="41777" x="4254500" y="4171950"/>
          <p14:tracePt t="41794" x="4495800" y="4171950"/>
          <p14:tracePt t="41810" x="4743450" y="4171950"/>
          <p14:tracePt t="41827" x="4953000" y="4171950"/>
          <p14:tracePt t="41844" x="5175250" y="4171950"/>
          <p14:tracePt t="41860" x="5422900" y="4171950"/>
          <p14:tracePt t="41877" x="5734050" y="4171950"/>
          <p14:tracePt t="41894" x="6096000" y="4171950"/>
          <p14:tracePt t="41910" x="6407150" y="4171950"/>
          <p14:tracePt t="41927" x="6718300" y="4171950"/>
          <p14:tracePt t="41944" x="6965950" y="4171950"/>
          <p14:tracePt t="41960" x="7429500" y="4171950"/>
          <p14:tracePt t="41977" x="7727950" y="4171950"/>
          <p14:tracePt t="41994" x="8070850" y="4171950"/>
          <p14:tracePt t="42010" x="8439150" y="4171950"/>
          <p14:tracePt t="42027" x="8731250" y="4171950"/>
          <p14:tracePt t="42044" x="8940800" y="4171950"/>
          <p14:tracePt t="42060" x="9112250" y="4171950"/>
          <p14:tracePt t="42077" x="9277350" y="4191000"/>
          <p14:tracePt t="42094" x="9410700" y="4229100"/>
          <p14:tracePt t="42111" x="9620250" y="4260850"/>
          <p14:tracePt t="42113" x="9721850" y="4260850"/>
          <p14:tracePt t="42127" x="9861550" y="4260850"/>
          <p14:tracePt t="42144" x="10217150" y="4279900"/>
          <p14:tracePt t="42161" x="10388600" y="4279900"/>
          <p14:tracePt t="42177" x="10490200" y="4279900"/>
          <p14:tracePt t="42194" x="10534650" y="4279900"/>
          <p14:tracePt t="42211" x="10547350" y="4279900"/>
          <p14:tracePt t="42227" x="10566400" y="4273550"/>
          <p14:tracePt t="42244" x="10591800" y="4267200"/>
          <p14:tracePt t="42261" x="10636250" y="4260850"/>
          <p14:tracePt t="42277" x="10699750" y="4235450"/>
          <p14:tracePt t="42294" x="10769600" y="4222750"/>
          <p14:tracePt t="42311" x="10788650" y="4210050"/>
          <p14:tracePt t="42327" x="10795000" y="4210050"/>
          <p14:tracePt t="42393" x="10750550" y="4210050"/>
          <p14:tracePt t="42401" x="10674350" y="4210050"/>
          <p14:tracePt t="42411" x="10547350" y="4210050"/>
          <p14:tracePt t="42427" x="10191750" y="4222750"/>
          <p14:tracePt t="42444" x="9677400" y="4292600"/>
          <p14:tracePt t="42461" x="9118600" y="4318000"/>
          <p14:tracePt t="42477" x="8553450" y="4318000"/>
          <p14:tracePt t="42494" x="7905750" y="4273550"/>
          <p14:tracePt t="42511" x="7283450" y="4178300"/>
          <p14:tracePt t="42527" x="6737350" y="4178300"/>
          <p14:tracePt t="42544" x="6286500" y="4178300"/>
          <p14:tracePt t="42561" x="6096000" y="4178300"/>
          <p14:tracePt t="42577" x="5905500" y="4178300"/>
          <p14:tracePt t="42594" x="5683250" y="4178300"/>
          <p14:tracePt t="42611" x="5334000" y="4229100"/>
          <p14:tracePt t="42627" x="4997450" y="4248150"/>
          <p14:tracePt t="42644" x="4705350" y="4248150"/>
          <p14:tracePt t="42661" x="4483100" y="4248150"/>
          <p14:tracePt t="42677" x="4362450" y="4248150"/>
          <p14:tracePt t="42694" x="4311650" y="4248150"/>
          <p14:tracePt t="42711" x="4248150" y="4248150"/>
          <p14:tracePt t="42727" x="4184650" y="4222750"/>
          <p14:tracePt t="42744" x="4038600" y="4165600"/>
          <p14:tracePt t="42761" x="3930650" y="4127500"/>
          <p14:tracePt t="42777" x="3854450" y="4076700"/>
          <p14:tracePt t="42794" x="3816350" y="4057650"/>
          <p14:tracePt t="42811" x="3790950" y="4019550"/>
          <p14:tracePt t="42828" x="3784600" y="4019550"/>
          <p14:tracePt t="47001" x="3784600" y="4013200"/>
          <p14:tracePt t="47009" x="3784600" y="4000500"/>
          <p14:tracePt t="47017" x="3784600" y="3949700"/>
          <p14:tracePt t="47029" x="3784600" y="3917950"/>
          <p14:tracePt t="47046" x="3803650" y="3898900"/>
          <p14:tracePt t="47079" x="3765550" y="3879850"/>
          <p14:tracePt t="47785" x="3771900" y="3879850"/>
          <p14:tracePt t="47801" x="3778250" y="3873500"/>
          <p14:tracePt t="47953" x="3778250" y="3867150"/>
          <p14:tracePt t="50817" x="3841750" y="3860800"/>
          <p14:tracePt t="50825" x="3994150" y="3860800"/>
          <p14:tracePt t="50833" x="4171950" y="3860800"/>
          <p14:tracePt t="50847" x="4343400" y="3860800"/>
          <p14:tracePt t="50863" x="4508500" y="3860800"/>
          <p14:tracePt t="50880" x="4610100" y="3860800"/>
          <p14:tracePt t="50897" x="4768850" y="3860800"/>
          <p14:tracePt t="50913" x="4851400" y="3848100"/>
          <p14:tracePt t="50930" x="4921250" y="3835400"/>
          <p14:tracePt t="50947" x="4965700" y="3816350"/>
          <p14:tracePt t="50963" x="5010150" y="3810000"/>
          <p14:tracePt t="50997" x="5029200" y="3797300"/>
          <p14:tracePt t="51013" x="5137150" y="3765550"/>
          <p14:tracePt t="51030" x="5397500" y="3683000"/>
          <p14:tracePt t="51047" x="5772150" y="3575050"/>
          <p14:tracePt t="51063" x="6248400" y="3460750"/>
          <p14:tracePt t="51080" x="6794500" y="3416300"/>
          <p14:tracePt t="51097" x="7791450" y="3416300"/>
          <p14:tracePt t="51113" x="8496300" y="3416300"/>
          <p14:tracePt t="51130" x="9042400" y="3454400"/>
          <p14:tracePt t="51147" x="9334500" y="3530600"/>
          <p14:tracePt t="51163" x="9461500" y="3575050"/>
          <p14:tracePt t="51180" x="9505950" y="3594100"/>
          <p14:tracePt t="51197" x="9505950" y="3600450"/>
          <p14:tracePt t="51241" x="9512300" y="3600450"/>
          <p14:tracePt t="51249" x="9518650" y="3600450"/>
          <p14:tracePt t="51264" x="9531350" y="3625850"/>
          <p14:tracePt t="51280" x="9537700" y="3632200"/>
          <p14:tracePt t="51297" x="9550400" y="3644900"/>
          <p14:tracePt t="51314" x="9582150" y="3670300"/>
          <p14:tracePt t="51330" x="9620250" y="3727450"/>
          <p14:tracePt t="51347" x="9690100" y="3803650"/>
          <p14:tracePt t="51364" x="9766300" y="3867150"/>
          <p14:tracePt t="51380" x="9867900" y="3943350"/>
          <p14:tracePt t="51397" x="9969500" y="3987800"/>
          <p14:tracePt t="51414" x="10064750" y="4013200"/>
          <p14:tracePt t="51430" x="10147300" y="4038600"/>
          <p14:tracePt t="51447" x="10198100" y="4051300"/>
          <p14:tracePt t="51464" x="10236200" y="4064000"/>
          <p14:tracePt t="51649" x="10242550" y="4076700"/>
          <p14:tracePt t="51657" x="10242550" y="4095750"/>
          <p14:tracePt t="51665" x="10242550" y="4102100"/>
          <p14:tracePt t="51680" x="10242550" y="4114800"/>
          <p14:tracePt t="51697" x="10223500" y="4197350"/>
          <p14:tracePt t="51714" x="10191750" y="4248150"/>
          <p14:tracePt t="51731" x="10172700" y="4286250"/>
          <p14:tracePt t="51747" x="10147300" y="4311650"/>
          <p14:tracePt t="51764" x="10128250" y="4311650"/>
          <p14:tracePt t="51780" x="10121900" y="4311650"/>
          <p14:tracePt t="51797" x="10115550" y="4311650"/>
          <p14:tracePt t="51814" x="10096500" y="4311650"/>
          <p14:tracePt t="51830" x="10071100" y="4311650"/>
          <p14:tracePt t="51847" x="10052050" y="4298950"/>
          <p14:tracePt t="51864" x="10045700" y="4298950"/>
          <p14:tracePt t="51880" x="10026650" y="4298950"/>
          <p14:tracePt t="52017" x="10026650" y="4286250"/>
          <p14:tracePt t="52025" x="10026650" y="4273550"/>
          <p14:tracePt t="52033" x="10039350" y="4267200"/>
          <p14:tracePt t="52047" x="10045700" y="4267200"/>
          <p14:tracePt t="52064" x="10109200" y="4229100"/>
          <p14:tracePt t="52080" x="10198100" y="4171950"/>
          <p14:tracePt t="52097" x="10274300" y="4133850"/>
          <p14:tracePt t="52114" x="10299700" y="4114800"/>
          <p14:tracePt t="52131" x="10312400" y="4114800"/>
          <p14:tracePt t="52345" x="10306050" y="4114800"/>
          <p14:tracePt t="52353" x="10299700" y="4114800"/>
          <p14:tracePt t="52364" x="10293350" y="4114800"/>
          <p14:tracePt t="52380" x="10274300" y="4114800"/>
          <p14:tracePt t="52397" x="10261600" y="4114800"/>
          <p14:tracePt t="52414" x="10255250" y="4121150"/>
          <p14:tracePt t="52430" x="10248900" y="4121150"/>
          <p14:tracePt t="52447" x="10229850" y="4121150"/>
          <p14:tracePt t="52464" x="10217150" y="4127500"/>
          <p14:tracePt t="52480" x="10172700" y="4140200"/>
          <p14:tracePt t="52497" x="10128250" y="4146550"/>
          <p14:tracePt t="52514" x="10058400" y="4159250"/>
          <p14:tracePt t="52530" x="10007600" y="4159250"/>
          <p14:tracePt t="52547" x="9931400" y="4171950"/>
          <p14:tracePt t="52564" x="9880600" y="4171950"/>
          <p14:tracePt t="52580" x="9810750" y="4171950"/>
          <p14:tracePt t="52597" x="9740900" y="4171950"/>
          <p14:tracePt t="52614" x="9683750" y="4171950"/>
          <p14:tracePt t="52630" x="9639300" y="4171950"/>
          <p14:tracePt t="52647" x="9582150" y="4184650"/>
          <p14:tracePt t="52664" x="9448800" y="4197350"/>
          <p14:tracePt t="52680" x="9340850" y="4210050"/>
          <p14:tracePt t="52697" x="9258300" y="4210050"/>
          <p14:tracePt t="52714" x="9137650" y="4222750"/>
          <p14:tracePt t="52730" x="9036050" y="4235450"/>
          <p14:tracePt t="52747" x="8966200" y="4235450"/>
          <p14:tracePt t="52764" x="8909050" y="4235450"/>
          <p14:tracePt t="52780" x="8864600" y="4235450"/>
          <p14:tracePt t="52797" x="8832850" y="4235450"/>
          <p14:tracePt t="52814" x="8807450" y="4235450"/>
          <p14:tracePt t="52831" x="8750300" y="4235450"/>
          <p14:tracePt t="52847" x="8655050" y="4235450"/>
          <p14:tracePt t="52864" x="8483600" y="4235450"/>
          <p14:tracePt t="52880" x="8350250" y="4235450"/>
          <p14:tracePt t="52897" x="8204200" y="4235450"/>
          <p14:tracePt t="52914" x="8089900" y="4235450"/>
          <p14:tracePt t="52931" x="7994650" y="4235450"/>
          <p14:tracePt t="52947" x="7924800" y="4235450"/>
          <p14:tracePt t="52964" x="7874000" y="4235450"/>
          <p14:tracePt t="52981" x="7816850" y="4235450"/>
          <p14:tracePt t="52997" x="7721600" y="4235450"/>
          <p14:tracePt t="53014" x="7588250" y="4235450"/>
          <p14:tracePt t="53031" x="7467600" y="4235450"/>
          <p14:tracePt t="53047" x="7372350" y="4235450"/>
          <p14:tracePt t="53064" x="7264400" y="4235450"/>
          <p14:tracePt t="53081" x="7194550" y="4235450"/>
          <p14:tracePt t="53097" x="7162800" y="4235450"/>
          <p14:tracePt t="53114" x="7150100" y="4235450"/>
          <p14:tracePt t="53289" x="7143750" y="4241800"/>
          <p14:tracePt t="53305" x="7162800" y="4254500"/>
          <p14:tracePt t="53313" x="7213600" y="4279900"/>
          <p14:tracePt t="53321" x="7302500" y="4292600"/>
          <p14:tracePt t="53331" x="7416800" y="4292600"/>
          <p14:tracePt t="53347" x="7848600" y="4292600"/>
          <p14:tracePt t="53364" x="8413750" y="4292600"/>
          <p14:tracePt t="53381" x="8928100" y="4292600"/>
          <p14:tracePt t="53397" x="9359900" y="4260850"/>
          <p14:tracePt t="53414" x="9601200" y="4222750"/>
          <p14:tracePt t="53431" x="9709150" y="4216400"/>
          <p14:tracePt t="53447" x="9753600" y="4210050"/>
          <p14:tracePt t="53464" x="9759950" y="4203700"/>
          <p14:tracePt t="53489" x="9766300" y="4203700"/>
          <p14:tracePt t="53505" x="9798050" y="4191000"/>
          <p14:tracePt t="53514" x="9836150" y="4191000"/>
          <p14:tracePt t="53531" x="9931400" y="4171950"/>
          <p14:tracePt t="53547" x="10077450" y="4152900"/>
          <p14:tracePt t="53564" x="10267950" y="4127500"/>
          <p14:tracePt t="53581" x="10458450" y="4095750"/>
          <p14:tracePt t="53597" x="10610850" y="4083050"/>
          <p14:tracePt t="53614" x="10706100" y="4057650"/>
          <p14:tracePt t="53631" x="10718800" y="4044950"/>
          <p14:tracePt t="53647" x="10725150" y="4044950"/>
          <p14:tracePt t="53664" x="10725150" y="4019550"/>
          <p14:tracePt t="53681" x="10687050" y="4000500"/>
          <p14:tracePt t="53697" x="10674350" y="4000500"/>
          <p14:tracePt t="53731" x="10668000" y="3981450"/>
          <p14:tracePt t="53769" x="10661650" y="3975100"/>
          <p14:tracePt t="53792" x="10655300" y="3975100"/>
          <p14:tracePt t="53800" x="10642600" y="3975100"/>
          <p14:tracePt t="53809" x="10636250" y="3975100"/>
          <p14:tracePt t="53816" x="10617200" y="3975100"/>
          <p14:tracePt t="53831" x="10585450" y="3975100"/>
          <p14:tracePt t="53848" x="10363200" y="4019550"/>
          <p14:tracePt t="53864" x="10052050" y="4222750"/>
          <p14:tracePt t="53881" x="9779000" y="4394200"/>
          <p14:tracePt t="53898" x="9582150" y="4527550"/>
          <p14:tracePt t="53914" x="9461500" y="4584700"/>
          <p14:tracePt t="53931" x="9442450" y="4591050"/>
          <p14:tracePt t="53986" x="9436100" y="4591050"/>
          <p14:tracePt t="53993" x="9417050" y="4591050"/>
          <p14:tracePt t="54000" x="9366250" y="4591050"/>
          <p14:tracePt t="54014" x="9271000" y="4591050"/>
          <p14:tracePt t="54031" x="8858250" y="4591050"/>
          <p14:tracePt t="54048" x="7759700" y="4591050"/>
          <p14:tracePt t="54064" x="6769100" y="4591050"/>
          <p14:tracePt t="54081" x="5842000" y="4591050"/>
          <p14:tracePt t="54098" x="5099050" y="4591050"/>
          <p14:tracePt t="54114" x="4565650" y="4591050"/>
          <p14:tracePt t="54131" x="4318000" y="4546600"/>
          <p14:tracePt t="54148" x="4210050" y="4508500"/>
          <p14:tracePt t="54164" x="4165600" y="4470400"/>
          <p14:tracePt t="54181" x="4159250" y="4413250"/>
          <p14:tracePt t="54198" x="4159250" y="4330700"/>
          <p14:tracePt t="54214" x="4165600" y="4260850"/>
          <p14:tracePt t="54231" x="4184650" y="4216400"/>
          <p14:tracePt t="54248" x="4216400" y="4165600"/>
          <p14:tracePt t="54264" x="4222750" y="4152900"/>
          <p14:tracePt t="54281" x="4229100" y="4140200"/>
          <p14:tracePt t="54298" x="4235450" y="4140200"/>
          <p14:tracePt t="54314" x="4241800" y="4108450"/>
          <p14:tracePt t="54331" x="4241800" y="4095750"/>
          <p14:tracePt t="54348" x="4241800" y="4070350"/>
          <p14:tracePt t="54364" x="4241800" y="4057650"/>
          <p14:tracePt t="54381" x="4184650" y="4044950"/>
          <p14:tracePt t="54398" x="4051300" y="4044950"/>
          <p14:tracePt t="54414" x="3867150" y="4044950"/>
          <p14:tracePt t="54431" x="3505200" y="4159250"/>
          <p14:tracePt t="54448" x="3060700" y="4362450"/>
          <p14:tracePt t="54464" x="2444750" y="4584700"/>
          <p14:tracePt t="54481" x="2184400" y="4660900"/>
          <p14:tracePt t="54498" x="2082800" y="4686300"/>
          <p14:tracePt t="54514" x="2076450" y="4686300"/>
          <p14:tracePt t="54561" x="2120900" y="4660900"/>
          <p14:tracePt t="54568" x="2178050" y="4603750"/>
          <p14:tracePt t="54581" x="2254250" y="4546600"/>
          <p14:tracePt t="54598" x="2470150" y="4362450"/>
          <p14:tracePt t="54614" x="2679700" y="4222750"/>
          <p14:tracePt t="54631" x="2832100" y="4127500"/>
          <p14:tracePt t="54648" x="2921000" y="4089400"/>
          <p14:tracePt t="54664" x="2933700" y="4089400"/>
          <p14:tracePt t="54689" x="2927350" y="4089400"/>
          <p14:tracePt t="54698" x="2889250" y="4114800"/>
          <p14:tracePt t="54714" x="2819400" y="4222750"/>
          <p14:tracePt t="54731" x="2794000" y="4311650"/>
          <p14:tracePt t="54748" x="2819400" y="4362450"/>
          <p14:tracePt t="54764" x="2965450" y="4406900"/>
          <p14:tracePt t="54781" x="3333750" y="4419600"/>
          <p14:tracePt t="54798" x="4038600" y="4419600"/>
          <p14:tracePt t="54814" x="4991100" y="4349750"/>
          <p14:tracePt t="54831" x="5867400" y="4216400"/>
          <p14:tracePt t="54848" x="6451600" y="4146550"/>
          <p14:tracePt t="54864" x="6572250" y="4133850"/>
          <p14:tracePt t="54921" x="6584950" y="4133850"/>
          <p14:tracePt t="54928" x="6629400" y="4133850"/>
          <p14:tracePt t="54937" x="6718300" y="4133850"/>
          <p14:tracePt t="54948" x="6883400" y="4133850"/>
          <p14:tracePt t="54965" x="7435850" y="4133850"/>
          <p14:tracePt t="54981" x="8077200" y="4108450"/>
          <p14:tracePt t="54998" x="8750300" y="4083050"/>
          <p14:tracePt t="55015" x="9283700" y="4083050"/>
          <p14:tracePt t="55031" x="9569450" y="4083050"/>
          <p14:tracePt t="55048" x="9645650" y="4083050"/>
          <p14:tracePt t="55105" x="9658350" y="4083050"/>
          <p14:tracePt t="55112" x="9677400" y="4083050"/>
          <p14:tracePt t="55121" x="9709150" y="4083050"/>
          <p14:tracePt t="55131" x="9772650" y="4083050"/>
          <p14:tracePt t="55148" x="9906000" y="4083050"/>
          <p14:tracePt t="55165" x="10045700" y="4083050"/>
          <p14:tracePt t="55181" x="10134600" y="4083050"/>
          <p14:tracePt t="55198" x="10160000" y="4083050"/>
          <p14:tracePt t="55240" x="10160000" y="4076700"/>
          <p14:tracePt t="55256" x="10109200" y="4076700"/>
          <p14:tracePt t="55265" x="10007600" y="4076700"/>
          <p14:tracePt t="55281" x="9531350" y="4184650"/>
          <p14:tracePt t="55298" x="8813800" y="4387850"/>
          <p14:tracePt t="55315" x="8121650" y="4591050"/>
          <p14:tracePt t="55331" x="7658100" y="4718050"/>
          <p14:tracePt t="55348" x="7594600" y="4737100"/>
          <p14:tracePt t="55384" x="7607300" y="4737100"/>
          <p14:tracePt t="55398" x="7651750" y="4718050"/>
          <p14:tracePt t="55415" x="7861300" y="4635500"/>
          <p14:tracePt t="55431" x="8001000" y="4610100"/>
          <p14:tracePt t="55448" x="8020050" y="4603750"/>
          <p14:tracePt t="55569" x="8013700" y="4597400"/>
          <p14:tracePt t="55633" x="8013700" y="4591050"/>
          <p14:tracePt t="55801" x="8007350" y="4591050"/>
          <p14:tracePt t="55809" x="7893050" y="4559300"/>
          <p14:tracePt t="55817" x="7778750" y="4495800"/>
          <p14:tracePt t="55832" x="7442200" y="4375150"/>
          <p14:tracePt t="55849" x="7131050" y="4279900"/>
          <p14:tracePt t="55865" x="6965950" y="4235450"/>
          <p14:tracePt t="55882" x="6864350" y="4210050"/>
          <p14:tracePt t="55898" x="6832600" y="4184650"/>
          <p14:tracePt t="55915" x="6826250" y="4178300"/>
          <p14:tracePt t="55932" x="6807200" y="4127500"/>
          <p14:tracePt t="55948" x="6781800" y="4025900"/>
          <p14:tracePt t="55965" x="6756400" y="3911600"/>
          <p14:tracePt t="55982" x="6743700" y="3797300"/>
          <p14:tracePt t="55998" x="6718300" y="3695700"/>
          <p14:tracePt t="56015" x="6692900" y="3619500"/>
          <p14:tracePt t="56032" x="6616700" y="3536950"/>
          <p14:tracePt t="56048" x="6515100" y="3511550"/>
          <p14:tracePt t="56065" x="6388100" y="3505200"/>
          <p14:tracePt t="56082" x="6235700" y="3505200"/>
          <p14:tracePt t="56098" x="5962650" y="3600450"/>
          <p14:tracePt t="56115" x="5676900" y="3816350"/>
          <p14:tracePt t="56132" x="5499100" y="4108450"/>
          <p14:tracePt t="56148" x="5429250" y="4413250"/>
          <p14:tracePt t="56165" x="5473700" y="4629150"/>
          <p14:tracePt t="56181" x="5619750" y="4762500"/>
          <p14:tracePt t="56198" x="5892800" y="4794250"/>
          <p14:tracePt t="56215" x="6286500" y="4794250"/>
          <p14:tracePt t="56232" x="6769100" y="4616450"/>
          <p14:tracePt t="56248" x="6908800" y="4445000"/>
          <p14:tracePt t="56265" x="6921500" y="4260850"/>
          <p14:tracePt t="56282" x="6870700" y="4070350"/>
          <p14:tracePt t="56298" x="6508750" y="3829050"/>
          <p14:tracePt t="56315" x="6007100" y="3644900"/>
          <p14:tracePt t="56332" x="5594350" y="3530600"/>
          <p14:tracePt t="56348" x="5467350" y="3530600"/>
          <p14:tracePt t="56365" x="5403850" y="3575050"/>
          <p14:tracePt t="56382" x="5346700" y="3752850"/>
          <p14:tracePt t="56398" x="5346700" y="3917950"/>
          <p14:tracePt t="56415" x="5441950" y="4121150"/>
          <p14:tracePt t="56432" x="5556250" y="4248150"/>
          <p14:tracePt t="56448" x="5784850" y="4318000"/>
          <p14:tracePt t="56465" x="5905500" y="4311650"/>
          <p14:tracePt t="56482" x="6007100" y="4222750"/>
          <p14:tracePt t="56498" x="6045200" y="4102100"/>
          <p14:tracePt t="56515" x="6045200" y="3956050"/>
          <p14:tracePt t="56532" x="6007100" y="3816350"/>
          <p14:tracePt t="56548" x="5886450" y="3727450"/>
          <p14:tracePt t="56565" x="5772150" y="3676650"/>
          <p14:tracePt t="56582" x="5670550" y="3676650"/>
          <p14:tracePt t="56598" x="5524500" y="3790950"/>
          <p14:tracePt t="56615" x="5448300" y="4025900"/>
          <p14:tracePt t="56632" x="5441950" y="4273550"/>
          <p14:tracePt t="56648" x="5702300" y="4597400"/>
          <p14:tracePt t="56665" x="6159500" y="4686300"/>
          <p14:tracePt t="56682" x="6794500" y="4686300"/>
          <p14:tracePt t="56698" x="7435850" y="4457700"/>
          <p14:tracePt t="56715" x="8001000" y="4108450"/>
          <p14:tracePt t="56732" x="8261350" y="3752850"/>
          <p14:tracePt t="56748" x="8312150" y="3517900"/>
          <p14:tracePt t="56765" x="8197850" y="3302000"/>
          <p14:tracePt t="56782" x="7829550" y="3136900"/>
          <p14:tracePt t="56798" x="7156450" y="3035300"/>
          <p14:tracePt t="56815" x="6388100" y="3035300"/>
          <p14:tracePt t="56832" x="5702300" y="3314700"/>
          <p14:tracePt t="56848" x="5270500" y="3829050"/>
          <p14:tracePt t="56865" x="5226050" y="4140200"/>
          <p14:tracePt t="56882" x="5397500" y="4343400"/>
          <p14:tracePt t="56898" x="5803900" y="4438650"/>
          <p14:tracePt t="56915" x="6432550" y="4457700"/>
          <p14:tracePt t="56932" x="7137400" y="4260850"/>
          <p14:tracePt t="56948" x="7550150" y="4000500"/>
          <p14:tracePt t="56965" x="7658100" y="3778250"/>
          <p14:tracePt t="56982" x="7600950" y="3638550"/>
          <p14:tracePt t="56998" x="7245350" y="3505200"/>
          <p14:tracePt t="57015" x="6616700" y="3454400"/>
          <p14:tracePt t="57032" x="5918200" y="3625850"/>
          <p14:tracePt t="57048" x="5308600" y="4178300"/>
          <p14:tracePt t="57065" x="5289550" y="4483100"/>
          <p14:tracePt t="57082" x="5422900" y="4648200"/>
          <p14:tracePt t="57099" x="5867400" y="4686300"/>
          <p14:tracePt t="57115" x="6769100" y="4584700"/>
          <p14:tracePt t="57132" x="7620000" y="4248150"/>
          <p14:tracePt t="57148" x="8178800" y="3829050"/>
          <p14:tracePt t="57165" x="8293100" y="3517900"/>
          <p14:tracePt t="57182" x="8172450" y="3365500"/>
          <p14:tracePt t="57198" x="7613650" y="3232150"/>
          <p14:tracePt t="57215" x="6610350" y="3270250"/>
          <p14:tracePt t="57232" x="5708650" y="3594100"/>
          <p14:tracePt t="57248" x="5060950" y="4248150"/>
          <p14:tracePt t="57265" x="5048250" y="4432300"/>
          <p14:tracePt t="57282" x="5213350" y="4508500"/>
          <p14:tracePt t="57299" x="5772150" y="4533900"/>
          <p14:tracePt t="57315" x="6775450" y="4432300"/>
          <p14:tracePt t="57332" x="7454900" y="4203700"/>
          <p14:tracePt t="57349" x="7677150" y="4038600"/>
          <p14:tracePt t="57365" x="7683500" y="3962400"/>
          <p14:tracePt t="57382" x="7493000" y="3892550"/>
          <p14:tracePt t="57399" x="6870700" y="3873500"/>
          <p14:tracePt t="57416" x="6273800" y="4000500"/>
          <p14:tracePt t="57432" x="5969000" y="4178300"/>
          <p14:tracePt t="57449" x="5880100" y="4343400"/>
          <p14:tracePt t="57466" x="5905500" y="4406900"/>
          <p14:tracePt t="57482" x="6026150" y="4438650"/>
          <p14:tracePt t="57499" x="6203950" y="4438650"/>
          <p14:tracePt t="57516" x="6330950" y="4438650"/>
          <p14:tracePt t="57532" x="6369050" y="4425950"/>
          <p14:tracePt t="57549" x="6375400" y="4413250"/>
          <p14:tracePt t="57566" x="6356350" y="4375150"/>
          <p14:tracePt t="57585" x="6210300" y="4311650"/>
          <p14:tracePt t="57599" x="6140450" y="4267200"/>
          <p14:tracePt t="57616" x="6070600" y="4203700"/>
          <p14:tracePt t="58217" x="6070600" y="4222750"/>
          <p14:tracePt t="58225" x="6070600" y="4229100"/>
          <p14:tracePt t="58233" x="6076950" y="4229100"/>
          <p14:tracePt t="58249" x="6089650" y="4229100"/>
          <p14:tracePt t="58266" x="6108700" y="4229100"/>
          <p14:tracePt t="59313" x="6102350" y="4229100"/>
          <p14:tracePt t="59321" x="6076950" y="4229100"/>
          <p14:tracePt t="59333" x="6038850" y="4248150"/>
          <p14:tracePt t="59349" x="5969000" y="4343400"/>
          <p14:tracePt t="59366" x="5880100" y="4508500"/>
          <p14:tracePt t="59383" x="5657850" y="4737100"/>
          <p14:tracePt t="59400" x="5295900" y="4978400"/>
          <p14:tracePt t="59416" x="4889500" y="5156200"/>
          <p14:tracePt t="59433" x="4667250" y="5219700"/>
          <p14:tracePt t="59849" x="4667250" y="5226050"/>
          <p14:tracePt t="59865" x="4673600" y="5226050"/>
          <p14:tracePt t="59881" x="4679950" y="5226050"/>
          <p14:tracePt t="59897" x="4692650" y="5226050"/>
          <p14:tracePt t="59905" x="4699000" y="5226050"/>
          <p14:tracePt t="59916" x="4711700" y="5226050"/>
          <p14:tracePt t="60097" x="4711700" y="5219700"/>
          <p14:tracePt t="64585" x="4679950" y="5213350"/>
          <p14:tracePt t="64593" x="4565650" y="5162550"/>
          <p14:tracePt t="64601" x="4375150" y="5041900"/>
          <p14:tracePt t="64618" x="3854450" y="4686300"/>
          <p14:tracePt t="64634" x="3543300" y="4381500"/>
          <p14:tracePt t="64651" x="3543300" y="4362450"/>
          <p14:tracePt t="64668" x="3543300" y="4298950"/>
          <p14:tracePt t="64684" x="3543300" y="4197350"/>
          <p14:tracePt t="64701" x="3543300" y="4108450"/>
          <p14:tracePt t="64718" x="3556000" y="4057650"/>
          <p14:tracePt t="64734" x="3575050" y="4038600"/>
          <p14:tracePt t="64793" x="3575050" y="4032250"/>
          <p14:tracePt t="64817" x="3594100" y="4044950"/>
          <p14:tracePt t="64825" x="3651250" y="4089400"/>
          <p14:tracePt t="64834" x="3765550" y="4133850"/>
          <p14:tracePt t="64851" x="4184650" y="4349750"/>
          <p14:tracePt t="64868" x="4737100" y="4508500"/>
          <p14:tracePt t="64885" x="5372100" y="4578350"/>
          <p14:tracePt t="64901" x="5988050" y="4578350"/>
          <p14:tracePt t="64918" x="6496050" y="4521200"/>
          <p14:tracePt t="64921" x="6750050" y="4387850"/>
          <p14:tracePt t="64934" x="6985000" y="4279900"/>
          <p14:tracePt t="64951" x="7334250" y="4171950"/>
          <p14:tracePt t="64968" x="7835900" y="4089400"/>
          <p14:tracePt t="64985" x="8020050" y="4025900"/>
          <p14:tracePt t="65281" x="7975600" y="4006850"/>
          <p14:tracePt t="65289" x="7899400" y="4006850"/>
          <p14:tracePt t="65301" x="7804150" y="3975100"/>
          <p14:tracePt t="65318" x="7651750" y="3962400"/>
          <p14:tracePt t="65335" x="7537450" y="3943350"/>
          <p14:tracePt t="65351" x="7473950" y="3937000"/>
          <p14:tracePt t="65368" x="7467600" y="3937000"/>
          <p14:tracePt t="65425" x="7499350" y="3937000"/>
          <p14:tracePt t="65434" x="7550150" y="3937000"/>
          <p14:tracePt t="65442" x="7600950" y="3937000"/>
          <p14:tracePt t="65451" x="7651750" y="3937000"/>
          <p14:tracePt t="65468" x="7785100" y="3937000"/>
          <p14:tracePt t="65485" x="7975600" y="3937000"/>
          <p14:tracePt t="65501" x="8128000" y="3937000"/>
          <p14:tracePt t="65518" x="8280400" y="3937000"/>
          <p14:tracePt t="65535" x="8350250" y="3937000"/>
          <p14:tracePt t="65551" x="8356600" y="3930650"/>
          <p14:tracePt t="65761" x="8420100" y="3930650"/>
          <p14:tracePt t="65769" x="8655050" y="3930650"/>
          <p14:tracePt t="65777" x="9010650" y="3930650"/>
          <p14:tracePt t="65786" x="9423400" y="3930650"/>
          <p14:tracePt t="65802" x="10026650" y="3930650"/>
          <p14:tracePt t="65818" x="10560050" y="3930650"/>
          <p14:tracePt t="65835" x="11042650" y="3930650"/>
          <p14:tracePt t="65851" x="11226800" y="3898900"/>
          <p14:tracePt t="65868" x="11258550" y="3898900"/>
          <p14:tracePt t="65953" x="11239500" y="3898900"/>
          <p14:tracePt t="65970" x="11233150" y="3898900"/>
          <p14:tracePt t="65985" x="11226800" y="3898900"/>
          <p14:tracePt t="65993" x="11214100" y="3898900"/>
          <p14:tracePt t="66001" x="11195050" y="3898900"/>
          <p14:tracePt t="66018" x="11156950" y="3911600"/>
          <p14:tracePt t="66035" x="11074400" y="3962400"/>
          <p14:tracePt t="66052" x="11004550" y="4000500"/>
          <p14:tracePt t="66068" x="10902950" y="4051300"/>
          <p14:tracePt t="66085" x="10820400" y="4108450"/>
          <p14:tracePt t="66102" x="10788650" y="4114800"/>
          <p14:tracePt t="66118" x="10775950" y="4114800"/>
          <p14:tracePt t="66135" x="10756900" y="4114800"/>
          <p14:tracePt t="66152" x="10725150" y="4114800"/>
          <p14:tracePt t="66168" x="10706100" y="4114800"/>
          <p14:tracePt t="66185" x="10610850" y="4089400"/>
          <p14:tracePt t="66202" x="10553700" y="4064000"/>
          <p14:tracePt t="66218" x="10464800" y="4051300"/>
          <p14:tracePt t="66235" x="10331450" y="4038600"/>
          <p14:tracePt t="66252" x="10179050" y="4038600"/>
          <p14:tracePt t="66268" x="10121900" y="4025900"/>
          <p14:tracePt t="66345" x="10102850" y="4019550"/>
          <p14:tracePt t="66353" x="10077450" y="4013200"/>
          <p14:tracePt t="66368" x="10033000" y="4000500"/>
          <p14:tracePt t="66385" x="9550400" y="3981450"/>
          <p14:tracePt t="66402" x="8915400" y="3981450"/>
          <p14:tracePt t="66418" x="8235950" y="4108450"/>
          <p14:tracePt t="66435" x="7505700" y="4279900"/>
          <p14:tracePt t="66452" x="6654800" y="4489450"/>
          <p14:tracePt t="66469" x="5854700" y="4648200"/>
          <p14:tracePt t="66485" x="5035550" y="4724400"/>
          <p14:tracePt t="66503" x="4318000" y="4724400"/>
          <p14:tracePt t="66518" x="3835400" y="4724400"/>
          <p14:tracePt t="66535" x="3613150" y="4718050"/>
          <p14:tracePt t="66551" x="3530600" y="4667250"/>
          <p14:tracePt t="66568" x="3498850" y="4578350"/>
          <p14:tracePt t="66585" x="3492500" y="4451350"/>
          <p14:tracePt t="66601" x="3492500" y="4387850"/>
          <p14:tracePt t="66618" x="3492500" y="4318000"/>
          <p14:tracePt t="66635" x="3492500" y="4286250"/>
          <p14:tracePt t="66651" x="3486150" y="4267200"/>
          <p14:tracePt t="66668" x="3473450" y="4254500"/>
          <p14:tracePt t="66685" x="3460750" y="4248150"/>
          <p14:tracePt t="66718" x="3441700" y="4229100"/>
          <p14:tracePt t="66735" x="3422650" y="4197350"/>
          <p14:tracePt t="66752" x="3333750" y="4095750"/>
          <p14:tracePt t="66768" x="3270250" y="4038600"/>
          <p14:tracePt t="66785" x="3263900" y="4025900"/>
          <p14:tracePt t="66801" x="3263900" y="4019550"/>
          <p14:tracePt t="66835" x="3263900" y="4013200"/>
          <p14:tracePt t="66851" x="3263900" y="3994150"/>
          <p14:tracePt t="66868" x="3263900" y="3981450"/>
          <p14:tracePt t="66885" x="3263900" y="3968750"/>
          <p14:tracePt t="66901" x="3276600" y="3943350"/>
          <p14:tracePt t="66918" x="3282950" y="3930650"/>
          <p14:tracePt t="66935" x="3289300" y="3917950"/>
          <p14:tracePt t="66952" x="3289300" y="3892550"/>
          <p14:tracePt t="67035" x="3282950" y="3886200"/>
          <p14:tracePt t="67045" x="3251200" y="3892550"/>
          <p14:tracePt t="67052" x="3200400" y="3943350"/>
          <p14:tracePt t="67069" x="2990850" y="4108450"/>
          <p14:tracePt t="67085" x="2673350" y="4330700"/>
          <p14:tracePt t="67102" x="2349500" y="4527550"/>
          <p14:tracePt t="67119" x="2095500" y="4641850"/>
          <p14:tracePt t="67135" x="1987550" y="4673600"/>
          <p14:tracePt t="67152" x="1974850" y="4679950"/>
          <p14:tracePt t="67185" x="1987550" y="4679950"/>
          <p14:tracePt t="67193" x="2006600" y="4679950"/>
          <p14:tracePt t="67202" x="2044700" y="4679950"/>
          <p14:tracePt t="67219" x="2133600" y="4679950"/>
          <p14:tracePt t="67235" x="2330450" y="4648200"/>
          <p14:tracePt t="67252" x="2698750" y="4533900"/>
          <p14:tracePt t="67269" x="3257550" y="4413250"/>
          <p14:tracePt t="67285" x="4044950" y="4279900"/>
          <p14:tracePt t="67302" x="5048250" y="4121150"/>
          <p14:tracePt t="67319" x="6057900" y="3981450"/>
          <p14:tracePt t="67335" x="7137400" y="3816350"/>
          <p14:tracePt t="67352" x="8705850" y="3625850"/>
          <p14:tracePt t="67369" x="9423400" y="3524250"/>
          <p14:tracePt t="67385" x="10033000" y="3422650"/>
          <p14:tracePt t="67402" x="10325100" y="3390900"/>
          <p14:tracePt t="67418" x="10394950" y="3378200"/>
          <p14:tracePt t="67435" x="10407650" y="3378200"/>
          <p14:tracePt t="67481" x="10426700" y="3378200"/>
          <p14:tracePt t="67488" x="10433050" y="3378200"/>
          <p14:tracePt t="67502" x="10439400" y="3378200"/>
          <p14:tracePt t="67518" x="10490200" y="3378200"/>
          <p14:tracePt t="67535" x="10579100" y="3378200"/>
          <p14:tracePt t="67552" x="10680700" y="3378200"/>
          <p14:tracePt t="67568" x="10814050" y="3378200"/>
          <p14:tracePt t="67585" x="10871200" y="3378200"/>
          <p14:tracePt t="67602" x="10877550" y="3378200"/>
          <p14:tracePt t="67641" x="10864850" y="3378200"/>
          <p14:tracePt t="67652" x="10845800" y="3378200"/>
          <p14:tracePt t="67668" x="10788650" y="3429000"/>
          <p14:tracePt t="67685" x="10712450" y="3549650"/>
          <p14:tracePt t="67702" x="10636250" y="3670300"/>
          <p14:tracePt t="67719" x="10572750" y="3765550"/>
          <p14:tracePt t="67735" x="10553700" y="3803650"/>
          <p14:tracePt t="67752" x="10541000" y="3803650"/>
          <p14:tracePt t="67769" x="10534650" y="3803650"/>
          <p14:tracePt t="67889" x="10521950" y="3803650"/>
          <p14:tracePt t="67899" x="10515600" y="3803650"/>
          <p14:tracePt t="67905" x="10496550" y="3803650"/>
          <p14:tracePt t="67919" x="10471150" y="3810000"/>
          <p14:tracePt t="67936" x="10293350" y="3962400"/>
          <p14:tracePt t="67952" x="9931400" y="4216400"/>
          <p14:tracePt t="67969" x="9378950" y="4686300"/>
          <p14:tracePt t="67986" x="9124950" y="4902200"/>
          <p14:tracePt t="68002" x="9061450" y="4959350"/>
          <p14:tracePt t="68169" x="9055100" y="4953000"/>
          <p14:tracePt t="68177" x="8928100" y="4953000"/>
          <p14:tracePt t="68185" x="8674100" y="4953000"/>
          <p14:tracePt t="68202" x="7950200" y="4953000"/>
          <p14:tracePt t="68219" x="6972300" y="4953000"/>
          <p14:tracePt t="68236" x="5892800" y="4787900"/>
          <p14:tracePt t="68252" x="4972050" y="4540250"/>
          <p14:tracePt t="68269" x="4438650" y="4400550"/>
          <p14:tracePt t="68285" x="4330700" y="4330700"/>
          <p14:tracePt t="68302" x="4318000" y="4298950"/>
          <p14:tracePt t="68319" x="4381500" y="4235450"/>
          <p14:tracePt t="68335" x="4508500" y="4159250"/>
          <p14:tracePt t="68352" x="4667250" y="4051300"/>
          <p14:tracePt t="68369" x="4686300" y="4019550"/>
          <p14:tracePt t="68385" x="4686300" y="4006850"/>
          <p14:tracePt t="68402" x="4660900" y="3968750"/>
          <p14:tracePt t="68419" x="4641850" y="3943350"/>
          <p14:tracePt t="68436" x="4616450" y="3917950"/>
          <p14:tracePt t="68452" x="4603750" y="3898900"/>
          <p14:tracePt t="68469" x="4603750" y="3873500"/>
          <p14:tracePt t="68486" x="4597400" y="3848100"/>
          <p14:tracePt t="68505" x="4591050" y="3848100"/>
          <p14:tracePt t="68519" x="4578350" y="3848100"/>
          <p14:tracePt t="68536" x="4540250" y="3835400"/>
          <p14:tracePt t="68552" x="4521200" y="3822700"/>
          <p14:tracePt t="68569" x="4413250" y="3797300"/>
          <p14:tracePt t="68586" x="4311650" y="3797300"/>
          <p14:tracePt t="68602" x="4241800" y="3797300"/>
          <p14:tracePt t="68619" x="4210050" y="3797300"/>
          <p14:tracePt t="68636" x="4197350" y="3797300"/>
          <p14:tracePt t="68669" x="4191000" y="3797300"/>
          <p14:tracePt t="68705" x="4178300" y="3797300"/>
          <p14:tracePt t="68721" x="4171950" y="3797300"/>
          <p14:tracePt t="68729" x="4159250" y="3803650"/>
          <p14:tracePt t="68738" x="4121150" y="3822700"/>
          <p14:tracePt t="68752" x="3987800" y="3892550"/>
          <p14:tracePt t="68769" x="3721100" y="4102100"/>
          <p14:tracePt t="68785" x="3365500" y="4330700"/>
          <p14:tracePt t="68802" x="3079750" y="4527550"/>
          <p14:tracePt t="68819" x="2895600" y="4660900"/>
          <p14:tracePt t="68835" x="2813050" y="4724400"/>
          <p14:tracePt t="68920" x="2819400" y="4724400"/>
          <p14:tracePt t="68928" x="2838450" y="4724400"/>
          <p14:tracePt t="68936" x="2882900" y="4724400"/>
          <p14:tracePt t="68952" x="3035300" y="4724400"/>
          <p14:tracePt t="68969" x="3409950" y="4686300"/>
          <p14:tracePt t="68985" x="4114800" y="4591050"/>
          <p14:tracePt t="69002" x="5073650" y="4483100"/>
          <p14:tracePt t="69019" x="6083300" y="4318000"/>
          <p14:tracePt t="69035" x="7200900" y="4146550"/>
          <p14:tracePt t="69052" x="8350250" y="3981450"/>
          <p14:tracePt t="69069" x="9366250" y="3816350"/>
          <p14:tracePt t="69085" x="10121900" y="3714750"/>
          <p14:tracePt t="69102" x="10655300" y="3644900"/>
          <p14:tracePt t="69119" x="10922000" y="3587750"/>
          <p14:tracePt t="69136" x="10998200" y="3587750"/>
          <p14:tracePt t="69169" x="10991850" y="3581400"/>
          <p14:tracePt t="69186" x="10991850" y="3575050"/>
          <p14:tracePt t="69273" x="10985500" y="3575050"/>
          <p14:tracePt t="69281" x="10979150" y="3575050"/>
          <p14:tracePt t="69289" x="10966450" y="3575050"/>
          <p14:tracePt t="69302" x="10960100" y="3581400"/>
          <p14:tracePt t="69319" x="10902950" y="3606800"/>
          <p14:tracePt t="69336" x="10795000" y="3657600"/>
          <p14:tracePt t="69352" x="10604500" y="3746500"/>
          <p14:tracePt t="69369" x="10496550" y="3797300"/>
          <p14:tracePt t="69386" x="10394950" y="3829050"/>
          <p14:tracePt t="69403" x="10363200" y="3848100"/>
          <p14:tracePt t="69419" x="10344150" y="3854450"/>
          <p14:tracePt t="69436" x="10331450" y="3854450"/>
          <p14:tracePt t="69453" x="10287000" y="3854450"/>
          <p14:tracePt t="69469" x="10248900" y="3854450"/>
          <p14:tracePt t="69486" x="10217150" y="3867150"/>
          <p14:tracePt t="69503" x="10179050" y="3873500"/>
          <p14:tracePt t="69506" x="10147300" y="3873500"/>
          <p14:tracePt t="69519" x="10096500" y="3886200"/>
          <p14:tracePt t="69536" x="9779000" y="4038600"/>
          <p14:tracePt t="69552" x="9353550" y="4292600"/>
          <p14:tracePt t="69569" x="8851900" y="4629150"/>
          <p14:tracePt t="69586" x="8312150" y="4953000"/>
          <p14:tracePt t="69603" x="7912100" y="5130800"/>
          <p14:tracePt t="69619" x="7810500" y="5168900"/>
          <p14:tracePt t="69636" x="7797800" y="5175250"/>
          <p14:tracePt t="69713" x="7785100" y="5168900"/>
          <p14:tracePt t="69721" x="7772400" y="5162550"/>
          <p14:tracePt t="69729" x="7753350" y="5137150"/>
          <p14:tracePt t="69737" x="7721600" y="5105400"/>
          <p14:tracePt t="69753" x="7473950" y="5022850"/>
          <p14:tracePt t="69769" x="6927850" y="4883150"/>
          <p14:tracePt t="69786" x="6235700" y="4756150"/>
          <p14:tracePt t="69803" x="5410200" y="4635500"/>
          <p14:tracePt t="69819" x="4622800" y="4413250"/>
          <p14:tracePt t="69836" x="4006850" y="4241800"/>
          <p14:tracePt t="69853" x="3778250" y="4089400"/>
          <p14:tracePt t="69869" x="3727450" y="3994150"/>
          <p14:tracePt t="69886" x="3714750" y="3917950"/>
          <p14:tracePt t="69903" x="3714750" y="3816350"/>
          <p14:tracePt t="69919" x="3746500" y="3714750"/>
          <p14:tracePt t="69936" x="3771900" y="3625850"/>
          <p14:tracePt t="69953" x="3765550" y="3600450"/>
          <p14:tracePt t="69969" x="3759200" y="3594100"/>
          <p14:tracePt t="69986" x="3752850" y="3581400"/>
          <p14:tracePt t="70057" x="3752850" y="3575050"/>
          <p14:tracePt t="70073" x="3765550" y="3575050"/>
          <p14:tracePt t="70082" x="3784600" y="3575050"/>
          <p14:tracePt t="70091" x="3816350" y="3575050"/>
          <p14:tracePt t="70103" x="3854450" y="3575050"/>
          <p14:tracePt t="70120" x="3905250" y="3575050"/>
          <p14:tracePt t="70136" x="3949700" y="3575050"/>
          <p14:tracePt t="70153" x="4025900" y="3575050"/>
          <p14:tracePt t="70170" x="4064000" y="3575050"/>
          <p14:tracePt t="70186" x="4102100" y="3575050"/>
          <p14:tracePt t="70203" x="4121150" y="3587750"/>
          <p14:tracePt t="70220" x="4127500" y="3587750"/>
          <p14:tracePt t="70236" x="4152900" y="3587750"/>
          <p14:tracePt t="70253" x="4159250" y="3594100"/>
          <p14:tracePt t="70270" x="4165600" y="3600450"/>
          <p14:tracePt t="70286" x="4171950" y="3619500"/>
          <p14:tracePt t="70303" x="4191000" y="3632200"/>
          <p14:tracePt t="70321" x="4229100" y="3676650"/>
          <p14:tracePt t="70336" x="4267200" y="3702050"/>
          <p14:tracePt t="70353" x="4362450" y="3771900"/>
          <p14:tracePt t="70370" x="4375150" y="3778250"/>
          <p14:tracePt t="70433" x="4356100" y="3784600"/>
          <p14:tracePt t="70441" x="4337050" y="3797300"/>
          <p14:tracePt t="70453" x="4305300" y="3829050"/>
          <p14:tracePt t="70470" x="4197350" y="3949700"/>
          <p14:tracePt t="70486" x="4070350" y="4159250"/>
          <p14:tracePt t="70503" x="3937000" y="4381500"/>
          <p14:tracePt t="70506" x="3892550" y="4476750"/>
          <p14:tracePt t="70520" x="3816350" y="4610100"/>
          <p14:tracePt t="70536" x="3797300" y="4635500"/>
          <p14:tracePt t="70553" x="3790950" y="4641850"/>
          <p14:tracePt t="70586" x="3797300" y="4641850"/>
          <p14:tracePt t="70603" x="3841750" y="4641850"/>
          <p14:tracePt t="70620" x="3956050" y="4641850"/>
          <p14:tracePt t="70636" x="4248150" y="4641850"/>
          <p14:tracePt t="70653" x="4826000" y="4578350"/>
          <p14:tracePt t="70670" x="5588000" y="4445000"/>
          <p14:tracePt t="70686" x="6553200" y="4254500"/>
          <p14:tracePt t="70703" x="7607300" y="4064000"/>
          <p14:tracePt t="70720" x="8807450" y="3746500"/>
          <p14:tracePt t="70737" x="9474200" y="3575050"/>
          <p14:tracePt t="70753" x="9899650" y="3460750"/>
          <p14:tracePt t="70770" x="10096500" y="3403600"/>
          <p14:tracePt t="70786" x="10198100" y="3371850"/>
          <p14:tracePt t="70803" x="10223500" y="3365500"/>
          <p14:tracePt t="70819" x="10229850" y="3359150"/>
          <p14:tracePt t="70853" x="10229850" y="3352800"/>
          <p14:tracePt t="70953" x="10204450" y="3390900"/>
          <p14:tracePt t="70961" x="10134600" y="3448050"/>
          <p14:tracePt t="70970" x="10020300" y="3562350"/>
          <p14:tracePt t="70986" x="9721850" y="3867150"/>
          <p14:tracePt t="71003" x="9283700" y="4197350"/>
          <p14:tracePt t="71020" x="8801100" y="4432300"/>
          <p14:tracePt t="71036" x="8337550" y="4572000"/>
          <p14:tracePt t="71053" x="8007350" y="4667250"/>
          <p14:tracePt t="71069" x="7918450" y="4686300"/>
          <p14:tracePt t="71120" x="7912100" y="4673600"/>
          <p14:tracePt t="71129" x="7912100" y="4654550"/>
          <p14:tracePt t="71136" x="7924800" y="4635500"/>
          <p14:tracePt t="71153" x="7924800" y="4597400"/>
          <p14:tracePt t="71170" x="7924800" y="4559300"/>
          <p14:tracePt t="71186" x="7886700" y="4521200"/>
          <p14:tracePt t="71203" x="7810500" y="4483100"/>
          <p14:tracePt t="71220" x="7689850" y="4457700"/>
          <p14:tracePt t="71236" x="7588250" y="4445000"/>
          <p14:tracePt t="71253" x="7531100" y="4432300"/>
          <p14:tracePt t="71270" x="7512050" y="4425950"/>
          <p14:tracePt t="71286" x="7499350" y="4400550"/>
          <p14:tracePt t="71303" x="7486650" y="4349750"/>
          <p14:tracePt t="71320" x="7486650" y="4210050"/>
          <p14:tracePt t="71336" x="7473950" y="4108450"/>
          <p14:tracePt t="71353" x="7442200" y="4006850"/>
          <p14:tracePt t="71370" x="7372350" y="3937000"/>
          <p14:tracePt t="71386" x="7226300" y="3873500"/>
          <p14:tracePt t="71403" x="6965950" y="3841750"/>
          <p14:tracePt t="71420" x="6540500" y="3822700"/>
          <p14:tracePt t="71436" x="6096000" y="3822700"/>
          <p14:tracePt t="71453" x="5626100" y="3835400"/>
          <p14:tracePt t="71470" x="5168900" y="3911600"/>
          <p14:tracePt t="71486" x="4933950" y="3937000"/>
          <p14:tracePt t="71503" x="4826000" y="3956050"/>
          <p14:tracePt t="71520" x="4819650" y="3962400"/>
          <p14:tracePt t="71584" x="4800600" y="3962400"/>
          <p14:tracePt t="71592" x="4762500" y="3987800"/>
          <p14:tracePt t="71603" x="4718050" y="4032250"/>
          <p14:tracePt t="71620" x="4572000" y="4229100"/>
          <p14:tracePt t="71636" x="4464050" y="4362450"/>
          <p14:tracePt t="71653" x="4362450" y="4470400"/>
          <p14:tracePt t="71670" x="4324350" y="4502150"/>
          <p14:tracePt t="71704" x="4330700" y="4502150"/>
          <p14:tracePt t="71720" x="4514850" y="4432300"/>
          <p14:tracePt t="71736" x="4889500" y="4279900"/>
          <p14:tracePt t="71753" x="5435600" y="4038600"/>
          <p14:tracePt t="71770" x="6019800" y="3790950"/>
          <p14:tracePt t="71786" x="6483350" y="3581400"/>
          <p14:tracePt t="71803" x="6921500" y="3429000"/>
          <p14:tracePt t="71820" x="7283450" y="3321050"/>
          <p14:tracePt t="71836" x="7524750" y="3251200"/>
          <p14:tracePt t="71853" x="7658100" y="3238500"/>
          <p14:tracePt t="71870" x="7715250" y="3225800"/>
          <p14:tracePt t="71886" x="7727950" y="3225800"/>
          <p14:tracePt t="71920" x="7734300" y="3225800"/>
          <p14:tracePt t="71936" x="7747000" y="3225800"/>
          <p14:tracePt t="71953" x="7778750" y="3225800"/>
          <p14:tracePt t="71970" x="7804150" y="3238500"/>
          <p14:tracePt t="71986" x="7823200" y="3282950"/>
          <p14:tracePt t="72003" x="7842250" y="3365500"/>
          <p14:tracePt t="72020" x="7861300" y="3498850"/>
          <p14:tracePt t="72036" x="7861300" y="3632200"/>
          <p14:tracePt t="72053" x="7861300" y="3803650"/>
          <p14:tracePt t="72070" x="7778750" y="4044950"/>
          <p14:tracePt t="72087" x="7715250" y="4222750"/>
          <p14:tracePt t="72103" x="7651750" y="4356100"/>
          <p14:tracePt t="72121" x="7613650" y="4445000"/>
          <p14:tracePt t="72137" x="7607300" y="4457700"/>
          <p14:tracePt t="72217" x="7600950" y="4445000"/>
          <p14:tracePt t="72225" x="7600950" y="4419600"/>
          <p14:tracePt t="72237" x="7594600" y="4343400"/>
          <p14:tracePt t="72254" x="7531100" y="4191000"/>
          <p14:tracePt t="72270" x="7423150" y="4051300"/>
          <p14:tracePt t="72287" x="7270750" y="3962400"/>
          <p14:tracePt t="72304" x="7099300" y="3937000"/>
          <p14:tracePt t="72321" x="6762750" y="3917950"/>
          <p14:tracePt t="72337" x="6407150" y="3937000"/>
          <p14:tracePt t="72354" x="6070600" y="4013200"/>
          <p14:tracePt t="72370" x="5810250" y="4051300"/>
          <p14:tracePt t="72387" x="5638800" y="4064000"/>
          <p14:tracePt t="72404" x="5511800" y="4064000"/>
          <p14:tracePt t="72420" x="5448300" y="4057650"/>
          <p14:tracePt t="72437" x="5435600" y="4057650"/>
          <p14:tracePt t="72454" x="5435600" y="4044950"/>
          <p14:tracePt t="72470" x="5435600" y="4019550"/>
          <p14:tracePt t="72487" x="5435600" y="4000500"/>
          <p14:tracePt t="72504" x="5435600" y="3975100"/>
          <p14:tracePt t="72537" x="5435600" y="3962400"/>
          <p14:tracePt t="72577" x="5435600" y="3956050"/>
          <p14:tracePt t="72592" x="5422900" y="3956050"/>
          <p14:tracePt t="72603" x="5403850" y="3956050"/>
          <p14:tracePt t="72620" x="5308600" y="4013200"/>
          <p14:tracePt t="72637" x="5137150" y="4210050"/>
          <p14:tracePt t="72653" x="4965700" y="4457700"/>
          <p14:tracePt t="72670" x="4838700" y="4622800"/>
          <p14:tracePt t="72687" x="4749800" y="4730750"/>
          <p14:tracePt t="72703" x="4724400" y="4743450"/>
          <p14:tracePt t="72745" x="4730750" y="4743450"/>
          <p14:tracePt t="72753" x="4781550" y="4705350"/>
          <p14:tracePt t="72761" x="4870450" y="4635500"/>
          <p14:tracePt t="72770" x="4959350" y="4559300"/>
          <p14:tracePt t="72787" x="5245100" y="4318000"/>
          <p14:tracePt t="72803" x="5594350" y="4070350"/>
          <p14:tracePt t="72820" x="5924550" y="3848100"/>
          <p14:tracePt t="72837" x="6223000" y="3708400"/>
          <p14:tracePt t="72853" x="6438900" y="3625850"/>
          <p14:tracePt t="72870" x="6604000" y="3568700"/>
          <p14:tracePt t="72887" x="6743700" y="3524250"/>
          <p14:tracePt t="72904" x="6946900" y="3454400"/>
          <p14:tracePt t="72920" x="7023100" y="3441700"/>
          <p14:tracePt t="72937" x="7226300" y="3409950"/>
          <p14:tracePt t="72954" x="7327900" y="3390900"/>
          <p14:tracePt t="72970" x="7378700" y="3390900"/>
          <p14:tracePt t="72987" x="7416800" y="3390900"/>
          <p14:tracePt t="73004" x="7442200" y="3390900"/>
          <p14:tracePt t="73020" x="7524750" y="3429000"/>
          <p14:tracePt t="73037" x="7607300" y="3498850"/>
          <p14:tracePt t="73054" x="7702550" y="3581400"/>
          <p14:tracePt t="73056" x="7734300" y="3619500"/>
          <p14:tracePt t="73070" x="7759700" y="3651250"/>
          <p14:tracePt t="73087" x="7778750" y="3727450"/>
          <p14:tracePt t="73104" x="7785100" y="3841750"/>
          <p14:tracePt t="73120" x="7785100" y="3911600"/>
          <p14:tracePt t="73137" x="7747000" y="4013200"/>
          <p14:tracePt t="73154" x="7664450" y="4108450"/>
          <p14:tracePt t="73170" x="7575550" y="4191000"/>
          <p14:tracePt t="73187" x="7505700" y="4248150"/>
          <p14:tracePt t="73204" x="7423150" y="4324350"/>
          <p14:tracePt t="73220" x="7353300" y="4368800"/>
          <p14:tracePt t="73237" x="7327900" y="4381500"/>
          <p14:tracePt t="73281" x="7327900" y="4375150"/>
          <p14:tracePt t="73289" x="7346950" y="4330700"/>
          <p14:tracePt t="73304" x="7372350" y="4229100"/>
          <p14:tracePt t="73320" x="7416800" y="4102100"/>
          <p14:tracePt t="73337" x="7416800" y="3987800"/>
          <p14:tracePt t="73354" x="7385050" y="3924300"/>
          <p14:tracePt t="73371" x="7315200" y="3854450"/>
          <p14:tracePt t="73387" x="7219950" y="3829050"/>
          <p14:tracePt t="73404" x="7048500" y="3829050"/>
          <p14:tracePt t="73421" x="6769100" y="3829050"/>
          <p14:tracePt t="73437" x="6489700" y="3898900"/>
          <p14:tracePt t="73454" x="6203950" y="3975100"/>
          <p14:tracePt t="73471" x="5943600" y="4044950"/>
          <p14:tracePt t="73487" x="5759450" y="4102100"/>
          <p14:tracePt t="73504" x="5683250" y="4127500"/>
          <p14:tracePt t="73521" x="5657850" y="4140200"/>
          <p14:tracePt t="73617" x="5651500" y="4152900"/>
          <p14:tracePt t="73626" x="5638800" y="4171950"/>
          <p14:tracePt t="73637" x="5626100" y="4210050"/>
          <p14:tracePt t="73654" x="5568950" y="4330700"/>
          <p14:tracePt t="73671" x="5486400" y="4476750"/>
          <p14:tracePt t="73687" x="5372100" y="4635500"/>
          <p14:tracePt t="73704" x="5289550" y="4718050"/>
          <p14:tracePt t="73753" x="5314950" y="4705350"/>
          <p14:tracePt t="73761" x="5397500" y="4635500"/>
          <p14:tracePt t="73771" x="5492750" y="4559300"/>
          <p14:tracePt t="73787" x="5803900" y="4337050"/>
          <p14:tracePt t="73804" x="6159500" y="4064000"/>
          <p14:tracePt t="73821" x="6502400" y="3848100"/>
          <p14:tracePt t="73837" x="6724650" y="3746500"/>
          <p14:tracePt t="73854" x="6851650" y="3708400"/>
          <p14:tracePt t="73871" x="6877050" y="3702050"/>
          <p14:tracePt t="73887" x="6883400" y="3702050"/>
          <p14:tracePt t="73904" x="6896100" y="3746500"/>
          <p14:tracePt t="73921" x="6927850" y="3873500"/>
          <p14:tracePt t="73937" x="6978650" y="4051300"/>
          <p14:tracePt t="73954" x="7023100" y="4178300"/>
          <p14:tracePt t="73970" x="7073900" y="4260850"/>
          <p14:tracePt t="73987" x="7105650" y="4292600"/>
          <p14:tracePt t="74004" x="7112000" y="4298950"/>
          <p14:tracePt t="74021" x="7118350" y="4298950"/>
          <p14:tracePt t="74037" x="7137400" y="4298950"/>
          <p14:tracePt t="74054" x="7162800" y="4241800"/>
          <p14:tracePt t="74071" x="7162800" y="4121150"/>
          <p14:tracePt t="74074" x="7162800" y="4051300"/>
          <p14:tracePt t="74087" x="7162800" y="4000500"/>
          <p14:tracePt t="74104" x="7124700" y="3905250"/>
          <p14:tracePt t="74121" x="7112000" y="3905250"/>
          <p14:tracePt t="74137" x="7099300" y="3905250"/>
          <p14:tracePt t="74154" x="7061200" y="3905250"/>
          <p14:tracePt t="74171" x="7010400" y="3905250"/>
          <p14:tracePt t="74187" x="6902450" y="3949700"/>
          <p14:tracePt t="74204" x="6794500" y="3962400"/>
          <p14:tracePt t="74221" x="6724650" y="3975100"/>
          <p14:tracePt t="74238" x="6699250" y="3975100"/>
          <p14:tracePt t="74273" x="6699250" y="3962400"/>
          <p14:tracePt t="74288" x="6724650" y="3937000"/>
          <p14:tracePt t="74304" x="6781800" y="3854450"/>
          <p14:tracePt t="74321" x="6794500" y="3810000"/>
          <p14:tracePt t="74338" x="6781800" y="3790950"/>
          <p14:tracePt t="74354" x="6686550" y="3759200"/>
          <p14:tracePt t="74371" x="6572250" y="3721100"/>
          <p14:tracePt t="74388" x="6451600" y="3721100"/>
          <p14:tracePt t="74404" x="6286500" y="3733800"/>
          <p14:tracePt t="74421" x="6153150" y="3829050"/>
          <p14:tracePt t="74437" x="6064250" y="3949700"/>
          <p14:tracePt t="74454" x="6007100" y="4127500"/>
          <p14:tracePt t="74471" x="6013450" y="4298950"/>
          <p14:tracePt t="74488" x="6115050" y="4451350"/>
          <p14:tracePt t="74505" x="6369050" y="4527550"/>
          <p14:tracePt t="74521" x="6705600" y="4527550"/>
          <p14:tracePt t="74538" x="7067550" y="4438650"/>
          <p14:tracePt t="74554" x="7315200" y="4273550"/>
          <p14:tracePt t="74571" x="7423150" y="4102100"/>
          <p14:tracePt t="74587" x="7435850" y="3949700"/>
          <p14:tracePt t="74604" x="7385050" y="3810000"/>
          <p14:tracePt t="74621" x="7277100" y="3708400"/>
          <p14:tracePt t="74637" x="7143750" y="3676650"/>
          <p14:tracePt t="74654" x="7010400" y="3663950"/>
          <p14:tracePt t="74671" x="6883400" y="3670300"/>
          <p14:tracePt t="74687" x="6724650" y="3829050"/>
          <p14:tracePt t="74704" x="6515100" y="4210050"/>
          <p14:tracePt t="74721" x="6489700" y="4362450"/>
          <p14:tracePt t="74737" x="6489700" y="4451350"/>
          <p14:tracePt t="74754" x="6546850" y="4483100"/>
          <p14:tracePt t="74771" x="6724650" y="4489450"/>
          <p14:tracePt t="74787" x="6985000" y="4425950"/>
          <p14:tracePt t="74804" x="7194550" y="4267200"/>
          <p14:tracePt t="74821" x="7270750" y="4114800"/>
          <p14:tracePt t="74837" x="7296150" y="3956050"/>
          <p14:tracePt t="74854" x="7232650" y="3848100"/>
          <p14:tracePt t="74871" x="7061200" y="3765550"/>
          <p14:tracePt t="74887" x="6781800" y="3727450"/>
          <p14:tracePt t="74904" x="6451600" y="3784600"/>
          <p14:tracePt t="74921" x="5918200" y="4203700"/>
          <p14:tracePt t="74937" x="5753100" y="4521200"/>
          <p14:tracePt t="74954" x="5740400" y="4692650"/>
          <p14:tracePt t="74971" x="5778500" y="4775200"/>
          <p14:tracePt t="74987" x="5969000" y="4806950"/>
          <p14:tracePt t="75004" x="6470650" y="4806950"/>
          <p14:tracePt t="75021" x="7061200" y="4629150"/>
          <p14:tracePt t="75038" x="7512050" y="4413250"/>
          <p14:tracePt t="75054" x="7664450" y="4203700"/>
          <p14:tracePt t="75071" x="7664450" y="4044950"/>
          <p14:tracePt t="75088" x="7404100" y="3879850"/>
          <p14:tracePt t="75104" x="7010400" y="3835400"/>
          <p14:tracePt t="75121" x="6546850" y="3886200"/>
          <p14:tracePt t="75138" x="6108700" y="4140200"/>
          <p14:tracePt t="75154" x="5842000" y="4394200"/>
          <p14:tracePt t="75171" x="5797550" y="4495800"/>
          <p14:tracePt t="75188" x="5810250" y="4540250"/>
          <p14:tracePt t="75204" x="5969000" y="4565650"/>
          <p14:tracePt t="75221" x="6350000" y="4565650"/>
          <p14:tracePt t="75238" x="6731000" y="4470400"/>
          <p14:tracePt t="75254" x="6902450" y="4349750"/>
          <p14:tracePt t="75271" x="6959600" y="4210050"/>
          <p14:tracePt t="75288" x="6877050" y="4000500"/>
          <p14:tracePt t="75304" x="6616700" y="3892550"/>
          <p14:tracePt t="75321" x="6248400" y="3873500"/>
          <p14:tracePt t="75338" x="5886450" y="3975100"/>
          <p14:tracePt t="75354" x="5568950" y="4216400"/>
          <p14:tracePt t="75371" x="5435600" y="4476750"/>
          <p14:tracePt t="75388" x="5422900" y="4591050"/>
          <p14:tracePt t="75404" x="5549900" y="4673600"/>
          <p14:tracePt t="75421" x="6000750" y="4711700"/>
          <p14:tracePt t="75438" x="6692900" y="4616450"/>
          <p14:tracePt t="75454" x="7264400" y="4394200"/>
          <p14:tracePt t="75471" x="7588250" y="4152900"/>
          <p14:tracePt t="75488" x="7620000" y="3879850"/>
          <p14:tracePt t="75504" x="7340600" y="3708400"/>
          <p14:tracePt t="75521" x="6832600" y="3587750"/>
          <p14:tracePt t="75538" x="6350000" y="3587750"/>
          <p14:tracePt t="75554" x="5810250" y="3848100"/>
          <p14:tracePt t="75571" x="5435600" y="4254500"/>
          <p14:tracePt t="75588" x="5334000" y="4521200"/>
          <p14:tracePt t="75604" x="5397500" y="4692650"/>
          <p14:tracePt t="75621" x="5734050" y="4845050"/>
          <p14:tracePt t="75638" x="6369050" y="4921250"/>
          <p14:tracePt t="75654" x="7213600" y="4902200"/>
          <p14:tracePt t="75671" x="7734300" y="4724400"/>
          <p14:tracePt t="75688" x="8064500" y="4457700"/>
          <p14:tracePt t="75704" x="8051800" y="4330700"/>
          <p14:tracePt t="75721" x="7778750" y="4152900"/>
          <p14:tracePt t="75738" x="7226300" y="3968750"/>
          <p14:tracePt t="75754" x="6610350" y="3898900"/>
          <p14:tracePt t="75771" x="6121400" y="3981450"/>
          <p14:tracePt t="75788" x="5715000" y="4222750"/>
          <p14:tracePt t="75804" x="5594350" y="4394200"/>
          <p14:tracePt t="75821" x="5581650" y="4527550"/>
          <p14:tracePt t="75838" x="5683250" y="4654550"/>
          <p14:tracePt t="75854" x="6000750" y="4756150"/>
          <p14:tracePt t="75871" x="6470650" y="4775200"/>
          <p14:tracePt t="75888" x="7054850" y="4705350"/>
          <p14:tracePt t="75904" x="7207250" y="4603750"/>
          <p14:tracePt t="75921" x="7232650" y="4495800"/>
          <p14:tracePt t="75938" x="7150100" y="4343400"/>
          <p14:tracePt t="75954" x="6788150" y="4171950"/>
          <p14:tracePt t="75971" x="6267450" y="4076700"/>
          <p14:tracePt t="75988" x="5778500" y="4057650"/>
          <p14:tracePt t="76004" x="5391150" y="4133850"/>
          <p14:tracePt t="76021" x="5175250" y="4292600"/>
          <p14:tracePt t="76038" x="5105400" y="4413250"/>
          <p14:tracePt t="76054" x="5099050" y="4476750"/>
          <p14:tracePt t="76071" x="5219700" y="4546600"/>
          <p14:tracePt t="76088" x="5657850" y="4584700"/>
          <p14:tracePt t="76104" x="5981700" y="4578350"/>
          <p14:tracePt t="76121" x="6197600" y="4476750"/>
          <p14:tracePt t="76138" x="6242050" y="4394200"/>
          <p14:tracePt t="76154" x="6216650" y="4324350"/>
          <p14:tracePt t="76171" x="6127750" y="4279900"/>
          <p14:tracePt t="76188" x="6064250" y="4260850"/>
          <p14:tracePt t="76204" x="6026150" y="4260850"/>
          <p14:tracePt t="76221" x="6000750" y="4260850"/>
          <p14:tracePt t="76238" x="5962650" y="4279900"/>
          <p14:tracePt t="76254" x="5956300" y="4292600"/>
          <p14:tracePt t="76271" x="5956300" y="4298950"/>
          <p14:tracePt t="76585" x="5962650" y="4298950"/>
          <p14:tracePt t="76593" x="5981700" y="4298950"/>
          <p14:tracePt t="76605" x="6007100" y="4311650"/>
          <p14:tracePt t="76621" x="6127750" y="4337050"/>
          <p14:tracePt t="76638" x="6280150" y="4356100"/>
          <p14:tracePt t="76655" x="6496050" y="4368800"/>
          <p14:tracePt t="76671" x="6705600" y="4368800"/>
          <p14:tracePt t="76688" x="6826250" y="4368800"/>
          <p14:tracePt t="76704" x="6870700" y="4356100"/>
          <p14:tracePt t="76738" x="6877050" y="4349750"/>
          <p14:tracePt t="76755" x="6877050" y="4337050"/>
          <p14:tracePt t="76857" x="6877050" y="4330700"/>
          <p14:tracePt t="76889" x="6870700" y="4324350"/>
          <p14:tracePt t="89633" x="6864350" y="4324350"/>
          <p14:tracePt t="89649" x="6858000" y="4324350"/>
          <p14:tracePt t="90041" x="6858000" y="4337050"/>
          <p14:tracePt t="90050" x="6870700" y="4337050"/>
          <p14:tracePt t="90059" x="6877050" y="4356100"/>
          <p14:tracePt t="90076" x="6921500" y="4387850"/>
          <p14:tracePt t="90092" x="6940550" y="4394200"/>
          <p14:tracePt t="91505" x="6946900" y="4394200"/>
          <p14:tracePt t="91515" x="6965950" y="4394200"/>
          <p14:tracePt t="91527" x="6985000" y="4394200"/>
          <p14:tracePt t="91543" x="7086600" y="4394200"/>
          <p14:tracePt t="91560" x="7150100" y="4394200"/>
          <p14:tracePt t="91576" x="7156450" y="4394200"/>
          <p14:tracePt t="91593" x="7181850" y="4394200"/>
          <p14:tracePt t="91610" x="7200900" y="4394200"/>
          <p14:tracePt t="91626" x="7207250" y="4394200"/>
          <p14:tracePt t="96546" x="7213600" y="4394200"/>
          <p14:tracePt t="96721" x="7188200" y="4419600"/>
          <p14:tracePt t="96729" x="7143750" y="4457700"/>
          <p14:tracePt t="96744" x="7086600" y="4508500"/>
          <p14:tracePt t="96762" x="7067550" y="4546600"/>
          <p14:tracePt t="97001" x="7035800" y="4483100"/>
          <p14:tracePt t="97009" x="6991350" y="4394200"/>
          <p14:tracePt t="97017" x="6946900" y="4311650"/>
          <p14:tracePt t="97028" x="6921500" y="4254500"/>
          <p14:tracePt t="97045" x="6864350" y="4146550"/>
          <p14:tracePt t="97061" x="6832600" y="4102100"/>
          <p14:tracePt t="97078" x="6800850" y="4089400"/>
          <p14:tracePt t="97095" x="6731000" y="4064000"/>
          <p14:tracePt t="97111" x="6623050" y="4038600"/>
          <p14:tracePt t="97128" x="6445250" y="3962400"/>
          <p14:tracePt t="97145" x="6057900" y="3810000"/>
          <p14:tracePt t="97161" x="5810250" y="3708400"/>
          <p14:tracePt t="97178" x="5626100" y="3644900"/>
          <p14:tracePt t="97195" x="5429250" y="3600450"/>
          <p14:tracePt t="97211" x="5226050" y="3556000"/>
          <p14:tracePt t="97228" x="5073650" y="3536950"/>
          <p14:tracePt t="97245" x="4997450" y="3536950"/>
          <p14:tracePt t="97261" x="4933950" y="3536950"/>
          <p14:tracePt t="97278" x="4883150" y="3536950"/>
          <p14:tracePt t="97295" x="4845050" y="3536950"/>
          <p14:tracePt t="97312" x="4794250" y="3543300"/>
          <p14:tracePt t="97329" x="4768850" y="3543300"/>
          <p14:tracePt t="97345" x="4762500" y="3549650"/>
          <p14:tracePt t="97361" x="4737100" y="3549650"/>
          <p14:tracePt t="97378" x="4705350" y="3549650"/>
          <p14:tracePt t="97395" x="4673600" y="3549650"/>
          <p14:tracePt t="97411" x="4641850" y="3549650"/>
          <p14:tracePt t="97428" x="4616450" y="3562350"/>
          <p14:tracePt t="97445" x="4559300" y="3562350"/>
          <p14:tracePt t="97461" x="4489450" y="3568700"/>
          <p14:tracePt t="97478" x="4387850" y="3581400"/>
          <p14:tracePt t="97495" x="4267200" y="3594100"/>
          <p14:tracePt t="97498" x="4216400" y="3594100"/>
          <p14:tracePt t="97511" x="4146550" y="3606800"/>
          <p14:tracePt t="97529" x="3962400" y="3606800"/>
          <p14:tracePt t="97545" x="3854450" y="3606800"/>
          <p14:tracePt t="97562" x="3740150" y="3606800"/>
          <p14:tracePt t="97578" x="3651250" y="3619500"/>
          <p14:tracePt t="97595" x="3625850" y="3619500"/>
          <p14:tracePt t="97612" x="3613150" y="3632200"/>
          <p14:tracePt t="97628" x="3613150" y="3651250"/>
          <p14:tracePt t="97645" x="3613150" y="3689350"/>
          <p14:tracePt t="97662" x="3689350" y="3759200"/>
          <p14:tracePt t="97678" x="3879850" y="3867150"/>
          <p14:tracePt t="97695" x="4171950" y="3981450"/>
          <p14:tracePt t="97712" x="4508500" y="4121150"/>
          <p14:tracePt t="97729" x="4794250" y="4171950"/>
          <p14:tracePt t="97745" x="4946650" y="4191000"/>
          <p14:tracePt t="97762" x="5060950" y="4216400"/>
          <p14:tracePt t="97778" x="5156200" y="4229100"/>
          <p14:tracePt t="97795" x="5213350" y="4229100"/>
          <p14:tracePt t="97905" x="5207000" y="4229100"/>
          <p14:tracePt t="97913" x="5200650" y="4229100"/>
          <p14:tracePt t="97937" x="5194300" y="4229100"/>
          <p14:tracePt t="97946" x="5187950" y="4229100"/>
          <p14:tracePt t="97962" x="5187950" y="4248150"/>
          <p14:tracePt t="97978" x="5187950" y="4260850"/>
          <p14:tracePt t="98011" x="5187950" y="4267200"/>
          <p14:tracePt t="98028" x="5213350" y="4273550"/>
          <p14:tracePt t="98045" x="5264150" y="4273550"/>
          <p14:tracePt t="98061" x="5346700" y="4273550"/>
          <p14:tracePt t="98078" x="5441950" y="4254500"/>
          <p14:tracePt t="98095" x="5454650" y="4254500"/>
          <p14:tracePt t="98111" x="5461000" y="4254500"/>
          <p14:tracePt t="98129" x="5435600" y="4235450"/>
          <p14:tracePt t="98145" x="5270500" y="4222750"/>
          <p14:tracePt t="98161" x="5029200" y="4222750"/>
          <p14:tracePt t="98178" x="4711700" y="4235450"/>
          <p14:tracePt t="98195" x="4483100" y="4267200"/>
          <p14:tracePt t="98211" x="4324350" y="4311650"/>
          <p14:tracePt t="98228" x="4235450" y="4324350"/>
          <p14:tracePt t="98245" x="4210050" y="4337050"/>
          <p14:tracePt t="98261" x="4178300" y="4337050"/>
          <p14:tracePt t="98278" x="4152900" y="4343400"/>
          <p14:tracePt t="98295" x="4108450" y="4368800"/>
          <p14:tracePt t="98311" x="4025900" y="4368800"/>
          <p14:tracePt t="98328" x="3905250" y="4381500"/>
          <p14:tracePt t="98345" x="3689350" y="4394200"/>
          <p14:tracePt t="98361" x="3581400" y="4394200"/>
          <p14:tracePt t="98378" x="3498850" y="4394200"/>
          <p14:tracePt t="98395" x="3441700" y="4394200"/>
          <p14:tracePt t="98412" x="3429000" y="4394200"/>
          <p14:tracePt t="98729" x="3435350" y="4394200"/>
          <p14:tracePt t="98753" x="3441700" y="4387850"/>
          <p14:tracePt t="98769" x="3441700" y="4381500"/>
          <p14:tracePt t="98786" x="3441700" y="4368800"/>
          <p14:tracePt t="98795" x="3448050" y="4362450"/>
          <p14:tracePt t="98803" x="3448050" y="4356100"/>
          <p14:tracePt t="98817" x="3454400" y="4349750"/>
          <p14:tracePt t="100881" x="3454400" y="4343400"/>
          <p14:tracePt t="102705" x="0" y="0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86614" y="2145587"/>
            <a:ext cx="10220961" cy="29546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المنوال     </a:t>
            </a: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2785941"/>
              </p:ext>
            </p:extLst>
          </p:nvPr>
        </p:nvGraphicFramePr>
        <p:xfrm>
          <a:off x="2819815" y="3074275"/>
          <a:ext cx="8103001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8584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3402333321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  <p:sp>
        <p:nvSpPr>
          <p:cNvPr id="11" name="Rounded Rectangle 10"/>
          <p:cNvSpPr/>
          <p:nvPr/>
        </p:nvSpPr>
        <p:spPr>
          <a:xfrm>
            <a:off x="4598633" y="3111489"/>
            <a:ext cx="479393" cy="51142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5177158" y="3095209"/>
            <a:ext cx="479393" cy="51142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5773443" y="3096688"/>
            <a:ext cx="479393" cy="51142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8300238"/>
              </p:ext>
            </p:extLst>
          </p:nvPr>
        </p:nvGraphicFramePr>
        <p:xfrm>
          <a:off x="5332413" y="4249738"/>
          <a:ext cx="1357312" cy="347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1" name="Equation" r:id="rId4" imgW="698400" imgH="177480" progId="Equation.DSMT4">
                  <p:embed/>
                </p:oleObj>
              </mc:Choice>
              <mc:Fallback>
                <p:oleObj name="Equation" r:id="rId4" imgW="698400" imgH="177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32413" y="4249738"/>
                        <a:ext cx="1357312" cy="3476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9327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716"/>
    </mc:Choice>
    <mc:Fallback xmlns="">
      <p:transition advTm="567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194" x="431800" y="5575300"/>
          <p14:tracePt t="3242" x="457200" y="5556250"/>
          <p14:tracePt t="3250" x="457200" y="5543550"/>
          <p14:tracePt t="3259" x="469900" y="5530850"/>
          <p14:tracePt t="3273" x="476250" y="5524500"/>
          <p14:tracePt t="3290" x="571500" y="5403850"/>
          <p14:tracePt t="3307" x="692150" y="5251450"/>
          <p14:tracePt t="3323" x="946150" y="4730750"/>
          <p14:tracePt t="3340" x="1231900" y="3803650"/>
          <p14:tracePt t="3357" x="1403350" y="3200400"/>
          <p14:tracePt t="3373" x="1625600" y="2794000"/>
          <p14:tracePt t="3390" x="1784350" y="2571750"/>
          <p14:tracePt t="3407" x="1898650" y="2425700"/>
          <p14:tracePt t="3423" x="1968500" y="2311400"/>
          <p14:tracePt t="3440" x="1993900" y="2260600"/>
          <p14:tracePt t="3457" x="2006600" y="2247900"/>
          <p14:tracePt t="3473" x="2012950" y="2247900"/>
          <p14:tracePt t="3490" x="2012950" y="2241550"/>
          <p14:tracePt t="3803" x="2019300" y="2241550"/>
          <p14:tracePt t="3811" x="2032000" y="2241550"/>
          <p14:tracePt t="3824" x="2070100" y="2241550"/>
          <p14:tracePt t="3841" x="2178050" y="2286000"/>
          <p14:tracePt t="3857" x="2324100" y="2349500"/>
          <p14:tracePt t="3874" x="2667000" y="2495550"/>
          <p14:tracePt t="3891" x="2908300" y="2597150"/>
          <p14:tracePt t="3907" x="3041650" y="2654300"/>
          <p14:tracePt t="3924" x="3079750" y="2673350"/>
          <p14:tracePt t="4787" x="3117850" y="2698750"/>
          <p14:tracePt t="4795" x="3238500" y="2908300"/>
          <p14:tracePt t="4807" x="3384550" y="3194050"/>
          <p14:tracePt t="4824" x="3695700" y="3676650"/>
          <p14:tracePt t="4841" x="3873500" y="3949700"/>
          <p14:tracePt t="4858" x="3949700" y="4057650"/>
          <p14:tracePt t="4874" x="3981450" y="4070350"/>
          <p14:tracePt t="4899" x="3981450" y="4083050"/>
          <p14:tracePt t="4931" x="3962400" y="4083050"/>
          <p14:tracePt t="4939" x="3956050" y="4083050"/>
          <p14:tracePt t="4947" x="3937000" y="4083050"/>
          <p14:tracePt t="4958" x="3898900" y="4070350"/>
          <p14:tracePt t="4974" x="3835400" y="4019550"/>
          <p14:tracePt t="4991" x="3810000" y="4000500"/>
          <p14:tracePt t="5008" x="3790950" y="3994150"/>
          <p14:tracePt t="5051" x="3778250" y="3981450"/>
          <p14:tracePt t="5067" x="3771900" y="3981450"/>
          <p14:tracePt t="5076" x="3752850" y="3981450"/>
          <p14:tracePt t="5091" x="3702050" y="3981450"/>
          <p14:tracePt t="5108" x="3606800" y="3981450"/>
          <p14:tracePt t="5124" x="3492500" y="3956050"/>
          <p14:tracePt t="5141" x="3371850" y="3943350"/>
          <p14:tracePt t="5158" x="3270250" y="3930650"/>
          <p14:tracePt t="5174" x="3168650" y="3917950"/>
          <p14:tracePt t="5191" x="3117850" y="3905250"/>
          <p14:tracePt t="5208" x="3111500" y="3905250"/>
          <p14:tracePt t="5795" x="3105150" y="3905250"/>
          <p14:tracePt t="5811" x="3098800" y="3905250"/>
          <p14:tracePt t="5827" x="3086100" y="3905250"/>
          <p14:tracePt t="5835" x="3067050" y="3905250"/>
          <p14:tracePt t="5843" x="3048000" y="3905250"/>
          <p14:tracePt t="5858" x="3028950" y="3905250"/>
          <p14:tracePt t="5875" x="2990850" y="3911600"/>
          <p14:tracePt t="5891" x="2965450" y="3911600"/>
          <p14:tracePt t="5908" x="2946400" y="3911600"/>
          <p14:tracePt t="5925" x="2933700" y="3911600"/>
          <p14:tracePt t="5941" x="2895600" y="3911600"/>
          <p14:tracePt t="5958" x="2838450" y="3879850"/>
          <p14:tracePt t="5975" x="2800350" y="3822700"/>
          <p14:tracePt t="5991" x="2774950" y="3771900"/>
          <p14:tracePt t="6008" x="2762250" y="3733800"/>
          <p14:tracePt t="6025" x="2762250" y="3727450"/>
          <p14:tracePt t="6041" x="2762250" y="3708400"/>
          <p14:tracePt t="6058" x="2762250" y="3689350"/>
          <p14:tracePt t="6075" x="2762250" y="3683000"/>
          <p14:tracePt t="6091" x="2768600" y="3663950"/>
          <p14:tracePt t="6108" x="2806700" y="3638550"/>
          <p14:tracePt t="6125" x="2844800" y="3619500"/>
          <p14:tracePt t="6141" x="2882900" y="3600450"/>
          <p14:tracePt t="6158" x="2914650" y="3594100"/>
          <p14:tracePt t="6175" x="2940050" y="3581400"/>
          <p14:tracePt t="6191" x="2959100" y="3581400"/>
          <p14:tracePt t="6208" x="2978150" y="3575050"/>
          <p14:tracePt t="6225" x="2990850" y="3575050"/>
          <p14:tracePt t="6241" x="3028950" y="3562350"/>
          <p14:tracePt t="6258" x="3111500" y="3549650"/>
          <p14:tracePt t="6275" x="3187700" y="3536950"/>
          <p14:tracePt t="6291" x="3257550" y="3530600"/>
          <p14:tracePt t="6308" x="3352800" y="3517900"/>
          <p14:tracePt t="6325" x="3448050" y="3505200"/>
          <p14:tracePt t="6341" x="3517900" y="3505200"/>
          <p14:tracePt t="6358" x="3568700" y="3505200"/>
          <p14:tracePt t="6375" x="3606800" y="3505200"/>
          <p14:tracePt t="6391" x="3644900" y="3505200"/>
          <p14:tracePt t="6408" x="3683000" y="3505200"/>
          <p14:tracePt t="6425" x="3721100" y="3505200"/>
          <p14:tracePt t="6441" x="3771900" y="3505200"/>
          <p14:tracePt t="6458" x="3873500" y="3505200"/>
          <p14:tracePt t="6475" x="4057650" y="3505200"/>
          <p14:tracePt t="6491" x="4178300" y="3505200"/>
          <p14:tracePt t="6508" x="4298950" y="3505200"/>
          <p14:tracePt t="6525" x="4445000" y="3505200"/>
          <p14:tracePt t="6541" x="4597400" y="3505200"/>
          <p14:tracePt t="6558" x="4775200" y="3505200"/>
          <p14:tracePt t="6575" x="4933950" y="3505200"/>
          <p14:tracePt t="6591" x="5035550" y="3505200"/>
          <p14:tracePt t="6608" x="5092700" y="3492500"/>
          <p14:tracePt t="6625" x="5143500" y="3486150"/>
          <p14:tracePt t="6641" x="5162550" y="3479800"/>
          <p14:tracePt t="6659" x="5245100" y="3473450"/>
          <p14:tracePt t="6675" x="5353050" y="3460750"/>
          <p14:tracePt t="6691" x="5499100" y="3429000"/>
          <p14:tracePt t="6708" x="5676900" y="3416300"/>
          <p14:tracePt t="6725" x="5867400" y="3403600"/>
          <p14:tracePt t="6741" x="6032500" y="3403600"/>
          <p14:tracePt t="6758" x="6184900" y="3403600"/>
          <p14:tracePt t="6775" x="6318250" y="3403600"/>
          <p14:tracePt t="6791" x="6445250" y="3403600"/>
          <p14:tracePt t="6808" x="6591300" y="3403600"/>
          <p14:tracePt t="6825" x="6743700" y="3403600"/>
          <p14:tracePt t="6841" x="6934200" y="3403600"/>
          <p14:tracePt t="6858" x="7277100" y="3403600"/>
          <p14:tracePt t="6875" x="7575550" y="3403600"/>
          <p14:tracePt t="6891" x="7848600" y="3403600"/>
          <p14:tracePt t="6908" x="8083550" y="3403600"/>
          <p14:tracePt t="6925" x="8312150" y="3384550"/>
          <p14:tracePt t="6941" x="8521700" y="3384550"/>
          <p14:tracePt t="6958" x="8712200" y="3384550"/>
          <p14:tracePt t="6975" x="8909050" y="3371850"/>
          <p14:tracePt t="6991" x="9156700" y="3340100"/>
          <p14:tracePt t="7008" x="9448800" y="3302000"/>
          <p14:tracePt t="7025" x="9696450" y="3257550"/>
          <p14:tracePt t="7041" x="9975850" y="3213100"/>
          <p14:tracePt t="7058" x="10356850" y="3213100"/>
          <p14:tracePt t="7075" x="10541000" y="3213100"/>
          <p14:tracePt t="7091" x="10693400" y="3213100"/>
          <p14:tracePt t="7108" x="10763250" y="3200400"/>
          <p14:tracePt t="7125" x="10782300" y="3194050"/>
          <p14:tracePt t="7283" x="10782300" y="3187700"/>
          <p14:tracePt t="7291" x="10756900" y="3181350"/>
          <p14:tracePt t="7299" x="10572750" y="3213100"/>
          <p14:tracePt t="7308" x="10331450" y="3302000"/>
          <p14:tracePt t="7325" x="9537700" y="3435350"/>
          <p14:tracePt t="7342" x="8509000" y="3568700"/>
          <p14:tracePt t="7358" x="7302500" y="3600450"/>
          <p14:tracePt t="7375" x="6038850" y="3600450"/>
          <p14:tracePt t="7392" x="4978400" y="3600450"/>
          <p14:tracePt t="7408" x="4070350" y="3524250"/>
          <p14:tracePt t="7425" x="3422650" y="3448050"/>
          <p14:tracePt t="7441" x="3022600" y="3384550"/>
          <p14:tracePt t="7458" x="2813050" y="3384550"/>
          <p14:tracePt t="7475" x="2597150" y="3384550"/>
          <p14:tracePt t="7491" x="2489200" y="3384550"/>
          <p14:tracePt t="7508" x="2355850" y="3384550"/>
          <p14:tracePt t="7525" x="2203450" y="3384550"/>
          <p14:tracePt t="7541" x="2057400" y="3384550"/>
          <p14:tracePt t="7558" x="1917700" y="3384550"/>
          <p14:tracePt t="7575" x="1835150" y="3384550"/>
          <p14:tracePt t="7592" x="1809750" y="3384550"/>
          <p14:tracePt t="7608" x="1797050" y="3384550"/>
          <p14:tracePt t="7625" x="1790700" y="3384550"/>
          <p14:tracePt t="7642" x="1784350" y="3384550"/>
          <p14:tracePt t="7658" x="1733550" y="3365500"/>
          <p14:tracePt t="7675" x="1720850" y="3365500"/>
          <p14:tracePt t="7755" x="1714500" y="3365500"/>
          <p14:tracePt t="7771" x="1733550" y="3359150"/>
          <p14:tracePt t="7779" x="1784350" y="3359150"/>
          <p14:tracePt t="7792" x="1847850" y="3359150"/>
          <p14:tracePt t="7808" x="2000250" y="3359150"/>
          <p14:tracePt t="7825" x="2209800" y="3359150"/>
          <p14:tracePt t="7842" x="2622550" y="3359150"/>
          <p14:tracePt t="7858" x="2933700" y="3359150"/>
          <p14:tracePt t="7875" x="3200400" y="3359150"/>
          <p14:tracePt t="7892" x="3422650" y="3359150"/>
          <p14:tracePt t="7909" x="3670300" y="3359150"/>
          <p14:tracePt t="7925" x="3879850" y="3359150"/>
          <p14:tracePt t="7942" x="4159250" y="3302000"/>
          <p14:tracePt t="7959" x="4470400" y="3263900"/>
          <p14:tracePt t="7975" x="4838700" y="3206750"/>
          <p14:tracePt t="7992" x="5232400" y="3162300"/>
          <p14:tracePt t="8009" x="5575300" y="3162300"/>
          <p14:tracePt t="8025" x="5937250" y="3124200"/>
          <p14:tracePt t="8043" x="6362700" y="3105150"/>
          <p14:tracePt t="8059" x="6642100" y="3105150"/>
          <p14:tracePt t="8075" x="6832600" y="3105150"/>
          <p14:tracePt t="8092" x="7016750" y="3105150"/>
          <p14:tracePt t="8109" x="7181850" y="3105150"/>
          <p14:tracePt t="8125" x="7353300" y="3105150"/>
          <p14:tracePt t="8142" x="7518400" y="3105150"/>
          <p14:tracePt t="8159" x="7639050" y="3105150"/>
          <p14:tracePt t="8175" x="7715250" y="3105150"/>
          <p14:tracePt t="8192" x="7759700" y="3105150"/>
          <p14:tracePt t="8195" x="7791450" y="3105150"/>
          <p14:tracePt t="8209" x="7842250" y="3105150"/>
          <p14:tracePt t="8225" x="7943850" y="3105150"/>
          <p14:tracePt t="8243" x="8197850" y="3105150"/>
          <p14:tracePt t="8259" x="8394700" y="3105150"/>
          <p14:tracePt t="8275" x="8578850" y="3105150"/>
          <p14:tracePt t="8292" x="8756650" y="3105150"/>
          <p14:tracePt t="8309" x="8890000" y="3105150"/>
          <p14:tracePt t="8325" x="9010650" y="3105150"/>
          <p14:tracePt t="8342" x="9124950" y="3105150"/>
          <p14:tracePt t="8359" x="9245600" y="3111500"/>
          <p14:tracePt t="8375" x="9429750" y="3143250"/>
          <p14:tracePt t="8392" x="9772650" y="3181350"/>
          <p14:tracePt t="8409" x="10153650" y="3244850"/>
          <p14:tracePt t="8425" x="10528300" y="3282950"/>
          <p14:tracePt t="8442" x="11099800" y="3321050"/>
          <p14:tracePt t="8459" x="11309350" y="3321050"/>
          <p14:tracePt t="8476" x="11461750" y="3321050"/>
          <p14:tracePt t="8492" x="11506200" y="3321050"/>
          <p14:tracePt t="8509" x="11531600" y="3321050"/>
          <p14:tracePt t="8691" x="11525250" y="3321050"/>
          <p14:tracePt t="8699" x="11468100" y="3333750"/>
          <p14:tracePt t="8708" x="11385550" y="3346450"/>
          <p14:tracePt t="8725" x="11093450" y="3384550"/>
          <p14:tracePt t="8742" x="10706100" y="3448050"/>
          <p14:tracePt t="8759" x="10172700" y="3517900"/>
          <p14:tracePt t="8775" x="9632950" y="3536950"/>
          <p14:tracePt t="8792" x="9201150" y="3536950"/>
          <p14:tracePt t="8808" x="8826500" y="3536950"/>
          <p14:tracePt t="8825" x="8496300" y="3536950"/>
          <p14:tracePt t="8842" x="8058150" y="3536950"/>
          <p14:tracePt t="8859" x="7785100" y="3536950"/>
          <p14:tracePt t="8875" x="7537450" y="3536950"/>
          <p14:tracePt t="8892" x="7296150" y="3536950"/>
          <p14:tracePt t="8909" x="7054850" y="3536950"/>
          <p14:tracePt t="8925" x="6737350" y="3536950"/>
          <p14:tracePt t="8942" x="6477000" y="3536950"/>
          <p14:tracePt t="8959" x="6254750" y="3536950"/>
          <p14:tracePt t="8975" x="6083300" y="3536950"/>
          <p14:tracePt t="8992" x="5924550" y="3536950"/>
          <p14:tracePt t="9009" x="5810250" y="3530600"/>
          <p14:tracePt t="9025" x="5727700" y="3517900"/>
          <p14:tracePt t="9042" x="5607050" y="3517900"/>
          <p14:tracePt t="9059" x="5537200" y="3517900"/>
          <p14:tracePt t="9075" x="5486400" y="3517900"/>
          <p14:tracePt t="9092" x="5397500" y="3517900"/>
          <p14:tracePt t="9109" x="5283200" y="3517900"/>
          <p14:tracePt t="9125" x="5118100" y="3505200"/>
          <p14:tracePt t="9142" x="4921250" y="3505200"/>
          <p14:tracePt t="9159" x="4737100" y="3505200"/>
          <p14:tracePt t="9175" x="4584700" y="3505200"/>
          <p14:tracePt t="9192" x="4495800" y="3505200"/>
          <p14:tracePt t="9209" x="4445000" y="3505200"/>
          <p14:tracePt t="9211" x="4438650" y="3505200"/>
          <p14:tracePt t="9225" x="4425950" y="3505200"/>
          <p14:tracePt t="9242" x="4406900" y="3505200"/>
          <p14:tracePt t="9259" x="4356100" y="3505200"/>
          <p14:tracePt t="9275" x="4305300" y="3505200"/>
          <p14:tracePt t="9292" x="4235450" y="3505200"/>
          <p14:tracePt t="9309" x="4210050" y="3505200"/>
          <p14:tracePt t="9325" x="4184650" y="3505200"/>
          <p14:tracePt t="9342" x="4178300" y="3505200"/>
          <p14:tracePt t="9375" x="4171950" y="3498850"/>
          <p14:tracePt t="9392" x="4159250" y="3498850"/>
          <p14:tracePt t="9409" x="4133850" y="3486150"/>
          <p14:tracePt t="9425" x="4114800" y="3479800"/>
          <p14:tracePt t="9442" x="4095750" y="3473450"/>
          <p14:tracePt t="9459" x="4044950" y="3473450"/>
          <p14:tracePt t="9475" x="3987800" y="3460750"/>
          <p14:tracePt t="9492" x="3930650" y="3460750"/>
          <p14:tracePt t="9509" x="3867150" y="3460750"/>
          <p14:tracePt t="9525" x="3841750" y="3460750"/>
          <p14:tracePt t="9542" x="3822700" y="3460750"/>
          <p14:tracePt t="9576" x="3816350" y="3460750"/>
          <p14:tracePt t="9603" x="3810000" y="3460750"/>
          <p14:tracePt t="9635" x="3797300" y="3460750"/>
          <p14:tracePt t="9659" x="3784600" y="3460750"/>
          <p14:tracePt t="9907" x="3771900" y="3460750"/>
          <p14:tracePt t="9915" x="3657600" y="3460750"/>
          <p14:tracePt t="9926" x="3524250" y="3460750"/>
          <p14:tracePt t="9942" x="3416300" y="3473450"/>
          <p14:tracePt t="9959" x="3409950" y="3473450"/>
          <p14:tracePt t="10187" x="3403600" y="3473450"/>
          <p14:tracePt t="10195" x="3403600" y="3467100"/>
          <p14:tracePt t="10209" x="3416300" y="3460750"/>
          <p14:tracePt t="10226" x="3448050" y="3429000"/>
          <p14:tracePt t="10243" x="3492500" y="3416300"/>
          <p14:tracePt t="10259" x="3505200" y="3397250"/>
          <p14:tracePt t="10276" x="3536950" y="3397250"/>
          <p14:tracePt t="10293" x="3556000" y="3390900"/>
          <p14:tracePt t="10403" x="3562350" y="3390900"/>
          <p14:tracePt t="10483" x="3575050" y="3390900"/>
          <p14:tracePt t="10491" x="3594100" y="3390900"/>
          <p14:tracePt t="10499" x="3632200" y="3397250"/>
          <p14:tracePt t="10509" x="3683000" y="3409950"/>
          <p14:tracePt t="10526" x="3790950" y="3448050"/>
          <p14:tracePt t="10543" x="3905250" y="3460750"/>
          <p14:tracePt t="10559" x="3981450" y="3473450"/>
          <p14:tracePt t="10576" x="3987800" y="3473450"/>
          <p14:tracePt t="10667" x="3994150" y="3473450"/>
          <p14:tracePt t="10763" x="4013200" y="3473450"/>
          <p14:tracePt t="10772" x="4032250" y="3479800"/>
          <p14:tracePt t="10779" x="4051300" y="3479800"/>
          <p14:tracePt t="10793" x="4083050" y="3479800"/>
          <p14:tracePt t="10809" x="4114800" y="3479800"/>
          <p14:tracePt t="10826" x="4133850" y="3479800"/>
          <p14:tracePt t="10843" x="4140200" y="3467100"/>
          <p14:tracePt t="10859" x="4140200" y="3460750"/>
          <p14:tracePt t="10971" x="4146550" y="3460750"/>
          <p14:tracePt t="10979" x="4159250" y="3454400"/>
          <p14:tracePt t="10995" x="4171950" y="3454400"/>
          <p14:tracePt t="11009" x="4184650" y="3454400"/>
          <p14:tracePt t="11026" x="4203700" y="3435350"/>
          <p14:tracePt t="11042" x="4216400" y="3429000"/>
          <p14:tracePt t="11060" x="4216400" y="3422650"/>
          <p14:tracePt t="11076" x="4222750" y="3416300"/>
          <p14:tracePt t="11851" x="4235450" y="3416300"/>
          <p14:tracePt t="11859" x="4260850" y="3416300"/>
          <p14:tracePt t="11867" x="4279900" y="3416300"/>
          <p14:tracePt t="11876" x="4298950" y="3416300"/>
          <p14:tracePt t="11893" x="4362450" y="3422650"/>
          <p14:tracePt t="11910" x="4464050" y="3422650"/>
          <p14:tracePt t="11926" x="4584700" y="3448050"/>
          <p14:tracePt t="11943" x="4711700" y="3448050"/>
          <p14:tracePt t="11960" x="4838700" y="3448050"/>
          <p14:tracePt t="11977" x="4933950" y="3448050"/>
          <p14:tracePt t="11993" x="5003800" y="3448050"/>
          <p14:tracePt t="12010" x="5060950" y="3448050"/>
          <p14:tracePt t="12026" x="5067300" y="3448050"/>
          <p14:tracePt t="12043" x="5073650" y="3448050"/>
          <p14:tracePt t="12275" x="5060950" y="3448050"/>
          <p14:tracePt t="12283" x="5041900" y="3448050"/>
          <p14:tracePt t="12293" x="5035550" y="3448050"/>
          <p14:tracePt t="12310" x="5010150" y="3448050"/>
          <p14:tracePt t="12327" x="4972050" y="3448050"/>
          <p14:tracePt t="12343" x="4940300" y="3448050"/>
          <p14:tracePt t="12360" x="4914900" y="3448050"/>
          <p14:tracePt t="12377" x="4889500" y="3448050"/>
          <p14:tracePt t="12393" x="4851400" y="3448050"/>
          <p14:tracePt t="12410" x="4832350" y="3448050"/>
          <p14:tracePt t="12579" x="4845050" y="3448050"/>
          <p14:tracePt t="12587" x="4864100" y="3448050"/>
          <p14:tracePt t="12595" x="4895850" y="3448050"/>
          <p14:tracePt t="12610" x="4984750" y="3448050"/>
          <p14:tracePt t="12627" x="5111750" y="3448050"/>
          <p14:tracePt t="12643" x="5251450" y="3448050"/>
          <p14:tracePt t="12660" x="5403850" y="3448050"/>
          <p14:tracePt t="12677" x="5530850" y="3448050"/>
          <p14:tracePt t="12693" x="5632450" y="3448050"/>
          <p14:tracePt t="12710" x="5727700" y="3435350"/>
          <p14:tracePt t="12715" x="5765800" y="3422650"/>
          <p14:tracePt t="12727" x="5816600" y="3422650"/>
          <p14:tracePt t="12743" x="5886450" y="3409950"/>
          <p14:tracePt t="12760" x="5956300" y="3409950"/>
          <p14:tracePt t="12776" x="6032500" y="3409950"/>
          <p14:tracePt t="12793" x="6108700" y="3409950"/>
          <p14:tracePt t="12810" x="6216650" y="3409950"/>
          <p14:tracePt t="12826" x="6273800" y="3409950"/>
          <p14:tracePt t="12843" x="6318250" y="3409950"/>
          <p14:tracePt t="12860" x="6350000" y="3409950"/>
          <p14:tracePt t="12876" x="6362700" y="3409950"/>
          <p14:tracePt t="12963" x="6369050" y="3422650"/>
          <p14:tracePt t="12970" x="6356350" y="3448050"/>
          <p14:tracePt t="12978" x="6318250" y="3473450"/>
          <p14:tracePt t="12993" x="6248400" y="3498850"/>
          <p14:tracePt t="13010" x="6007100" y="3587750"/>
          <p14:tracePt t="13027" x="5492750" y="3663950"/>
          <p14:tracePt t="13043" x="5200650" y="3663950"/>
          <p14:tracePt t="13060" x="5054600" y="3657600"/>
          <p14:tracePt t="13077" x="5016500" y="3644900"/>
          <p14:tracePt t="13093" x="4991100" y="3638550"/>
          <p14:tracePt t="13127" x="4984750" y="3625850"/>
          <p14:tracePt t="13179" x="4978400" y="3625850"/>
          <p14:tracePt t="13187" x="4965700" y="3625850"/>
          <p14:tracePt t="13203" x="4959350" y="3619500"/>
          <p14:tracePt t="13211" x="4940300" y="3613150"/>
          <p14:tracePt t="13226" x="4902200" y="3600450"/>
          <p14:tracePt t="13243" x="4845050" y="3600450"/>
          <p14:tracePt t="13260" x="4768850" y="3600450"/>
          <p14:tracePt t="13276" x="4692650" y="3613150"/>
          <p14:tracePt t="13293" x="4635500" y="3644900"/>
          <p14:tracePt t="13310" x="4610100" y="3651250"/>
          <p14:tracePt t="13326" x="4597400" y="3663950"/>
          <p14:tracePt t="13343" x="4584700" y="3676650"/>
          <p14:tracePt t="13360" x="4572000" y="3702050"/>
          <p14:tracePt t="13377" x="4533900" y="3759200"/>
          <p14:tracePt t="13393" x="4527550" y="3810000"/>
          <p14:tracePt t="13410" x="4514850" y="3937000"/>
          <p14:tracePt t="13427" x="4533900" y="4006850"/>
          <p14:tracePt t="13443" x="4565650" y="4064000"/>
          <p14:tracePt t="13460" x="4622800" y="4108450"/>
          <p14:tracePt t="13477" x="4692650" y="4146550"/>
          <p14:tracePt t="13493" x="4730750" y="4146550"/>
          <p14:tracePt t="13510" x="4743450" y="4146550"/>
          <p14:tracePt t="37547" x="4743450" y="4159250"/>
          <p14:tracePt t="37555" x="4718050" y="4178300"/>
          <p14:tracePt t="37568" x="4705350" y="4197350"/>
          <p14:tracePt t="37585" x="4679950" y="4197350"/>
          <p14:tracePt t="37601" x="4679950" y="4165600"/>
          <p14:tracePt t="37691" x="4660900" y="4165600"/>
          <p14:tracePt t="37699" x="4660900" y="4191000"/>
          <p14:tracePt t="37965" x="4635500" y="4191000"/>
          <p14:tracePt t="37971" x="4603750" y="4133850"/>
          <p14:tracePt t="37985" x="4572000" y="4114800"/>
          <p14:tracePt t="38001" x="4559300" y="4108450"/>
          <p14:tracePt t="39404" x="4540250" y="4089400"/>
          <p14:tracePt t="39411" x="4406900" y="4057650"/>
          <p14:tracePt t="39420" x="4184650" y="3943350"/>
          <p14:tracePt t="39435" x="3619500" y="3683000"/>
          <p14:tracePt t="39452" x="3041650" y="3346450"/>
          <p14:tracePt t="39468" x="2724150" y="3041650"/>
          <p14:tracePt t="39485" x="2717800" y="3016250"/>
          <p14:tracePt t="39502" x="2705100" y="2984500"/>
          <p14:tracePt t="39803" x="2730500" y="2984500"/>
          <p14:tracePt t="39827" x="2736850" y="2984500"/>
          <p14:tracePt t="55275" x="0" y="0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187971" y="2344088"/>
            <a:ext cx="7746251" cy="216982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b="1" dirty="0">
                <a:cs typeface="Times New Roman" pitchFamily="18" charset="0"/>
              </a:rPr>
              <a:t> In the following three groups, it is required to calculate the mean, median, and mode:</a:t>
            </a:r>
          </a:p>
          <a:p>
            <a:pPr algn="ctr">
              <a:lnSpc>
                <a:spcPct val="150000"/>
              </a:lnSpc>
              <a:defRPr/>
            </a:pPr>
            <a:r>
              <a:rPr lang="en-US" b="1" dirty="0">
                <a:cs typeface="Times New Roman" pitchFamily="18" charset="0"/>
              </a:rPr>
              <a:t>Group 1:    2 – 4 – 4 – 6</a:t>
            </a:r>
          </a:p>
          <a:p>
            <a:pPr algn="ctr">
              <a:lnSpc>
                <a:spcPct val="150000"/>
              </a:lnSpc>
              <a:defRPr/>
            </a:pPr>
            <a:r>
              <a:rPr lang="en-US" b="1" dirty="0">
                <a:cs typeface="Times New Roman" pitchFamily="18" charset="0"/>
              </a:rPr>
              <a:t>Group 2:    -2 – 4 – 4 - 10</a:t>
            </a:r>
          </a:p>
          <a:p>
            <a:pPr algn="ctr">
              <a:lnSpc>
                <a:spcPct val="150000"/>
              </a:lnSpc>
              <a:defRPr/>
            </a:pPr>
            <a:r>
              <a:rPr lang="en-US" b="1" dirty="0">
                <a:cs typeface="Times New Roman" pitchFamily="18" charset="0"/>
              </a:rPr>
              <a:t>Group 3:    -70 – 4 – 4 - 78</a:t>
            </a:r>
          </a:p>
        </p:txBody>
      </p:sp>
    </p:spTree>
    <p:extLst>
      <p:ext uri="{BB962C8B-B14F-4D97-AF65-F5344CB8AC3E}">
        <p14:creationId xmlns:p14="http://schemas.microsoft.com/office/powerpoint/2010/main" val="2129679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781"/>
    </mc:Choice>
    <mc:Fallback xmlns="">
      <p:transition advTm="7778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05" x="6049963" y="3794125"/>
          <p14:tracePt t="413" x="5897563" y="3794125"/>
          <p14:tracePt t="422" x="5707063" y="3794125"/>
          <p14:tracePt t="434" x="5562600" y="3794125"/>
          <p14:tracePt t="450" x="5211763" y="3794125"/>
          <p14:tracePt t="467" x="4792663" y="3794125"/>
          <p14:tracePt t="484" x="4457700" y="3794125"/>
          <p14:tracePt t="500" x="4251325" y="3794125"/>
          <p14:tracePt t="517" x="4244975" y="3794125"/>
          <p14:tracePt t="5773" x="4473575" y="3717925"/>
          <p14:tracePt t="5781" x="4746625" y="3641725"/>
          <p14:tracePt t="5789" x="4953000" y="3581400"/>
          <p14:tracePt t="5802" x="5089525" y="3559175"/>
          <p14:tracePt t="5819" x="5135563" y="3535363"/>
          <p14:tracePt t="5997" x="5143500" y="3535363"/>
          <p14:tracePt t="6005" x="5159375" y="3535363"/>
          <p14:tracePt t="6013" x="5181600" y="3535363"/>
          <p14:tracePt t="6021" x="5203825" y="3535363"/>
          <p14:tracePt t="6036" x="5219700" y="3535363"/>
          <p14:tracePt t="6052" x="5265738" y="3535363"/>
          <p14:tracePt t="6069" x="5318125" y="3543300"/>
          <p14:tracePt t="6086" x="5380038" y="3565525"/>
          <p14:tracePt t="6102" x="5464175" y="3573463"/>
          <p14:tracePt t="6119" x="5516563" y="3573463"/>
          <p14:tracePt t="6136" x="5524500" y="3573463"/>
          <p14:tracePt t="6196" x="5554663" y="3581400"/>
          <p14:tracePt t="6204" x="5562600" y="3581400"/>
          <p14:tracePt t="6212" x="5578475" y="3589338"/>
          <p14:tracePt t="6220" x="5600700" y="3597275"/>
          <p14:tracePt t="6349" x="5608638" y="3597275"/>
          <p14:tracePt t="6357" x="5638800" y="3597275"/>
          <p14:tracePt t="6369" x="5807075" y="3597275"/>
          <p14:tracePt t="6386" x="6530975" y="3482975"/>
          <p14:tracePt t="6403" x="7132638" y="3284538"/>
          <p14:tracePt t="6419" x="7178675" y="3284538"/>
          <p14:tracePt t="6436" x="7185025" y="3276600"/>
          <p14:tracePt t="6629" x="7185025" y="3292475"/>
          <p14:tracePt t="6637" x="7185025" y="3336925"/>
          <p14:tracePt t="6645" x="7185025" y="3398838"/>
          <p14:tracePt t="6653" x="7185025" y="3444875"/>
          <p14:tracePt t="6669" x="7185025" y="3527425"/>
          <p14:tracePt t="6686" x="7124700" y="3641725"/>
          <p14:tracePt t="6703" x="7048500" y="3733800"/>
          <p14:tracePt t="6719" x="6956425" y="3810000"/>
          <p14:tracePt t="6736" x="6827838" y="3863975"/>
          <p14:tracePt t="6753" x="6705600" y="3878263"/>
          <p14:tracePt t="6769" x="6613525" y="3878263"/>
          <p14:tracePt t="6786" x="6569075" y="3878263"/>
          <p14:tracePt t="6803" x="6553200" y="3878263"/>
          <p14:tracePt t="6901" x="6553200" y="3870325"/>
          <p14:tracePt t="6909" x="6553200" y="3848100"/>
          <p14:tracePt t="6919" x="6553200" y="3832225"/>
          <p14:tracePt t="6936" x="6523038" y="3771900"/>
          <p14:tracePt t="6953" x="6515100" y="3749675"/>
          <p14:tracePt t="7253" x="6507163" y="3749675"/>
          <p14:tracePt t="7262" x="6499225" y="3749675"/>
          <p14:tracePt t="7293" x="6492875" y="3756025"/>
          <p14:tracePt t="7301" x="6477000" y="3756025"/>
          <p14:tracePt t="7309" x="6446838" y="3771900"/>
          <p14:tracePt t="7322" x="6423025" y="3779838"/>
          <p14:tracePt t="7336" x="6384925" y="3802063"/>
          <p14:tracePt t="7353" x="6340475" y="3817938"/>
          <p14:tracePt t="7369" x="6270625" y="3817938"/>
          <p14:tracePt t="7386" x="6256338" y="3817938"/>
          <p14:tracePt t="7789" x="6248400" y="3817938"/>
          <p14:tracePt t="7799" x="6226175" y="3817938"/>
          <p14:tracePt t="7810" x="6210300" y="3817938"/>
          <p14:tracePt t="7823" x="6194425" y="3810000"/>
          <p14:tracePt t="7853" x="6164263" y="3810000"/>
          <p14:tracePt t="7869" x="6149975" y="3802063"/>
          <p14:tracePt t="7886" x="6126163" y="3794125"/>
          <p14:tracePt t="7903" x="6042025" y="3779838"/>
          <p14:tracePt t="7920" x="5943600" y="3763963"/>
          <p14:tracePt t="7964" x="5935663" y="3763963"/>
          <p14:tracePt t="8029" x="5935663" y="3756025"/>
          <p14:tracePt t="8053" x="5935663" y="3741738"/>
          <p14:tracePt t="8062" x="5935663" y="3717925"/>
          <p14:tracePt t="8669" x="5935663" y="3711575"/>
          <p14:tracePt t="8679" x="5951538" y="3711575"/>
          <p14:tracePt t="8690" x="5973763" y="3711575"/>
          <p14:tracePt t="8703" x="6003925" y="3717925"/>
          <p14:tracePt t="8720" x="6019800" y="3717925"/>
          <p14:tracePt t="8909" x="6035675" y="3717925"/>
          <p14:tracePt t="8917" x="6057900" y="3711575"/>
          <p14:tracePt t="8926" x="6073775" y="3711575"/>
          <p14:tracePt t="8937" x="6088063" y="3703638"/>
          <p14:tracePt t="8954" x="6126163" y="3695700"/>
          <p14:tracePt t="8970" x="6164263" y="3687763"/>
          <p14:tracePt t="8988" x="6194425" y="3673475"/>
          <p14:tracePt t="9004" x="6202363" y="3673475"/>
          <p14:tracePt t="9069" x="6210300" y="3665538"/>
          <p14:tracePt t="9197" x="6218238" y="3649663"/>
          <p14:tracePt t="9206" x="6248400" y="3627438"/>
          <p14:tracePt t="9220" x="6286500" y="3611563"/>
          <p14:tracePt t="9237" x="6354763" y="3589338"/>
          <p14:tracePt t="9255" x="6378575" y="3581400"/>
          <p14:tracePt t="9349" x="6384925" y="3581400"/>
          <p14:tracePt t="9358" x="6400800" y="3581400"/>
          <p14:tracePt t="9370" x="6423025" y="3581400"/>
          <p14:tracePt t="9387" x="6469063" y="3581400"/>
          <p14:tracePt t="9405" x="6599238" y="3589338"/>
          <p14:tracePt t="9420" x="6629400" y="3597275"/>
          <p14:tracePt t="9437" x="6659563" y="3611563"/>
          <p14:tracePt t="9454" x="6697663" y="3611563"/>
          <p14:tracePt t="9573" x="6705600" y="3611563"/>
          <p14:tracePt t="9583" x="6721475" y="3611563"/>
          <p14:tracePt t="9594" x="6735763" y="3611563"/>
          <p14:tracePt t="9604" x="6819900" y="3611563"/>
          <p14:tracePt t="9621" x="6911975" y="3611563"/>
          <p14:tracePt t="9637" x="7040563" y="3611563"/>
          <p14:tracePt t="9654" x="7162800" y="3611563"/>
          <p14:tracePt t="9671" x="7223125" y="3627438"/>
          <p14:tracePt t="9997" x="7208838" y="3627438"/>
          <p14:tracePt t="10333" x="7192963" y="3649663"/>
          <p14:tracePt t="10341" x="7162800" y="3703638"/>
          <p14:tracePt t="10354" x="7108825" y="3749675"/>
          <p14:tracePt t="10371" x="7002463" y="3832225"/>
          <p14:tracePt t="10387" x="6850063" y="3902075"/>
          <p14:tracePt t="10404" x="6675438" y="3962400"/>
          <p14:tracePt t="10421" x="6408738" y="4022725"/>
          <p14:tracePt t="10437" x="6278563" y="4060825"/>
          <p14:tracePt t="10455" x="6240463" y="4060825"/>
          <p14:tracePt t="10471" x="6226175" y="4060825"/>
          <p14:tracePt t="10487" x="6210300" y="4060825"/>
          <p14:tracePt t="10504" x="6134100" y="4060825"/>
          <p14:tracePt t="10521" x="6003925" y="4060825"/>
          <p14:tracePt t="10537" x="5875338" y="4060825"/>
          <p14:tracePt t="10554" x="5730875" y="4060825"/>
          <p14:tracePt t="10571" x="5578475" y="4060825"/>
          <p14:tracePt t="10588" x="5364163" y="4046538"/>
          <p14:tracePt t="10604" x="5287963" y="4038600"/>
          <p14:tracePt t="10621" x="5181600" y="4030663"/>
          <p14:tracePt t="10638" x="5165725" y="4030663"/>
          <p14:tracePt t="11269" x="5181600" y="4030663"/>
          <p14:tracePt t="11277" x="5235575" y="4038600"/>
          <p14:tracePt t="11288" x="5273675" y="4046538"/>
          <p14:tracePt t="11304" x="5349875" y="4068763"/>
          <p14:tracePt t="11321" x="5394325" y="4076700"/>
          <p14:tracePt t="11338" x="5532438" y="4084638"/>
          <p14:tracePt t="11354" x="5584825" y="4084638"/>
          <p14:tracePt t="11413" x="5592763" y="4084638"/>
          <p14:tracePt t="11421" x="5608638" y="4084638"/>
          <p14:tracePt t="11430" x="5622925" y="4076700"/>
          <p14:tracePt t="11438" x="5661025" y="4068763"/>
          <p14:tracePt t="11455" x="5692775" y="4046538"/>
          <p14:tracePt t="11471" x="5707063" y="4046538"/>
          <p14:tracePt t="11488" x="5715000" y="4038600"/>
          <p14:tracePt t="11581" x="5737225" y="4038600"/>
          <p14:tracePt t="11594" x="5761038" y="4022725"/>
          <p14:tracePt t="11606" x="5829300" y="4008438"/>
          <p14:tracePt t="11621" x="5921375" y="3978275"/>
          <p14:tracePt t="11638" x="6042025" y="3946525"/>
          <p14:tracePt t="11654" x="6134100" y="3932238"/>
          <p14:tracePt t="11671" x="6149975" y="3916363"/>
          <p14:tracePt t="11798" x="6156325" y="3924300"/>
          <p14:tracePt t="11810" x="6156325" y="3978275"/>
          <p14:tracePt t="11822" x="6156325" y="4022725"/>
          <p14:tracePt t="11838" x="6180138" y="4060825"/>
          <p14:tracePt t="11855" x="6202363" y="4092575"/>
          <p14:tracePt t="11871" x="6240463" y="4122738"/>
          <p14:tracePt t="11888" x="6264275" y="4130675"/>
          <p14:tracePt t="11904" x="6278563" y="4130675"/>
          <p14:tracePt t="11921" x="6308725" y="4130675"/>
          <p14:tracePt t="11938" x="6354763" y="4114800"/>
          <p14:tracePt t="11954" x="6370638" y="4092575"/>
          <p14:tracePt t="11971" x="6392863" y="4054475"/>
          <p14:tracePt t="11988" x="6400800" y="4030663"/>
          <p14:tracePt t="12093" x="6408738" y="4016375"/>
          <p14:tracePt t="12104" x="6416675" y="4016375"/>
          <p14:tracePt t="12141" x="6416675" y="4008438"/>
          <p14:tracePt t="12173" x="6430963" y="3992563"/>
          <p14:tracePt t="12182" x="6446838" y="3984625"/>
          <p14:tracePt t="12191" x="6446838" y="3970338"/>
          <p14:tracePt t="12204" x="6454775" y="3970338"/>
          <p14:tracePt t="12221" x="6461125" y="3946525"/>
          <p14:tracePt t="12413" x="6469063" y="3946525"/>
          <p14:tracePt t="12424" x="6499225" y="3946525"/>
          <p14:tracePt t="12438" x="6545263" y="3946525"/>
          <p14:tracePt t="12455" x="6645275" y="3992563"/>
          <p14:tracePt t="12472" x="6765925" y="4030663"/>
          <p14:tracePt t="12488" x="6797675" y="4046538"/>
          <p14:tracePt t="12505" x="6888163" y="4054475"/>
          <p14:tracePt t="12521" x="6896100" y="4054475"/>
          <p14:tracePt t="12564" x="6904038" y="4054475"/>
          <p14:tracePt t="12572" x="6904038" y="4022725"/>
          <p14:tracePt t="12588" x="6918325" y="3978275"/>
          <p14:tracePt t="12605" x="6926263" y="3954463"/>
          <p14:tracePt t="12693" x="6926263" y="3946525"/>
          <p14:tracePt t="12709" x="6942138" y="3946525"/>
          <p14:tracePt t="12718" x="6956425" y="3946525"/>
          <p14:tracePt t="12725" x="6972300" y="3946525"/>
          <p14:tracePt t="12738" x="6994525" y="3954463"/>
          <p14:tracePt t="12755" x="7040563" y="3970338"/>
          <p14:tracePt t="12772" x="7124700" y="3992563"/>
          <p14:tracePt t="12788" x="7277100" y="3992563"/>
          <p14:tracePt t="12805" x="7323138" y="3992563"/>
          <p14:tracePt t="12822" x="7375525" y="3992563"/>
          <p14:tracePt t="12838" x="7383463" y="3992563"/>
          <p14:tracePt t="13029" x="7391400" y="4000500"/>
          <p14:tracePt t="13045" x="7391400" y="4008438"/>
          <p14:tracePt t="13053" x="7375525" y="4038600"/>
          <p14:tracePt t="13061" x="7337425" y="4098925"/>
          <p14:tracePt t="13072" x="7292975" y="4122738"/>
          <p14:tracePt t="13088" x="7162800" y="4206875"/>
          <p14:tracePt t="13105" x="6980238" y="4267200"/>
          <p14:tracePt t="13122" x="6773863" y="4313238"/>
          <p14:tracePt t="13138" x="6569075" y="4321175"/>
          <p14:tracePt t="13155" x="6316663" y="4321175"/>
          <p14:tracePt t="13173" x="6103938" y="4321175"/>
          <p14:tracePt t="13188" x="5965825" y="4297363"/>
          <p14:tracePt t="13205" x="5889625" y="4289425"/>
          <p14:tracePt t="13222" x="5859463" y="4289425"/>
          <p14:tracePt t="13238" x="5837238" y="4289425"/>
          <p14:tracePt t="13255" x="5829300" y="4289425"/>
          <p14:tracePt t="13272" x="5813425" y="4289425"/>
          <p14:tracePt t="13289" x="5768975" y="4289425"/>
          <p14:tracePt t="13305" x="5676900" y="4289425"/>
          <p14:tracePt t="13322" x="5540375" y="4289425"/>
          <p14:tracePt t="13339" x="5402263" y="4289425"/>
          <p14:tracePt t="13355" x="5273675" y="4289425"/>
          <p14:tracePt t="13373" x="5173663" y="4305300"/>
          <p14:tracePt t="13389" x="5159375" y="4305300"/>
          <p14:tracePt t="13469" x="5143500" y="4305300"/>
          <p14:tracePt t="13477" x="5135563" y="4305300"/>
          <p14:tracePt t="13488" x="5113338" y="4305300"/>
          <p14:tracePt t="13525" x="5097463" y="4305300"/>
          <p14:tracePt t="13533" x="5089525" y="4305300"/>
          <p14:tracePt t="13541" x="5075238" y="4305300"/>
          <p14:tracePt t="13555" x="5059363" y="4305300"/>
          <p14:tracePt t="13572" x="5051425" y="4305300"/>
          <p14:tracePt t="13589" x="5037138" y="4305300"/>
          <p14:tracePt t="13605" x="5029200" y="4305300"/>
          <p14:tracePt t="13669" x="5021263" y="4305300"/>
          <p14:tracePt t="13997" x="5021263" y="4321175"/>
          <p14:tracePt t="14006" x="5051425" y="4327525"/>
          <p14:tracePt t="14013" x="5113338" y="4343400"/>
          <p14:tracePt t="14022" x="5165725" y="4365625"/>
          <p14:tracePt t="14039" x="5235575" y="4397375"/>
          <p14:tracePt t="14055" x="5280025" y="4403725"/>
          <p14:tracePt t="14072" x="5380038" y="4441825"/>
          <p14:tracePt t="14089" x="5532438" y="4457700"/>
          <p14:tracePt t="14106" x="5562600" y="4465638"/>
          <p14:tracePt t="14181" x="5578475" y="4465638"/>
          <p14:tracePt t="14189" x="5630863" y="4389438"/>
          <p14:tracePt t="14197" x="5676900" y="4335463"/>
          <p14:tracePt t="14205" x="5737225" y="4289425"/>
          <p14:tracePt t="14222" x="5837238" y="4229100"/>
          <p14:tracePt t="14239" x="5905500" y="4198938"/>
          <p14:tracePt t="14255" x="6003925" y="4168775"/>
          <p14:tracePt t="14272" x="6049963" y="4152900"/>
          <p14:tracePt t="14357" x="6057900" y="4152900"/>
          <p14:tracePt t="14389" x="6080125" y="4168775"/>
          <p14:tracePt t="14399" x="6111875" y="4244975"/>
          <p14:tracePt t="14408" x="6142038" y="4305300"/>
          <p14:tracePt t="14422" x="6156325" y="4351338"/>
          <p14:tracePt t="14438" x="6164263" y="4359275"/>
          <p14:tracePt t="14500" x="6164263" y="4365625"/>
          <p14:tracePt t="14516" x="6149975" y="4365625"/>
          <p14:tracePt t="14524" x="6142038" y="4365625"/>
          <p14:tracePt t="14540" x="6126163" y="4365625"/>
          <p14:tracePt t="14653" x="6118225" y="4373563"/>
          <p14:tracePt t="14661" x="6111875" y="4411663"/>
          <p14:tracePt t="14672" x="6088063" y="4435475"/>
          <p14:tracePt t="14689" x="6080125" y="4457700"/>
          <p14:tracePt t="14706" x="6080125" y="4465638"/>
          <p14:tracePt t="14943" x="6096000" y="4457700"/>
          <p14:tracePt t="14949" x="6134100" y="4449763"/>
          <p14:tracePt t="14957" x="6156325" y="4449763"/>
          <p14:tracePt t="14972" x="6202363" y="4427538"/>
          <p14:tracePt t="14989" x="6286500" y="4411663"/>
          <p14:tracePt t="15006" x="6324600" y="4389438"/>
          <p14:tracePt t="15022" x="6340475" y="4389438"/>
          <p14:tracePt t="15197" x="6346825" y="4389438"/>
          <p14:tracePt t="15205" x="6370638" y="4389438"/>
          <p14:tracePt t="15213" x="6378575" y="4389438"/>
          <p14:tracePt t="15229" x="6384925" y="4389438"/>
          <p14:tracePt t="15421" x="6392863" y="4389438"/>
          <p14:tracePt t="15437" x="6400800" y="4389438"/>
          <p14:tracePt t="15445" x="6423025" y="4389438"/>
          <p14:tracePt t="15456" x="6438900" y="4389438"/>
          <p14:tracePt t="15473" x="6446838" y="4381500"/>
          <p14:tracePt t="15493" x="6469063" y="4381500"/>
          <p14:tracePt t="15509" x="6492875" y="4381500"/>
          <p14:tracePt t="15523" x="6499225" y="4381500"/>
          <p14:tracePt t="15540" x="6545263" y="4381500"/>
          <p14:tracePt t="15556" x="6591300" y="4381500"/>
          <p14:tracePt t="15573" x="6743700" y="4381500"/>
          <p14:tracePt t="15589" x="6751638" y="4381500"/>
          <p14:tracePt t="15700" x="6759575" y="4381500"/>
          <p14:tracePt t="15708" x="6773863" y="4381500"/>
          <p14:tracePt t="15716" x="6781800" y="4381500"/>
          <p14:tracePt t="15733" x="6797675" y="4381500"/>
          <p14:tracePt t="15741" x="6819900" y="4381500"/>
          <p14:tracePt t="15756" x="6835775" y="4381500"/>
          <p14:tracePt t="15773" x="6873875" y="4381500"/>
          <p14:tracePt t="15789" x="6904038" y="4381500"/>
          <p14:tracePt t="15806" x="6934200" y="4381500"/>
          <p14:tracePt t="15982" x="6956425" y="4381500"/>
          <p14:tracePt t="15989" x="6964363" y="4381500"/>
          <p14:tracePt t="15997" x="6972300" y="4381500"/>
          <p14:tracePt t="16006" x="6988175" y="4389438"/>
          <p14:tracePt t="16023" x="7026275" y="4397375"/>
          <p14:tracePt t="16039" x="7162800" y="4411663"/>
          <p14:tracePt t="16056" x="7200900" y="4427538"/>
          <p14:tracePt t="16073" x="7223125" y="4435475"/>
          <p14:tracePt t="16887" x="7192963" y="4435475"/>
          <p14:tracePt t="16893" x="7146925" y="4435475"/>
          <p14:tracePt t="16906" x="7078663" y="4419600"/>
          <p14:tracePt t="16923" x="6896100" y="4365625"/>
          <p14:tracePt t="16940" x="6645275" y="4289425"/>
          <p14:tracePt t="16956" x="5989638" y="4030663"/>
          <p14:tracePt t="16973" x="5410200" y="3863975"/>
          <p14:tracePt t="16991" x="5013325" y="3749675"/>
          <p14:tracePt t="17006" x="4830763" y="3657600"/>
          <p14:tracePt t="17023" x="4686300" y="3581400"/>
          <p14:tracePt t="17040" x="4541838" y="3505200"/>
          <p14:tracePt t="17056" x="4419600" y="3429000"/>
          <p14:tracePt t="17073" x="4289425" y="3375025"/>
          <p14:tracePt t="17090" x="4183063" y="3330575"/>
          <p14:tracePt t="17106" x="4060825" y="3268663"/>
          <p14:tracePt t="17123" x="3946525" y="3246438"/>
          <p14:tracePt t="17140" x="3848100" y="3208338"/>
          <p14:tracePt t="17156" x="3763963" y="3178175"/>
          <p14:tracePt t="17173" x="3627438" y="3124200"/>
          <p14:tracePt t="17190" x="3527425" y="3101975"/>
          <p14:tracePt t="17206" x="3482975" y="3078163"/>
          <p14:tracePt t="25765" x="3513138" y="3078163"/>
          <p14:tracePt t="25773" x="3603625" y="3086100"/>
          <p14:tracePt t="25782" x="3810000" y="3146425"/>
          <p14:tracePt t="25793" x="4038600" y="3192463"/>
          <p14:tracePt t="25810" x="4313238" y="3238500"/>
          <p14:tracePt t="25826" x="4473575" y="3284538"/>
          <p14:tracePt t="25830" x="4533900" y="3298825"/>
          <p14:tracePt t="25843" x="4656138" y="3336925"/>
          <p14:tracePt t="25860" x="4945063" y="3375025"/>
          <p14:tracePt t="25876" x="5089525" y="3398838"/>
          <p14:tracePt t="26157" x="5097463" y="3398838"/>
          <p14:tracePt t="26165" x="5165725" y="3406775"/>
          <p14:tracePt t="26177" x="5303838" y="3406775"/>
          <p14:tracePt t="26193" x="5540375" y="3390900"/>
          <p14:tracePt t="26210" x="5715000" y="3368675"/>
          <p14:tracePt t="26227" x="5867400" y="3368675"/>
          <p14:tracePt t="26243" x="6011863" y="3344863"/>
          <p14:tracePt t="26260" x="6188075" y="3314700"/>
          <p14:tracePt t="26277" x="6308725" y="3292475"/>
          <p14:tracePt t="26405" x="6340475" y="3268663"/>
          <p14:tracePt t="26413" x="6378575" y="3230563"/>
          <p14:tracePt t="26427" x="6400800" y="3216275"/>
          <p14:tracePt t="26443" x="6430963" y="3200400"/>
          <p14:tracePt t="26460" x="6484938" y="3192463"/>
          <p14:tracePt t="26477" x="6629400" y="3178175"/>
          <p14:tracePt t="26493" x="6697663" y="3178175"/>
          <p14:tracePt t="26510" x="6765925" y="3178175"/>
          <p14:tracePt t="26527" x="6888163" y="3162300"/>
          <p14:tracePt t="26543" x="7018338" y="3146425"/>
          <p14:tracePt t="26560" x="7162800" y="3124200"/>
          <p14:tracePt t="26577" x="7269163" y="3108325"/>
          <p14:tracePt t="26593" x="7353300" y="3101975"/>
          <p14:tracePt t="26610" x="7413625" y="3078163"/>
          <p14:tracePt t="26627" x="7437438" y="3078163"/>
          <p14:tracePt t="26686" x="7445375" y="3070225"/>
          <p14:tracePt t="26693" x="7445375" y="3055938"/>
          <p14:tracePt t="26701" x="7497763" y="3040063"/>
          <p14:tracePt t="26710" x="7581900" y="3017838"/>
          <p14:tracePt t="26727" x="7750175" y="3001963"/>
          <p14:tracePt t="26743" x="8039100" y="3001963"/>
          <p14:tracePt t="26760" x="8389938" y="3001963"/>
          <p14:tracePt t="26777" x="8656638" y="3001963"/>
          <p14:tracePt t="26793" x="8770938" y="3001963"/>
          <p14:tracePt t="26811" x="8793163" y="3001963"/>
          <p14:tracePt t="26902" x="8770938" y="3001963"/>
          <p14:tracePt t="26909" x="8747125" y="3001963"/>
          <p14:tracePt t="26917" x="8686800" y="3001963"/>
          <p14:tracePt t="26927" x="8564563" y="3032125"/>
          <p14:tracePt t="26943" x="8115300" y="3140075"/>
          <p14:tracePt t="26960" x="7475538" y="3222625"/>
          <p14:tracePt t="26977" x="6789738" y="3238500"/>
          <p14:tracePt t="26994" x="6134100" y="3238500"/>
          <p14:tracePt t="27010" x="5616575" y="3238500"/>
          <p14:tracePt t="27027" x="5380038" y="3216275"/>
          <p14:tracePt t="27044" x="5326063" y="3208338"/>
          <p14:tracePt t="27060" x="5326063" y="3200400"/>
          <p14:tracePt t="27269" x="5341938" y="3216275"/>
          <p14:tracePt t="27277" x="5364163" y="3254375"/>
          <p14:tracePt t="27285" x="5387975" y="3336925"/>
          <p14:tracePt t="27294" x="5387975" y="3406775"/>
          <p14:tracePt t="27312" x="5402263" y="3521075"/>
          <p14:tracePt t="27327" x="5440363" y="3559175"/>
          <p14:tracePt t="27344" x="5486400" y="3573463"/>
          <p14:tracePt t="27360" x="5570538" y="3603625"/>
          <p14:tracePt t="27377" x="5654675" y="3611563"/>
          <p14:tracePt t="27394" x="5807075" y="3611563"/>
          <p14:tracePt t="27410" x="5965825" y="3589338"/>
          <p14:tracePt t="27427" x="6019800" y="3581400"/>
          <p14:tracePt t="28125" x="6011863" y="3565525"/>
          <p14:tracePt t="28135" x="5997575" y="3565525"/>
          <p14:tracePt t="28145" x="5989638" y="3559175"/>
          <p14:tracePt t="28161" x="5965825" y="3559175"/>
          <p14:tracePt t="28194" x="5951538" y="3551238"/>
          <p14:tracePt t="28211" x="5943600" y="3551238"/>
          <p14:tracePt t="29189" x="5927725" y="3543300"/>
          <p14:tracePt t="29202" x="5883275" y="3527425"/>
          <p14:tracePt t="29213" x="5821363" y="3505200"/>
          <p14:tracePt t="29229" x="5813425" y="3505200"/>
          <p14:tracePt t="29244" x="5791200" y="3505200"/>
          <p14:tracePt t="29261" x="5775325" y="3505200"/>
          <p14:tracePt t="29477" x="5783263" y="3505200"/>
          <p14:tracePt t="29805" x="5791200" y="3505200"/>
          <p14:tracePt t="29813" x="5821363" y="3505200"/>
          <p14:tracePt t="29828" x="5875338" y="3521075"/>
          <p14:tracePt t="29845" x="6308725" y="3527425"/>
          <p14:tracePt t="29862" x="6727825" y="3527425"/>
          <p14:tracePt t="29878" x="7056438" y="3527425"/>
          <p14:tracePt t="29894" x="7315200" y="3527425"/>
          <p14:tracePt t="29911" x="7369175" y="3527425"/>
          <p14:tracePt t="29988" x="7337425" y="3527425"/>
          <p14:tracePt t="29996" x="7285038" y="3527425"/>
          <p14:tracePt t="30004" x="7216775" y="3497263"/>
          <p14:tracePt t="30014" x="7154863" y="3482975"/>
          <p14:tracePt t="30028" x="7086600" y="3467100"/>
          <p14:tracePt t="30044" x="6667500" y="3467100"/>
          <p14:tracePt t="30061" x="6545263" y="3467100"/>
          <p14:tracePt t="30078" x="6537325" y="3467100"/>
          <p14:tracePt t="30111" x="6569075" y="3467100"/>
          <p14:tracePt t="30128" x="6735763" y="3521075"/>
          <p14:tracePt t="30144" x="6911975" y="3559175"/>
          <p14:tracePt t="30161" x="7064375" y="3589338"/>
          <p14:tracePt t="30178" x="7086600" y="3589338"/>
          <p14:tracePt t="30212" x="7048500" y="3589338"/>
          <p14:tracePt t="30228" x="6980238" y="3589338"/>
          <p14:tracePt t="30244" x="6765925" y="3543300"/>
          <p14:tracePt t="30261" x="6637338" y="3543300"/>
          <p14:tracePt t="30278" x="6629400" y="3543300"/>
          <p14:tracePt t="30429" x="6621463" y="3543300"/>
          <p14:tracePt t="30439" x="6561138" y="3543300"/>
          <p14:tracePt t="30450" x="6461125" y="3565525"/>
          <p14:tracePt t="30463" x="6278563" y="3573463"/>
          <p14:tracePt t="30478" x="6111875" y="3589338"/>
          <p14:tracePt t="30495" x="5959475" y="3597275"/>
          <p14:tracePt t="30511" x="5897563" y="3597275"/>
          <p14:tracePt t="30573" x="5897563" y="3603625"/>
          <p14:tracePt t="30580" x="5927725" y="3627438"/>
          <p14:tracePt t="30588" x="5965825" y="3635375"/>
          <p14:tracePt t="30596" x="5989638" y="3635375"/>
          <p14:tracePt t="30611" x="6019800" y="3649663"/>
          <p14:tracePt t="30628" x="6027738" y="3649663"/>
          <p14:tracePt t="33510" x="6035675" y="3649663"/>
          <p14:tracePt t="33518" x="6049963" y="3649663"/>
          <p14:tracePt t="33529" x="6073775" y="3649663"/>
          <p14:tracePt t="33546" x="6172200" y="3619500"/>
          <p14:tracePt t="33563" x="6226175" y="3611563"/>
          <p14:tracePt t="33579" x="6278563" y="3603625"/>
          <p14:tracePt t="33596" x="6346825" y="3597275"/>
          <p14:tracePt t="33709" x="6354763" y="3589338"/>
          <p14:tracePt t="33717" x="6384925" y="3589338"/>
          <p14:tracePt t="33729" x="6423025" y="3589338"/>
          <p14:tracePt t="33746" x="6553200" y="3573463"/>
          <p14:tracePt t="33763" x="6697663" y="3551238"/>
          <p14:tracePt t="33779" x="6835775" y="3551238"/>
          <p14:tracePt t="33796" x="6988175" y="3551238"/>
          <p14:tracePt t="33813" x="7078663" y="3551238"/>
          <p14:tracePt t="34005" x="7064375" y="3551238"/>
          <p14:tracePt t="34013" x="7010400" y="3619500"/>
          <p14:tracePt t="34021" x="6956425" y="3665538"/>
          <p14:tracePt t="34029" x="6880225" y="3717925"/>
          <p14:tracePt t="34046" x="6667500" y="3794125"/>
          <p14:tracePt t="34062" x="6362700" y="3870325"/>
          <p14:tracePt t="34079" x="6049963" y="3902075"/>
          <p14:tracePt t="34096" x="5807075" y="3902075"/>
          <p14:tracePt t="34112" x="5654675" y="3902075"/>
          <p14:tracePt t="34129" x="5616575" y="3902075"/>
          <p14:tracePt t="34213" x="5630863" y="3932238"/>
          <p14:tracePt t="34221" x="5668963" y="3978275"/>
          <p14:tracePt t="34230" x="5692775" y="4008438"/>
          <p14:tracePt t="34246" x="5859463" y="4068763"/>
          <p14:tracePt t="34263" x="6080125" y="4106863"/>
          <p14:tracePt t="34279" x="6316663" y="4137025"/>
          <p14:tracePt t="34296" x="6591300" y="4137025"/>
          <p14:tracePt t="34312" x="6835775" y="4130675"/>
          <p14:tracePt t="34329" x="7002463" y="4114800"/>
          <p14:tracePt t="34346" x="7108825" y="4092575"/>
          <p14:tracePt t="34363" x="7132638" y="4084638"/>
          <p14:tracePt t="34421" x="7146925" y="4084638"/>
          <p14:tracePt t="34430" x="7162800" y="4084638"/>
          <p14:tracePt t="34437" x="7192963" y="4084638"/>
          <p14:tracePt t="34446" x="7223125" y="4084638"/>
          <p14:tracePt t="34463" x="7407275" y="4084638"/>
          <p14:tracePt t="34480" x="7597775" y="4084638"/>
          <p14:tracePt t="34496" x="7788275" y="4084638"/>
          <p14:tracePt t="34513" x="7970838" y="4084638"/>
          <p14:tracePt t="34530" x="8039100" y="4076700"/>
          <p14:tracePt t="34605" x="8047038" y="4076700"/>
          <p14:tracePt t="34653" x="8039100" y="4068763"/>
          <p14:tracePt t="34661" x="8023225" y="4060825"/>
          <p14:tracePt t="34669" x="7993063" y="4060825"/>
          <p14:tracePt t="34680" x="7970838" y="4054475"/>
          <p14:tracePt t="34696" x="7856538" y="4068763"/>
          <p14:tracePt t="34713" x="7742238" y="4106863"/>
          <p14:tracePt t="34730" x="7612063" y="4144963"/>
          <p14:tracePt t="34746" x="7543800" y="4160838"/>
          <p14:tracePt t="34763" x="7459663" y="4191000"/>
          <p14:tracePt t="34780" x="7407275" y="4191000"/>
          <p14:tracePt t="34796" x="7323138" y="4213225"/>
          <p14:tracePt t="34813" x="7231063" y="4221163"/>
          <p14:tracePt t="34830" x="7086600" y="4237038"/>
          <p14:tracePt t="34847" x="6911975" y="4237038"/>
          <p14:tracePt t="34863" x="6727825" y="4237038"/>
          <p14:tracePt t="34880" x="6545263" y="4237038"/>
          <p14:tracePt t="34896" x="6416675" y="4237038"/>
          <p14:tracePt t="34913" x="6362700" y="4237038"/>
          <p14:tracePt t="34930" x="6332538" y="4221163"/>
          <p14:tracePt t="34946" x="6324600" y="4213225"/>
          <p14:tracePt t="34963" x="6302375" y="4160838"/>
          <p14:tracePt t="34980" x="6278563" y="4022725"/>
          <p14:tracePt t="34996" x="6270625" y="3908425"/>
          <p14:tracePt t="35013" x="6270625" y="3787775"/>
          <p14:tracePt t="35031" x="6270625" y="3635375"/>
          <p14:tracePt t="35046" x="6286500" y="3489325"/>
          <p14:tracePt t="35063" x="6332538" y="3360738"/>
          <p14:tracePt t="35080" x="6370638" y="3284538"/>
          <p14:tracePt t="35096" x="6378575" y="3246438"/>
          <p14:tracePt t="35113" x="6400800" y="3208338"/>
          <p14:tracePt t="35130" x="6408738" y="3170238"/>
          <p14:tracePt t="35146" x="6408738" y="3162300"/>
          <p14:tracePt t="35163" x="6416675" y="3146425"/>
          <p14:tracePt t="35180" x="6416675" y="3124200"/>
          <p14:tracePt t="35213" x="6416675" y="3116263"/>
          <p14:tracePt t="35230" x="6416675" y="3101975"/>
          <p14:tracePt t="35246" x="6408738" y="3094038"/>
          <p14:tracePt t="35263" x="6400800" y="3094038"/>
          <p14:tracePt t="35373" x="6392863" y="3094038"/>
          <p14:tracePt t="35381" x="6392863" y="3116263"/>
          <p14:tracePt t="35389" x="6346825" y="3192463"/>
          <p14:tracePt t="35397" x="6278563" y="3260725"/>
          <p14:tracePt t="35413" x="6103938" y="3421063"/>
          <p14:tracePt t="35430" x="5867400" y="3597275"/>
          <p14:tracePt t="35447" x="5592763" y="3749675"/>
          <p14:tracePt t="35463" x="5440363" y="3810000"/>
          <p14:tracePt t="35480" x="5402263" y="3832225"/>
          <p14:tracePt t="35543" x="5426075" y="3817938"/>
          <p14:tracePt t="35550" x="5494338" y="3802063"/>
          <p14:tracePt t="35563" x="5562600" y="3763963"/>
          <p14:tracePt t="35580" x="5715000" y="3687763"/>
          <p14:tracePt t="35597" x="6096000" y="3535363"/>
          <p14:tracePt t="35613" x="6408738" y="3451225"/>
          <p14:tracePt t="35630" x="6613525" y="3390900"/>
          <p14:tracePt t="35646" x="6804025" y="3314700"/>
          <p14:tracePt t="35663" x="6934200" y="3254375"/>
          <p14:tracePt t="35680" x="7010400" y="3222625"/>
          <p14:tracePt t="35696" x="7056438" y="3200400"/>
          <p14:tracePt t="35713" x="7094538" y="3192463"/>
          <p14:tracePt t="35730" x="7132638" y="3178175"/>
          <p14:tracePt t="35747" x="7162800" y="3170238"/>
          <p14:tracePt t="35764" x="7216775" y="3170238"/>
          <p14:tracePt t="35780" x="7246938" y="3170238"/>
          <p14:tracePt t="35797" x="7277100" y="3178175"/>
          <p14:tracePt t="35813" x="7292975" y="3184525"/>
          <p14:tracePt t="35830" x="7369175" y="3306763"/>
          <p14:tracePt t="35847" x="7413625" y="3406775"/>
          <p14:tracePt t="35863" x="7413625" y="3467100"/>
          <p14:tracePt t="35880" x="7413625" y="3497263"/>
          <p14:tracePt t="35897" x="7413625" y="3505200"/>
          <p14:tracePt t="35913" x="7413625" y="3521075"/>
          <p14:tracePt t="35930" x="7345363" y="3559175"/>
          <p14:tracePt t="35947" x="7239000" y="3581400"/>
          <p14:tracePt t="35964" x="7026275" y="3581400"/>
          <p14:tracePt t="35980" x="6918325" y="3581400"/>
          <p14:tracePt t="35997" x="6896100" y="3581400"/>
          <p14:tracePt t="36013" x="6888163" y="3581400"/>
          <p14:tracePt t="36069" x="6880225" y="3581400"/>
          <p14:tracePt t="36078" x="6858000" y="3581400"/>
          <p14:tracePt t="36088" x="6811963" y="3581400"/>
          <p14:tracePt t="36097" x="6751638" y="3581400"/>
          <p14:tracePt t="36113" x="6607175" y="3635375"/>
          <p14:tracePt t="36130" x="6477000" y="3725863"/>
          <p14:tracePt t="36147" x="6378575" y="3810000"/>
          <p14:tracePt t="36163" x="6354763" y="3832225"/>
          <p14:tracePt t="36212" x="6392863" y="3832225"/>
          <p14:tracePt t="36220" x="6438900" y="3832225"/>
          <p14:tracePt t="36230" x="6499225" y="3817938"/>
          <p14:tracePt t="36247" x="6637338" y="3749675"/>
          <p14:tracePt t="36263" x="6765925" y="3641725"/>
          <p14:tracePt t="36280" x="6827838" y="3551238"/>
          <p14:tracePt t="36297" x="6842125" y="3489325"/>
          <p14:tracePt t="36313" x="6842125" y="3482975"/>
          <p14:tracePt t="36330" x="6789738" y="3429000"/>
          <p14:tracePt t="36347" x="6675438" y="3398838"/>
          <p14:tracePt t="36364" x="6308725" y="3352800"/>
          <p14:tracePt t="36380" x="6065838" y="3352800"/>
          <p14:tracePt t="36397" x="5959475" y="3390900"/>
          <p14:tracePt t="36413" x="5921375" y="3475038"/>
          <p14:tracePt t="36430" x="5935663" y="3573463"/>
          <p14:tracePt t="36447" x="6126163" y="3687763"/>
          <p14:tracePt t="36463" x="6523038" y="3763963"/>
          <p14:tracePt t="36480" x="6819900" y="3763963"/>
          <p14:tracePt t="36497" x="6950075" y="3763963"/>
          <p14:tracePt t="36513" x="6964363" y="3756025"/>
          <p14:tracePt t="36548" x="6819900" y="3611563"/>
          <p14:tracePt t="36564" x="6370638" y="3482975"/>
          <p14:tracePt t="36580" x="6111875" y="3429000"/>
          <p14:tracePt t="36597" x="5989638" y="3413125"/>
          <p14:tracePt t="36614" x="5965825" y="3413125"/>
          <p14:tracePt t="36630" x="5959475" y="3413125"/>
          <p14:tracePt t="36647" x="6011863" y="3421063"/>
          <p14:tracePt t="36663" x="6172200" y="3436938"/>
          <p14:tracePt t="36680" x="6370638" y="3436938"/>
          <p14:tracePt t="36697" x="6416675" y="3436938"/>
          <p14:tracePt t="36732" x="6384925" y="3436938"/>
          <p14:tracePt t="36747" x="6316663" y="3429000"/>
          <p14:tracePt t="36764" x="5989638" y="3429000"/>
          <p14:tracePt t="36780" x="5883275" y="3467100"/>
          <p14:tracePt t="36797" x="5851525" y="3521075"/>
          <p14:tracePt t="36813" x="5851525" y="3551238"/>
          <p14:tracePt t="36830" x="5965825" y="3597275"/>
          <p14:tracePt t="36847" x="6270625" y="3635375"/>
          <p14:tracePt t="36864" x="6523038" y="3635375"/>
          <p14:tracePt t="36880" x="6621463" y="3635375"/>
          <p14:tracePt t="36897" x="6629400" y="3627438"/>
          <p14:tracePt t="36914" x="6629400" y="3611563"/>
          <p14:tracePt t="36930" x="6569075" y="3513138"/>
          <p14:tracePt t="36947" x="6392863" y="3390900"/>
          <p14:tracePt t="36964" x="6210300" y="3292475"/>
          <p14:tracePt t="36980" x="6188075" y="3276600"/>
          <p14:tracePt t="37037" x="6202363" y="3276600"/>
          <p14:tracePt t="37047" x="6232525" y="3276600"/>
          <p14:tracePt t="37054" x="6270625" y="3284538"/>
          <p14:tracePt t="37064" x="6316663" y="3284538"/>
          <p14:tracePt t="37080" x="6430963" y="3284538"/>
          <p14:tracePt t="37097" x="6454775" y="3284538"/>
          <p14:tracePt t="37132" x="6438900" y="3284538"/>
          <p14:tracePt t="37147" x="6408738" y="3284538"/>
          <p14:tracePt t="37164" x="6264275" y="3284538"/>
          <p14:tracePt t="37180" x="5989638" y="3344863"/>
          <p14:tracePt t="37197" x="5867400" y="3382963"/>
          <p14:tracePt t="37214" x="5845175" y="3398838"/>
          <p14:tracePt t="37247" x="5959475" y="3413125"/>
          <p14:tracePt t="37264" x="6264275" y="3413125"/>
          <p14:tracePt t="37280" x="6523038" y="3413125"/>
          <p14:tracePt t="37297" x="6613525" y="3413125"/>
          <p14:tracePt t="37332" x="6599238" y="3413125"/>
          <p14:tracePt t="37347" x="6530975" y="3406775"/>
          <p14:tracePt t="37364" x="6346825" y="3398838"/>
          <p14:tracePt t="37365" x="6248400" y="3406775"/>
          <p14:tracePt t="37380" x="6142038" y="3436938"/>
          <p14:tracePt t="37397" x="6134100" y="3444875"/>
          <p14:tracePt t="37414" x="6156325" y="3459163"/>
          <p14:tracePt t="37430" x="6270625" y="3482975"/>
          <p14:tracePt t="37447" x="6461125" y="3521075"/>
          <p14:tracePt t="37464" x="6727825" y="3589338"/>
          <p14:tracePt t="37480" x="6804025" y="3627438"/>
          <p14:tracePt t="37497" x="6804025" y="3657600"/>
          <p14:tracePt t="37514" x="6683375" y="3733800"/>
          <p14:tracePt t="37530" x="6430963" y="3794125"/>
          <p14:tracePt t="37547" x="6096000" y="3848100"/>
          <p14:tracePt t="37564" x="5897563" y="3878263"/>
          <p14:tracePt t="37580" x="5837238" y="3894138"/>
          <p14:tracePt t="40413" x="5845175" y="3894138"/>
          <p14:tracePt t="40421" x="5883275" y="3863975"/>
          <p14:tracePt t="40432" x="5927725" y="3840163"/>
          <p14:tracePt t="40448" x="5959475" y="3840163"/>
          <p14:tracePt t="40465" x="6042025" y="3810000"/>
          <p14:tracePt t="40482" x="6111875" y="3794125"/>
          <p14:tracePt t="40499" x="6118225" y="3794125"/>
          <p14:tracePt t="40581" x="6142038" y="3779838"/>
          <p14:tracePt t="40590" x="6226175" y="3763963"/>
          <p14:tracePt t="40600" x="6324600" y="3756025"/>
          <p14:tracePt t="40615" x="6569075" y="3717925"/>
          <p14:tracePt t="40632" x="6819900" y="3679825"/>
          <p14:tracePt t="40649" x="7094538" y="3641725"/>
          <p14:tracePt t="40665" x="7285038" y="3619500"/>
          <p14:tracePt t="40682" x="7399338" y="3603625"/>
          <p14:tracePt t="40698" x="7429500" y="3603625"/>
          <p14:tracePt t="40748" x="7407275" y="3597275"/>
          <p14:tracePt t="40758" x="7331075" y="3589338"/>
          <p14:tracePt t="40766" x="7200900" y="3589338"/>
          <p14:tracePt t="40782" x="6827838" y="3627438"/>
          <p14:tracePt t="40799" x="6438900" y="3627438"/>
          <p14:tracePt t="40815" x="6103938" y="3627438"/>
          <p14:tracePt t="40832" x="5997575" y="3627438"/>
          <p14:tracePt t="40876" x="6035675" y="3635375"/>
          <p14:tracePt t="40884" x="6118225" y="3649663"/>
          <p14:tracePt t="40898" x="6286500" y="3649663"/>
          <p14:tracePt t="40915" x="6683375" y="3649663"/>
          <p14:tracePt t="40932" x="6873875" y="3649663"/>
          <p14:tracePt t="40948" x="6911975" y="3649663"/>
          <p14:tracePt t="40980" x="6904038" y="3649663"/>
          <p14:tracePt t="40988" x="6842125" y="3649663"/>
          <p14:tracePt t="40998" x="6721475" y="3649663"/>
          <p14:tracePt t="41015" x="6324600" y="3649663"/>
          <p14:tracePt t="41032" x="6080125" y="3649663"/>
          <p14:tracePt t="41048" x="5989638" y="3649663"/>
          <p14:tracePt t="41084" x="6065838" y="3649663"/>
          <p14:tracePt t="41098" x="6172200" y="3649663"/>
          <p14:tracePt t="41115" x="6659563" y="3649663"/>
          <p14:tracePt t="41132" x="7032625" y="3679825"/>
          <p14:tracePt t="41148" x="7154863" y="3717925"/>
          <p14:tracePt t="41182" x="7040563" y="3725863"/>
          <p14:tracePt t="41198" x="6697663" y="3756025"/>
          <p14:tracePt t="41215" x="6340475" y="3756025"/>
          <p14:tracePt t="41232" x="6226175" y="3756025"/>
          <p14:tracePt t="41266" x="6278563" y="3787775"/>
          <p14:tracePt t="41282" x="6454775" y="3817938"/>
          <p14:tracePt t="41299" x="6880225" y="3878263"/>
          <p14:tracePt t="41315" x="7162800" y="3932238"/>
          <p14:tracePt t="41332" x="7192963" y="3946525"/>
          <p14:tracePt t="41349" x="7086600" y="4016375"/>
          <p14:tracePt t="41365" x="6842125" y="4060825"/>
          <p14:tracePt t="41382" x="6408738" y="4122738"/>
          <p14:tracePt t="41398" x="6126163" y="4213225"/>
          <p14:tracePt t="41415" x="6042025" y="4267200"/>
          <p14:tracePt t="41432" x="6042025" y="4275138"/>
          <p14:tracePt t="41465" x="6049963" y="4289425"/>
          <p14:tracePt t="41482" x="6156325" y="4351338"/>
          <p14:tracePt t="41499" x="6188075" y="4389438"/>
          <p14:tracePt t="41557" x="6172200" y="4389438"/>
          <p14:tracePt t="41564" x="6164263" y="4389438"/>
          <p14:tracePt t="41572" x="6149975" y="4389438"/>
          <p14:tracePt t="42061" x="6149975" y="4313238"/>
          <p14:tracePt t="42069" x="6149975" y="4114800"/>
          <p14:tracePt t="42082" x="6149975" y="3946525"/>
          <p14:tracePt t="42099" x="6149975" y="3733800"/>
          <p14:tracePt t="42116" x="6194425" y="3505200"/>
          <p14:tracePt t="42132" x="6240463" y="3413125"/>
          <p14:tracePt t="42149" x="6264275" y="3375025"/>
          <p14:tracePt t="42237" x="6264275" y="3368675"/>
          <p14:tracePt t="42405" x="6264275" y="3382963"/>
          <p14:tracePt t="42413" x="6256338" y="3421063"/>
          <p14:tracePt t="42421" x="6240463" y="3459163"/>
          <p14:tracePt t="42433" x="6210300" y="3505200"/>
          <p14:tracePt t="42449" x="6149975" y="3559175"/>
          <p14:tracePt t="42466" x="6118225" y="3565525"/>
          <p14:tracePt t="42482" x="6096000" y="3565525"/>
          <p14:tracePt t="42701" x="6088063" y="3565525"/>
          <p14:tracePt t="42711" x="6073775" y="3573463"/>
          <p14:tracePt t="42722" x="6073775" y="3581400"/>
          <p14:tracePt t="42748" x="6073775" y="3589338"/>
          <p14:tracePt t="43014" x="6073775" y="3597275"/>
          <p14:tracePt t="43025" x="6080125" y="3603625"/>
          <p14:tracePt t="43149" x="6088063" y="3603625"/>
          <p14:tracePt t="44028" x="6080125" y="3603625"/>
          <p14:tracePt t="44037" x="6073775" y="3603625"/>
          <p14:tracePt t="44052" x="6065838" y="3603625"/>
          <p14:tracePt t="44066" x="6049963" y="3619500"/>
          <p14:tracePt t="44083" x="6042025" y="3627438"/>
          <p14:tracePt t="44469" x="6049963" y="3627438"/>
          <p14:tracePt t="44477" x="6073775" y="3627438"/>
          <p14:tracePt t="44486" x="6126163" y="3627438"/>
          <p14:tracePt t="44500" x="6172200" y="3619500"/>
          <p14:tracePt t="44516" x="6324600" y="3597275"/>
          <p14:tracePt t="44533" x="6392863" y="3589338"/>
          <p14:tracePt t="44550" x="6400800" y="3581400"/>
          <p14:tracePt t="45533" x="6416675" y="3581400"/>
          <p14:tracePt t="45544" x="6430963" y="3581400"/>
          <p14:tracePt t="45558" x="6523038" y="3565525"/>
          <p14:tracePt t="45568" x="6591300" y="3559175"/>
          <p14:tracePt t="45584" x="6659563" y="3551238"/>
          <p14:tracePt t="45600" x="6697663" y="3543300"/>
          <p14:tracePt t="45633" x="6705600" y="3543300"/>
          <p14:tracePt t="46109" x="6705600" y="3535363"/>
          <p14:tracePt t="46119" x="6713538" y="3535363"/>
          <p14:tracePt t="46998" x="6721475" y="3535363"/>
          <p14:tracePt t="47009" x="6765925" y="3535363"/>
          <p14:tracePt t="47022" x="6896100" y="3482975"/>
          <p14:tracePt t="47034" x="6942138" y="3475038"/>
          <p14:tracePt t="47051" x="7010400" y="3444875"/>
          <p14:tracePt t="47067" x="7040563" y="3444875"/>
          <p14:tracePt t="47124" x="7048500" y="3436938"/>
          <p14:tracePt t="47301" x="7056438" y="3436938"/>
          <p14:tracePt t="47309" x="7064375" y="3436938"/>
          <p14:tracePt t="47341" x="7078663" y="3436938"/>
          <p14:tracePt t="47365" x="7086600" y="3444875"/>
          <p14:tracePt t="47400" x="7086600" y="3451225"/>
          <p14:tracePt t="47589" x="7086600" y="3459163"/>
          <p14:tracePt t="47597" x="7086600" y="3475038"/>
          <p14:tracePt t="47605" x="7086600" y="3497263"/>
          <p14:tracePt t="47957" x="7094538" y="3497263"/>
          <p14:tracePt t="49509" x="7064375" y="3497263"/>
          <p14:tracePt t="49517" x="6994525" y="3497263"/>
          <p14:tracePt t="49525" x="6904038" y="3497263"/>
          <p14:tracePt t="49535" x="6773863" y="3505200"/>
          <p14:tracePt t="49552" x="6469063" y="3527425"/>
          <p14:tracePt t="49569" x="6035675" y="3527425"/>
          <p14:tracePt t="49585" x="5707063" y="3527425"/>
          <p14:tracePt t="49603" x="5532438" y="3527425"/>
          <p14:tracePt t="49619" x="5508625" y="3527425"/>
          <p14:tracePt t="49654" x="5532438" y="3527425"/>
          <p14:tracePt t="49669" x="5638800" y="3527425"/>
          <p14:tracePt t="49685" x="5845175" y="3527425"/>
          <p14:tracePt t="49701" x="6049963" y="3527425"/>
          <p14:tracePt t="49718" x="6264275" y="3527425"/>
          <p14:tracePt t="49735" x="6423025" y="3527425"/>
          <p14:tracePt t="49751" x="6461125" y="3527425"/>
          <p14:tracePt t="49796" x="6423025" y="3513138"/>
          <p14:tracePt t="49804" x="6378575" y="3505200"/>
          <p14:tracePt t="49819" x="6316663" y="3489325"/>
          <p14:tracePt t="49835" x="6118225" y="3467100"/>
          <p14:tracePt t="49852" x="5889625" y="3467100"/>
          <p14:tracePt t="49869" x="5829300" y="3467100"/>
          <p14:tracePt t="49902" x="5883275" y="3467100"/>
          <p14:tracePt t="49919" x="5997575" y="3497263"/>
          <p14:tracePt t="49935" x="6156325" y="3521075"/>
          <p14:tracePt t="49952" x="6378575" y="3527425"/>
          <p14:tracePt t="49969" x="6446838" y="3535363"/>
          <p14:tracePt t="50012" x="6423025" y="3535363"/>
          <p14:tracePt t="50020" x="6370638" y="3527425"/>
          <p14:tracePt t="50035" x="6332538" y="3521075"/>
          <p14:tracePt t="50052" x="6302375" y="3513138"/>
          <p14:tracePt t="50086" x="6324600" y="3513138"/>
          <p14:tracePt t="50102" x="6461125" y="3551238"/>
          <p14:tracePt t="50119" x="6629400" y="3589338"/>
          <p14:tracePt t="50135" x="6942138" y="3589338"/>
          <p14:tracePt t="50152" x="7032625" y="3603625"/>
          <p14:tracePt t="50188" x="7010400" y="3603625"/>
          <p14:tracePt t="50202" x="6964363" y="3603625"/>
          <p14:tracePt t="50219" x="6804025" y="3581400"/>
          <p14:tracePt t="50235" x="6591300" y="3581400"/>
          <p14:tracePt t="50252" x="6484938" y="3581400"/>
          <p14:tracePt t="50285" x="6515100" y="3581400"/>
          <p14:tracePt t="50302" x="6621463" y="3611563"/>
          <p14:tracePt t="50319" x="6751638" y="3627438"/>
          <p14:tracePt t="50335" x="6918325" y="3635375"/>
          <p14:tracePt t="50352" x="6926263" y="3635375"/>
          <p14:tracePt t="50369" x="6934200" y="3641725"/>
          <p14:tracePt t="50385" x="6904038" y="3649663"/>
          <p14:tracePt t="50402" x="6765925" y="3611563"/>
          <p14:tracePt t="50419" x="6621463" y="3589338"/>
          <p14:tracePt t="50420" x="6561138" y="3589338"/>
          <p14:tracePt t="50435" x="6537325" y="3589338"/>
          <p14:tracePt t="50485" x="6561138" y="3589338"/>
          <p14:tracePt t="50494" x="6591300" y="3603625"/>
          <p14:tracePt t="50502" x="6607175" y="3603625"/>
          <p14:tracePt t="50519" x="6621463" y="3611563"/>
          <p14:tracePt t="51253" x="6651625" y="3611563"/>
          <p14:tracePt t="51261" x="6721475" y="3611563"/>
          <p14:tracePt t="51270" x="6804025" y="3611563"/>
          <p14:tracePt t="51286" x="6956425" y="3603625"/>
          <p14:tracePt t="51302" x="7124700" y="3551238"/>
          <p14:tracePt t="51319" x="7285038" y="3527425"/>
          <p14:tracePt t="51336" x="7391400" y="3521075"/>
          <p14:tracePt t="51352" x="7451725" y="3497263"/>
          <p14:tracePt t="51437" x="7459663" y="3497263"/>
          <p14:tracePt t="51446" x="7483475" y="3482975"/>
          <p14:tracePt t="51453" x="7559675" y="3459163"/>
          <p14:tracePt t="51469" x="7650163" y="3451225"/>
          <p14:tracePt t="51486" x="7810500" y="3436938"/>
          <p14:tracePt t="51503" x="7932738" y="3436938"/>
          <p14:tracePt t="51519" x="7993063" y="3421063"/>
          <p14:tracePt t="51536" x="8016875" y="3413125"/>
          <p14:tracePt t="54221" x="8001000" y="3406775"/>
          <p14:tracePt t="54237" x="7916863" y="3375025"/>
          <p14:tracePt t="54254" x="7902575" y="3375025"/>
          <p14:tracePt t="59661" x="7878763" y="3375025"/>
          <p14:tracePt t="59669" x="7832725" y="3368675"/>
          <p14:tracePt t="59677" x="7788275" y="3352800"/>
          <p14:tracePt t="59689" x="7780338" y="3352800"/>
          <p14:tracePt t="59706" x="7756525" y="3382963"/>
          <p14:tracePt t="59722" x="7650163" y="3475038"/>
          <p14:tracePt t="59740" x="7102475" y="3611563"/>
          <p14:tracePt t="59756" x="6705600" y="3627438"/>
          <p14:tracePt t="59772" x="6537325" y="3627438"/>
          <p14:tracePt t="59789" x="6270625" y="3627438"/>
          <p14:tracePt t="59806" x="6232525" y="3619500"/>
          <p14:tracePt t="59823" x="6226175" y="3619500"/>
          <p14:tracePt t="59936" x="6218238" y="3619500"/>
          <p14:tracePt t="59949" x="6202363" y="3627438"/>
          <p14:tracePt t="59958" x="6164263" y="3695700"/>
          <p14:tracePt t="59972" x="6142038" y="3741738"/>
          <p14:tracePt t="59989" x="6088063" y="3863975"/>
          <p14:tracePt t="60006" x="6080125" y="3940175"/>
          <p14:tracePt t="60022" x="6080125" y="3992563"/>
          <p14:tracePt t="60039" x="6080125" y="4022725"/>
          <p14:tracePt t="60056" x="6088063" y="4030663"/>
          <p14:tracePt t="60125" x="6073775" y="4030663"/>
          <p14:tracePt t="60134" x="6057900" y="4030663"/>
          <p14:tracePt t="60238" x="6057900" y="4046538"/>
          <p14:tracePt t="60557" x="6057900" y="4054475"/>
          <p14:tracePt t="60573" x="6042025" y="4054475"/>
          <p14:tracePt t="60584" x="6027738" y="4046538"/>
          <p14:tracePt t="61557" x="6065838" y="4038600"/>
          <p14:tracePt t="61565" x="6142038" y="4030663"/>
          <p14:tracePt t="61576" x="6194425" y="4008438"/>
          <p14:tracePt t="61590" x="6302375" y="3992563"/>
          <p14:tracePt t="61606" x="6354763" y="3970338"/>
          <p14:tracePt t="61622" x="6370638" y="3970338"/>
          <p14:tracePt t="61741" x="6384925" y="3970338"/>
          <p14:tracePt t="61749" x="6392863" y="3970338"/>
          <p14:tracePt t="61764" x="6400800" y="3970338"/>
          <p14:tracePt t="63309" x="6408738" y="3962400"/>
          <p14:tracePt t="63318" x="6446838" y="3932238"/>
          <p14:tracePt t="63330" x="6492875" y="3908425"/>
          <p14:tracePt t="63341" x="6553200" y="3902075"/>
          <p14:tracePt t="63357" x="6675438" y="3870325"/>
          <p14:tracePt t="63373" x="6759575" y="3863975"/>
          <p14:tracePt t="63390" x="6789738" y="3856038"/>
          <p14:tracePt t="63829" x="6789738" y="3870325"/>
          <p14:tracePt t="63840" x="6789738" y="3886200"/>
          <p14:tracePt t="63853" x="6781800" y="3886200"/>
          <p14:tracePt t="63860" x="6773863" y="3902075"/>
          <p14:tracePt t="63873" x="6773863" y="3908425"/>
          <p14:tracePt t="63891" x="6765925" y="3916363"/>
          <p14:tracePt t="63907" x="6765925" y="3932238"/>
          <p14:tracePt t="65029" x="6781800" y="3932238"/>
          <p14:tracePt t="65040" x="6804025" y="3932238"/>
          <p14:tracePt t="65050" x="6873875" y="3924300"/>
          <p14:tracePt t="65057" x="6942138" y="3902075"/>
          <p14:tracePt t="65074" x="7056438" y="3894138"/>
          <p14:tracePt t="65091" x="7154863" y="3870325"/>
          <p14:tracePt t="65107" x="7178675" y="3870325"/>
          <p14:tracePt t="65229" x="7192963" y="3870325"/>
          <p14:tracePt t="65517" x="7185025" y="3870325"/>
          <p14:tracePt t="65533" x="7178675" y="3870325"/>
          <p14:tracePt t="65621" x="7170738" y="3870325"/>
          <p14:tracePt t="66877" x="7162800" y="3870325"/>
          <p14:tracePt t="66885" x="7132638" y="3908425"/>
          <p14:tracePt t="66893" x="7094538" y="3992563"/>
          <p14:tracePt t="66908" x="7040563" y="4038600"/>
          <p14:tracePt t="66925" x="6811963" y="4198938"/>
          <p14:tracePt t="66942" x="6629400" y="4305300"/>
          <p14:tracePt t="66958" x="6430963" y="4397375"/>
          <p14:tracePt t="66975" x="6302375" y="4457700"/>
          <p14:tracePt t="66992" x="6232525" y="4465638"/>
          <p14:tracePt t="67008" x="6180138" y="4487863"/>
          <p14:tracePt t="67025" x="6149975" y="4487863"/>
          <p14:tracePt t="67042" x="6134100" y="4495800"/>
          <p14:tracePt t="67059" x="6126163" y="4495800"/>
          <p14:tracePt t="67075" x="6118225" y="4495800"/>
          <p14:tracePt t="67093" x="6103938" y="4495800"/>
          <p14:tracePt t="67110" x="6096000" y="4495800"/>
          <p14:tracePt t="67125" x="6073775" y="4495800"/>
          <p14:tracePt t="67142" x="6011863" y="4495800"/>
          <p14:tracePt t="67158" x="5889625" y="4495800"/>
          <p14:tracePt t="67175" x="5737225" y="4495800"/>
          <p14:tracePt t="67192" x="5630863" y="4518025"/>
          <p14:tracePt t="67208" x="5608638" y="4525963"/>
          <p14:tracePt t="67245" x="5630863" y="4525963"/>
          <p14:tracePt t="67258" x="5661025" y="4518025"/>
          <p14:tracePt t="67275" x="5775325" y="4465638"/>
          <p14:tracePt t="67292" x="5921375" y="4403725"/>
          <p14:tracePt t="67308" x="6003925" y="4373563"/>
          <p14:tracePt t="67325" x="6035675" y="4351338"/>
          <p14:tracePt t="67342" x="6042025" y="4351338"/>
          <p14:tracePt t="67493" x="6027738" y="4351338"/>
          <p14:tracePt t="67509" x="6027738" y="4359275"/>
          <p14:tracePt t="67566" x="6027738" y="4365625"/>
          <p14:tracePt t="67613" x="6027738" y="4373563"/>
          <p14:tracePt t="67629" x="6027738" y="4381500"/>
          <p14:tracePt t="67645" x="6027738" y="4389438"/>
          <p14:tracePt t="68397" x="6035675" y="4389438"/>
          <p14:tracePt t="68405" x="6049963" y="4389438"/>
          <p14:tracePt t="68413" x="6080125" y="4389438"/>
          <p14:tracePt t="68425" x="6126163" y="4389438"/>
          <p14:tracePt t="68442" x="6218238" y="4389438"/>
          <p14:tracePt t="68459" x="6316663" y="4373563"/>
          <p14:tracePt t="68476" x="6384925" y="4359275"/>
          <p14:tracePt t="68478" x="6400800" y="4359275"/>
          <p14:tracePt t="68494" x="6408738" y="4351338"/>
          <p14:tracePt t="68797" x="6416675" y="4351338"/>
          <p14:tracePt t="69397" x="6423025" y="4351338"/>
          <p14:tracePt t="69405" x="6430963" y="4351338"/>
          <p14:tracePt t="69413" x="6454775" y="4351338"/>
          <p14:tracePt t="69427" x="6499225" y="4343400"/>
          <p14:tracePt t="69442" x="6583363" y="4335463"/>
          <p14:tracePt t="69459" x="6667500" y="4321175"/>
          <p14:tracePt t="69477" x="6727825" y="4321175"/>
          <p14:tracePt t="69877" x="6743700" y="4321175"/>
          <p14:tracePt t="70125" x="6781800" y="4321175"/>
          <p14:tracePt t="70133" x="6850063" y="4321175"/>
          <p14:tracePt t="70143" x="6918325" y="4321175"/>
          <p14:tracePt t="70159" x="7002463" y="4321175"/>
          <p14:tracePt t="70177" x="7108825" y="4305300"/>
          <p14:tracePt t="70193" x="7140575" y="4305300"/>
          <p14:tracePt t="70878" x="7146925" y="4297363"/>
          <p14:tracePt t="70886" x="7170738" y="4289425"/>
          <p14:tracePt t="70893" x="7200900" y="4267200"/>
          <p14:tracePt t="70910" x="7307263" y="4213225"/>
          <p14:tracePt t="70926" x="7459663" y="4160838"/>
          <p14:tracePt t="70943" x="7635875" y="4114800"/>
          <p14:tracePt t="70960" x="7772400" y="4060825"/>
          <p14:tracePt t="70976" x="7832725" y="4030663"/>
          <p14:tracePt t="71010" x="7840663" y="4016375"/>
          <p14:tracePt t="71253" x="7818438" y="4016375"/>
          <p14:tracePt t="71261" x="7810500" y="4016375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4312968"/>
              </p:ext>
            </p:extLst>
          </p:nvPr>
        </p:nvGraphicFramePr>
        <p:xfrm>
          <a:off x="2945165" y="2357614"/>
          <a:ext cx="6238876" cy="244951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5597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597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97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97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40182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>
                          <a:solidFill>
                            <a:schemeClr val="bg1"/>
                          </a:solidFill>
                        </a:rPr>
                        <a:t>Mode</a:t>
                      </a:r>
                      <a:endParaRPr lang="ar-EG" sz="1800" b="1" dirty="0">
                        <a:solidFill>
                          <a:schemeClr val="bg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>
                          <a:solidFill>
                            <a:schemeClr val="bg1"/>
                          </a:solidFill>
                        </a:rPr>
                        <a:t>Median</a:t>
                      </a:r>
                      <a:endParaRPr lang="ar-EG" sz="1800" b="1" dirty="0">
                        <a:solidFill>
                          <a:schemeClr val="bg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>
                          <a:solidFill>
                            <a:schemeClr val="bg1"/>
                          </a:solidFill>
                        </a:rPr>
                        <a:t>Mean</a:t>
                      </a:r>
                      <a:endParaRPr lang="ar-EG" sz="1800" b="1" dirty="0">
                        <a:solidFill>
                          <a:schemeClr val="bg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>
                          <a:solidFill>
                            <a:schemeClr val="bg1"/>
                          </a:solidFill>
                        </a:rPr>
                        <a:t>Group</a:t>
                      </a:r>
                      <a:endParaRPr lang="ar-EG" sz="1800" b="1" dirty="0">
                        <a:solidFill>
                          <a:schemeClr val="bg1"/>
                        </a:solidFill>
                      </a:endParaRP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311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1</a:t>
                      </a:r>
                      <a:endParaRPr lang="ar-EG" sz="1800" b="1" dirty="0"/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311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2</a:t>
                      </a:r>
                      <a:endParaRPr lang="ar-EG" sz="1800" b="1" dirty="0"/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311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3</a:t>
                      </a:r>
                      <a:endParaRPr lang="ar-EG" sz="1800" b="1" dirty="0"/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590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833"/>
    </mc:Choice>
    <mc:Fallback xmlns="">
      <p:transition advTm="8083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951" x="7794625" y="3984625"/>
          <p14:tracePt t="10959" x="7597775" y="3932238"/>
          <p14:tracePt t="10967" x="7369175" y="3870325"/>
          <p14:tracePt t="10984" x="7032625" y="3763963"/>
          <p14:tracePt t="11001" x="6926263" y="3741738"/>
          <p14:tracePt t="11034" x="6873875" y="3725863"/>
          <p14:tracePt t="11051" x="6705600" y="3717925"/>
          <p14:tracePt t="11069" x="6484938" y="3717925"/>
          <p14:tracePt t="11085" x="6240463" y="3725863"/>
          <p14:tracePt t="11101" x="6080125" y="3733800"/>
          <p14:tracePt t="11118" x="5989638" y="3733800"/>
          <p14:tracePt t="11134" x="5959475" y="3725863"/>
          <p14:tracePt t="11151" x="5799138" y="3679825"/>
          <p14:tracePt t="11168" x="5692775" y="3649663"/>
          <p14:tracePt t="11184" x="5616575" y="3619500"/>
          <p14:tracePt t="11201" x="5608638" y="3611563"/>
          <p14:tracePt t="11319" x="5608638" y="3603625"/>
          <p14:tracePt t="11327" x="5600700" y="3597275"/>
          <p14:tracePt t="11343" x="5592763" y="3597275"/>
          <p14:tracePt t="11391" x="5578475" y="3597275"/>
          <p14:tracePt t="11399" x="5562600" y="3589338"/>
          <p14:tracePt t="11407" x="5540375" y="3581400"/>
          <p14:tracePt t="11418" x="5508625" y="3565525"/>
          <p14:tracePt t="11434" x="5456238" y="3559175"/>
          <p14:tracePt t="11451" x="5432425" y="3551238"/>
          <p14:tracePt t="11468" x="5402263" y="3543300"/>
          <p14:tracePt t="11484" x="5380038" y="3527425"/>
          <p14:tracePt t="11502" x="5372100" y="3527425"/>
          <p14:tracePt t="11591" x="5372100" y="3521075"/>
          <p14:tracePt t="11599" x="5349875" y="3497263"/>
          <p14:tracePt t="11607" x="5334000" y="3475038"/>
          <p14:tracePt t="11618" x="5295900" y="3413125"/>
          <p14:tracePt t="11634" x="5241925" y="3360738"/>
          <p14:tracePt t="11651" x="5235575" y="3360738"/>
          <p14:tracePt t="11668" x="5227638" y="3360738"/>
          <p14:tracePt t="11685" x="5227638" y="3352800"/>
          <p14:tracePt t="12247" x="5249863" y="3344863"/>
          <p14:tracePt t="12255" x="5334000" y="3344863"/>
          <p14:tracePt t="12268" x="5464175" y="3344863"/>
          <p14:tracePt t="12285" x="5889625" y="3292475"/>
          <p14:tracePt t="12301" x="6354763" y="3276600"/>
          <p14:tracePt t="12318" x="6773863" y="3268663"/>
          <p14:tracePt t="12335" x="7505700" y="3170238"/>
          <p14:tracePt t="12352" x="8016875" y="3140075"/>
          <p14:tracePt t="12368" x="8474075" y="3132138"/>
          <p14:tracePt t="12385" x="8969375" y="3132138"/>
          <p14:tracePt t="12401" x="9426575" y="3132138"/>
          <p14:tracePt t="12418" x="9699625" y="3132138"/>
          <p14:tracePt t="12435" x="9813925" y="3132138"/>
          <p14:tracePt t="12453" x="9852025" y="3132138"/>
          <p14:tracePt t="12468" x="9867900" y="3132138"/>
          <p14:tracePt t="12527" x="9875838" y="3132138"/>
          <p14:tracePt t="12567" x="9875838" y="3146425"/>
          <p14:tracePt t="12577" x="9829800" y="3200400"/>
          <p14:tracePt t="12585" x="9775825" y="3260725"/>
          <p14:tracePt t="12602" x="9623425" y="3336925"/>
          <p14:tracePt t="12618" x="9440863" y="3368675"/>
          <p14:tracePt t="12635" x="9190038" y="3375025"/>
          <p14:tracePt t="12652" x="8770938" y="3375025"/>
          <p14:tracePt t="12668" x="8474075" y="3368675"/>
          <p14:tracePt t="12685" x="8267700" y="3330575"/>
          <p14:tracePt t="12702" x="8099425" y="3284538"/>
          <p14:tracePt t="12718" x="8085138" y="3276600"/>
          <p14:tracePt t="35063" x="8077200" y="3276600"/>
          <p14:tracePt t="35071" x="8047038" y="3268663"/>
          <p14:tracePt t="35079" x="7940675" y="3238500"/>
          <p14:tracePt t="35093" x="7810500" y="3200400"/>
          <p14:tracePt t="35110" x="7223125" y="3140075"/>
          <p14:tracePt t="35126" x="6438900" y="3200400"/>
          <p14:tracePt t="35143" x="5730875" y="3260725"/>
          <p14:tracePt t="35160" x="5235575" y="3260725"/>
          <p14:tracePt t="35176" x="4922838" y="3292475"/>
          <p14:tracePt t="35193" x="4770438" y="3306763"/>
          <p14:tracePt t="35210" x="4740275" y="3322638"/>
          <p14:tracePt t="35671" x="4770438" y="3336925"/>
          <p14:tracePt t="35679" x="4838700" y="3360738"/>
          <p14:tracePt t="35687" x="4922838" y="3375025"/>
          <p14:tracePt t="35695" x="4983163" y="3398838"/>
          <p14:tracePt t="35710" x="5045075" y="3413125"/>
          <p14:tracePt t="35727" x="5143500" y="3444875"/>
          <p14:tracePt t="35743" x="5159375" y="3451225"/>
          <p14:tracePt t="35761" x="5211763" y="3467100"/>
          <p14:tracePt t="35778" x="5273675" y="3482975"/>
          <p14:tracePt t="35793" x="5334000" y="3497263"/>
          <p14:tracePt t="35810" x="5356225" y="3505200"/>
          <p14:tracePt t="35911" x="5364163" y="3513138"/>
          <p14:tracePt t="35927" x="5380038" y="3513138"/>
          <p14:tracePt t="35935" x="5387975" y="3521075"/>
          <p14:tracePt t="35943" x="5394325" y="3521075"/>
          <p14:tracePt t="35960" x="5402263" y="3527425"/>
          <p14:tracePt t="37903" x="5426075" y="3521075"/>
          <p14:tracePt t="37911" x="5478463" y="3475038"/>
          <p14:tracePt t="37919" x="5508625" y="3436938"/>
          <p14:tracePt t="37927" x="5562600" y="3398838"/>
          <p14:tracePt t="37944" x="5592763" y="3375025"/>
          <p14:tracePt t="37961" x="5616575" y="3352800"/>
          <p14:tracePt t="37977" x="5661025" y="3292475"/>
          <p14:tracePt t="37994" x="5668963" y="3284538"/>
          <p14:tracePt t="38030" x="5676900" y="3284538"/>
          <p14:tracePt t="66441" x="5638800" y="3260725"/>
          <p14:tracePt t="66447" x="5546725" y="3246438"/>
          <p14:tracePt t="66455" x="5464175" y="3216275"/>
          <p14:tracePt t="66471" x="5265738" y="3200400"/>
          <p14:tracePt t="66488" x="4838700" y="3360738"/>
          <p14:tracePt t="66505" x="4479925" y="3482975"/>
          <p14:tracePt t="66521" x="4160838" y="3527425"/>
          <p14:tracePt t="66538" x="3924300" y="3543300"/>
          <p14:tracePt t="66555" x="3802063" y="3535363"/>
          <p14:tracePt t="66571" x="3794125" y="3527425"/>
          <p14:tracePt t="66588" x="3794125" y="3505200"/>
          <p14:tracePt t="66605" x="3946525" y="3306763"/>
          <p14:tracePt t="66621" x="4259263" y="3154363"/>
          <p14:tracePt t="66638" x="4746625" y="3032125"/>
          <p14:tracePt t="66655" x="5478463" y="2949575"/>
          <p14:tracePt t="66671" x="5897563" y="2887663"/>
          <p14:tracePt t="66688" x="6286500" y="2849563"/>
          <p14:tracePt t="66705" x="6599238" y="2849563"/>
          <p14:tracePt t="66721" x="7018338" y="2903538"/>
          <p14:tracePt t="66738" x="7451725" y="3040063"/>
          <p14:tracePt t="66755" x="7764463" y="3170238"/>
          <p14:tracePt t="66771" x="7993063" y="3292475"/>
          <p14:tracePt t="66788" x="8145463" y="3390900"/>
          <p14:tracePt t="66805" x="8229600" y="3467100"/>
          <p14:tracePt t="66821" x="8251825" y="3489325"/>
          <p14:tracePt t="66863" x="8259763" y="3489325"/>
          <p14:tracePt t="66871" x="8275638" y="3489325"/>
          <p14:tracePt t="66888" x="8397875" y="3444875"/>
          <p14:tracePt t="66905" x="8556625" y="3382963"/>
          <p14:tracePt t="66922" x="8747125" y="3306763"/>
          <p14:tracePt t="66938" x="8931275" y="3276600"/>
          <p14:tracePt t="66955" x="9045575" y="3260725"/>
          <p14:tracePt t="66991" x="8991600" y="3314700"/>
          <p14:tracePt t="67005" x="8861425" y="3390900"/>
          <p14:tracePt t="67022" x="7954963" y="3627438"/>
          <p14:tracePt t="67038" x="7527925" y="3717925"/>
          <p14:tracePt t="67055" x="6477000" y="3886200"/>
          <p14:tracePt t="67072" x="6264275" y="3946525"/>
          <p14:tracePt t="67112" x="6270625" y="3946525"/>
          <p14:tracePt t="67122" x="6370638" y="3946525"/>
          <p14:tracePt t="67138" x="6904038" y="3902075"/>
          <p14:tracePt t="67155" x="7612063" y="3870325"/>
          <p14:tracePt t="67172" x="8131175" y="3870325"/>
          <p14:tracePt t="67188" x="8359775" y="3932238"/>
          <p14:tracePt t="67205" x="8359775" y="4022725"/>
          <p14:tracePt t="67222" x="7856538" y="4397375"/>
          <p14:tracePt t="67238" x="7407275" y="4518025"/>
          <p14:tracePt t="67255" x="5592763" y="4846638"/>
          <p14:tracePt t="67272" x="4403725" y="4846638"/>
          <p14:tracePt t="67288" x="3589338" y="4830763"/>
          <p14:tracePt t="67305" x="3314700" y="4724400"/>
          <p14:tracePt t="67322" x="3306763" y="4694238"/>
          <p14:tracePt t="67338" x="3565525" y="4473575"/>
          <p14:tracePt t="67355" x="4427538" y="4114800"/>
          <p14:tracePt t="67372" x="5608638" y="3870325"/>
          <p14:tracePt t="67388" x="6904038" y="3703638"/>
          <p14:tracePt t="67405" x="7908925" y="3703638"/>
          <p14:tracePt t="67422" x="8435975" y="3771900"/>
          <p14:tracePt t="67438" x="8518525" y="3870325"/>
          <p14:tracePt t="67455" x="8107363" y="4283075"/>
          <p14:tracePt t="67473" x="7200900" y="4533900"/>
          <p14:tracePt t="67488" x="5943600" y="4708525"/>
          <p14:tracePt t="67505" x="4746625" y="4732338"/>
          <p14:tracePt t="67522" x="4084638" y="4724400"/>
          <p14:tracePt t="67538" x="3878263" y="4610100"/>
          <p14:tracePt t="67555" x="3886200" y="4479925"/>
          <p14:tracePt t="67572" x="4183063" y="4175125"/>
          <p14:tracePt t="67588" x="4953000" y="3763963"/>
          <p14:tracePt t="67605" x="6057900" y="3467100"/>
          <p14:tracePt t="67622" x="7140575" y="3238500"/>
          <p14:tracePt t="67638" x="7993063" y="3132138"/>
          <p14:tracePt t="67655" x="8039100" y="3132138"/>
          <p14:tracePt t="67688" x="7878763" y="3216275"/>
          <p14:tracePt t="67705" x="7399338" y="3375025"/>
          <p14:tracePt t="67722" x="6842125" y="3436938"/>
          <p14:tracePt t="67738" x="6454775" y="3497263"/>
          <p14:tracePt t="67755" x="6226175" y="3527425"/>
          <p14:tracePt t="67772" x="6172200" y="3527425"/>
          <p14:tracePt t="68127" x="6164263" y="3527425"/>
          <p14:tracePt t="68135" x="6142038" y="3527425"/>
          <p14:tracePt t="68143" x="6118225" y="3527425"/>
          <p14:tracePt t="68155" x="6096000" y="3527425"/>
          <p14:tracePt t="68173" x="6080125" y="3527425"/>
          <p14:tracePt t="68189" x="6003925" y="3597275"/>
          <p14:tracePt t="68205" x="5821363" y="3741738"/>
          <p14:tracePt t="68222" x="5554663" y="3848100"/>
          <p14:tracePt t="68239" x="4906963" y="3978275"/>
          <p14:tracePt t="68255" x="4419600" y="4016375"/>
          <p14:tracePt t="68272" x="4046538" y="4016375"/>
          <p14:tracePt t="68289" x="3863975" y="4016375"/>
          <p14:tracePt t="68305" x="3817938" y="4008438"/>
          <p14:tracePt t="68503" x="3832225" y="4000500"/>
          <p14:tracePt t="68511" x="3863975" y="4000500"/>
          <p14:tracePt t="68522" x="3886200" y="4000500"/>
          <p14:tracePt t="68539" x="3894138" y="4000500"/>
          <p14:tracePt t="68951" x="3902075" y="4000500"/>
          <p14:tracePt t="68959" x="3924300" y="4000500"/>
          <p14:tracePt t="68972" x="3940175" y="4000500"/>
          <p14:tracePt t="68989" x="3984625" y="4000500"/>
          <p14:tracePt t="68993" x="4008438" y="4000500"/>
          <p14:tracePt t="69006" x="4016375" y="4000500"/>
          <p14:tracePt t="69022" x="4046538" y="4000500"/>
          <p14:tracePt t="69039" x="4076700" y="4000500"/>
          <p14:tracePt t="69056" x="4114800" y="4000500"/>
          <p14:tracePt t="69074" x="4206875" y="4000500"/>
          <p14:tracePt t="69089" x="4335463" y="3978275"/>
          <p14:tracePt t="69106" x="4503738" y="3962400"/>
          <p14:tracePt t="69122" x="4670425" y="3932238"/>
          <p14:tracePt t="69139" x="4792663" y="3908425"/>
          <p14:tracePt t="69156" x="4899025" y="3902075"/>
          <p14:tracePt t="69172" x="5006975" y="3886200"/>
          <p14:tracePt t="69189" x="5075238" y="3870325"/>
          <p14:tracePt t="69206" x="5097463" y="3863975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Variation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14365" y="2153690"/>
            <a:ext cx="9666288" cy="29546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have three measures 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Variations: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Range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المدى                                        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Variance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التباين                                    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Standard deviation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الانحراف المعياري         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8866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070"/>
    </mc:Choice>
    <mc:Fallback xmlns="">
      <p:transition advTm="3507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42" x="5097463" y="3848100"/>
          <p14:tracePt t="1950" x="5083175" y="3763963"/>
          <p14:tracePt t="1961" x="4922838" y="3543300"/>
          <p14:tracePt t="1978" x="4389438" y="3017838"/>
          <p14:tracePt t="1995" x="3863975" y="2689225"/>
          <p14:tracePt t="2011" x="3581400" y="2544763"/>
          <p14:tracePt t="2028" x="3489325" y="2514600"/>
          <p14:tracePt t="2044" x="3482975" y="2514600"/>
          <p14:tracePt t="2061" x="3467100" y="2514600"/>
          <p14:tracePt t="2422" x="3444875" y="2514600"/>
          <p14:tracePt t="2430" x="3375025" y="2514600"/>
          <p14:tracePt t="2440" x="3284538" y="2560638"/>
          <p14:tracePt t="2446" x="3200400" y="2590800"/>
          <p14:tracePt t="2461" x="3146425" y="2613025"/>
          <p14:tracePt t="2478" x="3032125" y="2636838"/>
          <p14:tracePt t="2495" x="2949575" y="2667000"/>
          <p14:tracePt t="2511" x="2887663" y="2682875"/>
          <p14:tracePt t="2528" x="2873375" y="2682875"/>
          <p14:tracePt t="18910" x="2903538" y="2727325"/>
          <p14:tracePt t="18919" x="2903538" y="2803525"/>
          <p14:tracePt t="18926" x="2903538" y="2857500"/>
          <p14:tracePt t="18934" x="2903538" y="2887663"/>
          <p14:tracePt t="18951" x="2895600" y="2887663"/>
          <p14:tracePt t="19286" x="2895600" y="2895600"/>
          <p14:tracePt t="19294" x="2887663" y="2911475"/>
          <p14:tracePt t="19304" x="2887663" y="2917825"/>
          <p14:tracePt t="19319" x="2887663" y="2925763"/>
          <p14:tracePt t="19382" x="2887663" y="2933700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72356" y="794060"/>
            <a:ext cx="6434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Notes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259840" y="1559754"/>
                <a:ext cx="9695133" cy="435606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Population  Variance </a:t>
                </a:r>
                <a:r>
                  <a:rPr lang="en-US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𝝈</m:t>
                        </m:r>
                      </m:e>
                      <m:sup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US" sz="28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8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𝑿</m:t>
                                </m:r>
                                <m: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𝝁</m:t>
                                </m:r>
                                <m: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p>
                          </m:e>
                        </m:nary>
                      </m:num>
                      <m:den>
                        <m: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𝑵</m:t>
                        </m:r>
                      </m:den>
                    </m:f>
                    <m:r>
                      <a:rPr lang="en-US" sz="2800" b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800" b="1" dirty="0" smtClean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en-US" sz="28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 </a:t>
                </a:r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Variance </a:t>
                </a:r>
                <a:r>
                  <a:rPr lang="en-US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𝑺</m:t>
                        </m:r>
                      </m:e>
                      <m:sup>
                        <m: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8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𝑿</m:t>
                                </m:r>
                                <m: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US" sz="2800" b="1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800" b="1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𝑿</m:t>
                                    </m:r>
                                  </m:e>
                                </m:acc>
                                <m: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p>
                          </m:e>
                        </m:nary>
                      </m:num>
                      <m:den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den>
                    </m:f>
                    <m:r>
                      <a:rPr lang="en-US" sz="2800" b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8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en-US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Population  </a:t>
                </a:r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Standard deviation = </a:t>
                </a:r>
                <a14:m>
                  <m:oMath xmlns:m="http://schemas.openxmlformats.org/officeDocument/2006/math">
                    <m:r>
                      <a:rPr lang="en-US" sz="28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𝝈</m:t>
                    </m:r>
                  </m:oMath>
                </a14:m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sz="28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sSup>
                                  <m:sSupPr>
                                    <m:ctrlP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𝑿</m:t>
                                    </m:r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𝝁</m:t>
                                    </m:r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)</m:t>
                                    </m:r>
                                  </m:e>
                                  <m:sup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p>
                                </m:sSup>
                              </m:e>
                            </m:nary>
                          </m:num>
                          <m:den>
                            <m:r>
                              <a:rPr lang="en-US" sz="28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𝑵</m:t>
                            </m:r>
                          </m:den>
                        </m:f>
                        <m:r>
                          <a:rPr lang="en-US" sz="2800" b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8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</a:rPr>
                          <m:t> </m:t>
                        </m:r>
                      </m:e>
                    </m:rad>
                  </m:oMath>
                </a14:m>
                <a:endParaRPr lang="en-US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 Standard deviation</a:t>
                </a:r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S </a:t>
                </a:r>
                <a14:m>
                  <m:oMath xmlns:m="http://schemas.openxmlformats.org/officeDocument/2006/math">
                    <m:r>
                      <a:rPr lang="en-US" sz="28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sz="28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sSup>
                                  <m:sSupPr>
                                    <m:ctrlP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𝑿</m:t>
                                    </m:r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acc>
                                      <m:accPr>
                                        <m:chr m:val="̅"/>
                                        <m:ctrlPr>
                                          <a:rPr lang="en-US" sz="2800" b="1" i="1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US" sz="2800" b="1" i="1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𝑿</m:t>
                                        </m:r>
                                      </m:e>
                                    </m:acc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)</m:t>
                                    </m:r>
                                  </m:e>
                                  <m:sup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p>
                                </m:sSup>
                              </m:e>
                            </m:nary>
                          </m:num>
                          <m:den>
                            <m:r>
                              <a:rPr lang="en-US" sz="28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𝒏</m:t>
                            </m:r>
                            <m:r>
                              <a:rPr lang="en-US" sz="28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8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den>
                        </m:f>
                        <m:r>
                          <a:rPr lang="en-US" sz="2800" b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8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rad>
                  </m:oMath>
                </a14:m>
                <a:endParaRPr 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dirty="0">
                  <a:solidFill>
                    <a:schemeClr val="tx1"/>
                  </a:solidFill>
                  <a:latin typeface="Tajawal ExtraBold" panose="00000800000000000000" pitchFamily="2" charset="-78"/>
                  <a:cs typeface="Tajawal ExtraBold" panose="00000800000000000000" pitchFamily="2" charset="-78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840" y="1559754"/>
                <a:ext cx="9695133" cy="4356064"/>
              </a:xfrm>
              <a:prstGeom prst="rect">
                <a:avLst/>
              </a:prstGeom>
              <a:blipFill>
                <a:blip r:embed="rId5"/>
                <a:stretch>
                  <a:fillRect l="-11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9760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2747"/>
    </mc:Choice>
    <mc:Fallback xmlns="">
      <p:transition advTm="82747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1841" y="2101598"/>
            <a:ext cx="10141938" cy="224676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sz="2000" dirty="0">
              <a:latin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</a:rPr>
              <a:t> Given the following </a:t>
            </a:r>
            <a:r>
              <a:rPr lang="en-US" sz="2400" dirty="0" smtClean="0">
                <a:latin typeface="Times New Roman" panose="02020603050405020304" pitchFamily="18" charset="0"/>
              </a:rPr>
              <a:t>Mathematics </a:t>
            </a:r>
            <a:r>
              <a:rPr lang="en-US" sz="2400" dirty="0">
                <a:latin typeface="Times New Roman" panose="02020603050405020304" pitchFamily="18" charset="0"/>
              </a:rPr>
              <a:t>exam grades </a:t>
            </a:r>
            <a:r>
              <a:rPr lang="en-US" sz="2400" dirty="0" smtClean="0">
                <a:latin typeface="Times New Roman" panose="02020603050405020304" pitchFamily="18" charset="0"/>
              </a:rPr>
              <a:t>for a sample of 5  </a:t>
            </a:r>
            <a:r>
              <a:rPr lang="en-US" sz="2400" dirty="0">
                <a:latin typeface="Times New Roman" panose="02020603050405020304" pitchFamily="18" charset="0"/>
              </a:rPr>
              <a:t>students. </a:t>
            </a:r>
          </a:p>
          <a:p>
            <a:r>
              <a:rPr lang="en-US" sz="2400" dirty="0" smtClean="0">
                <a:latin typeface="Times New Roman" panose="02020603050405020304" pitchFamily="18" charset="0"/>
              </a:rPr>
              <a:t>                             8           12              20          7            3</a:t>
            </a:r>
          </a:p>
          <a:p>
            <a:endParaRPr lang="en-US" sz="2400" dirty="0">
              <a:latin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</a:rPr>
              <a:t>Calculate </a:t>
            </a:r>
            <a:r>
              <a:rPr lang="en-US" sz="2400" dirty="0">
                <a:latin typeface="Times New Roman" panose="02020603050405020304" pitchFamily="18" charset="0"/>
              </a:rPr>
              <a:t>the </a:t>
            </a:r>
            <a:r>
              <a:rPr lang="en-US" sz="2400" dirty="0" smtClean="0">
                <a:latin typeface="Times New Roman" panose="02020603050405020304" pitchFamily="18" charset="0"/>
              </a:rPr>
              <a:t>dispersion measures </a:t>
            </a:r>
            <a:r>
              <a:rPr lang="en-US" sz="2400" dirty="0">
                <a:latin typeface="Times New Roman" panose="02020603050405020304" pitchFamily="18" charset="0"/>
              </a:rPr>
              <a:t>for the above </a:t>
            </a:r>
            <a:r>
              <a:rPr lang="en-US" sz="2400" dirty="0" smtClean="0">
                <a:latin typeface="Times New Roman" panose="02020603050405020304" pitchFamily="18" charset="0"/>
              </a:rPr>
              <a:t>data </a:t>
            </a:r>
          </a:p>
        </p:txBody>
      </p:sp>
    </p:spTree>
    <p:extLst>
      <p:ext uri="{BB962C8B-B14F-4D97-AF65-F5344CB8AC3E}">
        <p14:creationId xmlns:p14="http://schemas.microsoft.com/office/powerpoint/2010/main" val="1682291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415"/>
    </mc:Choice>
    <mc:Fallback xmlns="">
      <p:transition advTm="3641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7494" x="647700" y="5287963"/>
          <p14:tracePt t="27534" x="655638" y="5280025"/>
          <p14:tracePt t="27542" x="669925" y="5280025"/>
          <p14:tracePt t="27550" x="723900" y="5265738"/>
          <p14:tracePt t="27565" x="800100" y="5227638"/>
          <p14:tracePt t="27581" x="974725" y="5181600"/>
          <p14:tracePt t="27598" x="1311275" y="5083175"/>
          <p14:tracePt t="27615" x="1592263" y="4975225"/>
          <p14:tracePt t="27631" x="1844675" y="4854575"/>
          <p14:tracePt t="27648" x="2141538" y="4708525"/>
          <p14:tracePt t="27665" x="2384425" y="4564063"/>
          <p14:tracePt t="27682" x="2620963" y="4427538"/>
          <p14:tracePt t="27698" x="2827338" y="4305300"/>
          <p14:tracePt t="27715" x="3025775" y="4198938"/>
          <p14:tracePt t="27731" x="3284538" y="4054475"/>
          <p14:tracePt t="27748" x="3527425" y="3954463"/>
          <p14:tracePt t="27765" x="3703638" y="3878263"/>
          <p14:tracePt t="27782" x="3984625" y="3763963"/>
          <p14:tracePt t="27798" x="4122738" y="3717925"/>
          <p14:tracePt t="27815" x="4259263" y="3687763"/>
          <p14:tracePt t="27832" x="4495800" y="3627438"/>
          <p14:tracePt t="27849" x="4640263" y="3603625"/>
          <p14:tracePt t="27865" x="4762500" y="3581400"/>
          <p14:tracePt t="27882" x="4899025" y="3565525"/>
          <p14:tracePt t="27899" x="4983163" y="3543300"/>
          <p14:tracePt t="27915" x="5075238" y="3535363"/>
          <p14:tracePt t="27932" x="5165725" y="3521075"/>
          <p14:tracePt t="27949" x="5211763" y="3513138"/>
          <p14:tracePt t="27965" x="5257800" y="3489325"/>
          <p14:tracePt t="27982" x="5287963" y="3475038"/>
          <p14:tracePt t="27998" x="5311775" y="3436938"/>
          <p14:tracePt t="28015" x="5341938" y="3390900"/>
          <p14:tracePt t="28032" x="5410200" y="3322638"/>
          <p14:tracePt t="28049" x="5478463" y="3246438"/>
          <p14:tracePt t="28065" x="5570538" y="3184525"/>
          <p14:tracePt t="28082" x="5699125" y="3108325"/>
          <p14:tracePt t="28099" x="5753100" y="3078163"/>
          <p14:tracePt t="28311" x="5745163" y="3078163"/>
          <p14:tracePt t="28319" x="5730875" y="3078163"/>
          <p14:tracePt t="28332" x="5692775" y="3108325"/>
          <p14:tracePt t="28349" x="5608638" y="3222625"/>
          <p14:tracePt t="28365" x="5494338" y="3314700"/>
          <p14:tracePt t="28383" x="5410200" y="3368675"/>
          <p14:tracePt t="28399" x="5402263" y="3368675"/>
          <p14:tracePt t="28511" x="5394325" y="3368675"/>
          <p14:tracePt t="28631" x="5394325" y="3360738"/>
          <p14:tracePt t="28639" x="5402263" y="3336925"/>
          <p14:tracePt t="28649" x="5418138" y="3298825"/>
          <p14:tracePt t="29207" x="5426075" y="3298825"/>
          <p14:tracePt t="29216" x="5494338" y="3314700"/>
          <p14:tracePt t="29223" x="5584825" y="3330575"/>
          <p14:tracePt t="29233" x="5783263" y="3330575"/>
          <p14:tracePt t="29249" x="6423025" y="3330575"/>
          <p14:tracePt t="29266" x="6904038" y="3330575"/>
          <p14:tracePt t="29282" x="7375525" y="3292475"/>
          <p14:tracePt t="29300" x="7658100" y="3230563"/>
          <p14:tracePt t="29316" x="7718425" y="3208338"/>
          <p14:tracePt t="29332" x="7734300" y="3192463"/>
          <p14:tracePt t="29349" x="7742238" y="3184525"/>
          <p14:tracePt t="29366" x="7750175" y="3124200"/>
          <p14:tracePt t="29382" x="7750175" y="3101975"/>
          <p14:tracePt t="29399" x="7780338" y="3063875"/>
          <p14:tracePt t="29454" x="7788275" y="3055938"/>
          <p14:tracePt t="29463" x="7794625" y="3055938"/>
          <p14:tracePt t="29470" x="7818438" y="3055938"/>
          <p14:tracePt t="29482" x="7848600" y="3055938"/>
          <p14:tracePt t="29499" x="7908925" y="3055938"/>
          <p14:tracePt t="29516" x="8023225" y="3094038"/>
          <p14:tracePt t="29532" x="8061325" y="3108325"/>
          <p14:tracePt t="29591" x="8039100" y="3108325"/>
          <p14:tracePt t="29599" x="8016875" y="3108325"/>
          <p14:tracePt t="29607" x="7993063" y="3108325"/>
          <p14:tracePt t="29616" x="7985125" y="3108325"/>
          <p14:tracePt t="29632" x="7962900" y="3108325"/>
          <p14:tracePt t="29649" x="7894638" y="3124200"/>
          <p14:tracePt t="29666" x="7864475" y="3146425"/>
          <p14:tracePt t="29683" x="7840663" y="3170238"/>
          <p14:tracePt t="29775" x="7818438" y="3170238"/>
          <p14:tracePt t="29783" x="7810500" y="3170238"/>
          <p14:tracePt t="29815" x="7802563" y="3170238"/>
          <p14:tracePt t="29823" x="7794625" y="3170238"/>
          <p14:tracePt t="29999" x="7788275" y="3162300"/>
          <p14:tracePt t="30015" x="7780338" y="3162300"/>
          <p14:tracePt t="30039" x="7764463" y="3162300"/>
          <p14:tracePt t="30047" x="7756525" y="3146425"/>
          <p14:tracePt t="31513" x="7742238" y="3146425"/>
          <p14:tracePt t="31519" x="7726363" y="3146425"/>
          <p14:tracePt t="31533" x="7718425" y="3146425"/>
          <p14:tracePt t="31550" x="7666038" y="3154363"/>
          <p14:tracePt t="31566" x="7451725" y="3222625"/>
          <p14:tracePt t="31583" x="7337425" y="3260725"/>
          <p14:tracePt t="31600" x="7239000" y="3268663"/>
          <p14:tracePt t="31617" x="7200900" y="3276600"/>
          <p14:tracePt t="31633" x="7185025" y="3276600"/>
          <p14:tracePt t="31698" x="7178675" y="3276600"/>
          <p14:tracePt t="31703" x="7146925" y="3292475"/>
          <p14:tracePt t="31717" x="7116763" y="3306763"/>
          <p14:tracePt t="31733" x="7064375" y="3336925"/>
          <p14:tracePt t="31750" x="7026275" y="3368675"/>
          <p14:tracePt t="31767" x="7010400" y="3375025"/>
          <p14:tracePt t="31807" x="7010400" y="3382963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28321" y="2153690"/>
                <a:ext cx="10088880" cy="7641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2-  Sample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Variance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𝑆</m:t>
                        </m:r>
                      </m:e>
                      <m:sup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US" sz="2800" i="1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800" b="0" i="1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</m:acc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nary>
                      </m:num>
                      <m:den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1</m:t>
                        </m:r>
                      </m:den>
                    </m:f>
                    <m:r>
                      <a:rPr lang="en-US" sz="2800" b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321" y="2153690"/>
                <a:ext cx="10088880" cy="764184"/>
              </a:xfrm>
              <a:prstGeom prst="rect">
                <a:avLst/>
              </a:prstGeom>
              <a:blipFill>
                <a:blip r:embed="rId5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1625600" y="1339729"/>
            <a:ext cx="108081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1- Range = Max – Min =  20- 3 = 17 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/>
          <a:srcRect l="29835" t="25892" r="30012" b="45660"/>
          <a:stretch/>
        </p:blipFill>
        <p:spPr>
          <a:xfrm>
            <a:off x="1448095" y="3012478"/>
            <a:ext cx="8230755" cy="3280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195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704"/>
    </mc:Choice>
    <mc:Fallback xmlns="">
      <p:transition advTm="6670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08" x="6942138" y="3382963"/>
          <p14:tracePt t="1016" x="6781800" y="3330575"/>
          <p14:tracePt t="1023" x="6569075" y="3268663"/>
          <p14:tracePt t="1036" x="6423025" y="3222625"/>
          <p14:tracePt t="1053" x="6324600" y="3192463"/>
          <p14:tracePt t="1086" x="6316663" y="3192463"/>
          <p14:tracePt t="1103" x="6294438" y="3184525"/>
          <p14:tracePt t="1119" x="6210300" y="3154363"/>
          <p14:tracePt t="1136" x="6164263" y="3132138"/>
          <p14:tracePt t="1153" x="6073775" y="3048000"/>
          <p14:tracePt t="1169" x="5821363" y="2789238"/>
          <p14:tracePt t="1186" x="5402263" y="2400300"/>
          <p14:tracePt t="1203" x="5006975" y="2027238"/>
          <p14:tracePt t="1219" x="4740275" y="1790700"/>
          <p14:tracePt t="1236" x="4572000" y="1660525"/>
          <p14:tracePt t="1253" x="4473575" y="1592263"/>
          <p14:tracePt t="1269" x="4435475" y="1570038"/>
          <p14:tracePt t="1286" x="4435475" y="1562100"/>
          <p14:tracePt t="1304" x="4427538" y="1562100"/>
          <p14:tracePt t="1319" x="4365625" y="1554163"/>
          <p14:tracePt t="1336" x="4289425" y="1531938"/>
          <p14:tracePt t="1353" x="4168775" y="1524000"/>
          <p14:tracePt t="1369" x="3817938" y="1524000"/>
          <p14:tracePt t="1386" x="3482975" y="1508125"/>
          <p14:tracePt t="1403" x="3230563" y="1485900"/>
          <p14:tracePt t="1419" x="3116263" y="1463675"/>
          <p14:tracePt t="1436" x="3101975" y="1455738"/>
          <p14:tracePt t="1670" x="3086100" y="1455738"/>
          <p14:tracePt t="1679" x="3063875" y="1455738"/>
          <p14:tracePt t="1687" x="3001963" y="1554163"/>
          <p14:tracePt t="1703" x="2903538" y="1736725"/>
          <p14:tracePt t="1719" x="2857500" y="1858963"/>
          <p14:tracePt t="1736" x="2857500" y="1958975"/>
          <p14:tracePt t="1753" x="2857500" y="1989138"/>
          <p14:tracePt t="1903" x="2857500" y="1973263"/>
          <p14:tracePt t="1911" x="2857500" y="1958975"/>
          <p14:tracePt t="2014" x="2873375" y="1958975"/>
          <p14:tracePt t="2023" x="2911475" y="1958975"/>
          <p14:tracePt t="2031" x="2933700" y="1958975"/>
          <p14:tracePt t="2039" x="2963863" y="1958975"/>
          <p14:tracePt t="2053" x="3025775" y="1958975"/>
          <p14:tracePt t="2070" x="3208338" y="1958975"/>
          <p14:tracePt t="2087" x="3527425" y="1958975"/>
          <p14:tracePt t="2103" x="3756025" y="1958975"/>
          <p14:tracePt t="2120" x="4030663" y="1958975"/>
          <p14:tracePt t="2136" x="4229100" y="1958975"/>
          <p14:tracePt t="2153" x="4435475" y="1958975"/>
          <p14:tracePt t="2170" x="4625975" y="1958975"/>
          <p14:tracePt t="2186" x="4784725" y="1958975"/>
          <p14:tracePt t="2204" x="4960938" y="1958975"/>
          <p14:tracePt t="2220" x="5151438" y="1958975"/>
          <p14:tracePt t="2236" x="5318125" y="1958975"/>
          <p14:tracePt t="2253" x="5516563" y="1958975"/>
          <p14:tracePt t="2270" x="5684838" y="1958975"/>
          <p14:tracePt t="2286" x="5959475" y="1958975"/>
          <p14:tracePt t="2303" x="6118225" y="1958975"/>
          <p14:tracePt t="2320" x="6264275" y="1958975"/>
          <p14:tracePt t="2337" x="6378575" y="1958975"/>
          <p14:tracePt t="2353" x="6469063" y="1958975"/>
          <p14:tracePt t="2370" x="6507163" y="1958975"/>
          <p14:tracePt t="2387" x="6530975" y="1958975"/>
          <p14:tracePt t="2403" x="6569075" y="1965325"/>
          <p14:tracePt t="2420" x="6607175" y="1973263"/>
          <p14:tracePt t="2437" x="6721475" y="1981200"/>
          <p14:tracePt t="2453" x="6850063" y="1981200"/>
          <p14:tracePt t="2470" x="6994525" y="1997075"/>
          <p14:tracePt t="2487" x="7208838" y="2003425"/>
          <p14:tracePt t="2503" x="7246938" y="2011363"/>
          <p14:tracePt t="2623" x="7239000" y="2011363"/>
          <p14:tracePt t="2631" x="7178675" y="2011363"/>
          <p14:tracePt t="2639" x="7078663" y="2011363"/>
          <p14:tracePt t="2653" x="6904038" y="2111375"/>
          <p14:tracePt t="2670" x="6362700" y="2301875"/>
          <p14:tracePt t="2687" x="5257800" y="2536825"/>
          <p14:tracePt t="2703" x="4479925" y="2606675"/>
          <p14:tracePt t="2720" x="3886200" y="2606675"/>
          <p14:tracePt t="2737" x="3589338" y="2606675"/>
          <p14:tracePt t="2753" x="3429000" y="2598738"/>
          <p14:tracePt t="2770" x="3368675" y="2590800"/>
          <p14:tracePt t="2863" x="3344863" y="2590800"/>
          <p14:tracePt t="2871" x="3306763" y="2590800"/>
          <p14:tracePt t="2879" x="3254375" y="2590800"/>
          <p14:tracePt t="2887" x="3192463" y="2590800"/>
          <p14:tracePt t="2903" x="3055938" y="2628900"/>
          <p14:tracePt t="2920" x="2887663" y="2674938"/>
          <p14:tracePt t="2937" x="2720975" y="2735263"/>
          <p14:tracePt t="2953" x="2636838" y="2781300"/>
          <p14:tracePt t="2970" x="2606675" y="2789238"/>
          <p14:tracePt t="5279" x="2620963" y="2789238"/>
          <p14:tracePt t="5287" x="2667000" y="2789238"/>
          <p14:tracePt t="5295" x="2720975" y="2803525"/>
          <p14:tracePt t="5304" x="2781300" y="2811463"/>
          <p14:tracePt t="5321" x="3001963" y="2797175"/>
          <p14:tracePt t="5338" x="3344863" y="2743200"/>
          <p14:tracePt t="5354" x="3635375" y="2705100"/>
          <p14:tracePt t="5371" x="3924300" y="2674938"/>
          <p14:tracePt t="5388" x="4152900" y="2636838"/>
          <p14:tracePt t="5404" x="4373563" y="2598738"/>
          <p14:tracePt t="5421" x="4518025" y="2568575"/>
          <p14:tracePt t="5438" x="4640263" y="2530475"/>
          <p14:tracePt t="5454" x="4716463" y="2514600"/>
          <p14:tracePt t="5471" x="4816475" y="2460625"/>
          <p14:tracePt t="5488" x="4860925" y="2446338"/>
          <p14:tracePt t="5504" x="4899025" y="2422525"/>
          <p14:tracePt t="5522" x="4953000" y="2400300"/>
          <p14:tracePt t="5538" x="5006975" y="2378075"/>
          <p14:tracePt t="5554" x="5127625" y="2354263"/>
          <p14:tracePt t="5571" x="5287963" y="2339975"/>
          <p14:tracePt t="5588" x="5486400" y="2308225"/>
          <p14:tracePt t="5604" x="5676900" y="2308225"/>
          <p14:tracePt t="5621" x="5837238" y="2308225"/>
          <p14:tracePt t="5638" x="5951538" y="2308225"/>
          <p14:tracePt t="5654" x="6019800" y="2308225"/>
          <p14:tracePt t="5671" x="6065838" y="2324100"/>
          <p14:tracePt t="5688" x="6088063" y="2339975"/>
          <p14:tracePt t="5704" x="6096000" y="2346325"/>
          <p14:tracePt t="5721" x="6134100" y="2400300"/>
          <p14:tracePt t="5738" x="6156325" y="2422525"/>
          <p14:tracePt t="5754" x="6164263" y="2454275"/>
          <p14:tracePt t="5771" x="6172200" y="2454275"/>
          <p14:tracePt t="5788" x="6180138" y="2454275"/>
          <p14:tracePt t="5804" x="6202363" y="2460625"/>
          <p14:tracePt t="5821" x="6218238" y="2460625"/>
          <p14:tracePt t="5838" x="6226175" y="2460625"/>
          <p14:tracePt t="5865" x="6248400" y="2460625"/>
          <p14:tracePt t="5871" x="6286500" y="2460625"/>
          <p14:tracePt t="5888" x="6308725" y="2460625"/>
          <p14:tracePt t="6225" x="6270625" y="2454275"/>
          <p14:tracePt t="6231" x="6256338" y="2446338"/>
          <p14:tracePt t="6239" x="6218238" y="2400300"/>
          <p14:tracePt t="6255" x="6164263" y="2370138"/>
          <p14:tracePt t="6695" x="6164263" y="2392363"/>
          <p14:tracePt t="6703" x="6164263" y="2416175"/>
          <p14:tracePt t="6711" x="6164263" y="2430463"/>
          <p14:tracePt t="6722" x="6164263" y="2446338"/>
          <p14:tracePt t="6738" x="6142038" y="2484438"/>
          <p14:tracePt t="6755" x="6111875" y="2514600"/>
          <p14:tracePt t="6771" x="6065838" y="2536825"/>
          <p14:tracePt t="6788" x="6019800" y="2536825"/>
          <p14:tracePt t="6805" x="5997575" y="2536825"/>
          <p14:tracePt t="6822" x="5973763" y="2536825"/>
          <p14:tracePt t="6838" x="5965825" y="2536825"/>
          <p14:tracePt t="6863" x="5959475" y="2530475"/>
          <p14:tracePt t="6871" x="5959475" y="2522538"/>
          <p14:tracePt t="6888" x="5959475" y="2506663"/>
          <p14:tracePt t="6905" x="5959475" y="2484438"/>
          <p14:tracePt t="6922" x="5959475" y="2460625"/>
          <p14:tracePt t="6938" x="5959475" y="2438400"/>
          <p14:tracePt t="6955" x="5951538" y="2430463"/>
          <p14:tracePt t="7023" x="5951538" y="2416175"/>
          <p14:tracePt t="7031" x="5959475" y="2408238"/>
          <p14:tracePt t="7039" x="5959475" y="2400300"/>
          <p14:tracePt t="7055" x="5973763" y="2378075"/>
          <p14:tracePt t="7072" x="5997575" y="2354263"/>
          <p14:tracePt t="7088" x="6042025" y="2346325"/>
          <p14:tracePt t="7105" x="6065838" y="2332038"/>
          <p14:tracePt t="7123" x="6080125" y="2324100"/>
          <p14:tracePt t="7138" x="6096000" y="2324100"/>
          <p14:tracePt t="7155" x="6126163" y="2332038"/>
          <p14:tracePt t="7172" x="6164263" y="2339975"/>
          <p14:tracePt t="7188" x="6202363" y="2354263"/>
          <p14:tracePt t="7205" x="6226175" y="2362200"/>
          <p14:tracePt t="7222" x="6278563" y="2370138"/>
          <p14:tracePt t="7238" x="6286500" y="2378075"/>
          <p14:tracePt t="7255" x="6423025" y="2400300"/>
          <p14:tracePt t="7272" x="6523038" y="2416175"/>
          <p14:tracePt t="7288" x="6545263" y="2422525"/>
          <p14:tracePt t="7305" x="6629400" y="2422525"/>
          <p14:tracePt t="7322" x="6659563" y="2416175"/>
          <p14:tracePt t="7519" x="6689725" y="2384425"/>
          <p14:tracePt t="7527" x="6697663" y="2384425"/>
          <p14:tracePt t="7538" x="6697663" y="2378075"/>
          <p14:tracePt t="7555" x="6713538" y="2370138"/>
          <p14:tracePt t="7572" x="6727825" y="2354263"/>
          <p14:tracePt t="7647" x="6727825" y="2339975"/>
          <p14:tracePt t="7655" x="6727825" y="2324100"/>
          <p14:tracePt t="7663" x="6727825" y="2316163"/>
          <p14:tracePt t="7695" x="6727825" y="2308225"/>
          <p14:tracePt t="7703" x="6735763" y="2286000"/>
          <p14:tracePt t="7855" x="6735763" y="2332038"/>
          <p14:tracePt t="7863" x="6735763" y="2362200"/>
          <p14:tracePt t="7873" x="6735763" y="2408238"/>
          <p14:tracePt t="7889" x="6735763" y="2484438"/>
          <p14:tracePt t="7905" x="6735763" y="2530475"/>
          <p14:tracePt t="7922" x="6727825" y="2568575"/>
          <p14:tracePt t="7938" x="6713538" y="2582863"/>
          <p14:tracePt t="7955" x="6705600" y="2590800"/>
          <p14:tracePt t="7972" x="6675438" y="2590800"/>
          <p14:tracePt t="7989" x="6645275" y="2590800"/>
          <p14:tracePt t="8005" x="6613525" y="2568575"/>
          <p14:tracePt t="8022" x="6583363" y="2530475"/>
          <p14:tracePt t="8038" x="6569075" y="2492375"/>
          <p14:tracePt t="8072" x="6569075" y="2484438"/>
          <p14:tracePt t="8111" x="6545263" y="2460625"/>
          <p14:tracePt t="8119" x="6530975" y="2460625"/>
          <p14:tracePt t="8135" x="6515100" y="2454275"/>
          <p14:tracePt t="8143" x="6499225" y="2454275"/>
          <p14:tracePt t="8156" x="6477000" y="2454275"/>
          <p14:tracePt t="8172" x="6378575" y="2454275"/>
          <p14:tracePt t="8189" x="6332538" y="2454275"/>
          <p14:tracePt t="8263" x="6332538" y="2446338"/>
          <p14:tracePt t="8272" x="6332538" y="2430463"/>
          <p14:tracePt t="8279" x="6332538" y="2422525"/>
          <p14:tracePt t="8289" x="6340475" y="2408238"/>
          <p14:tracePt t="8305" x="6340475" y="2378075"/>
          <p14:tracePt t="8322" x="6340475" y="2362200"/>
          <p14:tracePt t="8339" x="6340475" y="2346325"/>
          <p14:tracePt t="8372" x="6332538" y="2339975"/>
          <p14:tracePt t="8405" x="6316663" y="2339975"/>
          <p14:tracePt t="8422" x="6270625" y="2430463"/>
          <p14:tracePt t="8439" x="6264275" y="2484438"/>
          <p14:tracePt t="8455" x="6264275" y="2492375"/>
          <p14:tracePt t="8529" x="6264275" y="2484438"/>
          <p14:tracePt t="8535" x="6264275" y="2468563"/>
          <p14:tracePt t="8543" x="6264275" y="2460625"/>
          <p14:tracePt t="8555" x="6264275" y="2446338"/>
          <p14:tracePt t="8572" x="6264275" y="2438400"/>
          <p14:tracePt t="8647" x="6264275" y="2446338"/>
          <p14:tracePt t="8991" x="6270625" y="2446338"/>
          <p14:tracePt t="9471" x="6278563" y="2446338"/>
          <p14:tracePt t="11079" x="6286500" y="2446338"/>
          <p14:tracePt t="11087" x="6294438" y="2446338"/>
          <p14:tracePt t="11095" x="6332538" y="2430463"/>
          <p14:tracePt t="11106" x="6400800" y="2416175"/>
          <p14:tracePt t="11123" x="6523038" y="2392363"/>
          <p14:tracePt t="11140" x="6629400" y="2378075"/>
          <p14:tracePt t="11156" x="6743700" y="2378075"/>
          <p14:tracePt t="11173" x="6781800" y="2378075"/>
          <p14:tracePt t="11503" x="6773863" y="2378075"/>
          <p14:tracePt t="11511" x="6759575" y="2378075"/>
          <p14:tracePt t="11523" x="6751638" y="2378075"/>
          <p14:tracePt t="11540" x="6727825" y="2378075"/>
          <p14:tracePt t="11557" x="6721475" y="2384425"/>
          <p14:tracePt t="11935" x="6705600" y="2384425"/>
          <p14:tracePt t="11951" x="6697663" y="2384425"/>
          <p14:tracePt t="13087" x="6683375" y="2400300"/>
          <p14:tracePt t="13095" x="6651625" y="2422525"/>
          <p14:tracePt t="13107" x="6645275" y="2430463"/>
          <p14:tracePt t="13124" x="6637338" y="2430463"/>
          <p14:tracePt t="13140" x="6613525" y="2454275"/>
          <p14:tracePt t="13157" x="6607175" y="2460625"/>
          <p14:tracePt t="13183" x="6599238" y="2460625"/>
          <p14:tracePt t="13879" x="6599238" y="2454275"/>
          <p14:tracePt t="13895" x="6599238" y="2446338"/>
          <p14:tracePt t="13903" x="6599238" y="2422525"/>
          <p14:tracePt t="13919" x="6599238" y="2416175"/>
          <p14:tracePt t="14057" x="6599238" y="2454275"/>
          <p14:tracePt t="14063" x="6599238" y="2484438"/>
          <p14:tracePt t="14074" x="6599238" y="2506663"/>
          <p14:tracePt t="14091" x="6599238" y="2522538"/>
          <p14:tracePt t="14175" x="6599238" y="2476500"/>
          <p14:tracePt t="14183" x="6591300" y="2446338"/>
          <p14:tracePt t="14215" x="6591300" y="2430463"/>
          <p14:tracePt t="14223" x="6591300" y="2422525"/>
          <p14:tracePt t="14311" x="6583363" y="2438400"/>
          <p14:tracePt t="14319" x="6569075" y="2468563"/>
          <p14:tracePt t="14327" x="6561138" y="2476500"/>
          <p14:tracePt t="14343" x="6553200" y="2476500"/>
          <p14:tracePt t="14358" x="6545263" y="2492375"/>
          <p14:tracePt t="15023" x="6537325" y="2492375"/>
          <p14:tracePt t="15031" x="6499225" y="2544763"/>
          <p14:tracePt t="15041" x="6469063" y="2590800"/>
          <p14:tracePt t="15058" x="6423025" y="2689225"/>
          <p14:tracePt t="15075" x="6346825" y="2781300"/>
          <p14:tracePt t="15091" x="6278563" y="2895600"/>
          <p14:tracePt t="15108" x="6156325" y="3040063"/>
          <p14:tracePt t="15125" x="6035675" y="3170238"/>
          <p14:tracePt t="15141" x="5897563" y="3292475"/>
          <p14:tracePt t="15159" x="5676900" y="3475038"/>
          <p14:tracePt t="15175" x="5524500" y="3573463"/>
          <p14:tracePt t="15191" x="5394325" y="3649663"/>
          <p14:tracePt t="15208" x="5265738" y="3725863"/>
          <p14:tracePt t="15225" x="5165725" y="3794125"/>
          <p14:tracePt t="15241" x="5083175" y="3840163"/>
          <p14:tracePt t="15258" x="5021263" y="3856038"/>
          <p14:tracePt t="15275" x="4991100" y="3870325"/>
          <p14:tracePt t="15291" x="4968875" y="3870325"/>
          <p14:tracePt t="15308" x="4960938" y="3870325"/>
          <p14:tracePt t="15325" x="4953000" y="3863975"/>
          <p14:tracePt t="15359" x="4953000" y="3848100"/>
          <p14:tracePt t="15369" x="4945063" y="3825875"/>
          <p14:tracePt t="15376" x="4937125" y="3802063"/>
          <p14:tracePt t="15391" x="4922838" y="3756025"/>
          <p14:tracePt t="15408" x="4884738" y="3703638"/>
          <p14:tracePt t="15425" x="4846638" y="3649663"/>
          <p14:tracePt t="15441" x="4822825" y="3619500"/>
          <p14:tracePt t="15458" x="4800600" y="3597275"/>
          <p14:tracePt t="15475" x="4784725" y="3581400"/>
          <p14:tracePt t="15491" x="4778375" y="3573463"/>
          <p14:tracePt t="15525" x="4770438" y="3573463"/>
          <p14:tracePt t="15541" x="4754563" y="3565525"/>
          <p14:tracePt t="15558" x="4724400" y="3559175"/>
          <p14:tracePt t="15575" x="4632325" y="3559175"/>
          <p14:tracePt t="15591" x="4556125" y="3551238"/>
          <p14:tracePt t="15608" x="4533900" y="3543300"/>
          <p14:tracePt t="15625" x="4511675" y="3535363"/>
          <p14:tracePt t="15641" x="4511675" y="3505200"/>
          <p14:tracePt t="15659" x="4495800" y="3459163"/>
          <p14:tracePt t="15675" x="4495800" y="3406775"/>
          <p14:tracePt t="15691" x="4495800" y="3314700"/>
          <p14:tracePt t="15708" x="4511675" y="3222625"/>
          <p14:tracePt t="15725" x="4564063" y="3116263"/>
          <p14:tracePt t="15741" x="4610100" y="3009900"/>
          <p14:tracePt t="15758" x="4656138" y="2903538"/>
          <p14:tracePt t="15775" x="4686300" y="2835275"/>
          <p14:tracePt t="15808" x="4686300" y="2827338"/>
          <p14:tracePt t="18503" x="4686300" y="2895600"/>
          <p14:tracePt t="18510" x="4686300" y="3070225"/>
          <p14:tracePt t="18518" x="4686300" y="3254375"/>
          <p14:tracePt t="18527" x="4678363" y="3352800"/>
          <p14:tracePt t="18542" x="4648200" y="3619500"/>
          <p14:tracePt t="18559" x="4602163" y="3840163"/>
          <p14:tracePt t="18576" x="4556125" y="4016375"/>
          <p14:tracePt t="18592" x="4518025" y="4144963"/>
          <p14:tracePt t="18609" x="4473575" y="4259263"/>
          <p14:tracePt t="18626" x="4419600" y="4359275"/>
          <p14:tracePt t="18642" x="4381500" y="4435475"/>
          <p14:tracePt t="18659" x="4335463" y="4503738"/>
          <p14:tracePt t="18676" x="4305300" y="4541838"/>
          <p14:tracePt t="18692" x="4297363" y="4556125"/>
          <p14:tracePt t="18709" x="4289425" y="4564063"/>
          <p14:tracePt t="18887" x="4305300" y="4572000"/>
          <p14:tracePt t="18895" x="4327525" y="4594225"/>
          <p14:tracePt t="18903" x="4343400" y="4602163"/>
          <p14:tracePt t="18912" x="4373563" y="4632325"/>
          <p14:tracePt t="18926" x="4389438" y="4648200"/>
          <p14:tracePt t="18943" x="4419600" y="4708525"/>
          <p14:tracePt t="18959" x="4435475" y="4732338"/>
          <p14:tracePt t="19031" x="4441825" y="4732338"/>
          <p14:tracePt t="19039" x="4449763" y="4724400"/>
          <p14:tracePt t="19047" x="4465638" y="4716463"/>
          <p14:tracePt t="19059" x="4479925" y="4702175"/>
          <p14:tracePt t="19076" x="4495800" y="4686300"/>
          <p14:tracePt t="19093" x="4503738" y="4664075"/>
          <p14:tracePt t="19109" x="4511675" y="4656138"/>
          <p14:tracePt t="19135" x="4518025" y="4640263"/>
          <p14:tracePt t="19143" x="4518025" y="4625975"/>
          <p14:tracePt t="19159" x="4518025" y="4610100"/>
          <p14:tracePt t="19176" x="4518025" y="4594225"/>
          <p14:tracePt t="19193" x="4525963" y="4587875"/>
          <p14:tracePt t="19209" x="4525963" y="4579938"/>
          <p14:tracePt t="19226" x="4525963" y="4572000"/>
          <p14:tracePt t="19243" x="4541838" y="4541838"/>
          <p14:tracePt t="19259" x="4549775" y="4511675"/>
          <p14:tracePt t="19276" x="4564063" y="4487863"/>
          <p14:tracePt t="19293" x="4564063" y="4479925"/>
          <p14:tracePt t="19309" x="4572000" y="4465638"/>
          <p14:tracePt t="19326" x="4572000" y="4441825"/>
          <p14:tracePt t="19343" x="4587875" y="4411663"/>
          <p14:tracePt t="19360" x="4587875" y="4403725"/>
          <p14:tracePt t="19376" x="4587875" y="4397375"/>
          <p14:tracePt t="19447" x="4587875" y="4389438"/>
          <p14:tracePt t="19455" x="4587875" y="4373563"/>
          <p14:tracePt t="19463" x="4587875" y="4351338"/>
          <p14:tracePt t="19487" x="4587875" y="4343400"/>
          <p14:tracePt t="19607" x="4587875" y="4335463"/>
          <p14:tracePt t="19615" x="4587875" y="4321175"/>
          <p14:tracePt t="19626" x="4587875" y="4305300"/>
          <p14:tracePt t="20006" x="4587875" y="4283075"/>
          <p14:tracePt t="20030" x="4587875" y="4275138"/>
          <p14:tracePt t="20047" x="4572000" y="4251325"/>
          <p14:tracePt t="20054" x="4564063" y="4251325"/>
          <p14:tracePt t="20062" x="4525963" y="4237038"/>
          <p14:tracePt t="20078" x="4503738" y="4229100"/>
          <p14:tracePt t="20093" x="4479925" y="4221163"/>
          <p14:tracePt t="20109" x="4397375" y="4198938"/>
          <p14:tracePt t="20126" x="4054475" y="4191000"/>
          <p14:tracePt t="20143" x="3779838" y="4191000"/>
          <p14:tracePt t="20160" x="3482975" y="4191000"/>
          <p14:tracePt t="20177" x="3222625" y="4221163"/>
          <p14:tracePt t="20193" x="3048000" y="4267200"/>
          <p14:tracePt t="20210" x="2987675" y="4283075"/>
          <p14:tracePt t="20226" x="2971800" y="4289425"/>
          <p14:tracePt t="20391" x="2963863" y="4289425"/>
          <p14:tracePt t="20399" x="2949575" y="4289425"/>
          <p14:tracePt t="20410" x="2941638" y="4289425"/>
          <p14:tracePt t="20427" x="2917825" y="4289425"/>
          <p14:tracePt t="20443" x="2895600" y="4289425"/>
          <p14:tracePt t="20479" x="2887663" y="4289425"/>
          <p14:tracePt t="20519" x="2873375" y="4289425"/>
          <p14:tracePt t="20527" x="2849563" y="4289425"/>
          <p14:tracePt t="20535" x="2835275" y="4289425"/>
          <p14:tracePt t="20543" x="2819400" y="4289425"/>
          <p14:tracePt t="20560" x="2789238" y="4289425"/>
          <p14:tracePt t="20577" x="2743200" y="4289425"/>
          <p14:tracePt t="20593" x="2727325" y="4289425"/>
          <p14:tracePt t="20610" x="2720975" y="4289425"/>
          <p14:tracePt t="20643" x="2713038" y="4289425"/>
          <p14:tracePt t="20999" x="2720975" y="4289425"/>
          <p14:tracePt t="21007" x="2835275" y="4297363"/>
          <p14:tracePt t="21015" x="2979738" y="4343400"/>
          <p14:tracePt t="21027" x="3170238" y="4351338"/>
          <p14:tracePt t="21043" x="3711575" y="4327525"/>
          <p14:tracePt t="21060" x="4275138" y="4251325"/>
          <p14:tracePt t="21078" x="4930775" y="4168775"/>
          <p14:tracePt t="21093" x="5089525" y="4137025"/>
          <p14:tracePt t="21110" x="5334000" y="4098925"/>
          <p14:tracePt t="21127" x="5600700" y="4016375"/>
          <p14:tracePt t="21143" x="5707063" y="3954463"/>
          <p14:tracePt t="21160" x="5783263" y="3878263"/>
          <p14:tracePt t="21177" x="5821363" y="3763963"/>
          <p14:tracePt t="21193" x="5851525" y="3649663"/>
          <p14:tracePt t="21210" x="5867400" y="3535363"/>
          <p14:tracePt t="21227" x="5889625" y="3413125"/>
          <p14:tracePt t="21243" x="5897563" y="3284538"/>
          <p14:tracePt t="21260" x="5921375" y="3170238"/>
          <p14:tracePt t="21277" x="5943600" y="3078163"/>
          <p14:tracePt t="21293" x="6011863" y="2933700"/>
          <p14:tracePt t="21310" x="6088063" y="2803525"/>
          <p14:tracePt t="21327" x="6202363" y="2613025"/>
          <p14:tracePt t="21344" x="6248400" y="2514600"/>
          <p14:tracePt t="21360" x="6278563" y="2400300"/>
          <p14:tracePt t="21377" x="6294438" y="2339975"/>
          <p14:tracePt t="21394" x="6302375" y="2286000"/>
          <p14:tracePt t="21410" x="6302375" y="2247900"/>
          <p14:tracePt t="21427" x="6308725" y="2239963"/>
          <p14:tracePt t="21471" x="6324600" y="2225675"/>
          <p14:tracePt t="21479" x="6354763" y="2193925"/>
          <p14:tracePt t="21494" x="6370638" y="2187575"/>
          <p14:tracePt t="21510" x="6370638" y="2179638"/>
          <p14:tracePt t="21607" x="6384925" y="2179638"/>
          <p14:tracePt t="21615" x="6416675" y="2179638"/>
          <p14:tracePt t="21627" x="6446838" y="2179638"/>
          <p14:tracePt t="21644" x="6545263" y="2187575"/>
          <p14:tracePt t="21660" x="6705600" y="2225675"/>
          <p14:tracePt t="21677" x="7002463" y="2270125"/>
          <p14:tracePt t="21694" x="7185025" y="2293938"/>
          <p14:tracePt t="21710" x="7200900" y="2293938"/>
          <p14:tracePt t="21783" x="7208838" y="2293938"/>
          <p14:tracePt t="21799" x="7208838" y="2308225"/>
          <p14:tracePt t="21807" x="7208838" y="2378075"/>
          <p14:tracePt t="21815" x="7208838" y="2476500"/>
          <p14:tracePt t="21827" x="7170738" y="2582863"/>
          <p14:tracePt t="21844" x="7094538" y="2835275"/>
          <p14:tracePt t="21860" x="7032625" y="3017838"/>
          <p14:tracePt t="21878" x="7002463" y="3132138"/>
          <p14:tracePt t="21894" x="6980238" y="3222625"/>
          <p14:tracePt t="21910" x="6964363" y="3268663"/>
          <p14:tracePt t="21913" x="6950075" y="3306763"/>
          <p14:tracePt t="21927" x="6918325" y="3390900"/>
          <p14:tracePt t="21944" x="6865938" y="3521075"/>
          <p14:tracePt t="21960" x="6811963" y="3641725"/>
          <p14:tracePt t="21977" x="6759575" y="3756025"/>
          <p14:tracePt t="21993" x="6727825" y="3840163"/>
          <p14:tracePt t="22010" x="6705600" y="3902075"/>
          <p14:tracePt t="22027" x="6675438" y="3946525"/>
          <p14:tracePt t="22043" x="6651625" y="3978275"/>
          <p14:tracePt t="22060" x="6621463" y="4000500"/>
          <p14:tracePt t="22077" x="6569075" y="4000500"/>
          <p14:tracePt t="22094" x="6484938" y="4008438"/>
          <p14:tracePt t="22110" x="6392863" y="4022725"/>
          <p14:tracePt t="22127" x="6370638" y="4038600"/>
          <p14:tracePt t="22144" x="6346825" y="4060825"/>
          <p14:tracePt t="22160" x="6324600" y="4098925"/>
          <p14:tracePt t="22177" x="6286500" y="4183063"/>
          <p14:tracePt t="22193" x="6226175" y="4251325"/>
          <p14:tracePt t="22210" x="6180138" y="4327525"/>
          <p14:tracePt t="22227" x="6134100" y="4381500"/>
          <p14:tracePt t="22244" x="6111875" y="4389438"/>
          <p14:tracePt t="22260" x="6088063" y="4397375"/>
          <p14:tracePt t="22278" x="5959475" y="4397375"/>
          <p14:tracePt t="22294" x="5745163" y="4397375"/>
          <p14:tracePt t="22310" x="5318125" y="4365625"/>
          <p14:tracePt t="22327" x="4746625" y="4313238"/>
          <p14:tracePt t="22344" x="4251325" y="4313238"/>
          <p14:tracePt t="22360" x="3856038" y="4313238"/>
          <p14:tracePt t="22377" x="3635375" y="4313238"/>
          <p14:tracePt t="22394" x="3497263" y="4313238"/>
          <p14:tracePt t="22410" x="3436938" y="4321175"/>
          <p14:tracePt t="22427" x="3382963" y="4327525"/>
          <p14:tracePt t="22444" x="3298825" y="4335463"/>
          <p14:tracePt t="22460" x="3170238" y="4335463"/>
          <p14:tracePt t="22477" x="3001963" y="4335463"/>
          <p14:tracePt t="22494" x="2857500" y="4321175"/>
          <p14:tracePt t="22511" x="2743200" y="4259263"/>
          <p14:tracePt t="22527" x="2735263" y="4251325"/>
          <p14:tracePt t="22544" x="2735263" y="4244975"/>
          <p14:tracePt t="22577" x="2735263" y="4237038"/>
          <p14:tracePt t="22594" x="2735263" y="4221163"/>
          <p14:tracePt t="22663" x="2735263" y="4213225"/>
          <p14:tracePt t="22687" x="2735263" y="4206875"/>
          <p14:tracePt t="22696" x="2720975" y="4198938"/>
          <p14:tracePt t="22703" x="2697163" y="4191000"/>
          <p14:tracePt t="22711" x="2659063" y="4191000"/>
          <p14:tracePt t="22727" x="2544763" y="4191000"/>
          <p14:tracePt t="22744" x="2484438" y="4191000"/>
          <p14:tracePt t="22761" x="2476500" y="4191000"/>
          <p14:tracePt t="22794" x="2468563" y="4191000"/>
          <p14:tracePt t="22811" x="2484438" y="4206875"/>
          <p14:tracePt t="22827" x="2506663" y="4206875"/>
          <p14:tracePt t="22844" x="2514600" y="4206875"/>
          <p14:tracePt t="22903" x="2522538" y="4206875"/>
          <p14:tracePt t="22913" x="2530475" y="4213225"/>
          <p14:tracePt t="22919" x="2552700" y="4213225"/>
          <p14:tracePt t="22927" x="2568575" y="4221163"/>
          <p14:tracePt t="22944" x="2620963" y="4229100"/>
          <p14:tracePt t="22961" x="2682875" y="4237038"/>
          <p14:tracePt t="22977" x="2751138" y="4244975"/>
          <p14:tracePt t="22995" x="2773363" y="4244975"/>
          <p14:tracePt t="23334" x="2803525" y="4244975"/>
          <p14:tracePt t="23343" x="2879725" y="4244975"/>
          <p14:tracePt t="23351" x="2963863" y="4244975"/>
          <p14:tracePt t="23361" x="3063875" y="4244975"/>
          <p14:tracePt t="23378" x="3298825" y="4244975"/>
          <p14:tracePt t="23394" x="3513138" y="4244975"/>
          <p14:tracePt t="23411" x="3673475" y="4244975"/>
          <p14:tracePt t="23428" x="3787775" y="4244975"/>
          <p14:tracePt t="23444" x="3825875" y="4244975"/>
          <p14:tracePt t="23461" x="3840163" y="4244975"/>
          <p14:tracePt t="23479" x="3848100" y="4244975"/>
          <p14:tracePt t="23496" x="3870325" y="4244975"/>
          <p14:tracePt t="23511" x="3970338" y="4244975"/>
          <p14:tracePt t="23528" x="4098925" y="4244975"/>
          <p14:tracePt t="23544" x="4251325" y="4244975"/>
          <p14:tracePt t="23561" x="4365625" y="4244975"/>
          <p14:tracePt t="23578" x="4427538" y="4244975"/>
          <p14:tracePt t="23594" x="4441825" y="4244975"/>
          <p14:tracePt t="23703" x="4449763" y="4244975"/>
          <p14:tracePt t="23727" x="4479925" y="4244975"/>
          <p14:tracePt t="23735" x="4511675" y="4237038"/>
          <p14:tracePt t="23745" x="4541838" y="4237038"/>
          <p14:tracePt t="23761" x="4610100" y="4237038"/>
          <p14:tracePt t="23778" x="4656138" y="4237038"/>
          <p14:tracePt t="24223" x="4678363" y="4237038"/>
          <p14:tracePt t="24232" x="4754563" y="4229100"/>
          <p14:tracePt t="24239" x="4860925" y="4229100"/>
          <p14:tracePt t="24247" x="4968875" y="4229100"/>
          <p14:tracePt t="24262" x="5219700" y="4229100"/>
          <p14:tracePt t="24278" x="5364163" y="4229100"/>
          <p14:tracePt t="24295" x="5699125" y="4229100"/>
          <p14:tracePt t="24311" x="5845175" y="4229100"/>
          <p14:tracePt t="24328" x="5913438" y="4229100"/>
          <p14:tracePt t="24345" x="5973763" y="4229100"/>
          <p14:tracePt t="24362" x="6003925" y="4229100"/>
          <p14:tracePt t="24378" x="6027738" y="4229100"/>
          <p14:tracePt t="24395" x="6073775" y="4229100"/>
          <p14:tracePt t="24411" x="6118225" y="4229100"/>
          <p14:tracePt t="24428" x="6164263" y="4229100"/>
          <p14:tracePt t="24431" x="6194425" y="4229100"/>
          <p14:tracePt t="24445" x="6226175" y="4229100"/>
          <p14:tracePt t="24461" x="6286500" y="4229100"/>
          <p14:tracePt t="24478" x="6316663" y="4229100"/>
          <p14:tracePt t="24551" x="6332538" y="4229100"/>
          <p14:tracePt t="24559" x="6346825" y="4229100"/>
          <p14:tracePt t="24567" x="6370638" y="4229100"/>
          <p14:tracePt t="24579" x="6408738" y="4229100"/>
          <p14:tracePt t="24595" x="6461125" y="4229100"/>
          <p14:tracePt t="24611" x="6499225" y="4229100"/>
          <p14:tracePt t="24628" x="6530975" y="4229100"/>
          <p14:tracePt t="24645" x="6537325" y="4229100"/>
          <p14:tracePt t="25175" x="6499225" y="4267200"/>
          <p14:tracePt t="25183" x="6384925" y="4313238"/>
          <p14:tracePt t="25195" x="6278563" y="4343400"/>
          <p14:tracePt t="25212" x="6011863" y="4411663"/>
          <p14:tracePt t="25228" x="5554663" y="4487863"/>
          <p14:tracePt t="25245" x="4960938" y="4541838"/>
          <p14:tracePt t="25262" x="4297363" y="4541838"/>
          <p14:tracePt t="25278" x="4168775" y="4541838"/>
          <p14:tracePt t="25295" x="3894138" y="4541838"/>
          <p14:tracePt t="25312" x="3817938" y="4541838"/>
          <p14:tracePt t="25328" x="3756025" y="4533900"/>
          <p14:tracePt t="25345" x="3717925" y="4533900"/>
          <p14:tracePt t="25362" x="3649663" y="4525963"/>
          <p14:tracePt t="25378" x="3581400" y="4518025"/>
          <p14:tracePt t="25395" x="3513138" y="4487863"/>
          <p14:tracePt t="25412" x="3451225" y="4473575"/>
          <p14:tracePt t="25428" x="3406775" y="4457700"/>
          <p14:tracePt t="25445" x="3375025" y="4441825"/>
          <p14:tracePt t="25462" x="3322638" y="4427538"/>
          <p14:tracePt t="25479" x="3306763" y="4427538"/>
          <p14:tracePt t="25495" x="3178175" y="4427538"/>
          <p14:tracePt t="25512" x="3086100" y="4427538"/>
          <p14:tracePt t="25528" x="2979738" y="4435475"/>
          <p14:tracePt t="25545" x="2895600" y="4441825"/>
          <p14:tracePt t="25562" x="2819400" y="4457700"/>
          <p14:tracePt t="25578" x="2789238" y="4473575"/>
          <p14:tracePt t="25596" x="2781300" y="4473575"/>
          <p14:tracePt t="25639" x="2773363" y="4473575"/>
          <p14:tracePt t="25647" x="2765425" y="4479925"/>
          <p14:tracePt t="25662" x="2743200" y="4511675"/>
          <p14:tracePt t="25678" x="2720975" y="4511675"/>
          <p14:tracePt t="25695" x="2667000" y="4541838"/>
          <p14:tracePt t="26247" x="2735263" y="4541838"/>
          <p14:tracePt t="26255" x="2835275" y="4541838"/>
          <p14:tracePt t="26264" x="2925763" y="4541838"/>
          <p14:tracePt t="26279" x="3146425" y="4541838"/>
          <p14:tracePt t="26295" x="3330575" y="4541838"/>
          <p14:tracePt t="26312" x="3451225" y="4541838"/>
          <p14:tracePt t="26329" x="3521075" y="4541838"/>
          <p14:tracePt t="26345" x="3551238" y="4541838"/>
          <p14:tracePt t="26379" x="3581400" y="4541838"/>
          <p14:tracePt t="26396" x="3673475" y="4541838"/>
          <p14:tracePt t="26412" x="3817938" y="4541838"/>
          <p14:tracePt t="26414" x="3886200" y="4541838"/>
          <p14:tracePt t="26429" x="3970338" y="4541838"/>
          <p14:tracePt t="26445" x="4160838" y="4541838"/>
          <p14:tracePt t="26462" x="4289425" y="4541838"/>
          <p14:tracePt t="26479" x="4351338" y="4541838"/>
          <p14:tracePt t="27047" x="4419600" y="4541838"/>
          <p14:tracePt t="27055" x="4525963" y="4541838"/>
          <p14:tracePt t="27064" x="4670425" y="4541838"/>
          <p14:tracePt t="27079" x="4899025" y="4541838"/>
          <p14:tracePt t="27096" x="5257800" y="4541838"/>
          <p14:tracePt t="27112" x="5502275" y="4541838"/>
          <p14:tracePt t="27129" x="5646738" y="4541838"/>
          <p14:tracePt t="27146" x="5722938" y="4541838"/>
          <p14:tracePt t="27162" x="5753100" y="4541838"/>
          <p14:tracePt t="27179" x="5761038" y="4541838"/>
          <p14:tracePt t="27196" x="5791200" y="4541838"/>
          <p14:tracePt t="27212" x="5905500" y="4541838"/>
          <p14:tracePt t="27229" x="5997575" y="4541838"/>
          <p14:tracePt t="27246" x="6194425" y="4541838"/>
          <p14:tracePt t="27262" x="6248400" y="4541838"/>
          <p14:tracePt t="27279" x="6384925" y="4541838"/>
          <p14:tracePt t="27296" x="6446838" y="4541838"/>
          <p14:tracePt t="27751" x="6430963" y="4541838"/>
          <p14:tracePt t="27759" x="6392863" y="4556125"/>
          <p14:tracePt t="27767" x="6354763" y="4572000"/>
          <p14:tracePt t="27779" x="6316663" y="4587875"/>
          <p14:tracePt t="27797" x="6180138" y="4648200"/>
          <p14:tracePt t="27813" x="6035675" y="4678363"/>
          <p14:tracePt t="27829" x="5883275" y="4732338"/>
          <p14:tracePt t="27846" x="5707063" y="4762500"/>
          <p14:tracePt t="27863" x="5394325" y="4808538"/>
          <p14:tracePt t="27879" x="5165725" y="4838700"/>
          <p14:tracePt t="27896" x="4914900" y="4854575"/>
          <p14:tracePt t="27913" x="4702175" y="4854575"/>
          <p14:tracePt t="27929" x="4549775" y="4854575"/>
          <p14:tracePt t="27946" x="4427538" y="4854575"/>
          <p14:tracePt t="27963" x="4321175" y="4854575"/>
          <p14:tracePt t="27979" x="4244975" y="4854575"/>
          <p14:tracePt t="27996" x="4160838" y="4854575"/>
          <p14:tracePt t="28013" x="4076700" y="4860925"/>
          <p14:tracePt t="28029" x="4000500" y="4876800"/>
          <p14:tracePt t="28046" x="3856038" y="4899025"/>
          <p14:tracePt t="28062" x="3756025" y="4899025"/>
          <p14:tracePt t="28079" x="3657600" y="4899025"/>
          <p14:tracePt t="28096" x="3565525" y="4899025"/>
          <p14:tracePt t="28112" x="3451225" y="4899025"/>
          <p14:tracePt t="28129" x="3336925" y="4899025"/>
          <p14:tracePt t="28146" x="3208338" y="4899025"/>
          <p14:tracePt t="28162" x="3132138" y="4899025"/>
          <p14:tracePt t="28179" x="3070225" y="4899025"/>
          <p14:tracePt t="28196" x="3040063" y="4899025"/>
          <p14:tracePt t="28213" x="3025775" y="4899025"/>
          <p14:tracePt t="28271" x="3017838" y="4899025"/>
          <p14:tracePt t="28279" x="3001963" y="4906963"/>
          <p14:tracePt t="28287" x="2979738" y="4914900"/>
          <p14:tracePt t="28296" x="2963863" y="4914900"/>
          <p14:tracePt t="28313" x="2933700" y="4922838"/>
          <p14:tracePt t="28330" x="2903538" y="4930775"/>
          <p14:tracePt t="28346" x="2887663" y="4930775"/>
          <p14:tracePt t="28751" x="2955925" y="4930775"/>
          <p14:tracePt t="28759" x="3032125" y="4930775"/>
          <p14:tracePt t="28767" x="3101975" y="4930775"/>
          <p14:tracePt t="28780" x="3184525" y="4930775"/>
          <p14:tracePt t="28796" x="3336925" y="4930775"/>
          <p14:tracePt t="28813" x="3467100" y="4930775"/>
          <p14:tracePt t="28830" x="3581400" y="4930775"/>
          <p14:tracePt t="28847" x="3711575" y="4930775"/>
          <p14:tracePt t="28863" x="3825875" y="4930775"/>
          <p14:tracePt t="28880" x="3924300" y="4930775"/>
          <p14:tracePt t="28896" x="4008438" y="4930775"/>
          <p14:tracePt t="28913" x="4098925" y="4930775"/>
          <p14:tracePt t="28930" x="4144963" y="4930775"/>
          <p14:tracePt t="28946" x="4168775" y="4930775"/>
          <p14:tracePt t="29008" x="4191000" y="4930775"/>
          <p14:tracePt t="29015" x="4229100" y="4930775"/>
          <p14:tracePt t="29023" x="4267200" y="4930775"/>
          <p14:tracePt t="29032" x="4327525" y="4930775"/>
          <p14:tracePt t="29046" x="4381500" y="4930775"/>
          <p14:tracePt t="29064" x="4602163" y="4930775"/>
          <p14:tracePt t="29080" x="4716463" y="4930775"/>
          <p14:tracePt t="29096" x="4754563" y="4945063"/>
          <p14:tracePt t="29359" x="4762500" y="4945063"/>
          <p14:tracePt t="29383" x="4778375" y="4945063"/>
          <p14:tracePt t="29391" x="4822825" y="4945063"/>
          <p14:tracePt t="29399" x="4892675" y="4945063"/>
          <p14:tracePt t="29413" x="4960938" y="4945063"/>
          <p14:tracePt t="29430" x="5159375" y="4937125"/>
          <p14:tracePt t="29447" x="5554663" y="4937125"/>
          <p14:tracePt t="29463" x="5761038" y="4937125"/>
          <p14:tracePt t="29480" x="5883275" y="4930775"/>
          <p14:tracePt t="29496" x="5913438" y="4930775"/>
          <p14:tracePt t="29513" x="5921375" y="4930775"/>
          <p14:tracePt t="29567" x="5927725" y="4930775"/>
          <p14:tracePt t="29575" x="5959475" y="4914900"/>
          <p14:tracePt t="29583" x="6011863" y="4914900"/>
          <p14:tracePt t="29597" x="6073775" y="4914900"/>
          <p14:tracePt t="29613" x="6194425" y="4914900"/>
          <p14:tracePt t="29630" x="6316663" y="4914900"/>
          <p14:tracePt t="29647" x="6477000" y="4914900"/>
          <p14:tracePt t="29663" x="6507163" y="4914900"/>
          <p14:tracePt t="30113" x="6499225" y="4914900"/>
          <p14:tracePt t="30119" x="6416675" y="4922838"/>
          <p14:tracePt t="30130" x="6294438" y="4960938"/>
          <p14:tracePt t="30147" x="5981700" y="5006975"/>
          <p14:tracePt t="30163" x="5524500" y="5067300"/>
          <p14:tracePt t="30180" x="5105400" y="5135563"/>
          <p14:tracePt t="30197" x="4816475" y="5181600"/>
          <p14:tracePt t="30213" x="4572000" y="5203825"/>
          <p14:tracePt t="30230" x="4343400" y="5241925"/>
          <p14:tracePt t="30247" x="4038600" y="5287963"/>
          <p14:tracePt t="30263" x="3825875" y="5318125"/>
          <p14:tracePt t="30280" x="3665538" y="5334000"/>
          <p14:tracePt t="30297" x="3482975" y="5349875"/>
          <p14:tracePt t="30313" x="3344863" y="5349875"/>
          <p14:tracePt t="30330" x="3222625" y="5349875"/>
          <p14:tracePt t="30347" x="3162300" y="5349875"/>
          <p14:tracePt t="30363" x="3101975" y="5349875"/>
          <p14:tracePt t="30380" x="3055938" y="5349875"/>
          <p14:tracePt t="30397" x="2994025" y="5341938"/>
          <p14:tracePt t="30413" x="2933700" y="5326063"/>
          <p14:tracePt t="30430" x="2865438" y="5326063"/>
          <p14:tracePt t="30432" x="2841625" y="5326063"/>
          <p14:tracePt t="30447" x="2803525" y="5326063"/>
          <p14:tracePt t="30464" x="2781300" y="5326063"/>
          <p14:tracePt t="30480" x="2773363" y="5326063"/>
          <p14:tracePt t="30591" x="2765425" y="5318125"/>
          <p14:tracePt t="30599" x="2751138" y="5303838"/>
          <p14:tracePt t="30609" x="2743200" y="5295900"/>
          <p14:tracePt t="30640" x="2720975" y="5280025"/>
          <p14:tracePt t="30647" x="2713038" y="5273675"/>
          <p14:tracePt t="30879" x="2751138" y="5273675"/>
          <p14:tracePt t="30887" x="2811463" y="5273675"/>
          <p14:tracePt t="30897" x="2879725" y="5280025"/>
          <p14:tracePt t="30914" x="3032125" y="5280025"/>
          <p14:tracePt t="30930" x="3208338" y="5287963"/>
          <p14:tracePt t="30947" x="3368675" y="5287963"/>
          <p14:tracePt t="30964" x="3527425" y="5287963"/>
          <p14:tracePt t="30980" x="3649663" y="5287963"/>
          <p14:tracePt t="30997" x="3749675" y="5287963"/>
          <p14:tracePt t="31014" x="3787775" y="5287963"/>
          <p14:tracePt t="31030" x="3840163" y="5273675"/>
          <p14:tracePt t="31047" x="3870325" y="5265738"/>
          <p14:tracePt t="31063" x="3894138" y="5257800"/>
          <p14:tracePt t="31080" x="3946525" y="5249863"/>
          <p14:tracePt t="31097" x="4030663" y="5249863"/>
          <p14:tracePt t="31114" x="4130675" y="5249863"/>
          <p14:tracePt t="31130" x="4229100" y="5249863"/>
          <p14:tracePt t="31147" x="4313238" y="5249863"/>
          <p14:tracePt t="31164" x="4365625" y="5249863"/>
          <p14:tracePt t="31180" x="4389438" y="5249863"/>
          <p14:tracePt t="31254" x="4397375" y="5249863"/>
          <p14:tracePt t="31287" x="4411663" y="5249863"/>
          <p14:tracePt t="31295" x="4441825" y="5249863"/>
          <p14:tracePt t="31305" x="4487863" y="5249863"/>
          <p14:tracePt t="31314" x="4525963" y="5249863"/>
          <p14:tracePt t="31331" x="4664075" y="5249863"/>
          <p14:tracePt t="31347" x="4822825" y="5249863"/>
          <p14:tracePt t="31364" x="4975225" y="5249863"/>
          <p14:tracePt t="31381" x="5105400" y="5249863"/>
          <p14:tracePt t="31397" x="5227638" y="5249863"/>
          <p14:tracePt t="31414" x="5349875" y="5249863"/>
          <p14:tracePt t="31431" x="5540375" y="5211763"/>
          <p14:tracePt t="31447" x="5676900" y="5197475"/>
          <p14:tracePt t="31464" x="5807075" y="5173663"/>
          <p14:tracePt t="31480" x="5921375" y="5173663"/>
          <p14:tracePt t="31497" x="6035675" y="5173663"/>
          <p14:tracePt t="31514" x="6111875" y="5173663"/>
          <p14:tracePt t="31531" x="6218238" y="5173663"/>
          <p14:tracePt t="31547" x="6316663" y="5173663"/>
          <p14:tracePt t="31564" x="6454775" y="5173663"/>
          <p14:tracePt t="31581" x="6607175" y="5173663"/>
          <p14:tracePt t="31597" x="6727825" y="5173663"/>
          <p14:tracePt t="31615" x="6827838" y="5173663"/>
          <p14:tracePt t="31631" x="6835775" y="5173663"/>
          <p14:tracePt t="32031" x="6827838" y="5173663"/>
          <p14:tracePt t="32039" x="6804025" y="5165725"/>
          <p14:tracePt t="32047" x="6773863" y="5165725"/>
          <p14:tracePt t="32064" x="6583363" y="5165725"/>
          <p14:tracePt t="32081" x="6316663" y="5165725"/>
          <p14:tracePt t="32319" x="6286500" y="5181600"/>
          <p14:tracePt t="32327" x="6210300" y="5197475"/>
          <p14:tracePt t="32335" x="6126163" y="5219700"/>
          <p14:tracePt t="32348" x="6042025" y="5241925"/>
          <p14:tracePt t="32364" x="5851525" y="5287963"/>
          <p14:tracePt t="32381" x="5578475" y="5356225"/>
          <p14:tracePt t="32398" x="5227638" y="5448300"/>
          <p14:tracePt t="32414" x="4892675" y="5502275"/>
          <p14:tracePt t="32431" x="4381500" y="5524500"/>
          <p14:tracePt t="32448" x="4068763" y="5524500"/>
          <p14:tracePt t="32464" x="3878263" y="5524500"/>
          <p14:tracePt t="32481" x="3763963" y="5524500"/>
          <p14:tracePt t="32498" x="3673475" y="5524500"/>
          <p14:tracePt t="32515" x="3635375" y="5524500"/>
          <p14:tracePt t="32531" x="3597275" y="5524500"/>
          <p14:tracePt t="32548" x="3543300" y="5516563"/>
          <p14:tracePt t="32564" x="3459163" y="5502275"/>
          <p14:tracePt t="32581" x="3330575" y="5478463"/>
          <p14:tracePt t="32598" x="3086100" y="5440363"/>
          <p14:tracePt t="32614" x="2987675" y="5432425"/>
          <p14:tracePt t="32631" x="2720975" y="5418138"/>
          <p14:tracePt t="32648" x="2590800" y="5418138"/>
          <p14:tracePt t="32664" x="2530475" y="5418138"/>
          <p14:tracePt t="32681" x="2506663" y="5418138"/>
          <p14:tracePt t="32759" x="2506663" y="5426075"/>
          <p14:tracePt t="32767" x="2506663" y="5432425"/>
          <p14:tracePt t="32815" x="2506663" y="5448300"/>
          <p14:tracePt t="32839" x="2514600" y="5456238"/>
          <p14:tracePt t="32967" x="2522538" y="5456238"/>
          <p14:tracePt t="32975" x="2552700" y="5456238"/>
          <p14:tracePt t="32983" x="2606675" y="5456238"/>
          <p14:tracePt t="32998" x="2713038" y="5448300"/>
          <p14:tracePt t="33015" x="3025775" y="5448300"/>
          <p14:tracePt t="33031" x="3260725" y="5448300"/>
          <p14:tracePt t="33048" x="3475038" y="5448300"/>
          <p14:tracePt t="33064" x="3641725" y="5448300"/>
          <p14:tracePt t="33081" x="3749675" y="5448300"/>
          <p14:tracePt t="33098" x="3817938" y="5448300"/>
          <p14:tracePt t="33114" x="3894138" y="5448300"/>
          <p14:tracePt t="33131" x="3992563" y="5448300"/>
          <p14:tracePt t="33148" x="4098925" y="5448300"/>
          <p14:tracePt t="33165" x="4237038" y="5448300"/>
          <p14:tracePt t="33181" x="4359275" y="5448300"/>
          <p14:tracePt t="33198" x="4465638" y="5448300"/>
          <p14:tracePt t="33214" x="4549775" y="5448300"/>
          <p14:tracePt t="33232" x="4556125" y="5448300"/>
          <p14:tracePt t="33623" x="4602163" y="5456238"/>
          <p14:tracePt t="33631" x="4716463" y="5464175"/>
          <p14:tracePt t="33639" x="4822825" y="5470525"/>
          <p14:tracePt t="33648" x="4953000" y="5470525"/>
          <p14:tracePt t="33665" x="5241925" y="5470525"/>
          <p14:tracePt t="33681" x="5516563" y="5470525"/>
          <p14:tracePt t="33698" x="5692775" y="5470525"/>
          <p14:tracePt t="33715" x="5807075" y="5470525"/>
          <p14:tracePt t="33732" x="5845175" y="5470525"/>
          <p14:tracePt t="33748" x="5859463" y="5470525"/>
          <p14:tracePt t="33765" x="5875338" y="5478463"/>
          <p14:tracePt t="33781" x="5889625" y="5478463"/>
          <p14:tracePt t="33798" x="5951538" y="5478463"/>
          <p14:tracePt t="33815" x="6118225" y="5494338"/>
          <p14:tracePt t="33831" x="6270625" y="5524500"/>
          <p14:tracePt t="33848" x="6400800" y="5540375"/>
          <p14:tracePt t="33865" x="6484938" y="5546725"/>
          <p14:tracePt t="33881" x="6507163" y="5546725"/>
          <p14:tracePt t="34895" x="6507163" y="5486400"/>
          <p14:tracePt t="34903" x="6484938" y="5372100"/>
          <p14:tracePt t="34915" x="6477000" y="5295900"/>
          <p14:tracePt t="34932" x="6469063" y="5203825"/>
          <p14:tracePt t="34948" x="6461125" y="5083175"/>
          <p14:tracePt t="34965" x="6446838" y="4899025"/>
          <p14:tracePt t="34969" x="6446838" y="4822825"/>
          <p14:tracePt t="34982" x="6446838" y="4694238"/>
          <p14:tracePt t="34998" x="6446838" y="4632325"/>
          <p14:tracePt t="35015" x="6416675" y="4427538"/>
          <p14:tracePt t="35032" x="6400800" y="4297363"/>
          <p14:tracePt t="35049" x="6384925" y="4183063"/>
          <p14:tracePt t="35065" x="6370638" y="4092575"/>
          <p14:tracePt t="35082" x="6370638" y="4022725"/>
          <p14:tracePt t="35098" x="6370638" y="3970338"/>
          <p14:tracePt t="35115" x="6370638" y="3916363"/>
          <p14:tracePt t="35132" x="6370638" y="3886200"/>
          <p14:tracePt t="35149" x="6370638" y="3863975"/>
          <p14:tracePt t="35165" x="6370638" y="3848100"/>
          <p14:tracePt t="35182" x="6370638" y="3817938"/>
          <p14:tracePt t="35199" x="6370638" y="3779838"/>
          <p14:tracePt t="35215" x="6370638" y="3763963"/>
          <p14:tracePt t="35232" x="6370638" y="3756025"/>
          <p14:tracePt t="35249" x="6370638" y="3733800"/>
          <p14:tracePt t="35265" x="6370638" y="3725863"/>
          <p14:tracePt t="35282" x="6370638" y="3717925"/>
          <p14:tracePt t="35663" x="6324600" y="3703638"/>
          <p14:tracePt t="35951" x="6332538" y="3711575"/>
          <p14:tracePt t="35960" x="6340475" y="3717925"/>
          <p14:tracePt t="35991" x="6346825" y="3733800"/>
          <p14:tracePt t="35999" x="6362700" y="3741738"/>
          <p14:tracePt t="36006" x="6408738" y="3779838"/>
          <p14:tracePt t="36015" x="6446838" y="3832225"/>
          <p14:tracePt t="36032" x="6561138" y="3924300"/>
          <p14:tracePt t="36049" x="6727825" y="4008438"/>
          <p14:tracePt t="36066" x="6934200" y="4060825"/>
          <p14:tracePt t="36082" x="7146925" y="4068763"/>
          <p14:tracePt t="36099" x="7307263" y="4068763"/>
          <p14:tracePt t="36116" x="7407275" y="4022725"/>
          <p14:tracePt t="36132" x="7459663" y="3970338"/>
          <p14:tracePt t="36149" x="7459663" y="3894138"/>
          <p14:tracePt t="36166" x="7459663" y="3749675"/>
          <p14:tracePt t="36182" x="7451725" y="3711575"/>
          <p14:tracePt t="36199" x="7451725" y="3649663"/>
          <p14:tracePt t="36216" x="7451725" y="3627438"/>
          <p14:tracePt t="36255" x="7451725" y="3619500"/>
          <p14:tracePt t="36271" x="7451725" y="3611563"/>
          <p14:tracePt t="36282" x="7467600" y="3603625"/>
          <p14:tracePt t="36299" x="7551738" y="3597275"/>
          <p14:tracePt t="36316" x="7666038" y="3597275"/>
          <p14:tracePt t="36333" x="7772400" y="3597275"/>
          <p14:tracePt t="36349" x="7870825" y="3597275"/>
          <p14:tracePt t="36366" x="7886700" y="3597275"/>
          <p14:tracePt t="36439" x="7894638" y="3597275"/>
          <p14:tracePt t="36455" x="7916863" y="3597275"/>
          <p14:tracePt t="36463" x="7924800" y="3597275"/>
          <p14:tracePt t="36471" x="7932738" y="3611563"/>
          <p14:tracePt t="36482" x="7954963" y="3641725"/>
          <p14:tracePt t="36499" x="7962900" y="3649663"/>
          <p14:tracePt t="36516" x="7970838" y="3649663"/>
          <p14:tracePt t="36549" x="7978775" y="3649663"/>
          <p14:tracePt t="36815" x="8001000" y="3649663"/>
          <p14:tracePt t="36823" x="8039100" y="3649663"/>
          <p14:tracePt t="36832" x="8123238" y="3649663"/>
          <p14:tracePt t="36849" x="8321675" y="3635375"/>
          <p14:tracePt t="36866" x="8480425" y="3627438"/>
          <p14:tracePt t="36883" x="8618538" y="3603625"/>
          <p14:tracePt t="36899" x="8664575" y="3597275"/>
          <p14:tracePt t="37167" x="8678863" y="3565525"/>
          <p14:tracePt t="37175" x="8678863" y="3535363"/>
          <p14:tracePt t="37184" x="8678863" y="3521075"/>
          <p14:tracePt t="37199" x="8678863" y="3497263"/>
          <p14:tracePt t="37216" x="8678863" y="3475038"/>
          <p14:tracePt t="37287" x="8678863" y="3467100"/>
          <p14:tracePt t="37351" x="8686800" y="3467100"/>
          <p14:tracePt t="37359" x="8686800" y="3451225"/>
          <p14:tracePt t="37383" x="8686800" y="3444875"/>
          <p14:tracePt t="37391" x="8694738" y="3444875"/>
          <p14:tracePt t="37423" x="8694738" y="3436938"/>
          <p14:tracePt t="37431" x="8694738" y="3429000"/>
          <p14:tracePt t="37439" x="8702675" y="3421063"/>
          <p14:tracePt t="37543" x="8694738" y="3413125"/>
          <p14:tracePt t="37551" x="8678863" y="3406775"/>
          <p14:tracePt t="37559" x="8664575" y="3406775"/>
          <p14:tracePt t="37568" x="8648700" y="3398838"/>
          <p14:tracePt t="37583" x="8632825" y="3390900"/>
          <p14:tracePt t="37599" x="8626475" y="3390900"/>
          <p14:tracePt t="37703" x="8640763" y="3398838"/>
          <p14:tracePt t="37712" x="8648700" y="3398838"/>
          <p14:tracePt t="37719" x="8656638" y="3398838"/>
          <p14:tracePt t="37735" x="8670925" y="3406775"/>
          <p14:tracePt t="37749" x="8678863" y="3413125"/>
          <p14:tracePt t="37767" x="8716963" y="3429000"/>
          <p14:tracePt t="37783" x="8740775" y="3444875"/>
          <p14:tracePt t="37800" x="8778875" y="3505200"/>
          <p14:tracePt t="37816" x="8793163" y="3559175"/>
          <p14:tracePt t="37833" x="8816975" y="3611563"/>
          <p14:tracePt t="37866" x="8816975" y="3641725"/>
          <p14:tracePt t="37883" x="8801100" y="3695700"/>
          <p14:tracePt t="37900" x="8747125" y="3763963"/>
          <p14:tracePt t="37916" x="8686800" y="3787775"/>
          <p14:tracePt t="37933" x="8656638" y="3810000"/>
          <p14:tracePt t="37950" x="8618538" y="3810000"/>
          <p14:tracePt t="37953" x="8594725" y="3810000"/>
          <p14:tracePt t="37966" x="8572500" y="3825875"/>
          <p14:tracePt t="37983" x="8404225" y="3908425"/>
          <p14:tracePt t="37999" x="8183563" y="4030663"/>
          <p14:tracePt t="38016" x="7886700" y="4175125"/>
          <p14:tracePt t="38033" x="7497763" y="4343400"/>
          <p14:tracePt t="38049" x="7132638" y="4487863"/>
          <p14:tracePt t="38066" x="6896100" y="4572000"/>
          <p14:tracePt t="38083" x="6835775" y="4579938"/>
          <p14:tracePt t="38099" x="6827838" y="4579938"/>
          <p14:tracePt t="38158" x="6819900" y="4579938"/>
          <p14:tracePt t="38166" x="6797675" y="4579938"/>
          <p14:tracePt t="38174" x="6773863" y="4579938"/>
          <p14:tracePt t="38183" x="6751638" y="4572000"/>
          <p14:tracePt t="38199" x="6705600" y="4533900"/>
          <p14:tracePt t="38216" x="6675438" y="4487863"/>
          <p14:tracePt t="38233" x="6599238" y="4435475"/>
          <p14:tracePt t="38250" x="6537325" y="4389438"/>
          <p14:tracePt t="38266" x="6515100" y="4389438"/>
          <p14:tracePt t="38283" x="6507163" y="4373563"/>
          <p14:tracePt t="38316" x="6523038" y="4351338"/>
          <p14:tracePt t="38333" x="6575425" y="4313238"/>
          <p14:tracePt t="38349" x="6629400" y="4283075"/>
          <p14:tracePt t="38366" x="6683375" y="4244975"/>
          <p14:tracePt t="38383" x="6721475" y="4198938"/>
          <p14:tracePt t="38399" x="6735763" y="4160838"/>
          <p14:tracePt t="38416" x="6735763" y="4114800"/>
          <p14:tracePt t="38433" x="6735763" y="4046538"/>
          <p14:tracePt t="38449" x="6713538" y="3970338"/>
          <p14:tracePt t="38466" x="6645275" y="3886200"/>
          <p14:tracePt t="38483" x="6575425" y="3810000"/>
          <p14:tracePt t="38499" x="6454775" y="3763963"/>
          <p14:tracePt t="38516" x="6378575" y="3741738"/>
          <p14:tracePt t="38533" x="6332538" y="3741738"/>
          <p14:tracePt t="38550" x="6118225" y="3810000"/>
          <p14:tracePt t="38566" x="5913438" y="3954463"/>
          <p14:tracePt t="38583" x="5783263" y="4160838"/>
          <p14:tracePt t="38599" x="5737225" y="4321175"/>
          <p14:tracePt t="38616" x="5737225" y="4389438"/>
          <p14:tracePt t="38633" x="5761038" y="4435475"/>
          <p14:tracePt t="38650" x="5851525" y="4441825"/>
          <p14:tracePt t="38668" x="6180138" y="4441825"/>
          <p14:tracePt t="38683" x="6537325" y="4335463"/>
          <p14:tracePt t="38700" x="6835775" y="4183063"/>
          <p14:tracePt t="38717" x="6942138" y="4060825"/>
          <p14:tracePt t="38733" x="6950075" y="4022725"/>
          <p14:tracePt t="38750" x="6926263" y="3970338"/>
          <p14:tracePt t="38767" x="6797675" y="3924300"/>
          <p14:tracePt t="38783" x="6667500" y="3902075"/>
          <p14:tracePt t="38800" x="6454775" y="3916363"/>
          <p14:tracePt t="38817" x="6340475" y="3992563"/>
          <p14:tracePt t="38833" x="6302375" y="4046538"/>
          <p14:tracePt t="38850" x="6302375" y="4076700"/>
          <p14:tracePt t="38867" x="6340475" y="4098925"/>
          <p14:tracePt t="38883" x="6438900" y="4122738"/>
          <p14:tracePt t="38900" x="6583363" y="4122738"/>
          <p14:tracePt t="38917" x="6675438" y="4122738"/>
          <p14:tracePt t="38950" x="6675438" y="4114800"/>
          <p14:tracePt t="38967" x="6569075" y="4068763"/>
          <p14:tracePt t="38984" x="6499225" y="4054475"/>
          <p14:tracePt t="39000" x="6492875" y="4046538"/>
          <p14:tracePt t="39016" x="6484938" y="4046538"/>
          <p14:tracePt t="39033" x="6484938" y="4054475"/>
          <p14:tracePt t="39050" x="6530975" y="4076700"/>
          <p14:tracePt t="39067" x="6607175" y="4106863"/>
          <p14:tracePt t="39083" x="6667500" y="4106863"/>
          <p14:tracePt t="39100" x="6675438" y="4106863"/>
          <p14:tracePt t="39117" x="6683375" y="4106863"/>
          <p14:tracePt t="39151" x="6599238" y="4068763"/>
          <p14:tracePt t="39166" x="6492875" y="4060825"/>
          <p14:tracePt t="39183" x="6316663" y="4054475"/>
          <p14:tracePt t="39200" x="6188075" y="4122738"/>
          <p14:tracePt t="39217" x="6134100" y="4221163"/>
          <p14:tracePt t="39233" x="6126163" y="4259263"/>
          <p14:tracePt t="39250" x="6126163" y="4283075"/>
          <p14:tracePt t="39267" x="6142038" y="4297363"/>
          <p14:tracePt t="39283" x="6232525" y="4297363"/>
          <p14:tracePt t="39301" x="6384925" y="4297363"/>
          <p14:tracePt t="39317" x="6469063" y="4244975"/>
          <p14:tracePt t="39333" x="6477000" y="4221163"/>
          <p14:tracePt t="39350" x="6477000" y="4206875"/>
          <p14:tracePt t="39367" x="6469063" y="4152900"/>
          <p14:tracePt t="39383" x="6430963" y="4137025"/>
          <p14:tracePt t="39400" x="6384925" y="4130675"/>
          <p14:tracePt t="39417" x="6378575" y="4130675"/>
          <p14:tracePt t="39433" x="6354763" y="4130675"/>
          <p14:tracePt t="39450" x="6346825" y="4152900"/>
          <p14:tracePt t="39467" x="6346825" y="4160838"/>
          <p14:tracePt t="39483" x="6346825" y="4183063"/>
          <p14:tracePt t="39500" x="6384925" y="4191000"/>
          <p14:tracePt t="39517" x="6477000" y="4198938"/>
          <p14:tracePt t="39533" x="6583363" y="4198938"/>
          <p14:tracePt t="39550" x="6629400" y="4175125"/>
          <p14:tracePt t="39567" x="6637338" y="4160838"/>
          <p14:tracePt t="39583" x="6621463" y="4114800"/>
          <p14:tracePt t="39600" x="6569075" y="4092575"/>
          <p14:tracePt t="39618" x="6499225" y="4092575"/>
          <p14:tracePt t="39633" x="6430963" y="4068763"/>
          <p14:tracePt t="39651" x="6324600" y="4068763"/>
          <p14:tracePt t="39667" x="6240463" y="4106863"/>
          <p14:tracePt t="39683" x="6218238" y="4137025"/>
          <p14:tracePt t="39700" x="6202363" y="4198938"/>
          <p14:tracePt t="39717" x="6210300" y="4259263"/>
          <p14:tracePt t="39733" x="6294438" y="4335463"/>
          <p14:tracePt t="39750" x="6430963" y="4365625"/>
          <p14:tracePt t="39767" x="6705600" y="4365625"/>
          <p14:tracePt t="39783" x="6811963" y="4351338"/>
          <p14:tracePt t="39800" x="6850063" y="4305300"/>
          <p14:tracePt t="39817" x="6850063" y="4251325"/>
          <p14:tracePt t="39833" x="6827838" y="4183063"/>
          <p14:tracePt t="39850" x="6735763" y="4114800"/>
          <p14:tracePt t="39867" x="6599238" y="4060825"/>
          <p14:tracePt t="39883" x="6408738" y="4046538"/>
          <p14:tracePt t="39900" x="6278563" y="4046538"/>
          <p14:tracePt t="39917" x="6202363" y="4076700"/>
          <p14:tracePt t="39934" x="6164263" y="4183063"/>
          <p14:tracePt t="39950" x="6164263" y="4221163"/>
          <p14:tracePt t="39967" x="6232525" y="4305300"/>
          <p14:tracePt t="39983" x="6340475" y="4327525"/>
          <p14:tracePt t="40000" x="6523038" y="4327525"/>
          <p14:tracePt t="40017" x="6659563" y="4289425"/>
          <p14:tracePt t="40034" x="6697663" y="4259263"/>
          <p14:tracePt t="40050" x="6697663" y="4198938"/>
          <p14:tracePt t="40067" x="6683375" y="4114800"/>
          <p14:tracePt t="40084" x="6553200" y="4016375"/>
          <p14:tracePt t="40100" x="6384925" y="3962400"/>
          <p14:tracePt t="40117" x="6226175" y="3946525"/>
          <p14:tracePt t="40134" x="6118225" y="3962400"/>
          <p14:tracePt t="40151" x="6065838" y="4038600"/>
          <p14:tracePt t="40167" x="6065838" y="4122738"/>
          <p14:tracePt t="40184" x="6118225" y="4206875"/>
          <p14:tracePt t="40200" x="6218238" y="4244975"/>
          <p14:tracePt t="40217" x="6370638" y="4244975"/>
          <p14:tracePt t="40234" x="6484938" y="4229100"/>
          <p14:tracePt t="40250" x="6545263" y="4168775"/>
          <p14:tracePt t="40267" x="6545263" y="4137025"/>
          <p14:tracePt t="40284" x="6537325" y="4046538"/>
          <p14:tracePt t="40300" x="6461125" y="3984625"/>
          <p14:tracePt t="40317" x="6346825" y="3946525"/>
          <p14:tracePt t="40334" x="6294438" y="3924300"/>
          <p14:tracePt t="40350" x="6194425" y="3970338"/>
          <p14:tracePt t="40367" x="6172200" y="4046538"/>
          <p14:tracePt t="40384" x="6156325" y="4130675"/>
          <p14:tracePt t="40401" x="6164263" y="4183063"/>
          <p14:tracePt t="40417" x="6202363" y="4198938"/>
          <p14:tracePt t="40434" x="6240463" y="4206875"/>
          <p14:tracePt t="40451" x="6340475" y="4206875"/>
          <p14:tracePt t="40467" x="6362700" y="4198938"/>
          <p14:tracePt t="40484" x="6370638" y="4198938"/>
          <p14:tracePt t="40501" x="6370638" y="4168775"/>
          <p14:tracePt t="40517" x="6370638" y="4144963"/>
          <p14:tracePt t="40534" x="6362700" y="4114800"/>
          <p14:tracePt t="40552" x="6354763" y="4114800"/>
          <p14:tracePt t="40584" x="6346825" y="4114800"/>
          <p14:tracePt t="40601" x="6324600" y="4144963"/>
          <p14:tracePt t="40617" x="6324600" y="4183063"/>
          <p14:tracePt t="40634" x="6332538" y="4221163"/>
          <p14:tracePt t="40651" x="6378575" y="4237038"/>
          <p14:tracePt t="40667" x="6416675" y="4244975"/>
          <p14:tracePt t="40684" x="6530975" y="4244975"/>
          <p14:tracePt t="40701" x="6575425" y="4237038"/>
          <p14:tracePt t="40734" x="6575425" y="4213225"/>
          <p14:tracePt t="40751" x="6561138" y="4183063"/>
          <p14:tracePt t="40767" x="6523038" y="4175125"/>
          <p14:tracePt t="40784" x="6499225" y="4168775"/>
          <p14:tracePt t="40801" x="6454775" y="4168775"/>
          <p14:tracePt t="40817" x="6430963" y="4198938"/>
          <p14:tracePt t="40834" x="6416675" y="4237038"/>
          <p14:tracePt t="40851" x="6416675" y="4244975"/>
          <p14:tracePt t="40867" x="6416675" y="4251325"/>
          <p14:tracePt t="40901" x="6416675" y="4259263"/>
          <p14:tracePt t="41071" x="6438900" y="4237038"/>
          <p14:tracePt t="41079" x="6461125" y="4237038"/>
          <p14:tracePt t="41087" x="6523038" y="4229100"/>
          <p14:tracePt t="41101" x="6637338" y="4206875"/>
          <p14:tracePt t="41117" x="6956425" y="4198938"/>
          <p14:tracePt t="41134" x="7391400" y="4198938"/>
          <p14:tracePt t="41151" x="7954963" y="4198938"/>
          <p14:tracePt t="41167" x="8131175" y="4191000"/>
          <p14:tracePt t="41184" x="8161338" y="4191000"/>
          <p14:tracePt t="41327" x="8161338" y="4198938"/>
          <p14:tracePt t="41336" x="8161338" y="4237038"/>
          <p14:tracePt t="41343" x="8175625" y="4275138"/>
          <p14:tracePt t="41351" x="8199438" y="4297363"/>
          <p14:tracePt t="41368" x="8267700" y="4373563"/>
          <p14:tracePt t="41384" x="8313738" y="4403725"/>
          <p14:tracePt t="41401" x="8328025" y="4403725"/>
          <p14:tracePt t="41434" x="8335963" y="4403725"/>
          <p14:tracePt t="41451" x="8359775" y="4373563"/>
          <p14:tracePt t="41468" x="8351838" y="4335463"/>
          <p14:tracePt t="41484" x="8335963" y="4289425"/>
          <p14:tracePt t="41552" x="8335963" y="4283075"/>
          <p14:tracePt t="41687" x="8328025" y="4283075"/>
          <p14:tracePt t="41695" x="8313738" y="4283075"/>
          <p14:tracePt t="41703" x="8305800" y="4283075"/>
          <p14:tracePt t="41718" x="8191500" y="4335463"/>
          <p14:tracePt t="41734" x="8099425" y="4381500"/>
          <p14:tracePt t="41751" x="7696200" y="4587875"/>
          <p14:tracePt t="41768" x="7353300" y="4678363"/>
          <p14:tracePt t="41784" x="7064375" y="4708525"/>
          <p14:tracePt t="41801" x="6858000" y="4708525"/>
          <p14:tracePt t="41818" x="6751638" y="4708525"/>
          <p14:tracePt t="41834" x="6689725" y="4708525"/>
          <p14:tracePt t="41851" x="6683375" y="4708525"/>
          <p14:tracePt t="41903" x="6675438" y="4702175"/>
          <p14:tracePt t="41911" x="6675438" y="4694238"/>
          <p14:tracePt t="41919" x="6675438" y="4678363"/>
          <p14:tracePt t="41936" x="6675438" y="4670425"/>
          <p14:tracePt t="41952" x="6645275" y="4632325"/>
          <p14:tracePt t="41968" x="6553200" y="4579938"/>
          <p14:tracePt t="41984" x="6446838" y="4533900"/>
          <p14:tracePt t="42001" x="6340475" y="4518025"/>
          <p14:tracePt t="42018" x="6308725" y="4511675"/>
          <p14:tracePt t="42034" x="6302375" y="4511675"/>
          <p14:tracePt t="42144" x="6316663" y="4511675"/>
          <p14:tracePt t="42151" x="6332538" y="4511675"/>
          <p14:tracePt t="42159" x="6354763" y="4525963"/>
          <p14:tracePt t="42168" x="6384925" y="4533900"/>
          <p14:tracePt t="42185" x="6523038" y="4533900"/>
          <p14:tracePt t="42201" x="6773863" y="4533900"/>
          <p14:tracePt t="42218" x="7146925" y="4533900"/>
          <p14:tracePt t="42235" x="7604125" y="4533900"/>
          <p14:tracePt t="42251" x="8077200" y="4533900"/>
          <p14:tracePt t="42268" x="8412163" y="4533900"/>
          <p14:tracePt t="42285" x="8602663" y="4533900"/>
          <p14:tracePt t="42301" x="8648700" y="4533900"/>
          <p14:tracePt t="42663" x="8618538" y="4533900"/>
          <p14:tracePt t="42671" x="8534400" y="4572000"/>
          <p14:tracePt t="42678" x="8442325" y="4610100"/>
          <p14:tracePt t="42686" x="8289925" y="4664075"/>
          <p14:tracePt t="42701" x="8099425" y="4740275"/>
          <p14:tracePt t="42718" x="7581900" y="4884738"/>
          <p14:tracePt t="42734" x="6842125" y="5013325"/>
          <p14:tracePt t="42751" x="6545263" y="5013325"/>
          <p14:tracePt t="42768" x="6384925" y="5013325"/>
          <p14:tracePt t="42784" x="6324600" y="5013325"/>
          <p14:tracePt t="42839" x="6316663" y="5013325"/>
          <p14:tracePt t="42879" x="6316663" y="5006975"/>
          <p14:tracePt t="42911" x="6316663" y="4999038"/>
          <p14:tracePt t="42951" x="6308725" y="4999038"/>
          <p14:tracePt t="42959" x="6308725" y="4991100"/>
          <p14:tracePt t="42991" x="6302375" y="4991100"/>
          <p14:tracePt t="43063" x="6302375" y="4983163"/>
          <p14:tracePt t="43079" x="6302375" y="4975225"/>
          <p14:tracePt t="43087" x="6308725" y="4968875"/>
          <p14:tracePt t="43095" x="6316663" y="4960938"/>
          <p14:tracePt t="43103" x="6340475" y="4953000"/>
          <p14:tracePt t="43118" x="6362700" y="4953000"/>
          <p14:tracePt t="43135" x="6537325" y="4945063"/>
          <p14:tracePt t="43153" x="6751638" y="4945063"/>
          <p14:tracePt t="43168" x="7070725" y="4945063"/>
          <p14:tracePt t="43185" x="7421563" y="4945063"/>
          <p14:tracePt t="43202" x="7718425" y="4945063"/>
          <p14:tracePt t="43218" x="7916863" y="4945063"/>
          <p14:tracePt t="43235" x="8039100" y="4945063"/>
          <p14:tracePt t="43252" x="8093075" y="4945063"/>
          <p14:tracePt t="43268" x="8123238" y="4945063"/>
          <p14:tracePt t="43285" x="8137525" y="4930775"/>
          <p14:tracePt t="43303" x="8145463" y="4930775"/>
          <p14:tracePt t="43318" x="8169275" y="4922838"/>
          <p14:tracePt t="43335" x="8251825" y="4899025"/>
          <p14:tracePt t="43352" x="8305800" y="4892675"/>
          <p14:tracePt t="43369" x="8359775" y="4892675"/>
          <p14:tracePt t="43385" x="8389938" y="4892675"/>
          <p14:tracePt t="43402" x="8397875" y="4892675"/>
          <p14:tracePt t="43418" x="8404225" y="4892675"/>
          <p14:tracePt t="43435" x="8420100" y="4892675"/>
          <p14:tracePt t="43919" x="8412163" y="4892675"/>
          <p14:tracePt t="43927" x="8397875" y="4892675"/>
          <p14:tracePt t="43936" x="8351838" y="4884738"/>
          <p14:tracePt t="43952" x="8175625" y="4884738"/>
          <p14:tracePt t="43968" x="7864475" y="4953000"/>
          <p14:tracePt t="43985" x="7459663" y="5037138"/>
          <p14:tracePt t="44002" x="7124700" y="5135563"/>
          <p14:tracePt t="44018" x="6942138" y="5189538"/>
          <p14:tracePt t="44035" x="6896100" y="5211763"/>
          <p14:tracePt t="44095" x="6880225" y="5211763"/>
          <p14:tracePt t="44104" x="6858000" y="5219700"/>
          <p14:tracePt t="44111" x="6804025" y="5241925"/>
          <p14:tracePt t="44119" x="6759575" y="5257800"/>
          <p14:tracePt t="44135" x="6689725" y="5280025"/>
          <p14:tracePt t="44152" x="6667500" y="5287963"/>
          <p14:tracePt t="44169" x="6651625" y="5287963"/>
          <p14:tracePt t="44288" x="6645275" y="5287963"/>
          <p14:tracePt t="44295" x="6637338" y="5287963"/>
          <p14:tracePt t="44391" x="6645275" y="5287963"/>
          <p14:tracePt t="44399" x="6683375" y="5287963"/>
          <p14:tracePt t="44407" x="6743700" y="5287963"/>
          <p14:tracePt t="44419" x="6797675" y="5287963"/>
          <p14:tracePt t="44435" x="6964363" y="5265738"/>
          <p14:tracePt t="44452" x="7154863" y="5265738"/>
          <p14:tracePt t="44469" x="7353300" y="5265738"/>
          <p14:tracePt t="44485" x="7497763" y="5265738"/>
          <p14:tracePt t="44488" x="7559675" y="5265738"/>
          <p14:tracePt t="44502" x="7612063" y="5265738"/>
          <p14:tracePt t="44519" x="7712075" y="5265738"/>
          <p14:tracePt t="44535" x="7772400" y="5265738"/>
          <p14:tracePt t="44552" x="7840663" y="5249863"/>
          <p14:tracePt t="44570" x="7932738" y="5249863"/>
          <p14:tracePt t="44585" x="8031163" y="5241925"/>
          <p14:tracePt t="44602" x="8123238" y="5235575"/>
          <p14:tracePt t="44619" x="8161338" y="5235575"/>
          <p14:tracePt t="44635" x="8175625" y="5235575"/>
          <p14:tracePt t="44831" x="8191500" y="5235575"/>
          <p14:tracePt t="44951" x="8175625" y="5235575"/>
          <p14:tracePt t="44959" x="8123238" y="5241925"/>
          <p14:tracePt t="44969" x="8069263" y="5265738"/>
          <p14:tracePt t="44985" x="7908925" y="5326063"/>
          <p14:tracePt t="45002" x="7666038" y="5394325"/>
          <p14:tracePt t="45019" x="7391400" y="5448300"/>
          <p14:tracePt t="45036" x="7178675" y="5486400"/>
          <p14:tracePt t="45052" x="7070725" y="5486400"/>
          <p14:tracePt t="45071" x="6942138" y="5502275"/>
          <p14:tracePt t="45086" x="6911975" y="5502275"/>
          <p14:tracePt t="45102" x="6850063" y="5516563"/>
          <p14:tracePt t="45119" x="6743700" y="5524500"/>
          <p14:tracePt t="45136" x="6683375" y="5524500"/>
          <p14:tracePt t="45153" x="6645275" y="5524500"/>
          <p14:tracePt t="45169" x="6613525" y="5532438"/>
          <p14:tracePt t="45186" x="6599238" y="5540375"/>
          <p14:tracePt t="45202" x="6591300" y="5540375"/>
          <p14:tracePt t="45219" x="6561138" y="5546725"/>
          <p14:tracePt t="45236" x="6537325" y="5554663"/>
          <p14:tracePt t="45252" x="6523038" y="5554663"/>
          <p14:tracePt t="45269" x="6515100" y="5554663"/>
          <p14:tracePt t="45286" x="6499225" y="5554663"/>
          <p14:tracePt t="45319" x="6477000" y="5554663"/>
          <p14:tracePt t="45336" x="6461125" y="5554663"/>
          <p14:tracePt t="45352" x="6446838" y="5554663"/>
          <p14:tracePt t="45369" x="6430963" y="5554663"/>
          <p14:tracePt t="45519" x="6446838" y="5554663"/>
          <p14:tracePt t="45527" x="6484938" y="5562600"/>
          <p14:tracePt t="45536" x="6569075" y="5562600"/>
          <p14:tracePt t="45552" x="6743700" y="5562600"/>
          <p14:tracePt t="45570" x="6980238" y="5562600"/>
          <p14:tracePt t="45586" x="7216775" y="5562600"/>
          <p14:tracePt t="45602" x="7437438" y="5562600"/>
          <p14:tracePt t="45619" x="7635875" y="5562600"/>
          <p14:tracePt t="45636" x="7764463" y="5562600"/>
          <p14:tracePt t="45652" x="7856538" y="5562600"/>
          <p14:tracePt t="45669" x="7886700" y="5562600"/>
          <p14:tracePt t="45751" x="7902575" y="5562600"/>
          <p14:tracePt t="45759" x="7908925" y="5562600"/>
          <p14:tracePt t="45769" x="7932738" y="5562600"/>
          <p14:tracePt t="45786" x="7970838" y="5562600"/>
          <p14:tracePt t="45803" x="8016875" y="5562600"/>
          <p14:tracePt t="45819" x="8061325" y="5570538"/>
          <p14:tracePt t="45836" x="8123238" y="5578475"/>
          <p14:tracePt t="45853" x="8153400" y="5584825"/>
          <p14:tracePt t="46535" x="8145463" y="5584825"/>
          <p14:tracePt t="46545" x="8115300" y="5584825"/>
          <p14:tracePt t="46553" x="8069263" y="5584825"/>
          <p14:tracePt t="46569" x="7954963" y="5578475"/>
          <p14:tracePt t="46586" x="7734300" y="5578475"/>
          <p14:tracePt t="46603" x="7475538" y="5592763"/>
          <p14:tracePt t="46619" x="7254875" y="5616575"/>
          <p14:tracePt t="46636" x="7064375" y="5616575"/>
          <p14:tracePt t="46653" x="6980238" y="5616575"/>
          <p14:tracePt t="46669" x="6942138" y="5616575"/>
          <p14:tracePt t="46686" x="6934200" y="5616575"/>
          <p14:tracePt t="46703" x="6926263" y="5616575"/>
          <p14:tracePt t="46719" x="6888163" y="5616575"/>
          <p14:tracePt t="46736" x="6858000" y="5616575"/>
          <p14:tracePt t="46753" x="6797675" y="5616575"/>
          <p14:tracePt t="46770" x="6759575" y="5616575"/>
          <p14:tracePt t="46786" x="6743700" y="5616575"/>
          <p14:tracePt t="46803" x="6713538" y="5616575"/>
          <p14:tracePt t="46819" x="6675438" y="5616575"/>
          <p14:tracePt t="46836" x="6613525" y="5616575"/>
          <p14:tracePt t="46853" x="6523038" y="5630863"/>
          <p14:tracePt t="46869" x="6461125" y="5630863"/>
          <p14:tracePt t="46886" x="6446838" y="5630863"/>
          <p14:tracePt t="47111" x="6438900" y="5630863"/>
          <p14:tracePt t="47303" x="6446838" y="5630863"/>
          <p14:tracePt t="47311" x="6537325" y="5630863"/>
          <p14:tracePt t="47320" x="6705600" y="5630863"/>
          <p14:tracePt t="47336" x="7124700" y="5622925"/>
          <p14:tracePt t="47353" x="7566025" y="5616575"/>
          <p14:tracePt t="47370" x="7902575" y="5616575"/>
          <p14:tracePt t="47386" x="8031163" y="5616575"/>
          <p14:tracePt t="47403" x="8047038" y="5600700"/>
          <p14:tracePt t="47527" x="8054975" y="5600700"/>
          <p14:tracePt t="48279" x="8061325" y="5570538"/>
          <p14:tracePt t="48287" x="8061325" y="5372100"/>
          <p14:tracePt t="48295" x="8061325" y="5241925"/>
          <p14:tracePt t="48304" x="8061325" y="5165725"/>
          <p14:tracePt t="48320" x="8061325" y="5075238"/>
          <p14:tracePt t="48337" x="8069263" y="4937125"/>
          <p14:tracePt t="48353" x="8069263" y="4854575"/>
          <p14:tracePt t="48370" x="8069263" y="4800600"/>
          <p14:tracePt t="48388" x="8054975" y="4708525"/>
          <p14:tracePt t="48403" x="8039100" y="4632325"/>
          <p14:tracePt t="48420" x="8039100" y="4602163"/>
          <p14:tracePt t="48437" x="8031163" y="4572000"/>
          <p14:tracePt t="48453" x="8031163" y="4556125"/>
          <p14:tracePt t="48470" x="8031163" y="4541838"/>
          <p14:tracePt t="48487" x="8031163" y="4495800"/>
          <p14:tracePt t="48503" x="8031163" y="4473575"/>
          <p14:tracePt t="48520" x="8031163" y="4449763"/>
          <p14:tracePt t="48537" x="8031163" y="4419600"/>
          <p14:tracePt t="48554" x="8031163" y="4373563"/>
          <p14:tracePt t="48570" x="8039100" y="4359275"/>
          <p14:tracePt t="48587" x="8061325" y="4305300"/>
          <p14:tracePt t="48603" x="8085138" y="4237038"/>
          <p14:tracePt t="48620" x="8093075" y="4198938"/>
          <p14:tracePt t="48637" x="8115300" y="4144963"/>
          <p14:tracePt t="48654" x="8123238" y="4114800"/>
          <p14:tracePt t="48880" x="8107363" y="4152900"/>
          <p14:tracePt t="48887" x="8099425" y="4206875"/>
          <p14:tracePt t="48895" x="8077200" y="4267200"/>
          <p14:tracePt t="48904" x="8077200" y="4335463"/>
          <p14:tracePt t="48920" x="8061325" y="4487863"/>
          <p14:tracePt t="48937" x="8061325" y="4670425"/>
          <p14:tracePt t="48954" x="8061325" y="4846638"/>
          <p14:tracePt t="48970" x="8061325" y="5006975"/>
          <p14:tracePt t="48987" x="8061325" y="5127625"/>
          <p14:tracePt t="49004" x="8061325" y="5235575"/>
          <p14:tracePt t="49008" x="8061325" y="5257800"/>
          <p14:tracePt t="49020" x="8061325" y="5280025"/>
          <p14:tracePt t="49037" x="8061325" y="5287963"/>
          <p14:tracePt t="49054" x="8061325" y="5372100"/>
          <p14:tracePt t="49070" x="8061325" y="5426075"/>
          <p14:tracePt t="49088" x="8061325" y="5600700"/>
          <p14:tracePt t="49104" x="8061325" y="5722938"/>
          <p14:tracePt t="49121" x="8061325" y="5829300"/>
          <p14:tracePt t="49137" x="8061325" y="5927725"/>
          <p14:tracePt t="49154" x="8061325" y="5981700"/>
          <p14:tracePt t="49170" x="8069263" y="5997575"/>
          <p14:tracePt t="49407" x="8069263" y="5959475"/>
          <p14:tracePt t="49415" x="8069263" y="5921375"/>
          <p14:tracePt t="49423" x="8069263" y="5897563"/>
          <p14:tracePt t="49437" x="8069263" y="5875338"/>
          <p14:tracePt t="49454" x="8069263" y="5707063"/>
          <p14:tracePt t="49470" x="8069263" y="5562600"/>
          <p14:tracePt t="49487" x="8085138" y="5410200"/>
          <p14:tracePt t="49504" x="8131175" y="5235575"/>
          <p14:tracePt t="49521" x="8175625" y="5059363"/>
          <p14:tracePt t="49537" x="8221663" y="4922838"/>
          <p14:tracePt t="49554" x="8245475" y="4800600"/>
          <p14:tracePt t="49571" x="8259763" y="4694238"/>
          <p14:tracePt t="49588" x="8275638" y="4594225"/>
          <p14:tracePt t="49604" x="8283575" y="4525963"/>
          <p14:tracePt t="49621" x="8289925" y="4457700"/>
          <p14:tracePt t="49637" x="8289925" y="4441825"/>
          <p14:tracePt t="49919" x="8289925" y="4435475"/>
          <p14:tracePt t="49927" x="8289925" y="4381500"/>
          <p14:tracePt t="49937" x="8289925" y="4289425"/>
          <p14:tracePt t="49954" x="8289925" y="4213225"/>
          <p14:tracePt t="49971" x="8289925" y="4191000"/>
          <p14:tracePt t="49987" x="8289925" y="4130675"/>
          <p14:tracePt t="50004" x="8289925" y="4114800"/>
          <p14:tracePt t="50021" x="8289925" y="4098925"/>
          <p14:tracePt t="50037" x="8283575" y="4060825"/>
          <p14:tracePt t="50303" x="8283575" y="4054475"/>
          <p14:tracePt t="50319" x="8275638" y="4038600"/>
          <p14:tracePt t="50351" x="8275638" y="4030663"/>
          <p14:tracePt t="50655" x="8267700" y="4098925"/>
          <p14:tracePt t="50663" x="8267700" y="4175125"/>
          <p14:tracePt t="50672" x="8267700" y="4267200"/>
          <p14:tracePt t="50688" x="8267700" y="4465638"/>
          <p14:tracePt t="50704" x="8267700" y="4678363"/>
          <p14:tracePt t="50721" x="8267700" y="4876800"/>
          <p14:tracePt t="50738" x="8267700" y="4999038"/>
          <p14:tracePt t="50754" x="8267700" y="5075238"/>
          <p14:tracePt t="50771" x="8267700" y="5121275"/>
          <p14:tracePt t="50788" x="8267700" y="5127625"/>
          <p14:tracePt t="50804" x="8267700" y="5135563"/>
          <p14:tracePt t="51039" x="8251825" y="5097463"/>
          <p14:tracePt t="51047" x="8245475" y="5059363"/>
          <p14:tracePt t="51056" x="8245475" y="5013325"/>
          <p14:tracePt t="51071" x="8237538" y="4930775"/>
          <p14:tracePt t="51088" x="8213725" y="4830763"/>
          <p14:tracePt t="51104" x="8207375" y="4702175"/>
          <p14:tracePt t="51121" x="8207375" y="4549775"/>
          <p14:tracePt t="51138" x="8207375" y="4411663"/>
          <p14:tracePt t="51154" x="8207375" y="4343400"/>
          <p14:tracePt t="51171" x="8207375" y="4289425"/>
          <p14:tracePt t="51188" x="8207375" y="4237038"/>
          <p14:tracePt t="51204" x="8207375" y="4221163"/>
          <p14:tracePt t="51221" x="8207375" y="4198938"/>
          <p14:tracePt t="51376" x="8207375" y="4183063"/>
          <p14:tracePt t="51383" x="8207375" y="4175125"/>
          <p14:tracePt t="51391" x="8207375" y="4168775"/>
          <p14:tracePt t="51405" x="8207375" y="4160838"/>
          <p14:tracePt t="51421" x="8207375" y="4144963"/>
          <p14:tracePt t="52007" x="8207375" y="4137025"/>
          <p14:tracePt t="52064" x="8207375" y="4122738"/>
          <p14:tracePt t="52071" x="8207375" y="4098925"/>
          <p14:tracePt t="52080" x="8207375" y="4084638"/>
          <p14:tracePt t="52095" x="8207375" y="4076700"/>
          <p14:tracePt t="52105" x="8207375" y="4046538"/>
          <p14:tracePt t="52121" x="8207375" y="3946525"/>
          <p14:tracePt t="52138" x="8207375" y="3870325"/>
          <p14:tracePt t="52155" x="8207375" y="3802063"/>
          <p14:tracePt t="52172" x="8207375" y="3717925"/>
          <p14:tracePt t="52189" x="8207375" y="3649663"/>
          <p14:tracePt t="52205" x="8221663" y="3573463"/>
          <p14:tracePt t="52222" x="8221663" y="3521075"/>
          <p14:tracePt t="52238" x="8245475" y="3436938"/>
          <p14:tracePt t="52255" x="8251825" y="3330575"/>
          <p14:tracePt t="52272" x="8275638" y="3268663"/>
          <p14:tracePt t="52288" x="8275638" y="3254375"/>
          <p14:tracePt t="52519" x="8267700" y="3238500"/>
          <p14:tracePt t="52527" x="8207375" y="3216275"/>
          <p14:tracePt t="52538" x="8077200" y="3162300"/>
          <p14:tracePt t="52555" x="7627938" y="2879725"/>
          <p14:tracePt t="52572" x="7192963" y="2674938"/>
          <p14:tracePt t="52588" x="6956425" y="2552700"/>
          <p14:tracePt t="52605" x="6865938" y="2484438"/>
          <p14:tracePt t="52622" x="6842125" y="2468563"/>
          <p14:tracePt t="52656" x="6842125" y="2460625"/>
          <p14:tracePt t="52672" x="6842125" y="2446338"/>
          <p14:tracePt t="52689" x="6827838" y="2384425"/>
          <p14:tracePt t="52705" x="6804025" y="2339975"/>
          <p14:tracePt t="52722" x="6789738" y="2316163"/>
          <p14:tracePt t="52738" x="6781800" y="2301875"/>
          <p14:tracePt t="52755" x="6781800" y="2286000"/>
          <p14:tracePt t="52772" x="6765925" y="2255838"/>
          <p14:tracePt t="52788" x="6743700" y="2217738"/>
          <p14:tracePt t="52805" x="6735763" y="2201863"/>
          <p14:tracePt t="52863" x="6735763" y="2255838"/>
          <p14:tracePt t="52871" x="6751638" y="2408238"/>
          <p14:tracePt t="52879" x="6819900" y="2636838"/>
          <p14:tracePt t="52888" x="6880225" y="2903538"/>
          <p14:tracePt t="52905" x="6994525" y="3573463"/>
          <p14:tracePt t="52922" x="7108825" y="4175125"/>
          <p14:tracePt t="52938" x="7269163" y="4694238"/>
          <p14:tracePt t="52955" x="7429500" y="5121275"/>
          <p14:tracePt t="52972" x="7543800" y="5464175"/>
          <p14:tracePt t="52988" x="7589838" y="5676900"/>
          <p14:tracePt t="53005" x="7627938" y="5813425"/>
          <p14:tracePt t="53009" x="7642225" y="5837238"/>
          <p14:tracePt t="53022" x="7650163" y="5845175"/>
          <p14:tracePt t="53215" x="7673975" y="5837238"/>
          <p14:tracePt t="53223" x="7688263" y="5783263"/>
          <p14:tracePt t="53231" x="7718425" y="5715000"/>
          <p14:tracePt t="53240" x="7726363" y="5676900"/>
          <p14:tracePt t="53255" x="7734300" y="5546725"/>
          <p14:tracePt t="53272" x="7750175" y="5418138"/>
          <p14:tracePt t="53289" x="7704138" y="5257800"/>
          <p14:tracePt t="53306" x="7612063" y="5127625"/>
          <p14:tracePt t="53322" x="7483475" y="4968875"/>
          <p14:tracePt t="53339" x="7375525" y="4884738"/>
          <p14:tracePt t="53355" x="7361238" y="4876800"/>
          <p14:tracePt t="53392" x="7353300" y="4876800"/>
          <p14:tracePt t="53405" x="7353300" y="4884738"/>
          <p14:tracePt t="53422" x="7391400" y="4906963"/>
          <p14:tracePt t="53439" x="7413625" y="4975225"/>
          <p14:tracePt t="53455" x="7429500" y="5037138"/>
          <p14:tracePt t="53472" x="7429500" y="5089525"/>
          <p14:tracePt t="53489" x="7437438" y="5113338"/>
          <p14:tracePt t="53506" x="7437438" y="5121275"/>
          <p14:tracePt t="53559" x="7437438" y="5127625"/>
          <p14:tracePt t="53567" x="7383463" y="5135563"/>
          <p14:tracePt t="53575" x="7331075" y="5151438"/>
          <p14:tracePt t="53589" x="7254875" y="5151438"/>
          <p14:tracePt t="53607" x="6926263" y="5151438"/>
          <p14:tracePt t="53622" x="6759575" y="5165725"/>
          <p14:tracePt t="53639" x="6423025" y="5219700"/>
          <p14:tracePt t="53655" x="6302375" y="5287963"/>
          <p14:tracePt t="53672" x="6264275" y="5326063"/>
          <p14:tracePt t="53689" x="6264275" y="5349875"/>
          <p14:tracePt t="53722" x="6270625" y="5364163"/>
          <p14:tracePt t="53739" x="6308725" y="5364163"/>
          <p14:tracePt t="53755" x="6454775" y="5303838"/>
          <p14:tracePt t="53772" x="6683375" y="4999038"/>
          <p14:tracePt t="53789" x="6819900" y="4694238"/>
          <p14:tracePt t="53805" x="6911975" y="4283075"/>
          <p14:tracePt t="53822" x="6926263" y="3946525"/>
          <p14:tracePt t="53839" x="6811963" y="3565525"/>
          <p14:tracePt t="53855" x="6645275" y="3375025"/>
          <p14:tracePt t="53872" x="6408738" y="3254375"/>
          <p14:tracePt t="53889" x="6188075" y="3184525"/>
          <p14:tracePt t="53906" x="6080125" y="3178175"/>
          <p14:tracePt t="53923" x="6073775" y="3162300"/>
          <p14:tracePt t="53939" x="6073775" y="3170238"/>
          <p14:tracePt t="53956" x="6134100" y="3260725"/>
          <p14:tracePt t="53972" x="6248400" y="3314700"/>
          <p14:tracePt t="53989" x="6370638" y="3330575"/>
          <p14:tracePt t="54005" x="6507163" y="3330575"/>
          <p14:tracePt t="54022" x="6599238" y="3292475"/>
          <p14:tracePt t="54026" x="6629400" y="3254375"/>
          <p14:tracePt t="54039" x="6629400" y="3184525"/>
          <p14:tracePt t="54056" x="6621463" y="3108325"/>
          <p14:tracePt t="54072" x="6553200" y="3048000"/>
          <p14:tracePt t="54089" x="6461125" y="2987675"/>
          <p14:tracePt t="54106" x="6378575" y="2955925"/>
          <p14:tracePt t="54122" x="6346825" y="2955925"/>
          <p14:tracePt t="54175" x="6378575" y="2963863"/>
          <p14:tracePt t="54183" x="6438900" y="2987675"/>
          <p14:tracePt t="54191" x="6469063" y="2994025"/>
          <p14:tracePt t="54206" x="6523038" y="2994025"/>
          <p14:tracePt t="54241" x="6537325" y="2987675"/>
          <p14:tracePt t="54256" x="6545263" y="2933700"/>
          <p14:tracePt t="54272" x="6537325" y="2887663"/>
          <p14:tracePt t="54289" x="6492875" y="2827338"/>
          <p14:tracePt t="54307" x="6430963" y="2781300"/>
          <p14:tracePt t="54322" x="6340475" y="2743200"/>
          <p14:tracePt t="54339" x="6270625" y="2727325"/>
          <p14:tracePt t="54356" x="6226175" y="2720975"/>
          <p14:tracePt t="54372" x="6149975" y="2720975"/>
          <p14:tracePt t="54389" x="6027738" y="2743200"/>
          <p14:tracePt t="54406" x="6019800" y="2789238"/>
          <p14:tracePt t="54422" x="6065838" y="2841625"/>
          <p14:tracePt t="54439" x="6278563" y="2887663"/>
          <p14:tracePt t="54456" x="6561138" y="2903538"/>
          <p14:tracePt t="54472" x="6880225" y="2857500"/>
          <p14:tracePt t="54489" x="6972300" y="2819400"/>
          <p14:tracePt t="54506" x="6980238" y="2811463"/>
          <p14:tracePt t="54522" x="6980238" y="2797175"/>
          <p14:tracePt t="54539" x="6904038" y="2751138"/>
          <p14:tracePt t="54556" x="6797675" y="2735263"/>
          <p14:tracePt t="54572" x="6689725" y="2720975"/>
          <p14:tracePt t="54589" x="6408738" y="2751138"/>
          <p14:tracePt t="54606" x="6264275" y="2819400"/>
          <p14:tracePt t="54639" x="6264275" y="2879725"/>
          <p14:tracePt t="54672" x="6308725" y="2879725"/>
          <p14:tracePt t="54689" x="6438900" y="2857500"/>
          <p14:tracePt t="54706" x="6477000" y="2827338"/>
          <p14:tracePt t="54722" x="6492875" y="2789238"/>
          <p14:tracePt t="54756" x="6484938" y="2781300"/>
          <p14:tracePt t="54772" x="6400800" y="2773363"/>
          <p14:tracePt t="54789" x="6278563" y="2765425"/>
          <p14:tracePt t="54807" x="5965825" y="2819400"/>
          <p14:tracePt t="54822" x="5851525" y="2879725"/>
          <p14:tracePt t="54839" x="5821363" y="2903538"/>
          <p14:tracePt t="54856" x="5821363" y="2925763"/>
          <p14:tracePt t="54873" x="5889625" y="2955925"/>
          <p14:tracePt t="54889" x="6035675" y="2994025"/>
          <p14:tracePt t="54906" x="6164263" y="3009900"/>
          <p14:tracePt t="54923" x="6286500" y="3009900"/>
          <p14:tracePt t="61719" x="6226175" y="2994025"/>
          <p14:tracePt t="61727" x="6134100" y="2979738"/>
          <p14:tracePt t="61735" x="6035675" y="2963863"/>
          <p14:tracePt t="61743" x="5921375" y="2963863"/>
          <p14:tracePt t="61758" x="5775325" y="3032125"/>
          <p14:tracePt t="61775" x="5159375" y="3352800"/>
          <p14:tracePt t="61792" x="4770438" y="3527425"/>
          <p14:tracePt t="61808" x="4549775" y="3611563"/>
          <p14:tracePt t="61825" x="4457700" y="3627438"/>
          <p14:tracePt t="61842" x="4441825" y="3635375"/>
          <p14:tracePt t="64937" x="4465638" y="3527425"/>
          <p14:tracePt t="64943" x="4556125" y="3216275"/>
          <p14:tracePt t="64951" x="4656138" y="2887663"/>
          <p14:tracePt t="64960" x="4724400" y="2620963"/>
          <p14:tracePt t="64976" x="4762500" y="2454275"/>
          <p14:tracePt t="64993" x="4770438" y="2362200"/>
          <p14:tracePt t="65009" x="4770438" y="2239963"/>
          <p14:tracePt t="65026" x="4770438" y="2111375"/>
          <p14:tracePt t="65043" x="4770438" y="2057400"/>
          <p14:tracePt t="65059" x="4770438" y="2035175"/>
          <p14:tracePt t="65076" x="4770438" y="2027238"/>
          <p14:tracePt t="65247" x="4778375" y="2027238"/>
          <p14:tracePt t="65255" x="4784725" y="2027238"/>
          <p14:tracePt t="65263" x="4792663" y="2035175"/>
          <p14:tracePt t="65276" x="4800600" y="2087563"/>
          <p14:tracePt t="65293" x="4868863" y="2270125"/>
          <p14:tracePt t="65310" x="4953000" y="2492375"/>
          <p14:tracePt t="65326" x="4991100" y="2552700"/>
          <p14:tracePt t="65343" x="5045075" y="2620963"/>
          <p14:tracePt t="65360" x="5051425" y="2620963"/>
          <p14:tracePt t="65599" x="5059363" y="2628900"/>
          <p14:tracePt t="65607" x="5089525" y="2667000"/>
          <p14:tracePt t="65615" x="5127625" y="2735263"/>
          <p14:tracePt t="65626" x="5143500" y="2773363"/>
          <p14:tracePt t="65644" x="5165725" y="2841625"/>
          <p14:tracePt t="65660" x="5181600" y="2873375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77860" y="499778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9030" y="1510221"/>
                <a:ext cx="10088880" cy="7641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2-  Sample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Variance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𝑆</m:t>
                        </m:r>
                      </m:e>
                      <m:sup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US" sz="2800" i="1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800" b="0" i="1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</m:acc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nary>
                      </m:num>
                      <m:den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1</m:t>
                        </m:r>
                      </m:den>
                    </m:f>
                    <m:r>
                      <a:rPr lang="en-US" sz="2800" b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30" y="1510221"/>
                <a:ext cx="10088880" cy="764184"/>
              </a:xfrm>
              <a:prstGeom prst="rect">
                <a:avLst/>
              </a:prstGeom>
              <a:blipFill>
                <a:blip r:embed="rId5"/>
                <a:stretch>
                  <a:fillRect b="-88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1106309" y="684972"/>
            <a:ext cx="108081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1- Range = Max – Min =  20- 3 = 17 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/>
          <a:srcRect l="29835" t="25892" r="30012" b="45660"/>
          <a:stretch/>
        </p:blipFill>
        <p:spPr>
          <a:xfrm>
            <a:off x="1359856" y="2308241"/>
            <a:ext cx="8230755" cy="328015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448095" y="5622230"/>
                <a:ext cx="8503920" cy="8613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3- Sample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Standard deviation = S </a:t>
                </a:r>
                <a14:m>
                  <m:oMath xmlns:m="http://schemas.openxmlformats.org/officeDocument/2006/math">
                    <m:r>
                      <a:rPr lang="en-US" sz="2400" b="0" i="1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sSup>
                                  <m:sSupPr>
                                    <m:ctrlP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acc>
                                      <m:accPr>
                                        <m:chr m:val="̅"/>
                                        <m:ctrlPr>
                                          <a:rPr lang="en-US" sz="24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US" sz="2400" b="0" i="1">
                                            <a:latin typeface="Cambria Math" panose="02040503050406030204" pitchFamily="18" charset="0"/>
                                          </a:rPr>
                                          <m:t>𝑋</m:t>
                                        </m:r>
                                      </m:e>
                                    </m:acc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)</m:t>
                                    </m:r>
                                  </m:e>
                                  <m:sup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e>
                            </m:nary>
                          </m:num>
                          <m:den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den>
                        </m:f>
                        <m:r>
                          <a:rPr lang="en-US" sz="2400" b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rad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166</m:t>
                            </m:r>
                          </m:num>
                          <m:den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den>
                        </m:f>
                        <m:r>
                          <a:rPr lang="en-US" sz="240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rad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6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44</m:t>
                    </m:r>
                  </m:oMath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8095" y="5622230"/>
                <a:ext cx="8503920" cy="861390"/>
              </a:xfrm>
              <a:prstGeom prst="rect">
                <a:avLst/>
              </a:prstGeom>
              <a:blipFill>
                <a:blip r:embed="rId7"/>
                <a:stretch>
                  <a:fillRect l="-11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11"/>
          <p:cNvSpPr/>
          <p:nvPr/>
        </p:nvSpPr>
        <p:spPr>
          <a:xfrm>
            <a:off x="7292621" y="4925924"/>
            <a:ext cx="1828801" cy="361106"/>
          </a:xfrm>
          <a:prstGeom prst="ellipse">
            <a:avLst/>
          </a:prstGeom>
          <a:noFill/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545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303"/>
    </mc:Choice>
    <mc:Fallback xmlns="">
      <p:transition advTm="5730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61" x="5181600" y="2879725"/>
          <p14:tracePt t="567" x="5181600" y="2925763"/>
          <p14:tracePt t="575" x="5311775" y="3116263"/>
          <p14:tracePt t="591" x="5654675" y="3611563"/>
          <p14:tracePt t="606" x="5799138" y="3825875"/>
          <p14:tracePt t="623" x="6308725" y="4427538"/>
          <p14:tracePt t="640" x="6675438" y="4708525"/>
          <p14:tracePt t="656" x="7040563" y="4945063"/>
          <p14:tracePt t="673" x="7299325" y="5083175"/>
          <p14:tracePt t="691" x="7429500" y="5165725"/>
          <p14:tracePt t="706" x="7451725" y="5181600"/>
          <p14:tracePt t="791" x="7451725" y="5189538"/>
          <p14:tracePt t="808" x="7445375" y="5189538"/>
          <p14:tracePt t="815" x="7429500" y="5189538"/>
          <p14:tracePt t="824" x="7399338" y="5189538"/>
          <p14:tracePt t="840" x="7285038" y="5189538"/>
          <p14:tracePt t="857" x="7154863" y="5249863"/>
          <p14:tracePt t="873" x="6980238" y="5387975"/>
          <p14:tracePt t="890" x="6811963" y="5554663"/>
          <p14:tracePt t="907" x="6667500" y="5730875"/>
          <p14:tracePt t="923" x="6575425" y="5883275"/>
          <p14:tracePt t="940" x="6515100" y="5989638"/>
          <p14:tracePt t="957" x="6469063" y="6065838"/>
          <p14:tracePt t="973" x="6408738" y="6126163"/>
          <p14:tracePt t="990" x="6332538" y="6180138"/>
          <p14:tracePt t="1007" x="6226175" y="6202363"/>
          <p14:tracePt t="1023" x="6103938" y="6210300"/>
          <p14:tracePt t="1040" x="6049963" y="6210300"/>
          <p14:tracePt t="1057" x="5997575" y="6210300"/>
          <p14:tracePt t="1075" x="5943600" y="6194425"/>
          <p14:tracePt t="1090" x="5897563" y="6156325"/>
          <p14:tracePt t="1107" x="5897563" y="6142038"/>
          <p14:tracePt t="1123" x="5897563" y="6111875"/>
          <p14:tracePt t="1140" x="5897563" y="6073775"/>
          <p14:tracePt t="1302" x="5897563" y="6080125"/>
          <p14:tracePt t="1318" x="5897563" y="6111875"/>
          <p14:tracePt t="1326" x="5897563" y="6126163"/>
          <p14:tracePt t="1342" x="5897563" y="6134100"/>
          <p14:tracePt t="1406" x="5921375" y="6103938"/>
          <p14:tracePt t="1414" x="5935663" y="6042025"/>
          <p14:tracePt t="1423" x="5965825" y="5959475"/>
          <p14:tracePt t="1440" x="5981700" y="5807075"/>
          <p14:tracePt t="1456" x="5981700" y="5630863"/>
          <p14:tracePt t="1473" x="5981700" y="5440363"/>
          <p14:tracePt t="1490" x="5913438" y="5189538"/>
          <p14:tracePt t="1506" x="5845175" y="4937125"/>
          <p14:tracePt t="1523" x="5722938" y="4541838"/>
          <p14:tracePt t="1540" x="5622925" y="4137025"/>
          <p14:tracePt t="1557" x="5554663" y="3771900"/>
          <p14:tracePt t="1575" x="5418138" y="2987675"/>
          <p14:tracePt t="1590" x="5380038" y="2765425"/>
          <p14:tracePt t="1607" x="5334000" y="2270125"/>
          <p14:tracePt t="1623" x="5334000" y="2049463"/>
          <p14:tracePt t="1640" x="5334000" y="1943100"/>
          <p14:tracePt t="1657" x="5334000" y="1912938"/>
          <p14:tracePt t="1690" x="5334000" y="1874838"/>
          <p14:tracePt t="1707" x="5326063" y="1844675"/>
          <p14:tracePt t="2215" x="5341938" y="1844675"/>
          <p14:tracePt t="2223" x="5349875" y="1844675"/>
          <p14:tracePt t="2231" x="5372100" y="1844675"/>
          <p14:tracePt t="2240" x="5418138" y="1844675"/>
          <p14:tracePt t="2257" x="5508625" y="1828800"/>
          <p14:tracePt t="2275" x="5540375" y="1820863"/>
          <p14:tracePt t="2290" x="5570538" y="1806575"/>
          <p14:tracePt t="2307" x="5578475" y="1798638"/>
          <p14:tracePt t="2375" x="5592763" y="1798638"/>
          <p14:tracePt t="2384" x="5600700" y="1798638"/>
          <p14:tracePt t="2392" x="5608638" y="1798638"/>
          <p14:tracePt t="2407" x="5630863" y="1798638"/>
          <p14:tracePt t="2424" x="5661025" y="1806575"/>
          <p14:tracePt t="2440" x="5684838" y="1812925"/>
          <p14:tracePt t="2457" x="5730875" y="1858963"/>
          <p14:tracePt t="2474" x="5791200" y="1905000"/>
          <p14:tracePt t="2490" x="5813425" y="1927225"/>
          <p14:tracePt t="2507" x="5829300" y="1958975"/>
          <p14:tracePt t="2524" x="5845175" y="2019300"/>
          <p14:tracePt t="2540" x="5883275" y="2095500"/>
          <p14:tracePt t="2557" x="5921375" y="2163763"/>
          <p14:tracePt t="2574" x="5959475" y="2324100"/>
          <p14:tracePt t="2591" x="5997575" y="2460625"/>
          <p14:tracePt t="2607" x="6049963" y="2598738"/>
          <p14:tracePt t="2624" x="6096000" y="2735263"/>
          <p14:tracePt t="2641" x="6142038" y="2827338"/>
          <p14:tracePt t="2657" x="6180138" y="2917825"/>
          <p14:tracePt t="2675" x="6210300" y="2994025"/>
          <p14:tracePt t="2691" x="6278563" y="3108325"/>
          <p14:tracePt t="2707" x="6370638" y="3260725"/>
          <p14:tracePt t="2724" x="6492875" y="3444875"/>
          <p14:tracePt t="2741" x="6697663" y="3703638"/>
          <p14:tracePt t="2757" x="6980238" y="4030663"/>
          <p14:tracePt t="2774" x="7375525" y="4419600"/>
          <p14:tracePt t="2791" x="7878763" y="4854575"/>
          <p14:tracePt t="2807" x="8123238" y="5045075"/>
          <p14:tracePt t="2824" x="8366125" y="5189538"/>
          <p14:tracePt t="2841" x="8534400" y="5280025"/>
          <p14:tracePt t="2857" x="8678863" y="5326063"/>
          <p14:tracePt t="2874" x="8793163" y="5356225"/>
          <p14:tracePt t="2891" x="8877300" y="5356225"/>
          <p14:tracePt t="2907" x="8915400" y="5356225"/>
          <p14:tracePt t="2924" x="8945563" y="5356225"/>
          <p14:tracePt t="2941" x="8969375" y="5356225"/>
          <p14:tracePt t="2957" x="8975725" y="5349875"/>
          <p14:tracePt t="3095" x="8975725" y="5356225"/>
          <p14:tracePt t="3103" x="8975725" y="5372100"/>
          <p14:tracePt t="3111" x="8975725" y="5387975"/>
          <p14:tracePt t="3124" x="8969375" y="5387975"/>
          <p14:tracePt t="3141" x="8931275" y="5394325"/>
          <p14:tracePt t="3157" x="8877300" y="5394325"/>
          <p14:tracePt t="3175" x="8785225" y="5394325"/>
          <p14:tracePt t="3191" x="8740775" y="5380038"/>
          <p14:tracePt t="3207" x="8732838" y="5380038"/>
          <p14:tracePt t="3279" x="8724900" y="5356225"/>
          <p14:tracePt t="3287" x="8724900" y="5349875"/>
          <p14:tracePt t="3295" x="8716963" y="5334000"/>
          <p14:tracePt t="3307" x="8709025" y="5318125"/>
          <p14:tracePt t="3324" x="8686800" y="5287963"/>
          <p14:tracePt t="3341" x="8670925" y="5273675"/>
          <p14:tracePt t="3357" x="8656638" y="5273675"/>
          <p14:tracePt t="3464" x="8648700" y="5265738"/>
          <p14:tracePt t="5511" x="8626475" y="5265738"/>
          <p14:tracePt t="5519" x="8602663" y="5280025"/>
          <p14:tracePt t="5527" x="8588375" y="5280025"/>
          <p14:tracePt t="5542" x="8572500" y="5287963"/>
          <p14:tracePt t="5558" x="8534400" y="5303838"/>
          <p14:tracePt t="5575" x="8488363" y="5318125"/>
          <p14:tracePt t="5592" x="8488363" y="5326063"/>
          <p14:tracePt t="5609" x="8480425" y="5334000"/>
          <p14:tracePt t="5625" x="8474075" y="5334000"/>
          <p14:tracePt t="5673" x="8474075" y="5341938"/>
          <p14:tracePt t="5687" x="8474075" y="5349875"/>
          <p14:tracePt t="5719" x="8474075" y="5356225"/>
          <p14:tracePt t="6399" x="8466138" y="5356225"/>
          <p14:tracePt t="6497" x="8458200" y="5356225"/>
          <p14:tracePt t="6511" x="8450263" y="5356225"/>
          <p14:tracePt t="6519" x="8442325" y="5356225"/>
          <p14:tracePt t="6545" x="8435975" y="5356225"/>
          <p14:tracePt t="7143" x="8428038" y="5356225"/>
          <p14:tracePt t="7151" x="8420100" y="5356225"/>
          <p14:tracePt t="7207" x="8412163" y="5356225"/>
          <p14:tracePt t="7303" x="8404225" y="5356225"/>
          <p14:tracePt t="7327" x="8397875" y="5356225"/>
          <p14:tracePt t="7335" x="8389938" y="5356225"/>
          <p14:tracePt t="7344" x="8382000" y="5356225"/>
          <p14:tracePt t="7359" x="8359775" y="5356225"/>
          <p14:tracePt t="7376" x="8335963" y="5356225"/>
          <p14:tracePt t="7392" x="8305800" y="5356225"/>
          <p14:tracePt t="7409" x="8267700" y="5356225"/>
          <p14:tracePt t="7426" x="8245475" y="5356225"/>
          <p14:tracePt t="7442" x="8237538" y="5356225"/>
          <p14:tracePt t="7459" x="8229600" y="5356225"/>
          <p14:tracePt t="7493" x="8221663" y="5356225"/>
          <p14:tracePt t="7509" x="8221663" y="5364163"/>
          <p14:tracePt t="7526" x="8213725" y="5364163"/>
          <p14:tracePt t="7542" x="8199438" y="5364163"/>
          <p14:tracePt t="7767" x="8191500" y="5364163"/>
          <p14:tracePt t="8175" x="8183563" y="5364163"/>
          <p14:tracePt t="8207" x="8175625" y="5364163"/>
          <p14:tracePt t="8215" x="8169275" y="5364163"/>
          <p14:tracePt t="8226" x="8153400" y="5364163"/>
          <p14:tracePt t="8242" x="8131175" y="5364163"/>
          <p14:tracePt t="8259" x="8077200" y="5364163"/>
          <p14:tracePt t="8276" x="8031163" y="5349875"/>
          <p14:tracePt t="8293" x="7947025" y="5334000"/>
          <p14:tracePt t="8309" x="7810500" y="5295900"/>
          <p14:tracePt t="8326" x="7505700" y="5165725"/>
          <p14:tracePt t="8343" x="7192963" y="5021263"/>
          <p14:tracePt t="8359" x="6865938" y="4884738"/>
          <p14:tracePt t="8376" x="6613525" y="4746625"/>
          <p14:tracePt t="8393" x="6492875" y="4664075"/>
          <p14:tracePt t="8409" x="6446838" y="4610100"/>
          <p14:tracePt t="8426" x="6446838" y="4564063"/>
          <p14:tracePt t="8443" x="6446838" y="4465638"/>
          <p14:tracePt t="8459" x="6469063" y="4359275"/>
          <p14:tracePt t="8476" x="6484938" y="4313238"/>
          <p14:tracePt t="8493" x="6499225" y="4221163"/>
          <p14:tracePt t="8509" x="6507163" y="4152900"/>
          <p14:tracePt t="8526" x="6507163" y="4068763"/>
          <p14:tracePt t="8543" x="6507163" y="3992563"/>
          <p14:tracePt t="8559" x="6507163" y="3970338"/>
          <p14:tracePt t="8576" x="6507163" y="3962400"/>
          <p14:tracePt t="8594" x="6507163" y="3946525"/>
          <p14:tracePt t="8609" x="6499225" y="3932238"/>
          <p14:tracePt t="8626" x="6477000" y="3908425"/>
          <p14:tracePt t="8643" x="6438900" y="3894138"/>
          <p14:tracePt t="8659" x="6392863" y="3878263"/>
          <p14:tracePt t="8676" x="6354763" y="3856038"/>
          <p14:tracePt t="8693" x="6248400" y="3817938"/>
          <p14:tracePt t="8709" x="6019800" y="3733800"/>
          <p14:tracePt t="8726" x="5783263" y="3657600"/>
          <p14:tracePt t="8743" x="5394325" y="3497263"/>
          <p14:tracePt t="8759" x="5089525" y="3360738"/>
          <p14:tracePt t="8776" x="4762500" y="3216275"/>
          <p14:tracePt t="8793" x="4541838" y="3124200"/>
          <p14:tracePt t="8809" x="4427538" y="3063875"/>
          <p14:tracePt t="8826" x="4397375" y="3055938"/>
          <p14:tracePt t="12991" x="4389438" y="3048000"/>
          <p14:tracePt t="13007" x="4381500" y="3048000"/>
          <p14:tracePt t="13031" x="4365625" y="3055938"/>
          <p14:tracePt t="13039" x="4297363" y="3140075"/>
          <p14:tracePt t="13047" x="4198938" y="3260725"/>
          <p14:tracePt t="13061" x="4122738" y="3421063"/>
          <p14:tracePt t="13078" x="3970338" y="3886200"/>
          <p14:tracePt t="13094" x="3932238" y="4030663"/>
          <p14:tracePt t="13112" x="3848100" y="4495800"/>
          <p14:tracePt t="13128" x="3763963" y="4762500"/>
          <p14:tracePt t="13144" x="3695700" y="5037138"/>
          <p14:tracePt t="13161" x="3657600" y="5197475"/>
          <p14:tracePt t="13178" x="3619500" y="5287963"/>
          <p14:tracePt t="13255" x="3627438" y="5295900"/>
          <p14:tracePt t="13263" x="3703638" y="5295900"/>
          <p14:tracePt t="13271" x="3802063" y="5295900"/>
          <p14:tracePt t="13279" x="3984625" y="5249863"/>
          <p14:tracePt t="13294" x="4191000" y="5189538"/>
          <p14:tracePt t="13312" x="4648200" y="5105400"/>
          <p14:tracePt t="13328" x="4846638" y="5105400"/>
          <p14:tracePt t="13344" x="4991100" y="5159375"/>
          <p14:tracePt t="13361" x="5097463" y="5203825"/>
          <p14:tracePt t="13378" x="5219700" y="5280025"/>
          <p14:tracePt t="13394" x="5273675" y="5387975"/>
          <p14:tracePt t="13411" x="5341938" y="5554663"/>
          <p14:tracePt t="13428" x="5418138" y="5730875"/>
          <p14:tracePt t="13431" x="5464175" y="5821363"/>
          <p14:tracePt t="13444" x="5508625" y="5913438"/>
          <p14:tracePt t="13461" x="5638800" y="6073775"/>
          <p14:tracePt t="13478" x="5845175" y="6149975"/>
          <p14:tracePt t="13495" x="6065838" y="6156325"/>
          <p14:tracePt t="13511" x="6354763" y="6111875"/>
          <p14:tracePt t="13528" x="6645275" y="5997575"/>
          <p14:tracePt t="13545" x="6980238" y="5821363"/>
          <p14:tracePt t="13561" x="7200900" y="5699125"/>
          <p14:tracePt t="13578" x="7292975" y="5638800"/>
          <p14:tracePt t="13595" x="7299325" y="5630863"/>
          <p14:tracePt t="13628" x="7315200" y="5630863"/>
          <p14:tracePt t="13644" x="7399338" y="5715000"/>
          <p14:tracePt t="13661" x="7635875" y="6049963"/>
          <p14:tracePt t="13678" x="8008938" y="6461125"/>
          <p14:tracePt t="13695" x="8656638" y="6850063"/>
          <p14:tracePt t="13711" x="8961438" y="6850063"/>
          <p14:tracePt t="13728" x="9136063" y="6850063"/>
          <p14:tracePt t="13745" x="9220200" y="6804025"/>
          <p14:tracePt t="13761" x="9266238" y="6645275"/>
          <p14:tracePt t="13778" x="9288463" y="6346825"/>
          <p14:tracePt t="13795" x="9236075" y="5935663"/>
          <p14:tracePt t="13812" x="8991600" y="5546725"/>
          <p14:tracePt t="13828" x="8831263" y="5402263"/>
          <p14:tracePt t="13845" x="8809038" y="5402263"/>
          <p14:tracePt t="13861" x="8793163" y="5418138"/>
          <p14:tracePt t="13878" x="8747125" y="5638800"/>
          <p14:tracePt t="13895" x="8747125" y="5927725"/>
          <p14:tracePt t="13911" x="8740775" y="6019800"/>
          <p14:tracePt t="13928" x="8740775" y="6035675"/>
          <p14:tracePt t="13945" x="8724900" y="6035675"/>
          <p14:tracePt t="13961" x="8716963" y="5927725"/>
          <p14:tracePt t="13978" x="8670925" y="5745163"/>
          <p14:tracePt t="13995" x="8610600" y="5540375"/>
          <p14:tracePt t="14011" x="8556625" y="5364163"/>
          <p14:tracePt t="14028" x="8542338" y="5273675"/>
          <p14:tracePt t="14061" x="8534400" y="5273675"/>
          <p14:tracePt t="14078" x="8480425" y="5326063"/>
          <p14:tracePt t="14095" x="8229600" y="5570538"/>
          <p14:tracePt t="14112" x="8047038" y="5668963"/>
          <p14:tracePt t="14128" x="7894638" y="5699125"/>
          <p14:tracePt t="14145" x="7826375" y="5692775"/>
          <p14:tracePt t="14161" x="7818438" y="5676900"/>
          <p14:tracePt t="14178" x="7818438" y="5630863"/>
          <p14:tracePt t="14195" x="7924800" y="5524500"/>
          <p14:tracePt t="14211" x="8131175" y="5464175"/>
          <p14:tracePt t="14228" x="8343900" y="5464175"/>
          <p14:tracePt t="14245" x="8466138" y="5494338"/>
          <p14:tracePt t="14261" x="8488363" y="5554663"/>
          <p14:tracePt t="14278" x="8404225" y="5768975"/>
          <p14:tracePt t="14295" x="8161338" y="5883275"/>
          <p14:tracePt t="14312" x="7886700" y="5965825"/>
          <p14:tracePt t="14328" x="7810500" y="5965825"/>
          <p14:tracePt t="14361" x="7902575" y="5927725"/>
          <p14:tracePt t="14378" x="8251825" y="5829300"/>
          <p14:tracePt t="14395" x="8664575" y="5783263"/>
          <p14:tracePt t="14412" x="9021763" y="5799138"/>
          <p14:tracePt t="14428" x="9204325" y="5851525"/>
          <p14:tracePt t="14431" x="9220200" y="5875338"/>
          <p14:tracePt t="14445" x="9228138" y="5875338"/>
          <p14:tracePt t="14463" x="9228138" y="5883275"/>
          <p14:tracePt t="14478" x="9220200" y="5889625"/>
          <p14:tracePt t="14512" x="9220200" y="5897563"/>
          <p14:tracePt t="14519" x="9242425" y="5905500"/>
          <p14:tracePt t="14528" x="9296400" y="5921375"/>
          <p14:tracePt t="14545" x="9380538" y="5943600"/>
          <p14:tracePt t="14562" x="9486900" y="6003925"/>
          <p14:tracePt t="14578" x="9494838" y="6011863"/>
          <p14:tracePt t="14595" x="9486900" y="6042025"/>
          <p14:tracePt t="14612" x="9394825" y="6080125"/>
          <p14:tracePt t="14628" x="9280525" y="6111875"/>
          <p14:tracePt t="14645" x="9236075" y="6126163"/>
          <p14:tracePt t="14744" x="9204325" y="6126163"/>
          <p14:tracePt t="14751" x="9166225" y="6126163"/>
          <p14:tracePt t="14762" x="9097963" y="6126163"/>
          <p14:tracePt t="14778" x="8991600" y="6126163"/>
          <p14:tracePt t="14795" x="8945563" y="6126163"/>
          <p14:tracePt t="14813" x="8923338" y="6126163"/>
          <p14:tracePt t="14828" x="8923338" y="6118225"/>
          <p14:tracePt t="14845" x="8923338" y="6096000"/>
          <p14:tracePt t="14862" x="8999538" y="5927725"/>
          <p14:tracePt t="14878" x="9037638" y="5867400"/>
          <p14:tracePt t="14895" x="9212263" y="5730875"/>
          <p14:tracePt t="14912" x="9350375" y="5692775"/>
          <p14:tracePt t="14928" x="9464675" y="5692775"/>
          <p14:tracePt t="14945" x="9571038" y="5768975"/>
          <p14:tracePt t="14962" x="9647238" y="5889625"/>
          <p14:tracePt t="14978" x="9655175" y="6027738"/>
          <p14:tracePt t="14995" x="9655175" y="6172200"/>
          <p14:tracePt t="15012" x="9601200" y="6308725"/>
          <p14:tracePt t="15028" x="9478963" y="6423025"/>
          <p14:tracePt t="15045" x="9304338" y="6469063"/>
          <p14:tracePt t="15062" x="9113838" y="6469063"/>
          <p14:tracePt t="15078" x="8831263" y="6346825"/>
          <p14:tracePt t="15095" x="8496300" y="6126163"/>
          <p14:tracePt t="15112" x="8450263" y="6042025"/>
          <p14:tracePt t="15129" x="8442325" y="5935663"/>
          <p14:tracePt t="15145" x="8512175" y="5837238"/>
          <p14:tracePt t="15162" x="8847138" y="5753100"/>
          <p14:tracePt t="15178" x="9448800" y="5745163"/>
          <p14:tracePt t="15195" x="9959975" y="5775325"/>
          <p14:tracePt t="15212" x="10194925" y="5875338"/>
          <p14:tracePt t="15229" x="10279063" y="5997575"/>
          <p14:tracePt t="15245" x="10256838" y="6164263"/>
          <p14:tracePt t="15262" x="10066338" y="6332538"/>
          <p14:tracePt t="15278" x="9486900" y="6446838"/>
          <p14:tracePt t="15295" x="9067800" y="6392863"/>
          <p14:tracePt t="15312" x="8740775" y="6256338"/>
          <p14:tracePt t="15329" x="8594725" y="6149975"/>
          <p14:tracePt t="15345" x="8580438" y="6042025"/>
          <p14:tracePt t="15362" x="8626475" y="5867400"/>
          <p14:tracePt t="15379" x="8923338" y="5684838"/>
          <p14:tracePt t="15395" x="9410700" y="5554663"/>
          <p14:tracePt t="15412" x="9890125" y="5540375"/>
          <p14:tracePt t="15429" x="10172700" y="5622925"/>
          <p14:tracePt t="15445" x="10226675" y="5737225"/>
          <p14:tracePt t="15449" x="10226675" y="5829300"/>
          <p14:tracePt t="15462" x="10226675" y="5943600"/>
          <p14:tracePt t="15479" x="9731375" y="6218238"/>
          <p14:tracePt t="15495" x="9197975" y="6256338"/>
          <p14:tracePt t="15512" x="8770938" y="6218238"/>
          <p14:tracePt t="15529" x="8466138" y="6096000"/>
          <p14:tracePt t="15546" x="8374063" y="6019800"/>
          <p14:tracePt t="15562" x="8374063" y="5951538"/>
          <p14:tracePt t="15579" x="8474075" y="5791200"/>
          <p14:tracePt t="15595" x="8702675" y="5646738"/>
          <p14:tracePt t="15612" x="9067800" y="5554663"/>
          <p14:tracePt t="15629" x="9342438" y="5546725"/>
          <p14:tracePt t="15647" x="9456738" y="5661025"/>
          <p14:tracePt t="15662" x="9456738" y="5745163"/>
          <p14:tracePt t="15679" x="9228138" y="6035675"/>
          <p14:tracePt t="15695" x="8885238" y="6164263"/>
          <p14:tracePt t="15712" x="8602663" y="6194425"/>
          <p14:tracePt t="15729" x="8412163" y="6156325"/>
          <p14:tracePt t="15745" x="8321675" y="6103938"/>
          <p14:tracePt t="15762" x="8313738" y="6088063"/>
          <p14:tracePt t="15779" x="8313738" y="5965825"/>
          <p14:tracePt t="15795" x="8466138" y="5799138"/>
          <p14:tracePt t="15812" x="8785225" y="5692775"/>
          <p14:tracePt t="15829" x="9121775" y="5676900"/>
          <p14:tracePt t="15845" x="9394825" y="5715000"/>
          <p14:tracePt t="15863" x="9639300" y="5959475"/>
          <p14:tracePt t="15879" x="9647238" y="6080125"/>
          <p14:tracePt t="15895" x="9585325" y="6210300"/>
          <p14:tracePt t="15912" x="9380538" y="6294438"/>
          <p14:tracePt t="15930" x="9182100" y="6308725"/>
          <p14:tracePt t="15945" x="8953500" y="6240463"/>
          <p14:tracePt t="15963" x="8702675" y="6073775"/>
          <p14:tracePt t="15979" x="8580438" y="5943600"/>
          <p14:tracePt t="15995" x="8564563" y="5845175"/>
          <p14:tracePt t="16012" x="8626475" y="5699125"/>
          <p14:tracePt t="16029" x="8899525" y="5592763"/>
          <p14:tracePt t="16045" x="9448800" y="5570538"/>
          <p14:tracePt t="16064" x="10439400" y="5745163"/>
          <p14:tracePt t="16079" x="10798175" y="5989638"/>
          <p14:tracePt t="16095" x="10904538" y="6194425"/>
          <p14:tracePt t="16112" x="10842625" y="6362700"/>
          <p14:tracePt t="16129" x="10455275" y="6507163"/>
          <p14:tracePt t="16145" x="9867900" y="6530975"/>
          <p14:tracePt t="16162" x="9266238" y="6430963"/>
          <p14:tracePt t="16179" x="8763000" y="6256338"/>
          <p14:tracePt t="16195" x="8480425" y="6103938"/>
          <p14:tracePt t="16212" x="8435975" y="6049963"/>
          <p14:tracePt t="16229" x="8435975" y="5981700"/>
          <p14:tracePt t="16245" x="8572500" y="5859463"/>
          <p14:tracePt t="16262" x="8885238" y="5813425"/>
          <p14:tracePt t="16279" x="9304338" y="5799138"/>
          <p14:tracePt t="16295" x="9426575" y="5799138"/>
          <p14:tracePt t="16312" x="9432925" y="5799138"/>
          <p14:tracePt t="16351" x="9402763" y="5799138"/>
          <p14:tracePt t="16362" x="9356725" y="5799138"/>
          <p14:tracePt t="16379" x="9274175" y="5807075"/>
          <p14:tracePt t="16396" x="9228138" y="5807075"/>
          <p14:tracePt t="16412" x="9204325" y="5807075"/>
          <p14:tracePt t="16430" x="9190038" y="5807075"/>
          <p14:tracePt t="16631" x="9190038" y="5813425"/>
          <p14:tracePt t="16647" x="9220200" y="5829300"/>
          <p14:tracePt t="16655" x="9236075" y="5837238"/>
          <p14:tracePt t="16663" x="9258300" y="5837238"/>
          <p14:tracePt t="16679" x="9342438" y="5859463"/>
          <p14:tracePt t="16696" x="9440863" y="5867400"/>
          <p14:tracePt t="16712" x="9563100" y="5867400"/>
          <p14:tracePt t="16729" x="9593263" y="5867400"/>
          <p14:tracePt t="16799" x="9563100" y="5867400"/>
          <p14:tracePt t="16806" x="9532938" y="5859463"/>
          <p14:tracePt t="16815" x="9509125" y="5859463"/>
          <p14:tracePt t="16829" x="9502775" y="5859463"/>
          <p14:tracePt t="16846" x="9486900" y="5859463"/>
          <p14:tracePt t="16936" x="9494838" y="5859463"/>
          <p14:tracePt t="16942" x="9509125" y="5859463"/>
          <p14:tracePt t="16950" x="9532938" y="5859463"/>
          <p14:tracePt t="16962" x="9540875" y="5867400"/>
          <p14:tracePt t="16979" x="9547225" y="5867400"/>
          <p14:tracePt t="16995" x="9555163" y="5867400"/>
          <p14:tracePt t="17054" x="9563100" y="5875338"/>
          <p14:tracePt t="17062" x="9563100" y="5883275"/>
          <p14:tracePt t="17070" x="9563100" y="5889625"/>
          <p14:tracePt t="17079" x="9555163" y="5905500"/>
          <p14:tracePt t="17095" x="9547225" y="5921375"/>
          <p14:tracePt t="17112" x="9517063" y="5951538"/>
          <p14:tracePt t="17129" x="9471025" y="5965825"/>
          <p14:tracePt t="17146" x="9432925" y="5973763"/>
          <p14:tracePt t="17574" x="9432925" y="5989638"/>
          <p14:tracePt t="17582" x="9448800" y="6003925"/>
          <p14:tracePt t="17590" x="9471025" y="6011863"/>
          <p14:tracePt t="17599" x="9478963" y="6019800"/>
          <p14:tracePt t="17612" x="9486900" y="6027738"/>
          <p14:tracePt t="17679" x="9486900" y="6049963"/>
          <p14:tracePt t="17687" x="9471025" y="6073775"/>
          <p14:tracePt t="17696" x="9426575" y="6096000"/>
          <p14:tracePt t="17713" x="9312275" y="6134100"/>
          <p14:tracePt t="17729" x="9190038" y="6172200"/>
          <p14:tracePt t="17746" x="9051925" y="6180138"/>
          <p14:tracePt t="17763" x="8961438" y="6180138"/>
          <p14:tracePt t="17779" x="8937625" y="6180138"/>
          <p14:tracePt t="17796" x="8931275" y="6180138"/>
          <p14:tracePt t="17829" x="8923338" y="6180138"/>
          <p14:tracePt t="17846" x="8931275" y="6142038"/>
          <p14:tracePt t="17863" x="8999538" y="6065838"/>
          <p14:tracePt t="17879" x="9059863" y="6027738"/>
          <p14:tracePt t="17896" x="9159875" y="6019800"/>
          <p14:tracePt t="17913" x="9258300" y="6003925"/>
          <p14:tracePt t="17929" x="9304338" y="6003925"/>
          <p14:tracePt t="17967" x="9304338" y="6027738"/>
          <p14:tracePt t="17979" x="9304338" y="6073775"/>
          <p14:tracePt t="17996" x="9250363" y="6149975"/>
          <p14:tracePt t="18013" x="9097963" y="6194425"/>
          <p14:tracePt t="18029" x="8945563" y="6210300"/>
          <p14:tracePt t="18046" x="8778875" y="6172200"/>
          <p14:tracePt t="18063" x="8556625" y="6049963"/>
          <p14:tracePt t="18079" x="8504238" y="6003925"/>
          <p14:tracePt t="18096" x="8496300" y="5997575"/>
          <p14:tracePt t="18113" x="8496300" y="5921375"/>
          <p14:tracePt t="18131" x="8572500" y="5867400"/>
          <p14:tracePt t="18146" x="8747125" y="5859463"/>
          <p14:tracePt t="18163" x="8915400" y="5859463"/>
          <p14:tracePt t="18179" x="9067800" y="5859463"/>
          <p14:tracePt t="18196" x="9144000" y="5889625"/>
          <p14:tracePt t="18231" x="9144000" y="5905500"/>
          <p14:tracePt t="18246" x="9144000" y="5951538"/>
          <p14:tracePt t="18263" x="9128125" y="6057900"/>
          <p14:tracePt t="18280" x="9067800" y="6118225"/>
          <p14:tracePt t="18296" x="8969375" y="6156325"/>
          <p14:tracePt t="18313" x="8869363" y="6156325"/>
          <p14:tracePt t="18329" x="8763000" y="6156325"/>
          <p14:tracePt t="18346" x="8686800" y="6142038"/>
          <p14:tracePt t="18363" x="8678863" y="6134100"/>
          <p14:tracePt t="18396" x="8678863" y="6073775"/>
          <p14:tracePt t="18413" x="8724900" y="6027738"/>
          <p14:tracePt t="18430" x="8937625" y="5981700"/>
          <p14:tracePt t="18446" x="9013825" y="5981700"/>
          <p14:tracePt t="18448" x="9090025" y="5981700"/>
          <p14:tracePt t="18463" x="9144000" y="5981700"/>
          <p14:tracePt t="18672" x="9136063" y="5981700"/>
          <p14:tracePt t="18863" x="9128125" y="5973763"/>
          <p14:tracePt t="19503" x="9121775" y="5965825"/>
          <p14:tracePt t="19511" x="9051925" y="5951538"/>
          <p14:tracePt t="19519" x="8931275" y="5913438"/>
          <p14:tracePt t="19531" x="8702675" y="5837238"/>
          <p14:tracePt t="19547" x="7993063" y="5630863"/>
          <p14:tracePt t="19563" x="7162800" y="5478463"/>
          <p14:tracePt t="19580" x="6362700" y="5380038"/>
          <p14:tracePt t="19597" x="5821363" y="5287963"/>
          <p14:tracePt t="19613" x="5508625" y="5249863"/>
          <p14:tracePt t="19630" x="5318125" y="5219700"/>
          <p14:tracePt t="19647" x="5083175" y="5189538"/>
          <p14:tracePt t="19663" x="4914900" y="5165725"/>
          <p14:tracePt t="19680" x="4770438" y="5135563"/>
          <p14:tracePt t="19697" x="4594225" y="5113338"/>
          <p14:tracePt t="19713" x="4305300" y="5059363"/>
          <p14:tracePt t="19731" x="4016375" y="5037138"/>
          <p14:tracePt t="19747" x="3856038" y="4999038"/>
          <p14:tracePt t="19763" x="3787775" y="4983163"/>
          <p14:tracePt t="19780" x="3771900" y="4983163"/>
          <p14:tracePt t="19839" x="3763963" y="4983163"/>
          <p14:tracePt t="19847" x="3749675" y="4975225"/>
          <p14:tracePt t="19855" x="3717925" y="4975225"/>
          <p14:tracePt t="19863" x="3703638" y="4968875"/>
          <p14:tracePt t="19880" x="3673475" y="4968875"/>
          <p14:tracePt t="19897" x="3665538" y="4960938"/>
          <p14:tracePt t="19914" x="3657600" y="4953000"/>
          <p14:tracePt t="20033" x="3649663" y="4953000"/>
          <p14:tracePt t="20047" x="3641725" y="4953000"/>
          <p14:tracePt t="30199" x="3635375" y="4953000"/>
          <p14:tracePt t="30207" x="3627438" y="4953000"/>
          <p14:tracePt t="30217" x="3619500" y="4953000"/>
          <p14:tracePt t="30249" x="3611563" y="4945063"/>
          <p14:tracePt t="30319" x="3611563" y="4930775"/>
          <p14:tracePt t="30327" x="3611563" y="4854575"/>
          <p14:tracePt t="30336" x="3611563" y="4610100"/>
          <p14:tracePt t="30351" x="3611563" y="3741738"/>
          <p14:tracePt t="30367" x="3657600" y="3146425"/>
          <p14:tracePt t="30384" x="3825875" y="2827338"/>
          <p14:tracePt t="30401" x="3894138" y="2720975"/>
          <p14:tracePt t="30417" x="3962400" y="2590800"/>
          <p14:tracePt t="30434" x="4022725" y="2492375"/>
          <p14:tracePt t="30451" x="4038600" y="2460625"/>
          <p14:tracePt t="30583" x="4030663" y="2468563"/>
          <p14:tracePt t="30591" x="3916363" y="2552700"/>
          <p14:tracePt t="30601" x="3665538" y="2644775"/>
          <p14:tracePt t="30617" x="3238500" y="2803525"/>
          <p14:tracePt t="30634" x="2971800" y="2979738"/>
          <p14:tracePt t="30651" x="2620963" y="3192463"/>
          <p14:tracePt t="30667" x="2193925" y="3444875"/>
          <p14:tracePt t="30684" x="1782763" y="3711575"/>
          <p14:tracePt t="30701" x="1600200" y="3856038"/>
          <p14:tracePt t="30717" x="1539875" y="3902075"/>
          <p14:tracePt t="30734" x="1539875" y="3908425"/>
          <p14:tracePt t="30751" x="1554163" y="3908425"/>
          <p14:tracePt t="30768" x="1616075" y="3832225"/>
          <p14:tracePt t="30784" x="1698625" y="3741738"/>
          <p14:tracePt t="30801" x="1752600" y="3657600"/>
          <p14:tracePt t="30818" x="1798638" y="3597275"/>
          <p14:tracePt t="30834" x="1806575" y="3581400"/>
          <p14:tracePt t="30851" x="1806575" y="3565525"/>
          <p14:tracePt t="30911" x="1812925" y="3535363"/>
          <p14:tracePt t="30919" x="1836738" y="3489325"/>
          <p14:tracePt t="30927" x="1866900" y="3436938"/>
          <p14:tracePt t="30936" x="1897063" y="3382963"/>
          <p14:tracePt t="30951" x="1989138" y="3284538"/>
          <p14:tracePt t="30968" x="2073275" y="3192463"/>
          <p14:tracePt t="30984" x="2125663" y="3124200"/>
          <p14:tracePt t="31001" x="2179638" y="3001963"/>
          <p14:tracePt t="31018" x="2187575" y="2963863"/>
          <p14:tracePt t="31055" x="2187575" y="2949575"/>
          <p14:tracePt t="31068" x="2187575" y="2917825"/>
          <p14:tracePt t="31084" x="2187575" y="2895600"/>
          <p14:tracePt t="31135" x="2187575" y="2887663"/>
          <p14:tracePt t="31439" x="2187575" y="2903538"/>
          <p14:tracePt t="31447" x="2187575" y="2955925"/>
          <p14:tracePt t="31455" x="2155825" y="3094038"/>
          <p14:tracePt t="31468" x="2103438" y="3238500"/>
          <p14:tracePt t="31484" x="2027238" y="3497263"/>
          <p14:tracePt t="31501" x="1958975" y="3725863"/>
          <p14:tracePt t="31504" x="1935163" y="3810000"/>
          <p14:tracePt t="31518" x="1920875" y="3954463"/>
          <p14:tracePt t="31534" x="1920875" y="4016375"/>
          <p14:tracePt t="31551" x="1920875" y="4191000"/>
          <p14:tracePt t="31568" x="1920875" y="4267200"/>
          <p14:tracePt t="31586" x="1920875" y="4343400"/>
          <p14:tracePt t="31601" x="1905000" y="4449763"/>
          <p14:tracePt t="31618" x="1905000" y="4602163"/>
          <p14:tracePt t="31634" x="1905000" y="4754563"/>
          <p14:tracePt t="31651" x="1905000" y="4937125"/>
          <p14:tracePt t="31668" x="1905000" y="5127625"/>
          <p14:tracePt t="31685" x="1905000" y="5280025"/>
          <p14:tracePt t="31701" x="1905000" y="5410200"/>
          <p14:tracePt t="31718" x="1905000" y="5554663"/>
          <p14:tracePt t="31734" x="1905000" y="5592763"/>
          <p14:tracePt t="31751" x="1905000" y="5608638"/>
          <p14:tracePt t="31943" x="1958975" y="5592763"/>
          <p14:tracePt t="31951" x="2073275" y="5516563"/>
          <p14:tracePt t="31959" x="2201863" y="5418138"/>
          <p14:tracePt t="31968" x="2332038" y="5318125"/>
          <p14:tracePt t="31985" x="2803525" y="4922838"/>
          <p14:tracePt t="32001" x="3336925" y="4457700"/>
          <p14:tracePt t="32018" x="3779838" y="4092575"/>
          <p14:tracePt t="32035" x="4092575" y="3817938"/>
          <p14:tracePt t="32051" x="4283075" y="3597275"/>
          <p14:tracePt t="32068" x="4343400" y="3429000"/>
          <p14:tracePt t="32086" x="4373563" y="3292475"/>
          <p14:tracePt t="32175" x="4373563" y="3284538"/>
          <p14:tracePt t="32192" x="4373563" y="3260725"/>
          <p14:tracePt t="32199" x="4397375" y="3184525"/>
          <p14:tracePt t="32208" x="4411663" y="3140075"/>
          <p14:tracePt t="32218" x="4419600" y="3108325"/>
          <p14:tracePt t="32235" x="4449763" y="3001963"/>
          <p14:tracePt t="32251" x="4503738" y="2895600"/>
          <p14:tracePt t="32268" x="4556125" y="2811463"/>
          <p14:tracePt t="32285" x="4594225" y="2765425"/>
          <p14:tracePt t="32727" x="4587875" y="2865438"/>
          <p14:tracePt t="32735" x="4587875" y="3055938"/>
          <p14:tracePt t="32743" x="4587875" y="3222625"/>
          <p14:tracePt t="32751" x="4587875" y="3406775"/>
          <p14:tracePt t="32768" x="4587875" y="3825875"/>
          <p14:tracePt t="32786" x="4587875" y="4283075"/>
          <p14:tracePt t="32802" x="4587875" y="4694238"/>
          <p14:tracePt t="32818" x="4587875" y="5051425"/>
          <p14:tracePt t="32835" x="4587875" y="5318125"/>
          <p14:tracePt t="32852" x="4587875" y="5502275"/>
          <p14:tracePt t="32868" x="4587875" y="5600700"/>
          <p14:tracePt t="32885" x="4594225" y="5616575"/>
          <p14:tracePt t="32951" x="4594225" y="5608638"/>
          <p14:tracePt t="32959" x="4594225" y="5432425"/>
          <p14:tracePt t="32968" x="4579938" y="5159375"/>
          <p14:tracePt t="32985" x="4389438" y="4473575"/>
          <p14:tracePt t="33002" x="4054475" y="3717925"/>
          <p14:tracePt t="33018" x="3924300" y="3200400"/>
          <p14:tracePt t="33035" x="3902075" y="2963863"/>
          <p14:tracePt t="33052" x="3902075" y="2873375"/>
          <p14:tracePt t="33068" x="3902075" y="2865438"/>
          <p14:tracePt t="33111" x="3924300" y="2933700"/>
          <p14:tracePt t="33120" x="3954463" y="3094038"/>
          <p14:tracePt t="33135" x="4016375" y="3527425"/>
          <p14:tracePt t="33152" x="4092575" y="4046538"/>
          <p14:tracePt t="33168" x="4144963" y="4419600"/>
          <p14:tracePt t="33185" x="4144963" y="4602163"/>
          <p14:tracePt t="33202" x="4144963" y="4610100"/>
          <p14:tracePt t="33239" x="4144963" y="4594225"/>
          <p14:tracePt t="33252" x="4152900" y="4441825"/>
          <p14:tracePt t="33268" x="4152900" y="3946525"/>
          <p14:tracePt t="33287" x="4106863" y="3406775"/>
          <p14:tracePt t="33302" x="4106863" y="3268663"/>
          <p14:tracePt t="33359" x="4114800" y="3336925"/>
          <p14:tracePt t="33367" x="4137025" y="3551238"/>
          <p14:tracePt t="33375" x="4191000" y="3840163"/>
          <p14:tracePt t="33385" x="4221163" y="4175125"/>
          <p14:tracePt t="33402" x="4283075" y="4708525"/>
          <p14:tracePt t="33418" x="4283075" y="4975225"/>
          <p14:tracePt t="33435" x="4283075" y="5013325"/>
          <p14:tracePt t="33452" x="4289425" y="5021263"/>
          <p14:tracePt t="33469" x="4327525" y="4975225"/>
          <p14:tracePt t="33485" x="4411663" y="4556125"/>
          <p14:tracePt t="33502" x="4457700" y="3733800"/>
          <p14:tracePt t="33518" x="4457700" y="3421063"/>
          <p14:tracePt t="33535" x="4457700" y="3322638"/>
          <p14:tracePt t="33591" x="4457700" y="3368675"/>
          <p14:tracePt t="33599" x="4473575" y="3573463"/>
          <p14:tracePt t="33607" x="4511675" y="3810000"/>
          <p14:tracePt t="33619" x="4541838" y="4046538"/>
          <p14:tracePt t="33635" x="4602163" y="4479925"/>
          <p14:tracePt t="33652" x="4632325" y="4648200"/>
          <p14:tracePt t="33669" x="4648200" y="4686300"/>
          <p14:tracePt t="33703" x="4648200" y="4678363"/>
          <p14:tracePt t="33719" x="4648200" y="4511675"/>
          <p14:tracePt t="33735" x="4648200" y="4335463"/>
          <p14:tracePt t="33752" x="4648200" y="4213225"/>
          <p14:tracePt t="33769" x="4640263" y="4168775"/>
          <p14:tracePt t="33815" x="4640263" y="4160838"/>
          <p14:tracePt t="34071" x="4702175" y="4175125"/>
          <p14:tracePt t="34079" x="4884738" y="4229100"/>
          <p14:tracePt t="34087" x="5006975" y="4251325"/>
          <p14:tracePt t="34102" x="5127625" y="4283075"/>
          <p14:tracePt t="34119" x="5654675" y="4137025"/>
          <p14:tracePt t="34135" x="5935663" y="3902075"/>
          <p14:tracePt t="34152" x="6088063" y="3573463"/>
          <p14:tracePt t="34168" x="6103938" y="3268663"/>
          <p14:tracePt t="34185" x="6103938" y="3063875"/>
          <p14:tracePt t="34202" x="6065838" y="2925763"/>
          <p14:tracePt t="34219" x="6042025" y="2879725"/>
          <p14:tracePt t="34383" x="6057900" y="2879725"/>
          <p14:tracePt t="34391" x="6073775" y="2879725"/>
          <p14:tracePt t="34402" x="6096000" y="2879725"/>
          <p14:tracePt t="34419" x="6142038" y="2849563"/>
          <p14:tracePt t="34436" x="6149975" y="2841625"/>
          <p14:tracePt t="34559" x="6149975" y="2857500"/>
          <p14:tracePt t="34567" x="6149975" y="2955925"/>
          <p14:tracePt t="34575" x="6149975" y="3078163"/>
          <p14:tracePt t="34585" x="6149975" y="3154363"/>
          <p14:tracePt t="34602" x="6164263" y="3330575"/>
          <p14:tracePt t="34619" x="6164263" y="3467100"/>
          <p14:tracePt t="34635" x="6164263" y="3505200"/>
          <p14:tracePt t="34652" x="6164263" y="3513138"/>
          <p14:tracePt t="34687" x="6194425" y="3475038"/>
          <p14:tracePt t="34702" x="6240463" y="3368675"/>
          <p14:tracePt t="34719" x="6286500" y="3032125"/>
          <p14:tracePt t="34735" x="6324600" y="2841625"/>
          <p14:tracePt t="34752" x="6332538" y="2803525"/>
          <p14:tracePt t="34815" x="6332538" y="2879725"/>
          <p14:tracePt t="34823" x="6332538" y="2987675"/>
          <p14:tracePt t="34831" x="6332538" y="3101975"/>
          <p14:tracePt t="34839" x="6332538" y="3192463"/>
          <p14:tracePt t="34852" x="6332538" y="3284538"/>
          <p14:tracePt t="34869" x="6346825" y="3360738"/>
          <p14:tracePt t="34903" x="6354763" y="3314700"/>
          <p14:tracePt t="34919" x="6430963" y="3140075"/>
          <p14:tracePt t="34936" x="6454775" y="2987675"/>
          <p14:tracePt t="34952" x="6469063" y="2865438"/>
          <p14:tracePt t="34969" x="6469063" y="2841625"/>
          <p14:tracePt t="35007" x="6469063" y="2857500"/>
          <p14:tracePt t="35019" x="6454775" y="2971800"/>
          <p14:tracePt t="35036" x="6423025" y="3200400"/>
          <p14:tracePt t="35052" x="6392863" y="3390900"/>
          <p14:tracePt t="35069" x="6392863" y="3475038"/>
          <p14:tracePt t="35103" x="6416675" y="3436938"/>
          <p14:tracePt t="35119" x="6484938" y="3268663"/>
          <p14:tracePt t="35136" x="6499225" y="3116263"/>
          <p14:tracePt t="35152" x="6523038" y="3009900"/>
          <p14:tracePt t="35169" x="6523038" y="3001963"/>
          <p14:tracePt t="35207" x="6523038" y="3055938"/>
          <p14:tracePt t="35219" x="6523038" y="3170238"/>
          <p14:tracePt t="35236" x="6523038" y="3360738"/>
          <p14:tracePt t="35252" x="6523038" y="3535363"/>
          <p14:tracePt t="35269" x="6523038" y="3581400"/>
          <p14:tracePt t="35343" x="6523038" y="3565525"/>
          <p14:tracePt t="35351" x="6515100" y="3551238"/>
          <p14:tracePt t="35871" x="6507163" y="3551238"/>
          <p14:tracePt t="35879" x="6469063" y="3603625"/>
          <p14:tracePt t="35888" x="6438900" y="3641725"/>
          <p14:tracePt t="35903" x="6392863" y="3695700"/>
          <p14:tracePt t="35919" x="6346825" y="3749675"/>
          <p14:tracePt t="35936" x="6308725" y="3771900"/>
          <p14:tracePt t="35953" x="6302375" y="3779838"/>
          <p14:tracePt t="36063" x="6302375" y="3763963"/>
          <p14:tracePt t="36071" x="6302375" y="3741738"/>
          <p14:tracePt t="36079" x="6302375" y="3725863"/>
          <p14:tracePt t="36088" x="6294438" y="3711575"/>
          <p14:tracePt t="36111" x="6294438" y="3703638"/>
          <p14:tracePt t="36119" x="6294438" y="3695700"/>
          <p14:tracePt t="36137" x="6294438" y="3679825"/>
          <p14:tracePt t="36153" x="6308725" y="3673475"/>
          <p14:tracePt t="36169" x="6362700" y="3635375"/>
          <p14:tracePt t="36186" x="6430963" y="3627438"/>
          <p14:tracePt t="36203" x="6523038" y="3597275"/>
          <p14:tracePt t="36220" x="6667500" y="3573463"/>
          <p14:tracePt t="36236" x="6804025" y="3559175"/>
          <p14:tracePt t="36253" x="6911975" y="3535363"/>
          <p14:tracePt t="36270" x="6994525" y="3513138"/>
          <p14:tracePt t="36286" x="7078663" y="3482975"/>
          <p14:tracePt t="36304" x="7285038" y="3413125"/>
          <p14:tracePt t="36320" x="7421563" y="3352800"/>
          <p14:tracePt t="36336" x="7521575" y="3306763"/>
          <p14:tracePt t="36354" x="7566025" y="3260725"/>
          <p14:tracePt t="36370" x="7573963" y="3254375"/>
          <p14:tracePt t="36403" x="7597775" y="3146425"/>
          <p14:tracePt t="36420" x="7597775" y="3032125"/>
          <p14:tracePt t="36436" x="7597775" y="2925763"/>
          <p14:tracePt t="36453" x="7597775" y="2819400"/>
          <p14:tracePt t="36470" x="7604125" y="2759075"/>
          <p14:tracePt t="36486" x="7612063" y="2720975"/>
          <p14:tracePt t="36503" x="7650163" y="2620963"/>
          <p14:tracePt t="36520" x="7658100" y="2606675"/>
          <p14:tracePt t="36536" x="7696200" y="2582863"/>
          <p14:tracePt t="36553" x="7772400" y="2568575"/>
          <p14:tracePt t="36570" x="7826375" y="2568575"/>
          <p14:tracePt t="36586" x="7940675" y="2568575"/>
          <p14:tracePt t="36603" x="8047038" y="2590800"/>
          <p14:tracePt t="36620" x="8145463" y="2644775"/>
          <p14:tracePt t="36636" x="8251825" y="2797175"/>
          <p14:tracePt t="36653" x="8351838" y="3063875"/>
          <p14:tracePt t="36671" x="8397875" y="3687763"/>
          <p14:tracePt t="36686" x="8397875" y="3848100"/>
          <p14:tracePt t="36703" x="8259763" y="4389438"/>
          <p14:tracePt t="36720" x="8145463" y="4587875"/>
          <p14:tracePt t="36736" x="8061325" y="4670425"/>
          <p14:tracePt t="36753" x="8016875" y="4678363"/>
          <p14:tracePt t="36770" x="8008938" y="4678363"/>
          <p14:tracePt t="36786" x="8001000" y="4640263"/>
          <p14:tracePt t="36804" x="8054975" y="4479925"/>
          <p14:tracePt t="36820" x="8131175" y="4175125"/>
          <p14:tracePt t="36836" x="8245475" y="3779838"/>
          <p14:tracePt t="36853" x="8313738" y="3459163"/>
          <p14:tracePt t="36870" x="8359775" y="3230563"/>
          <p14:tracePt t="36887" x="8374063" y="3101975"/>
          <p14:tracePt t="36903" x="8374063" y="3094038"/>
          <p14:tracePt t="36936" x="8374063" y="3101975"/>
          <p14:tracePt t="36953" x="8321675" y="3398838"/>
          <p14:tracePt t="36970" x="8237538" y="3886200"/>
          <p14:tracePt t="36987" x="8115300" y="4373563"/>
          <p14:tracePt t="37003" x="8061325" y="4670425"/>
          <p14:tracePt t="37020" x="8039100" y="4740275"/>
          <p14:tracePt t="37057" x="8039100" y="4694238"/>
          <p14:tracePt t="37063" x="8085138" y="4602163"/>
          <p14:tracePt t="37072" x="8115300" y="4495800"/>
          <p14:tracePt t="37087" x="8145463" y="4289425"/>
          <p14:tracePt t="37103" x="8145463" y="4076700"/>
          <p14:tracePt t="37120" x="8145463" y="3924300"/>
          <p14:tracePt t="37137" x="8145463" y="3878263"/>
          <p14:tracePt t="37183" x="8145463" y="3946525"/>
          <p14:tracePt t="37191" x="8145463" y="4114800"/>
          <p14:tracePt t="37203" x="8145463" y="4283075"/>
          <p14:tracePt t="37220" x="8145463" y="4518025"/>
          <p14:tracePt t="37237" x="8169275" y="4632325"/>
          <p14:tracePt t="37253" x="8175625" y="4640263"/>
          <p14:tracePt t="37270" x="8199438" y="4594225"/>
          <p14:tracePt t="37287" x="8305800" y="4038600"/>
          <p14:tracePt t="37304" x="8321675" y="3679825"/>
          <p14:tracePt t="37320" x="8321675" y="3429000"/>
          <p14:tracePt t="37336" x="8305800" y="3276600"/>
          <p14:tracePt t="37353" x="8305800" y="3246438"/>
          <p14:tracePt t="37399" x="8305800" y="3268663"/>
          <p14:tracePt t="37407" x="8297863" y="3352800"/>
          <p14:tracePt t="37420" x="8297863" y="3421063"/>
          <p14:tracePt t="37437" x="8297863" y="3565525"/>
          <p14:tracePt t="37453" x="8305800" y="3649663"/>
          <p14:tracePt t="37470" x="8305800" y="3657600"/>
          <p14:tracePt t="37591" x="8305800" y="3665538"/>
          <p14:tracePt t="37599" x="8267700" y="3665538"/>
          <p14:tracePt t="37607" x="8207375" y="3665538"/>
          <p14:tracePt t="37620" x="8107363" y="3679825"/>
          <p14:tracePt t="37637" x="7856538" y="3771900"/>
          <p14:tracePt t="37653" x="7772400" y="3848100"/>
          <p14:tracePt t="37801" x="7764463" y="3848100"/>
          <p14:tracePt t="37807" x="7756525" y="3848100"/>
          <p14:tracePt t="37820" x="7756525" y="3856038"/>
          <p14:tracePt t="37837" x="7734300" y="3856038"/>
          <p14:tracePt t="37871" x="7742238" y="3848100"/>
          <p14:tracePt t="37879" x="7756525" y="3802063"/>
          <p14:tracePt t="37887" x="7756525" y="3741738"/>
          <p14:tracePt t="37903" x="7818438" y="3482975"/>
          <p14:tracePt t="37920" x="7932738" y="3124200"/>
          <p14:tracePt t="37937" x="8031163" y="2879725"/>
          <p14:tracePt t="37953" x="8123238" y="2759075"/>
          <p14:tracePt t="37970" x="8183563" y="2689225"/>
          <p14:tracePt t="37987" x="8191500" y="2682875"/>
          <p14:tracePt t="38003" x="8207375" y="2682875"/>
          <p14:tracePt t="38020" x="8313738" y="2682875"/>
          <p14:tracePt t="38023" x="8382000" y="2751138"/>
          <p14:tracePt t="38037" x="8496300" y="2849563"/>
          <p14:tracePt t="38054" x="8678863" y="2987675"/>
          <p14:tracePt t="38070" x="8823325" y="3140075"/>
          <p14:tracePt t="38087" x="8937625" y="3336925"/>
          <p14:tracePt t="38104" x="8937625" y="3382963"/>
          <p14:tracePt t="38120" x="8931275" y="3436938"/>
          <p14:tracePt t="38137" x="8801100" y="3482975"/>
          <p14:tracePt t="38154" x="8618538" y="3489325"/>
          <p14:tracePt t="38170" x="8435975" y="3475038"/>
          <p14:tracePt t="38187" x="8283575" y="3398838"/>
          <p14:tracePt t="38204" x="8207375" y="3336925"/>
          <p14:tracePt t="38220" x="8161338" y="3292475"/>
          <p14:tracePt t="38237" x="8145463" y="3292475"/>
          <p14:tracePt t="38254" x="8107363" y="3284538"/>
          <p14:tracePt t="38270" x="8031163" y="3284538"/>
          <p14:tracePt t="38287" x="7673975" y="3314700"/>
          <p14:tracePt t="38304" x="7391400" y="3360738"/>
          <p14:tracePt t="38320" x="7078663" y="3406775"/>
          <p14:tracePt t="38337" x="6804025" y="3406775"/>
          <p14:tracePt t="38354" x="6607175" y="3360738"/>
          <p14:tracePt t="38370" x="6461125" y="3292475"/>
          <p14:tracePt t="38387" x="6362700" y="3254375"/>
          <p14:tracePt t="38404" x="6324600" y="3230563"/>
          <p14:tracePt t="38447" x="6324600" y="3222625"/>
          <p14:tracePt t="38455" x="6362700" y="3222625"/>
          <p14:tracePt t="38470" x="6423025" y="3222625"/>
          <p14:tracePt t="38487" x="6591300" y="3222625"/>
          <p14:tracePt t="38504" x="6659563" y="3246438"/>
          <p14:tracePt t="38520" x="6667500" y="3246438"/>
          <p14:tracePt t="38537" x="6651625" y="3268663"/>
          <p14:tracePt t="38554" x="6530975" y="3314700"/>
          <p14:tracePt t="38570" x="6423025" y="3352800"/>
          <p14:tracePt t="38587" x="6400800" y="3352800"/>
          <p14:tracePt t="38603" x="6408738" y="3360738"/>
          <p14:tracePt t="38620" x="6569075" y="3382963"/>
          <p14:tracePt t="38637" x="7086600" y="3382963"/>
          <p14:tracePt t="38654" x="8115300" y="3382963"/>
          <p14:tracePt t="38670" x="8534400" y="3390900"/>
          <p14:tracePt t="38687" x="8640763" y="3413125"/>
          <p14:tracePt t="38720" x="8534400" y="3413125"/>
          <p14:tracePt t="38737" x="8161338" y="3413125"/>
          <p14:tracePt t="38754" x="7680325" y="3413125"/>
          <p14:tracePt t="38770" x="7612063" y="3413125"/>
          <p14:tracePt t="38804" x="7620000" y="3413125"/>
          <p14:tracePt t="38820" x="7696200" y="3444875"/>
          <p14:tracePt t="38837" x="7832725" y="3489325"/>
          <p14:tracePt t="38854" x="7970838" y="3513138"/>
          <p14:tracePt t="38887" x="7962900" y="3513138"/>
          <p14:tracePt t="38904" x="7916863" y="3513138"/>
          <p14:tracePt t="38920" x="7878763" y="3513138"/>
          <p14:tracePt t="38937" x="7870825" y="3513138"/>
          <p14:tracePt t="39455" x="7840663" y="3513138"/>
          <p14:tracePt t="39463" x="7756525" y="3527425"/>
          <p14:tracePt t="39471" x="7680325" y="3581400"/>
          <p14:tracePt t="39487" x="7505700" y="3635375"/>
          <p14:tracePt t="39504" x="7285038" y="3673475"/>
          <p14:tracePt t="39521" x="7010400" y="3679825"/>
          <p14:tracePt t="39537" x="6751638" y="3679825"/>
          <p14:tracePt t="39554" x="6553200" y="3679825"/>
          <p14:tracePt t="39571" x="6454775" y="3679825"/>
          <p14:tracePt t="39587" x="6446838" y="3673475"/>
          <p14:tracePt t="39751" x="6446838" y="3649663"/>
          <p14:tracePt t="39759" x="6423025" y="3641725"/>
          <p14:tracePt t="39771" x="6362700" y="3649663"/>
          <p14:tracePt t="39788" x="6232525" y="3665538"/>
          <p14:tracePt t="39804" x="6118225" y="3665538"/>
          <p14:tracePt t="39821" x="6057900" y="3665538"/>
          <p14:tracePt t="39838" x="6019800" y="3619500"/>
          <p14:tracePt t="39854" x="6019800" y="3597275"/>
          <p14:tracePt t="39871" x="6019800" y="3444875"/>
          <p14:tracePt t="39887" x="6019800" y="3330575"/>
          <p14:tracePt t="39905" x="6103938" y="3216275"/>
          <p14:tracePt t="39921" x="6194425" y="3132138"/>
          <p14:tracePt t="39938" x="6332538" y="3063875"/>
          <p14:tracePt t="39954" x="6446838" y="3048000"/>
          <p14:tracePt t="39971" x="6515100" y="3048000"/>
          <p14:tracePt t="39988" x="6545263" y="3063875"/>
          <p14:tracePt t="40004" x="6599238" y="3146425"/>
          <p14:tracePt t="40021" x="6667500" y="3375025"/>
          <p14:tracePt t="40024" x="6667500" y="3475038"/>
          <p14:tracePt t="40038" x="6667500" y="3565525"/>
          <p14:tracePt t="40054" x="6607175" y="3741738"/>
          <p14:tracePt t="40071" x="6461125" y="3840163"/>
          <p14:tracePt t="40088" x="6354763" y="3840163"/>
          <p14:tracePt t="40105" x="6232525" y="3756025"/>
          <p14:tracePt t="40121" x="6142038" y="3597275"/>
          <p14:tracePt t="40138" x="6096000" y="3467100"/>
          <p14:tracePt t="40154" x="6073775" y="3360738"/>
          <p14:tracePt t="40171" x="6073775" y="3298825"/>
          <p14:tracePt t="40188" x="6142038" y="3254375"/>
          <p14:tracePt t="40204" x="6226175" y="3254375"/>
          <p14:tracePt t="40221" x="6256338" y="3260725"/>
          <p14:tracePt t="40238" x="6256338" y="3268663"/>
          <p14:tracePt t="40254" x="6256338" y="3390900"/>
          <p14:tracePt t="40271" x="6194425" y="3565525"/>
          <p14:tracePt t="40288" x="6088063" y="3603625"/>
          <p14:tracePt t="40304" x="5981700" y="3603625"/>
          <p14:tracePt t="40321" x="5867400" y="3535363"/>
          <p14:tracePt t="40338" x="5837238" y="3497263"/>
          <p14:tracePt t="40354" x="5837238" y="3451225"/>
          <p14:tracePt t="40371" x="5867400" y="3344863"/>
          <p14:tracePt t="40388" x="5989638" y="3276600"/>
          <p14:tracePt t="40404" x="6188075" y="3230563"/>
          <p14:tracePt t="40421" x="6308725" y="3230563"/>
          <p14:tracePt t="40438" x="6324600" y="3230563"/>
          <p14:tracePt t="40456" x="6324600" y="3238500"/>
          <p14:tracePt t="40471" x="6302375" y="3330575"/>
          <p14:tracePt t="40488" x="6270625" y="3375025"/>
          <p14:tracePt t="40504" x="6226175" y="3390900"/>
          <p14:tracePt t="40521" x="6210300" y="3390900"/>
          <p14:tracePt t="40591" x="6226175" y="3390900"/>
          <p14:tracePt t="40600" x="6240463" y="3398838"/>
          <p14:tracePt t="40609" x="6248400" y="3398838"/>
          <p14:tracePt t="40631" x="6256338" y="3398838"/>
          <p14:tracePt t="40703" x="6278563" y="3406775"/>
          <p14:tracePt t="40711" x="6294438" y="3413125"/>
          <p14:tracePt t="40721" x="6316663" y="3421063"/>
          <p14:tracePt t="40738" x="6423025" y="3444875"/>
          <p14:tracePt t="40755" x="6637338" y="3482975"/>
          <p14:tracePt t="40771" x="6972300" y="3535363"/>
          <p14:tracePt t="40788" x="7162800" y="3565525"/>
          <p14:tracePt t="40805" x="7337425" y="3565525"/>
          <p14:tracePt t="40821" x="7361238" y="3565525"/>
          <p14:tracePt t="40983" x="7375525" y="3573463"/>
          <p14:tracePt t="40991" x="7413625" y="3589338"/>
          <p14:tracePt t="40999" x="7467600" y="3603625"/>
          <p14:tracePt t="41007" x="7513638" y="3611563"/>
          <p14:tracePt t="41021" x="7604125" y="3619500"/>
          <p14:tracePt t="41039" x="7878763" y="3627438"/>
          <p14:tracePt t="41055" x="7947025" y="3641725"/>
          <p14:tracePt t="41071" x="8008938" y="3641725"/>
          <p14:tracePt t="41088" x="8016875" y="3641725"/>
          <p14:tracePt t="41288" x="8023225" y="3641725"/>
          <p14:tracePt t="41351" x="8039100" y="3641725"/>
          <p14:tracePt t="41359" x="8099425" y="3641725"/>
          <p14:tracePt t="41371" x="8183563" y="3641725"/>
          <p14:tracePt t="41388" x="8267700" y="3641725"/>
          <p14:tracePt t="41405" x="8275638" y="3641725"/>
          <p14:tracePt t="41791" x="8267700" y="3635375"/>
          <p14:tracePt t="41799" x="8251825" y="3603625"/>
          <p14:tracePt t="41807" x="8229600" y="3559175"/>
          <p14:tracePt t="41822" x="8221663" y="3543300"/>
          <p14:tracePt t="41838" x="8213725" y="3497263"/>
          <p14:tracePt t="41855" x="8213725" y="3444875"/>
          <p14:tracePt t="41872" x="8213725" y="3429000"/>
          <p14:tracePt t="41889" x="8213725" y="3413125"/>
          <p14:tracePt t="42743" x="8213725" y="3459163"/>
          <p14:tracePt t="42751" x="8213725" y="3521075"/>
          <p14:tracePt t="42759" x="8213725" y="3551238"/>
          <p14:tracePt t="42772" x="8213725" y="3597275"/>
          <p14:tracePt t="42789" x="8213725" y="3657600"/>
          <p14:tracePt t="42805" x="8213725" y="3687763"/>
          <p14:tracePt t="42822" x="8213725" y="3733800"/>
          <p14:tracePt t="42839" x="8229600" y="3840163"/>
          <p14:tracePt t="42855" x="8245475" y="3954463"/>
          <p14:tracePt t="42872" x="8267700" y="4092575"/>
          <p14:tracePt t="42889" x="8283575" y="4237038"/>
          <p14:tracePt t="42905" x="8313738" y="4419600"/>
          <p14:tracePt t="42922" x="8351838" y="4587875"/>
          <p14:tracePt t="42939" x="8366125" y="4740275"/>
          <p14:tracePt t="42955" x="8374063" y="4876800"/>
          <p14:tracePt t="42972" x="8374063" y="4983163"/>
          <p14:tracePt t="42989" x="8374063" y="5067300"/>
          <p14:tracePt t="43005" x="8374063" y="5113338"/>
          <p14:tracePt t="43023" x="8374063" y="5135563"/>
          <p14:tracePt t="43433" x="8374063" y="5159375"/>
          <p14:tracePt t="43439" x="8374063" y="5181600"/>
          <p14:tracePt t="43448" x="8335963" y="5219700"/>
          <p14:tracePt t="43455" x="8305800" y="5249863"/>
          <p14:tracePt t="43472" x="8245475" y="5326063"/>
          <p14:tracePt t="43489" x="8199438" y="5372100"/>
          <p14:tracePt t="43506" x="8161338" y="5394325"/>
          <p14:tracePt t="43522" x="8153400" y="5402263"/>
          <p14:tracePt t="43615" x="8145463" y="5394325"/>
          <p14:tracePt t="43655" x="8145463" y="5387975"/>
          <p14:tracePt t="43695" x="8145463" y="5380038"/>
          <p14:tracePt t="43727" x="8145463" y="5372100"/>
          <p14:tracePt t="43735" x="8145463" y="5364163"/>
          <p14:tracePt t="43743" x="8145463" y="5356225"/>
          <p14:tracePt t="43759" x="8145463" y="5349875"/>
          <p14:tracePt t="43772" x="8145463" y="5341938"/>
          <p14:tracePt t="43789" x="8145463" y="5334000"/>
          <p14:tracePt t="43806" x="8131175" y="5318125"/>
          <p14:tracePt t="43824" x="8131175" y="5311775"/>
          <p14:tracePt t="44271" x="8131175" y="5303838"/>
          <p14:tracePt t="50687" x="8131175" y="5295900"/>
          <p14:tracePt t="50708" x="8047038" y="5235575"/>
          <p14:tracePt t="50725" x="7878763" y="5159375"/>
          <p14:tracePt t="50742" x="7650163" y="5051425"/>
          <p14:tracePt t="50759" x="7231063" y="4884738"/>
          <p14:tracePt t="50775" x="7178675" y="4860925"/>
          <p14:tracePt t="50792" x="7002463" y="4800600"/>
          <p14:tracePt t="50808" x="6865938" y="4770438"/>
          <p14:tracePt t="50825" x="6819900" y="4770438"/>
          <p14:tracePt t="50842" x="6797675" y="4770438"/>
          <p14:tracePt t="50858" x="6797675" y="4762500"/>
          <p14:tracePt t="50959" x="6797675" y="4754563"/>
          <p14:tracePt t="51047" x="6789738" y="4746625"/>
          <p14:tracePt t="51055" x="6765925" y="4708525"/>
          <p14:tracePt t="51065" x="6721475" y="4640263"/>
          <p14:tracePt t="51075" x="6651625" y="4511675"/>
          <p14:tracePt t="51092" x="6492875" y="4313238"/>
          <p14:tracePt t="51108" x="6370638" y="4206875"/>
          <p14:tracePt t="51125" x="6294438" y="4152900"/>
          <p14:tracePt t="51142" x="6294438" y="4144963"/>
          <p14:tracePt t="52231" x="6278563" y="4130675"/>
          <p14:tracePt t="52239" x="6210300" y="4114800"/>
          <p14:tracePt t="52247" x="6142038" y="4084638"/>
          <p14:tracePt t="52259" x="6027738" y="4008438"/>
          <p14:tracePt t="52275" x="5699125" y="3741738"/>
          <p14:tracePt t="52292" x="5394325" y="3551238"/>
          <p14:tracePt t="52309" x="5227638" y="3429000"/>
          <p14:tracePt t="52325" x="5181600" y="3398838"/>
          <p14:tracePt t="52344" x="5173663" y="3390900"/>
          <p14:tracePt t="52375" x="5159375" y="3322638"/>
          <p14:tracePt t="52383" x="5135563" y="3246438"/>
          <p14:tracePt t="52392" x="5121275" y="3192463"/>
          <p14:tracePt t="52409" x="5113338" y="3184525"/>
          <p14:tracePt t="52439" x="5113338" y="3178175"/>
          <p14:tracePt t="52447" x="5113338" y="3170238"/>
          <p14:tracePt t="52459" x="5105400" y="3132138"/>
          <p14:tracePt t="52476" x="5029200" y="2994025"/>
          <p14:tracePt t="52492" x="4960938" y="2887663"/>
          <p14:tracePt t="52509" x="4945063" y="2873375"/>
          <p14:tracePt t="52559" x="4945063" y="2865438"/>
          <p14:tracePt t="52607" x="4945063" y="2857500"/>
          <p14:tracePt t="52615" x="4945063" y="2803525"/>
          <p14:tracePt t="52626" x="4945063" y="2759075"/>
          <p14:tracePt t="52642" x="4953000" y="2720975"/>
          <p14:tracePt t="52679" x="4960938" y="2713038"/>
        </p14:tracePtLst>
      </p14:laserTraceLst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1841" y="2101598"/>
            <a:ext cx="10141938" cy="224676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sz="2000" dirty="0">
              <a:latin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</a:rPr>
              <a:t> Given the following Macroeconomics exam grades </a:t>
            </a:r>
            <a:r>
              <a:rPr lang="en-US" sz="2400" dirty="0" smtClean="0">
                <a:latin typeface="Times New Roman" panose="02020603050405020304" pitchFamily="18" charset="0"/>
              </a:rPr>
              <a:t>for a sample of 5  </a:t>
            </a:r>
            <a:r>
              <a:rPr lang="en-US" sz="2400" dirty="0">
                <a:latin typeface="Times New Roman" panose="02020603050405020304" pitchFamily="18" charset="0"/>
              </a:rPr>
              <a:t>students. </a:t>
            </a:r>
          </a:p>
          <a:p>
            <a:r>
              <a:rPr lang="en-US" sz="2400" dirty="0" smtClean="0">
                <a:latin typeface="Times New Roman" panose="02020603050405020304" pitchFamily="18" charset="0"/>
              </a:rPr>
              <a:t>81                75                    66                       84                                </a:t>
            </a:r>
            <a:r>
              <a:rPr lang="en-US" sz="2400" dirty="0">
                <a:latin typeface="Times New Roman" panose="02020603050405020304" pitchFamily="18" charset="0"/>
              </a:rPr>
              <a:t>96 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</a:rPr>
              <a:t>Calculate </a:t>
            </a:r>
            <a:r>
              <a:rPr lang="en-US" sz="2400" dirty="0">
                <a:latin typeface="Times New Roman" panose="02020603050405020304" pitchFamily="18" charset="0"/>
              </a:rPr>
              <a:t>the </a:t>
            </a:r>
            <a:r>
              <a:rPr lang="en-US" sz="2400" dirty="0" smtClean="0">
                <a:latin typeface="Times New Roman" panose="02020603050405020304" pitchFamily="18" charset="0"/>
              </a:rPr>
              <a:t>dispersion measures </a:t>
            </a:r>
            <a:r>
              <a:rPr lang="en-US" sz="2400" dirty="0">
                <a:latin typeface="Times New Roman" panose="02020603050405020304" pitchFamily="18" charset="0"/>
              </a:rPr>
              <a:t>for the above </a:t>
            </a:r>
            <a:r>
              <a:rPr lang="en-US" sz="2400" dirty="0" smtClean="0">
                <a:latin typeface="Times New Roman" panose="02020603050405020304" pitchFamily="18" charset="0"/>
              </a:rPr>
              <a:t>data </a:t>
            </a:r>
          </a:p>
        </p:txBody>
      </p:sp>
    </p:spTree>
    <p:extLst>
      <p:ext uri="{BB962C8B-B14F-4D97-AF65-F5344CB8AC3E}">
        <p14:creationId xmlns:p14="http://schemas.microsoft.com/office/powerpoint/2010/main" val="78012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555"/>
    </mc:Choice>
    <mc:Fallback xmlns="">
      <p:transition advTm="4955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785" x="715963" y="5318125"/>
          <p14:tracePt t="18203" x="792163" y="5295900"/>
          <p14:tracePt t="18210" x="1089025" y="5135563"/>
          <p14:tracePt t="18218" x="1455738" y="4968875"/>
          <p14:tracePt t="18233" x="1768475" y="4838700"/>
          <p14:tracePt t="18250" x="2232025" y="4587875"/>
          <p14:tracePt t="18266" x="2682875" y="4289425"/>
          <p14:tracePt t="18283" x="3298825" y="3894138"/>
          <p14:tracePt t="18299" x="3802063" y="3551238"/>
          <p14:tracePt t="18316" x="4175125" y="3268663"/>
          <p14:tracePt t="18333" x="4359275" y="3140075"/>
          <p14:tracePt t="18349" x="4511675" y="3032125"/>
          <p14:tracePt t="18366" x="4602163" y="2971800"/>
          <p14:tracePt t="18442" x="4610100" y="2971800"/>
          <p14:tracePt t="18451" x="4632325" y="2971800"/>
          <p14:tracePt t="18458" x="4708525" y="2979738"/>
          <p14:tracePt t="18467" x="4754563" y="2994025"/>
          <p14:tracePt t="18483" x="4830763" y="3017838"/>
          <p14:tracePt t="18500" x="4884738" y="3124200"/>
          <p14:tracePt t="18516" x="4876800" y="3216275"/>
          <p14:tracePt t="18533" x="4389438" y="3375025"/>
          <p14:tracePt t="18549" x="3475038" y="3451225"/>
          <p14:tracePt t="18566" x="2422525" y="3451225"/>
          <p14:tracePt t="18583" x="1393825" y="3451225"/>
          <p14:tracePt t="18599" x="669925" y="3375025"/>
          <p14:tracePt t="18616" x="296863" y="3322638"/>
          <p14:tracePt t="18619" x="250825" y="3314700"/>
          <p14:tracePt t="18633" x="228600" y="3292475"/>
          <p14:tracePt t="18651" x="228600" y="3284538"/>
          <p14:tracePt t="18666" x="312738" y="3222625"/>
          <p14:tracePt t="18683" x="495300" y="3184525"/>
          <p14:tracePt t="18699" x="639763" y="3132138"/>
          <p14:tracePt t="18716" x="784225" y="3094038"/>
          <p14:tracePt t="18733" x="846138" y="3070225"/>
          <p14:tracePt t="18749" x="854075" y="3070225"/>
          <p14:tracePt t="18834" x="854075" y="3063875"/>
          <p14:tracePt t="18842" x="830263" y="3055938"/>
          <p14:tracePt t="18851" x="808038" y="3055938"/>
          <p14:tracePt t="18866" x="784225" y="3055938"/>
          <p14:tracePt t="19004" x="800100" y="3055938"/>
          <p14:tracePt t="19010" x="815975" y="3070225"/>
          <p14:tracePt t="19018" x="830263" y="3070225"/>
          <p14:tracePt t="19033" x="846138" y="3070225"/>
          <p14:tracePt t="19049" x="876300" y="3078163"/>
          <p14:tracePt t="19266" x="884238" y="3086100"/>
          <p14:tracePt t="19386" x="922338" y="3101975"/>
          <p14:tracePt t="19394" x="968375" y="3108325"/>
          <p14:tracePt t="19402" x="1020763" y="3132138"/>
          <p14:tracePt t="19416" x="1066800" y="3140075"/>
          <p14:tracePt t="19433" x="1211263" y="3170238"/>
          <p14:tracePt t="19450" x="1622425" y="3184525"/>
          <p14:tracePt t="19466" x="1774825" y="3184525"/>
          <p14:tracePt t="19483" x="1927225" y="3184525"/>
          <p14:tracePt t="19501" x="2019300" y="3200400"/>
          <p14:tracePt t="19516" x="2049463" y="3208338"/>
          <p14:tracePt t="19578" x="2057400" y="3208338"/>
          <p14:tracePt t="19594" x="2079625" y="3208338"/>
          <p14:tracePt t="19602" x="2111375" y="3178175"/>
          <p14:tracePt t="19610" x="2155825" y="3154363"/>
          <p14:tracePt t="19642" x="2179638" y="3132138"/>
          <p14:tracePt t="19650" x="2232025" y="3094038"/>
          <p14:tracePt t="19658" x="2255838" y="3086100"/>
          <p14:tracePt t="19667" x="2263775" y="3086100"/>
          <p14:tracePt t="19683" x="2270125" y="3078163"/>
          <p14:tracePt t="19700" x="2301875" y="3063875"/>
          <p14:tracePt t="19716" x="2324100" y="3055938"/>
          <p14:tracePt t="19890" x="2332038" y="3055938"/>
          <p14:tracePt t="19898" x="2346325" y="3055938"/>
          <p14:tracePt t="19906" x="2362200" y="3055938"/>
          <p14:tracePt t="19916" x="2370138" y="3055938"/>
          <p14:tracePt t="19933" x="2384425" y="3055938"/>
          <p14:tracePt t="20244" x="2400300" y="3063875"/>
          <p14:tracePt t="20250" x="2468563" y="3086100"/>
          <p14:tracePt t="20258" x="2613025" y="3116263"/>
          <p14:tracePt t="20267" x="2933700" y="3140075"/>
          <p14:tracePt t="20283" x="3451225" y="3140075"/>
          <p14:tracePt t="20300" x="3771900" y="3140075"/>
          <p14:tracePt t="20316" x="4016375" y="3140075"/>
          <p14:tracePt t="20333" x="4251325" y="3140075"/>
          <p14:tracePt t="20350" x="4427538" y="3154363"/>
          <p14:tracePt t="20366" x="4465638" y="3162300"/>
          <p14:tracePt t="20498" x="4473575" y="3162300"/>
          <p14:tracePt t="20538" x="4503738" y="3140075"/>
          <p14:tracePt t="20546" x="4518025" y="3101975"/>
          <p14:tracePt t="20754" x="4541838" y="3094038"/>
          <p14:tracePt t="20762" x="4594225" y="3094038"/>
          <p14:tracePt t="20770" x="4656138" y="3101975"/>
          <p14:tracePt t="20783" x="4740275" y="3108325"/>
          <p14:tracePt t="20800" x="5151438" y="3154363"/>
          <p14:tracePt t="20817" x="5737225" y="3170238"/>
          <p14:tracePt t="20834" x="6256338" y="3170238"/>
          <p14:tracePt t="20850" x="6675438" y="3170238"/>
          <p14:tracePt t="20867" x="6964363" y="3170238"/>
          <p14:tracePt t="20884" x="7140575" y="3170238"/>
          <p14:tracePt t="20901" x="7178675" y="3170238"/>
          <p14:tracePt t="21090" x="7132638" y="3170238"/>
          <p14:tracePt t="21098" x="7064375" y="3170238"/>
          <p14:tracePt t="21106" x="6980238" y="3154363"/>
          <p14:tracePt t="21118" x="6896100" y="3132138"/>
          <p14:tracePt t="21134" x="6683375" y="3132138"/>
          <p14:tracePt t="21150" x="6469063" y="3178175"/>
          <p14:tracePt t="21167" x="6430963" y="3178175"/>
          <p14:tracePt t="21514" x="6438900" y="3178175"/>
          <p14:tracePt t="21522" x="6515100" y="3208338"/>
          <p14:tracePt t="21534" x="6599238" y="3222625"/>
          <p14:tracePt t="21550" x="6835775" y="3246438"/>
          <p14:tracePt t="21567" x="7292975" y="3246438"/>
          <p14:tracePt t="21584" x="7551738" y="3246438"/>
          <p14:tracePt t="21602" x="7840663" y="3246438"/>
          <p14:tracePt t="21617" x="7916863" y="3230563"/>
          <p14:tracePt t="21619" x="8001000" y="3216275"/>
          <p14:tracePt t="21634" x="8131175" y="3184525"/>
          <p14:tracePt t="21650" x="8175625" y="3170238"/>
          <p14:tracePt t="21667" x="8191500" y="3162300"/>
          <p14:tracePt t="21706" x="8199438" y="3162300"/>
          <p14:tracePt t="21717" x="8199438" y="3154363"/>
          <p14:tracePt t="21746" x="8213725" y="3140075"/>
          <p14:tracePt t="21754" x="8275638" y="3132138"/>
          <p14:tracePt t="21767" x="8335963" y="3124200"/>
          <p14:tracePt t="21784" x="8458200" y="3124200"/>
          <p14:tracePt t="21802" x="8640763" y="3124200"/>
          <p14:tracePt t="21817" x="8656638" y="3124200"/>
          <p14:tracePt t="21834" x="8686800" y="3116263"/>
          <p14:tracePt t="21938" x="8709025" y="3116263"/>
          <p14:tracePt t="21946" x="8740775" y="3116263"/>
          <p14:tracePt t="21954" x="8763000" y="3116263"/>
          <p14:tracePt t="21967" x="8785225" y="3132138"/>
          <p14:tracePt t="21984" x="8816975" y="3140075"/>
          <p14:tracePt t="22001" x="8855075" y="3146425"/>
          <p14:tracePt t="22017" x="8869363" y="3146425"/>
          <p14:tracePt t="22034" x="8877300" y="3146425"/>
          <p14:tracePt t="22186" x="8885238" y="3146425"/>
          <p14:tracePt t="22194" x="8899525" y="3146425"/>
          <p14:tracePt t="22202" x="8945563" y="3146425"/>
          <p14:tracePt t="22218" x="9045575" y="3162300"/>
          <p14:tracePt t="22234" x="9159875" y="3184525"/>
          <p14:tracePt t="22251" x="9266238" y="3200400"/>
          <p14:tracePt t="22267" x="9318625" y="3216275"/>
          <p14:tracePt t="22284" x="9364663" y="3230563"/>
          <p14:tracePt t="22301" x="9388475" y="3238500"/>
          <p14:tracePt t="22317" x="9418638" y="3246438"/>
          <p14:tracePt t="22442" x="9448800" y="3222625"/>
          <p14:tracePt t="22450" x="9478963" y="3140075"/>
          <p14:tracePt t="22458" x="9478963" y="3124200"/>
          <p14:tracePt t="22468" x="9486900" y="3124200"/>
          <p14:tracePt t="22484" x="9486900" y="3094038"/>
          <p14:tracePt t="22501" x="9532938" y="2963863"/>
          <p14:tracePt t="22534" x="9532938" y="2949575"/>
          <p14:tracePt t="22551" x="9494838" y="2835275"/>
          <p14:tracePt t="22567" x="9380538" y="2743200"/>
          <p14:tracePt t="22584" x="9326563" y="2720975"/>
          <p14:tracePt t="22601" x="9197975" y="2667000"/>
          <p14:tracePt t="22617" x="9075738" y="2590800"/>
          <p14:tracePt t="22634" x="8923338" y="2522538"/>
          <p14:tracePt t="22651" x="8893175" y="2514600"/>
          <p14:tracePt t="22668" x="8861425" y="2506663"/>
          <p14:tracePt t="22684" x="8847138" y="2506663"/>
          <p14:tracePt t="22730" x="8839200" y="2506663"/>
          <p14:tracePt t="22754" x="8831263" y="2506663"/>
          <p14:tracePt t="22762" x="8823325" y="2506663"/>
          <p14:tracePt t="22770" x="8778875" y="2552700"/>
          <p14:tracePt t="22784" x="8740775" y="2598738"/>
          <p14:tracePt t="22801" x="8686800" y="2705100"/>
          <p14:tracePt t="22819" x="8626475" y="2819400"/>
          <p14:tracePt t="22834" x="8594725" y="2887663"/>
          <p14:tracePt t="22851" x="8594725" y="2933700"/>
          <p14:tracePt t="22868" x="8594725" y="2987675"/>
          <p14:tracePt t="22884" x="8602663" y="3063875"/>
          <p14:tracePt t="22901" x="8656638" y="3146425"/>
          <p14:tracePt t="22918" x="8709025" y="3208338"/>
          <p14:tracePt t="22934" x="8747125" y="3230563"/>
          <p14:tracePt t="22951" x="8861425" y="3292475"/>
          <p14:tracePt t="22968" x="9037638" y="3344863"/>
          <p14:tracePt t="22984" x="9136063" y="3368675"/>
          <p14:tracePt t="23001" x="9250363" y="3382963"/>
          <p14:tracePt t="23018" x="9394825" y="3382963"/>
          <p14:tracePt t="23034" x="9426575" y="3382963"/>
          <p14:tracePt t="23052" x="9464675" y="3375025"/>
          <p14:tracePt t="23068" x="9494838" y="3330575"/>
          <p14:tracePt t="23084" x="9509125" y="3268663"/>
          <p14:tracePt t="23101" x="9517063" y="3170238"/>
          <p14:tracePt t="23118" x="9540875" y="3086100"/>
          <p14:tracePt t="23134" x="9547225" y="3017838"/>
          <p14:tracePt t="23138" x="9547225" y="2994025"/>
          <p14:tracePt t="23170" x="9547225" y="2979738"/>
          <p14:tracePt t="23178" x="9547225" y="2933700"/>
          <p14:tracePt t="23186" x="9502775" y="2857500"/>
          <p14:tracePt t="23201" x="9456738" y="2819400"/>
          <p14:tracePt t="23218" x="9350375" y="2751138"/>
          <p14:tracePt t="23234" x="9296400" y="2743200"/>
          <p14:tracePt t="23251" x="9236075" y="2720975"/>
          <p14:tracePt t="23268" x="9174163" y="2705100"/>
          <p14:tracePt t="23284" x="9136063" y="2697163"/>
          <p14:tracePt t="23301" x="9113838" y="2689225"/>
          <p14:tracePt t="23319" x="9083675" y="2682875"/>
          <p14:tracePt t="23334" x="9075738" y="2682875"/>
          <p14:tracePt t="23351" x="9067800" y="2682875"/>
          <p14:tracePt t="23370" x="8923338" y="2727325"/>
          <p14:tracePt t="23385" x="8816975" y="2803525"/>
          <p14:tracePt t="23401" x="8778875" y="2865438"/>
          <p14:tracePt t="23418" x="8686800" y="3055938"/>
          <p14:tracePt t="23434" x="8678863" y="3132138"/>
          <p14:tracePt t="23451" x="8678863" y="3238500"/>
          <p14:tracePt t="23468" x="8740775" y="3314700"/>
          <p14:tracePt t="23485" x="8847138" y="3398838"/>
          <p14:tracePt t="23501" x="8983663" y="3436938"/>
          <p14:tracePt t="23518" x="9159875" y="3467100"/>
          <p14:tracePt t="23535" x="9356725" y="3467100"/>
          <p14:tracePt t="23551" x="9517063" y="3467100"/>
          <p14:tracePt t="23568" x="9655175" y="3429000"/>
          <p14:tracePt t="23585" x="9783763" y="3336925"/>
          <p14:tracePt t="23601" x="9807575" y="3314700"/>
          <p14:tracePt t="23618" x="9837738" y="3162300"/>
          <p14:tracePt t="23635" x="9837738" y="3055938"/>
          <p14:tracePt t="23651" x="9799638" y="2917825"/>
          <p14:tracePt t="23668" x="9731375" y="2789238"/>
          <p14:tracePt t="23685" x="9631363" y="2674938"/>
          <p14:tracePt t="23701" x="9471025" y="2574925"/>
          <p14:tracePt t="23718" x="9304338" y="2514600"/>
          <p14:tracePt t="23735" x="9174163" y="2468563"/>
          <p14:tracePt t="23751" x="9128125" y="2460625"/>
          <p14:tracePt t="23768" x="9097963" y="2454275"/>
          <p14:tracePt t="23785" x="9059863" y="2454275"/>
          <p14:tracePt t="23802" x="8907463" y="2530475"/>
          <p14:tracePt t="23818" x="8793163" y="2659063"/>
          <p14:tracePt t="23835" x="8686800" y="2773363"/>
          <p14:tracePt t="23851" x="8618538" y="2879725"/>
          <p14:tracePt t="23868" x="8594725" y="2955925"/>
          <p14:tracePt t="23885" x="8594725" y="3032125"/>
          <p14:tracePt t="23901" x="8610600" y="3146425"/>
          <p14:tracePt t="23918" x="8702675" y="3260725"/>
          <p14:tracePt t="23935" x="8855075" y="3375025"/>
          <p14:tracePt t="23951" x="9037638" y="3475038"/>
          <p14:tracePt t="23968" x="9212263" y="3521075"/>
          <p14:tracePt t="23985" x="9502775" y="3543300"/>
          <p14:tracePt t="24002" x="9669463" y="3543300"/>
          <p14:tracePt t="24018" x="9753600" y="3482975"/>
          <p14:tracePt t="24035" x="9791700" y="3382963"/>
          <p14:tracePt t="24051" x="9791700" y="3238500"/>
          <p14:tracePt t="24068" x="9737725" y="3055938"/>
          <p14:tracePt t="24085" x="9571038" y="2841625"/>
          <p14:tracePt t="24101" x="9432925" y="2697163"/>
          <p14:tracePt t="24118" x="9296400" y="2606675"/>
          <p14:tracePt t="24135" x="9212263" y="2552700"/>
          <p14:tracePt t="24137" x="9182100" y="2544763"/>
          <p14:tracePt t="24151" x="9159875" y="2536825"/>
          <p14:tracePt t="24168" x="9121775" y="2530475"/>
          <p14:tracePt t="24185" x="9090025" y="2522538"/>
          <p14:tracePt t="24202" x="9051925" y="2522538"/>
          <p14:tracePt t="24219" x="8869363" y="2644775"/>
          <p14:tracePt t="24235" x="8747125" y="2803525"/>
          <p14:tracePt t="24251" x="8632825" y="2949575"/>
          <p14:tracePt t="24268" x="8550275" y="3063875"/>
          <p14:tracePt t="24285" x="8512175" y="3162300"/>
          <p14:tracePt t="24301" x="8504238" y="3246438"/>
          <p14:tracePt t="24318" x="8512175" y="3322638"/>
          <p14:tracePt t="24335" x="8610600" y="3436938"/>
          <p14:tracePt t="24351" x="8763000" y="3535363"/>
          <p14:tracePt t="24368" x="8923338" y="3589338"/>
          <p14:tracePt t="24385" x="9128125" y="3589338"/>
          <p14:tracePt t="24402" x="9318625" y="3573463"/>
          <p14:tracePt t="24418" x="9578975" y="3421063"/>
          <p14:tracePt t="24435" x="9647238" y="3284538"/>
          <p14:tracePt t="24452" x="9655175" y="3124200"/>
          <p14:tracePt t="24468" x="9601200" y="2933700"/>
          <p14:tracePt t="24485" x="9388475" y="2682875"/>
          <p14:tracePt t="24502" x="9159875" y="2484438"/>
          <p14:tracePt t="24518" x="8999538" y="2384425"/>
          <p14:tracePt t="24535" x="8931275" y="2354263"/>
          <p14:tracePt t="24552" x="8907463" y="2346325"/>
          <p14:tracePt t="24568" x="8899525" y="2346325"/>
          <p14:tracePt t="24585" x="8885238" y="2346325"/>
          <p14:tracePt t="24602" x="8801100" y="2484438"/>
          <p14:tracePt t="24618" x="8716963" y="2682875"/>
          <p14:tracePt t="24635" x="8632825" y="2879725"/>
          <p14:tracePt t="24652" x="8588375" y="3040063"/>
          <p14:tracePt t="24668" x="8588375" y="3154363"/>
          <p14:tracePt t="24685" x="8632825" y="3268663"/>
          <p14:tracePt t="24702" x="8855075" y="3390900"/>
          <p14:tracePt t="24718" x="9228138" y="3451225"/>
          <p14:tracePt t="24735" x="9593263" y="3475038"/>
          <p14:tracePt t="24751" x="9890125" y="3429000"/>
          <p14:tracePt t="24768" x="10074275" y="3344863"/>
          <p14:tracePt t="24785" x="10142538" y="3260725"/>
          <p14:tracePt t="24801" x="10142538" y="3108325"/>
          <p14:tracePt t="24818" x="10042525" y="2941638"/>
          <p14:tracePt t="24835" x="9890125" y="2811463"/>
          <p14:tracePt t="24851" x="9715500" y="2720975"/>
          <p14:tracePt t="24868" x="9693275" y="2720975"/>
          <p14:tracePt t="25131" x="9677400" y="2720975"/>
          <p14:tracePt t="25138" x="9563100" y="2789238"/>
          <p14:tracePt t="25152" x="9318625" y="2911475"/>
          <p14:tracePt t="25168" x="8823325" y="3154363"/>
          <p14:tracePt t="25185" x="8289925" y="3459163"/>
          <p14:tracePt t="25201" x="7620000" y="3717925"/>
          <p14:tracePt t="25219" x="7421563" y="3725863"/>
          <p14:tracePt t="25235" x="7369175" y="3725863"/>
          <p14:tracePt t="25252" x="7361238" y="3717925"/>
          <p14:tracePt t="25289" x="7361238" y="3703638"/>
          <p14:tracePt t="25301" x="7361238" y="3687763"/>
          <p14:tracePt t="25318" x="7361238" y="3665538"/>
          <p14:tracePt t="25335" x="7337425" y="3635375"/>
          <p14:tracePt t="25352" x="7200900" y="3589338"/>
          <p14:tracePt t="25368" x="6956425" y="3513138"/>
          <p14:tracePt t="25385" x="6583363" y="3421063"/>
          <p14:tracePt t="25402" x="6278563" y="3336925"/>
          <p14:tracePt t="25418" x="6210300" y="3306763"/>
          <p14:tracePt t="25435" x="6188075" y="3306763"/>
          <p14:tracePt t="25452" x="6202363" y="3306763"/>
          <p14:tracePt t="25468" x="6324600" y="3306763"/>
          <p14:tracePt t="25485" x="6446838" y="3292475"/>
          <p14:tracePt t="25502" x="6613525" y="3292475"/>
          <p14:tracePt t="25518" x="6781800" y="3292475"/>
          <p14:tracePt t="25535" x="6888163" y="3292475"/>
          <p14:tracePt t="25552" x="6904038" y="3292475"/>
          <p14:tracePt t="25568" x="6934200" y="3254375"/>
          <p14:tracePt t="25585" x="6994525" y="3216275"/>
          <p14:tracePt t="25602" x="7064375" y="3154363"/>
          <p14:tracePt t="25619" x="7154863" y="3101975"/>
          <p14:tracePt t="25635" x="7254875" y="3063875"/>
          <p14:tracePt t="25652" x="7331075" y="3025775"/>
          <p14:tracePt t="25668" x="7375525" y="3009900"/>
          <p14:tracePt t="25685" x="7383463" y="3009900"/>
          <p14:tracePt t="25762" x="7353300" y="3009900"/>
          <p14:tracePt t="25770" x="7307263" y="3001963"/>
          <p14:tracePt t="25778" x="7239000" y="2994025"/>
          <p14:tracePt t="25787" x="7170738" y="2994025"/>
          <p14:tracePt t="25802" x="6980238" y="2994025"/>
          <p14:tracePt t="25818" x="6667500" y="3032125"/>
          <p14:tracePt t="25835" x="6278563" y="3070225"/>
          <p14:tracePt t="25852" x="5943600" y="3070225"/>
          <p14:tracePt t="25868" x="5654675" y="3070225"/>
          <p14:tracePt t="25885" x="5380038" y="3070225"/>
          <p14:tracePt t="25902" x="5181600" y="3070225"/>
          <p14:tracePt t="25918" x="4968875" y="3070225"/>
          <p14:tracePt t="25935" x="4746625" y="3070225"/>
          <p14:tracePt t="25952" x="4533900" y="3070225"/>
          <p14:tracePt t="25968" x="4327525" y="3078163"/>
          <p14:tracePt t="25985" x="4144963" y="3094038"/>
          <p14:tracePt t="26002" x="3863975" y="3140075"/>
          <p14:tracePt t="26018" x="3711575" y="3140075"/>
          <p14:tracePt t="26035" x="3627438" y="3140075"/>
          <p14:tracePt t="26052" x="3619500" y="3140075"/>
          <p14:tracePt t="26069" x="3611563" y="3140075"/>
          <p14:tracePt t="26102" x="3627438" y="3146425"/>
          <p14:tracePt t="26119" x="3749675" y="3184525"/>
          <p14:tracePt t="26121" x="3817938" y="3184525"/>
          <p14:tracePt t="26135" x="3908425" y="3184525"/>
          <p14:tracePt t="26152" x="4122738" y="3184525"/>
          <p14:tracePt t="26169" x="4365625" y="3184525"/>
          <p14:tracePt t="26185" x="4533900" y="3184525"/>
          <p14:tracePt t="26202" x="4686300" y="3184525"/>
          <p14:tracePt t="26219" x="4754563" y="3184525"/>
          <p14:tracePt t="26235" x="4800600" y="3140075"/>
          <p14:tracePt t="26252" x="4808538" y="3094038"/>
          <p14:tracePt t="26269" x="4808538" y="3040063"/>
          <p14:tracePt t="26285" x="4808538" y="2979738"/>
          <p14:tracePt t="26302" x="4784725" y="2903538"/>
          <p14:tracePt t="26319" x="4770438" y="2849563"/>
          <p14:tracePt t="26336" x="4762500" y="2819400"/>
          <p14:tracePt t="26369" x="4754563" y="2789238"/>
          <p14:tracePt t="26386" x="4746625" y="2759075"/>
          <p14:tracePt t="26402" x="4716463" y="2727325"/>
          <p14:tracePt t="26419" x="4678363" y="2705100"/>
          <p14:tracePt t="26436" x="4618038" y="2682875"/>
          <p14:tracePt t="26452" x="4587875" y="2674938"/>
          <p14:tracePt t="26469" x="4549775" y="2667000"/>
          <p14:tracePt t="26486" x="4533900" y="2667000"/>
          <p14:tracePt t="26502" x="4518025" y="2667000"/>
          <p14:tracePt t="26519" x="4479925" y="2667000"/>
          <p14:tracePt t="26536" x="4373563" y="2689225"/>
          <p14:tracePt t="26552" x="4283075" y="2720975"/>
          <p14:tracePt t="26569" x="4183063" y="2773363"/>
          <p14:tracePt t="26586" x="4084638" y="2857500"/>
          <p14:tracePt t="26602" x="4068763" y="2873375"/>
          <p14:tracePt t="26620" x="4068763" y="2879725"/>
          <p14:tracePt t="26636" x="4060825" y="2917825"/>
          <p14:tracePt t="26652" x="4060825" y="2979738"/>
          <p14:tracePt t="26669" x="4060825" y="3070225"/>
          <p14:tracePt t="26686" x="4076700" y="3178175"/>
          <p14:tracePt t="26702" x="4130675" y="3268663"/>
          <p14:tracePt t="26719" x="4183063" y="3330575"/>
          <p14:tracePt t="26736" x="4289425" y="3382963"/>
          <p14:tracePt t="26752" x="4435475" y="3429000"/>
          <p14:tracePt t="26769" x="4594225" y="3444875"/>
          <p14:tracePt t="26786" x="4892675" y="3444875"/>
          <p14:tracePt t="26802" x="5045075" y="3421063"/>
          <p14:tracePt t="26819" x="5165725" y="3352800"/>
          <p14:tracePt t="26836" x="5211763" y="3246438"/>
          <p14:tracePt t="26852" x="5219700" y="3124200"/>
          <p14:tracePt t="26869" x="5219700" y="3009900"/>
          <p14:tracePt t="26886" x="5159375" y="2887663"/>
          <p14:tracePt t="26902" x="5059363" y="2773363"/>
          <p14:tracePt t="26919" x="4914900" y="2674938"/>
          <p14:tracePt t="26936" x="4740275" y="2598738"/>
          <p14:tracePt t="26953" x="4572000" y="2544763"/>
          <p14:tracePt t="26969" x="4441825" y="2530475"/>
          <p14:tracePt t="26986" x="4373563" y="2514600"/>
          <p14:tracePt t="27002" x="4289425" y="2514600"/>
          <p14:tracePt t="27020" x="4229100" y="2560638"/>
          <p14:tracePt t="27036" x="4175125" y="2620963"/>
          <p14:tracePt t="27052" x="4054475" y="2759075"/>
          <p14:tracePt t="27069" x="3954463" y="2917825"/>
          <p14:tracePt t="27086" x="3848100" y="3070225"/>
          <p14:tracePt t="27102" x="3802063" y="3192463"/>
          <p14:tracePt t="27119" x="3794125" y="3260725"/>
          <p14:tracePt t="27122" x="3794125" y="3284538"/>
          <p14:tracePt t="27136" x="3794125" y="3298825"/>
          <p14:tracePt t="27153" x="3802063" y="3322638"/>
          <p14:tracePt t="27169" x="3856038" y="3344863"/>
          <p14:tracePt t="27186" x="3932238" y="3352800"/>
          <p14:tracePt t="27203" x="4084638" y="3352800"/>
          <p14:tracePt t="27219" x="4267200" y="3292475"/>
          <p14:tracePt t="27236" x="4441825" y="3208338"/>
          <p14:tracePt t="27253" x="4579938" y="3108325"/>
          <p14:tracePt t="27269" x="4656138" y="3017838"/>
          <p14:tracePt t="27286" x="4670425" y="2963863"/>
          <p14:tracePt t="27303" x="4670425" y="2895600"/>
          <p14:tracePt t="27319" x="4632325" y="2803525"/>
          <p14:tracePt t="27336" x="4556125" y="2751138"/>
          <p14:tracePt t="27353" x="4525963" y="2735263"/>
          <p14:tracePt t="27434" x="4495800" y="2759075"/>
          <p14:tracePt t="27442" x="4465638" y="2797175"/>
          <p14:tracePt t="27452" x="4465638" y="2803525"/>
          <p14:tracePt t="27469" x="4457700" y="2841625"/>
          <p14:tracePt t="27486" x="4457700" y="2873375"/>
          <p14:tracePt t="27503" x="4457700" y="2895600"/>
          <p14:tracePt t="27536" x="4457700" y="2911475"/>
          <p14:tracePt t="27553" x="4457700" y="2925763"/>
          <p14:tracePt t="27569" x="4457700" y="2949575"/>
          <p14:tracePt t="27586" x="4457700" y="2971800"/>
          <p14:tracePt t="27603" x="4457700" y="2979738"/>
          <p14:tracePt t="27637" x="4518025" y="3001963"/>
          <p14:tracePt t="27653" x="4694238" y="3063875"/>
          <p14:tracePt t="27669" x="5189538" y="3124200"/>
          <p14:tracePt t="27686" x="5630863" y="3124200"/>
          <p14:tracePt t="27703" x="5921375" y="3124200"/>
          <p14:tracePt t="27719" x="6073775" y="3124200"/>
          <p14:tracePt t="27755" x="6027738" y="3124200"/>
          <p14:tracePt t="27769" x="5859463" y="3124200"/>
          <p14:tracePt t="27786" x="4808538" y="3124200"/>
          <p14:tracePt t="27803" x="4000500" y="3124200"/>
          <p14:tracePt t="27819" x="3406775" y="3124200"/>
          <p14:tracePt t="27836" x="3254375" y="3124200"/>
          <p14:tracePt t="27853" x="3246438" y="3124200"/>
          <p14:tracePt t="27886" x="3322638" y="3124200"/>
          <p14:tracePt t="27903" x="3635375" y="3124200"/>
          <p14:tracePt t="27919" x="4106863" y="3124200"/>
          <p14:tracePt t="27936" x="4419600" y="3124200"/>
          <p14:tracePt t="27953" x="4525963" y="3132138"/>
          <p14:tracePt t="27986" x="4381500" y="3170238"/>
          <p14:tracePt t="28003" x="3886200" y="3238500"/>
          <p14:tracePt t="28019" x="3246438" y="3238500"/>
          <p14:tracePt t="28037" x="2955925" y="3238500"/>
          <p14:tracePt t="28053" x="2933700" y="3246438"/>
          <p14:tracePt t="28086" x="2971800" y="3246438"/>
          <p14:tracePt t="28103" x="3208338" y="3246438"/>
          <p14:tracePt t="28120" x="3497263" y="3246438"/>
          <p14:tracePt t="28123" x="3581400" y="3246438"/>
          <p14:tracePt t="28136" x="3611563" y="3246438"/>
          <p14:tracePt t="28962" x="3597275" y="3246438"/>
          <p14:tracePt t="28970" x="3535363" y="3246438"/>
          <p14:tracePt t="28978" x="3497263" y="3246438"/>
          <p14:tracePt t="28986" x="3451225" y="3254375"/>
          <p14:tracePt t="29004" x="3382963" y="3314700"/>
          <p14:tracePt t="29020" x="3330575" y="3352800"/>
          <p14:tracePt t="29036" x="3238500" y="3413125"/>
          <p14:tracePt t="29053" x="3124200" y="3482975"/>
          <p14:tracePt t="29070" x="3040063" y="3551238"/>
          <p14:tracePt t="29086" x="2941638" y="3619500"/>
          <p14:tracePt t="29103" x="2879725" y="3665538"/>
          <p14:tracePt t="29120" x="2857500" y="3679825"/>
          <p14:tracePt t="29137" x="2849563" y="3687763"/>
          <p14:tracePt t="31858" x="2819400" y="3687763"/>
          <p14:tracePt t="31866" x="2773363" y="3687763"/>
          <p14:tracePt t="31874" x="2735263" y="3687763"/>
          <p14:tracePt t="31888" x="2705100" y="3687763"/>
          <p14:tracePt t="31904" x="2667000" y="3679825"/>
          <p14:tracePt t="31921" x="2651125" y="3679825"/>
          <p14:tracePt t="31938" x="2552700" y="3673475"/>
          <p14:tracePt t="31954" x="2408238" y="3673475"/>
          <p14:tracePt t="31971" x="2293938" y="3673475"/>
          <p14:tracePt t="31988" x="2117725" y="3673475"/>
          <p14:tracePt t="32004" x="1866900" y="3673475"/>
          <p14:tracePt t="32021" x="1616075" y="3635375"/>
          <p14:tracePt t="32038" x="1425575" y="3597275"/>
          <p14:tracePt t="32054" x="1311275" y="3573463"/>
          <p14:tracePt t="32071" x="1273175" y="3559175"/>
          <p14:tracePt t="32114" x="1265238" y="3551238"/>
          <p14:tracePt t="32274" x="1241425" y="3543300"/>
          <p14:tracePt t="32290" x="1227138" y="3535363"/>
          <p14:tracePt t="32314" x="1211263" y="3527425"/>
          <p14:tracePt t="32323" x="1196975" y="3521075"/>
          <p14:tracePt t="32330" x="1181100" y="3505200"/>
          <p14:tracePt t="32338" x="1158875" y="3489325"/>
          <p14:tracePt t="32355" x="1135063" y="3459163"/>
          <p14:tracePt t="32371" x="1112838" y="3444875"/>
          <p14:tracePt t="32388" x="1066800" y="3421063"/>
          <p14:tracePt t="32404" x="1066800" y="3413125"/>
          <p14:tracePt t="32421" x="1058863" y="3406775"/>
          <p14:tracePt t="32482" x="1050925" y="3382963"/>
          <p14:tracePt t="32490" x="1036638" y="3352800"/>
          <p14:tracePt t="32810" x="1020763" y="3336925"/>
          <p14:tracePt t="32820" x="1006475" y="3298825"/>
          <p14:tracePt t="32826" x="990600" y="3268663"/>
          <p14:tracePt t="32838" x="982663" y="3254375"/>
          <p14:tracePt t="32858" x="974725" y="3238500"/>
          <p14:tracePt t="32871" x="960438" y="3208338"/>
          <p14:tracePt t="32888" x="906463" y="3154363"/>
          <p14:tracePt t="32905" x="868363" y="3108325"/>
          <p14:tracePt t="32921" x="854075" y="3101975"/>
          <p14:tracePt t="32938" x="838200" y="3070225"/>
          <p14:tracePt t="32956" x="830263" y="3070225"/>
          <p14:tracePt t="32988" x="830263" y="3063875"/>
          <p14:tracePt t="33005" x="830263" y="3025775"/>
          <p14:tracePt t="33021" x="822325" y="3009900"/>
          <p14:tracePt t="33038" x="822325" y="2994025"/>
          <p14:tracePt t="33055" x="815975" y="2971800"/>
          <p14:tracePt t="33090" x="808038" y="2949575"/>
          <p14:tracePt t="33105" x="800100" y="2933700"/>
          <p14:tracePt t="33122" x="800100" y="2925763"/>
          <p14:tracePt t="33138" x="800100" y="2895600"/>
          <p14:tracePt t="33155" x="800100" y="2887663"/>
          <p14:tracePt t="33171" x="800100" y="2879725"/>
          <p14:tracePt t="33188" x="800100" y="2865438"/>
          <p14:tracePt t="33205" x="800100" y="2849563"/>
          <p14:tracePt t="33221" x="846138" y="2841625"/>
          <p14:tracePt t="33238" x="930275" y="2827338"/>
          <p14:tracePt t="33255" x="1020763" y="2811463"/>
          <p14:tracePt t="33271" x="1165225" y="2811463"/>
          <p14:tracePt t="33289" x="1341438" y="2811463"/>
          <p14:tracePt t="33305" x="1531938" y="2811463"/>
          <p14:tracePt t="33321" x="1736725" y="2819400"/>
          <p14:tracePt t="33338" x="1912938" y="2841625"/>
          <p14:tracePt t="33355" x="2079625" y="2865438"/>
          <p14:tracePt t="33371" x="2286000" y="2873375"/>
          <p14:tracePt t="33388" x="2484438" y="2873375"/>
          <p14:tracePt t="33405" x="2697163" y="2873375"/>
          <p14:tracePt t="33421" x="2933700" y="2873375"/>
          <p14:tracePt t="33438" x="3184525" y="2873375"/>
          <p14:tracePt t="33456" x="3475038" y="2873375"/>
          <p14:tracePt t="33471" x="3787775" y="2873375"/>
          <p14:tracePt t="33488" x="4060825" y="2873375"/>
          <p14:tracePt t="33506" x="4541838" y="2873375"/>
          <p14:tracePt t="33522" x="4854575" y="2873375"/>
          <p14:tracePt t="33538" x="5211763" y="2873375"/>
          <p14:tracePt t="33555" x="5584825" y="2873375"/>
          <p14:tracePt t="33572" x="5921375" y="2873375"/>
          <p14:tracePt t="33588" x="6294438" y="2873375"/>
          <p14:tracePt t="33605" x="6621463" y="2873375"/>
          <p14:tracePt t="33622" x="6896100" y="2873375"/>
          <p14:tracePt t="33638" x="7154863" y="2873375"/>
          <p14:tracePt t="33655" x="7369175" y="2873375"/>
          <p14:tracePt t="33672" x="7581900" y="2873375"/>
          <p14:tracePt t="33675" x="7650163" y="2873375"/>
          <p14:tracePt t="33688" x="7734300" y="2873375"/>
          <p14:tracePt t="33706" x="7826375" y="2873375"/>
          <p14:tracePt t="33778" x="7832725" y="2873375"/>
          <p14:tracePt t="33786" x="7870825" y="2873375"/>
          <p14:tracePt t="33794" x="7954963" y="2873375"/>
          <p14:tracePt t="33805" x="8054975" y="2873375"/>
          <p14:tracePt t="33822" x="8229600" y="2873375"/>
          <p14:tracePt t="33838" x="8382000" y="2873375"/>
          <p14:tracePt t="33855" x="8610600" y="2873375"/>
          <p14:tracePt t="33872" x="8724900" y="2873375"/>
          <p14:tracePt t="33888" x="8801100" y="2873375"/>
          <p14:tracePt t="33905" x="8809038" y="2873375"/>
          <p14:tracePt t="33978" x="8823325" y="2873375"/>
          <p14:tracePt t="33986" x="8855075" y="2873375"/>
          <p14:tracePt t="33994" x="8899525" y="2873375"/>
          <p14:tracePt t="34005" x="8937625" y="2873375"/>
          <p14:tracePt t="34022" x="9045575" y="2865438"/>
          <p14:tracePt t="34038" x="9144000" y="2857500"/>
          <p14:tracePt t="34055" x="9258300" y="2857500"/>
          <p14:tracePt t="34072" x="9334500" y="2857500"/>
          <p14:tracePt t="34242" x="9342438" y="2879725"/>
          <p14:tracePt t="34250" x="9364663" y="2941638"/>
          <p14:tracePt t="34258" x="9364663" y="2955925"/>
          <p14:tracePt t="34290" x="9364663" y="2963863"/>
          <p14:tracePt t="34298" x="9364663" y="2979738"/>
          <p14:tracePt t="34307" x="9364663" y="3040063"/>
          <p14:tracePt t="34321" x="9364663" y="3086100"/>
          <p14:tracePt t="34338" x="9364663" y="3124200"/>
          <p14:tracePt t="34355" x="9364663" y="3154363"/>
          <p14:tracePt t="34388" x="9356725" y="3162300"/>
          <p14:tracePt t="34405" x="9318625" y="3184525"/>
          <p14:tracePt t="34422" x="9274175" y="3208338"/>
          <p14:tracePt t="34438" x="9174163" y="3246438"/>
          <p14:tracePt t="34455" x="9051925" y="3276600"/>
          <p14:tracePt t="34472" x="8907463" y="3306763"/>
          <p14:tracePt t="34488" x="8732838" y="3330575"/>
          <p14:tracePt t="34505" x="8572500" y="3344863"/>
          <p14:tracePt t="34522" x="8289925" y="3344863"/>
          <p14:tracePt t="34538" x="8085138" y="3344863"/>
          <p14:tracePt t="34555" x="7864475" y="3344863"/>
          <p14:tracePt t="34572" x="7597775" y="3344863"/>
          <p14:tracePt t="34588" x="7239000" y="3344863"/>
          <p14:tracePt t="34605" x="6865938" y="3344863"/>
          <p14:tracePt t="34622" x="6392863" y="3344863"/>
          <p14:tracePt t="34638" x="5935663" y="3344863"/>
          <p14:tracePt t="34655" x="5502275" y="3344863"/>
          <p14:tracePt t="34672" x="5143500" y="3344863"/>
          <p14:tracePt t="34673" x="4975225" y="3344863"/>
          <p14:tracePt t="34688" x="4830763" y="3344863"/>
          <p14:tracePt t="34705" x="4618038" y="3344863"/>
          <p14:tracePt t="34722" x="4351338" y="3344863"/>
          <p14:tracePt t="34738" x="4168775" y="3344863"/>
          <p14:tracePt t="34755" x="3962400" y="3344863"/>
          <p14:tracePt t="34772" x="3794125" y="3344863"/>
          <p14:tracePt t="34788" x="3581400" y="3360738"/>
          <p14:tracePt t="34805" x="3344863" y="3360738"/>
          <p14:tracePt t="34822" x="3154363" y="3360738"/>
          <p14:tracePt t="34838" x="2963863" y="3360738"/>
          <p14:tracePt t="34856" x="2781300" y="3360738"/>
          <p14:tracePt t="34872" x="2582863" y="3360738"/>
          <p14:tracePt t="34888" x="2370138" y="3360738"/>
          <p14:tracePt t="34905" x="2149475" y="3360738"/>
          <p14:tracePt t="34922" x="1806575" y="3360738"/>
          <p14:tracePt t="34938" x="1616075" y="3360738"/>
          <p14:tracePt t="34955" x="1431925" y="3360738"/>
          <p14:tracePt t="34972" x="1295400" y="3360738"/>
          <p14:tracePt t="34988" x="1181100" y="3360738"/>
          <p14:tracePt t="35005" x="1112838" y="3360738"/>
          <p14:tracePt t="35022" x="1104900" y="3360738"/>
          <p14:tracePt t="35038" x="1082675" y="3360738"/>
          <p14:tracePt t="35055" x="1066800" y="3360738"/>
          <p14:tracePt t="35072" x="1050925" y="3352800"/>
          <p14:tracePt t="35089" x="1044575" y="3352800"/>
          <p14:tracePt t="35105" x="1044575" y="3344863"/>
          <p14:tracePt t="35122" x="990600" y="3322638"/>
          <p14:tracePt t="35139" x="854075" y="3284538"/>
          <p14:tracePt t="35155" x="739775" y="3260725"/>
          <p14:tracePt t="35172" x="617538" y="3200400"/>
          <p14:tracePt t="35189" x="541338" y="3170238"/>
          <p14:tracePt t="35205" x="517525" y="3146425"/>
          <p14:tracePt t="35222" x="511175" y="3140075"/>
          <p14:tracePt t="35239" x="511175" y="3048000"/>
          <p14:tracePt t="35255" x="511175" y="2979738"/>
          <p14:tracePt t="35272" x="517525" y="2895600"/>
          <p14:tracePt t="35289" x="549275" y="2781300"/>
          <p14:tracePt t="35305" x="563563" y="2743200"/>
          <p14:tracePt t="35322" x="593725" y="2659063"/>
          <p14:tracePt t="35339" x="609600" y="2628900"/>
          <p14:tracePt t="35356" x="631825" y="2582863"/>
          <p14:tracePt t="35372" x="639763" y="2574925"/>
          <p14:tracePt t="35389" x="677863" y="2560638"/>
          <p14:tracePt t="35406" x="746125" y="2552700"/>
          <p14:tracePt t="35422" x="860425" y="2544763"/>
          <p14:tracePt t="35439" x="1058863" y="2544763"/>
          <p14:tracePt t="35456" x="1311275" y="2544763"/>
          <p14:tracePt t="35472" x="1584325" y="2544763"/>
          <p14:tracePt t="35489" x="1958975" y="2544763"/>
          <p14:tracePt t="35506" x="2408238" y="2560638"/>
          <p14:tracePt t="35522" x="2644775" y="2560638"/>
          <p14:tracePt t="35539" x="2879725" y="2560638"/>
          <p14:tracePt t="35556" x="3132138" y="2560638"/>
          <p14:tracePt t="35572" x="3421063" y="2560638"/>
          <p14:tracePt t="35589" x="3756025" y="2560638"/>
          <p14:tracePt t="35606" x="4152900" y="2560638"/>
          <p14:tracePt t="35622" x="4525963" y="2560638"/>
          <p14:tracePt t="35639" x="4876800" y="2560638"/>
          <p14:tracePt t="35656" x="5311775" y="2560638"/>
          <p14:tracePt t="35672" x="5875338" y="2560638"/>
          <p14:tracePt t="35676" x="6164263" y="2560638"/>
          <p14:tracePt t="35689" x="6454775" y="2560638"/>
          <p14:tracePt t="35705" x="7399338" y="2560638"/>
          <p14:tracePt t="35722" x="8085138" y="2560638"/>
          <p14:tracePt t="35739" x="8763000" y="2560638"/>
          <p14:tracePt t="35756" x="9364663" y="2560638"/>
          <p14:tracePt t="35772" x="9906000" y="2560638"/>
          <p14:tracePt t="35789" x="10317163" y="2560638"/>
          <p14:tracePt t="35806" x="10607675" y="2560638"/>
          <p14:tracePt t="35822" x="10812463" y="2568575"/>
          <p14:tracePt t="35839" x="10896600" y="2590800"/>
          <p14:tracePt t="35883" x="10904538" y="2598738"/>
          <p14:tracePt t="35898" x="10904538" y="2606675"/>
          <p14:tracePt t="35907" x="10888663" y="2667000"/>
          <p14:tracePt t="35922" x="10706100" y="2873375"/>
          <p14:tracePt t="35939" x="10256838" y="3116263"/>
          <p14:tracePt t="35956" x="9532938" y="3336925"/>
          <p14:tracePt t="35972" x="8580438" y="3475038"/>
          <p14:tracePt t="35989" x="7429500" y="3489325"/>
          <p14:tracePt t="36006" x="6134100" y="3489325"/>
          <p14:tracePt t="36022" x="4838700" y="3352800"/>
          <p14:tracePt t="36039" x="3565525" y="3170238"/>
          <p14:tracePt t="36056" x="2454275" y="3009900"/>
          <p14:tracePt t="36072" x="1744663" y="2895600"/>
          <p14:tracePt t="36089" x="1409700" y="2841625"/>
          <p14:tracePt t="36106" x="1295400" y="2803525"/>
          <p14:tracePt t="36178" x="1273175" y="2803525"/>
          <p14:tracePt t="36186" x="1257300" y="2803525"/>
          <p14:tracePt t="36194" x="1241425" y="2803525"/>
          <p14:tracePt t="36206" x="1227138" y="2797175"/>
          <p14:tracePt t="36266" x="1219200" y="2797175"/>
          <p14:tracePt t="36282" x="1203325" y="2797175"/>
          <p14:tracePt t="36291" x="1196975" y="2797175"/>
          <p14:tracePt t="36299" x="1181100" y="2789238"/>
          <p14:tracePt t="36307" x="1173163" y="2789238"/>
          <p14:tracePt t="36322" x="1165225" y="2781300"/>
          <p14:tracePt t="36339" x="1158875" y="2781300"/>
          <p14:tracePt t="36362" x="1150938" y="2781300"/>
          <p14:tracePt t="36373" x="1135063" y="2803525"/>
          <p14:tracePt t="36389" x="1120775" y="2849563"/>
          <p14:tracePt t="36406" x="1089025" y="2911475"/>
          <p14:tracePt t="36423" x="1058863" y="2987675"/>
          <p14:tracePt t="36439" x="1036638" y="3040063"/>
          <p14:tracePt t="36456" x="1020763" y="3094038"/>
          <p14:tracePt t="36473" x="1020763" y="3116263"/>
          <p14:tracePt t="36826" x="1012825" y="3124200"/>
          <p14:tracePt t="37050" x="1028700" y="3124200"/>
          <p14:tracePt t="37059" x="1082675" y="3108325"/>
          <p14:tracePt t="37066" x="1158875" y="3094038"/>
          <p14:tracePt t="37074" x="1227138" y="3086100"/>
          <p14:tracePt t="37089" x="1431925" y="3055938"/>
          <p14:tracePt t="37106" x="1668463" y="3055938"/>
          <p14:tracePt t="37123" x="1889125" y="3055938"/>
          <p14:tracePt t="37139" x="2095500" y="3055938"/>
          <p14:tracePt t="37156" x="2225675" y="3055938"/>
          <p14:tracePt t="37173" x="2324100" y="3063875"/>
          <p14:tracePt t="37189" x="2346325" y="3063875"/>
          <p14:tracePt t="37386" x="2346325" y="3070225"/>
          <p14:tracePt t="37419" x="2362200" y="3086100"/>
          <p14:tracePt t="37426" x="2362200" y="3101975"/>
          <p14:tracePt t="37440" x="2378075" y="3108325"/>
          <p14:tracePt t="37458" x="2438400" y="3154363"/>
          <p14:tracePt t="37473" x="2454275" y="3162300"/>
          <p14:tracePt t="37490" x="2498725" y="3162300"/>
          <p14:tracePt t="37523" x="2506663" y="3162300"/>
          <p14:tracePt t="37546" x="2514600" y="3162300"/>
          <p14:tracePt t="37618" x="2514600" y="3154363"/>
          <p14:tracePt t="37651" x="2522538" y="3140075"/>
          <p14:tracePt t="38002" x="2536825" y="3132138"/>
          <p14:tracePt t="38010" x="2574925" y="3132138"/>
          <p14:tracePt t="38023" x="2636838" y="3132138"/>
          <p14:tracePt t="38040" x="2811463" y="3132138"/>
          <p14:tracePt t="38056" x="2971800" y="3101975"/>
          <p14:tracePt t="38073" x="3132138" y="3086100"/>
          <p14:tracePt t="38090" x="3298825" y="3055938"/>
          <p14:tracePt t="38106" x="3360738" y="3048000"/>
          <p14:tracePt t="38123" x="3390900" y="3048000"/>
          <p14:tracePt t="38140" x="3421063" y="3032125"/>
          <p14:tracePt t="38157" x="3489325" y="3025775"/>
          <p14:tracePt t="38174" x="3565525" y="3017838"/>
          <p14:tracePt t="38191" x="3665538" y="3017838"/>
          <p14:tracePt t="38207" x="3794125" y="3017838"/>
          <p14:tracePt t="38223" x="3940175" y="3017838"/>
          <p14:tracePt t="38240" x="4098925" y="3017838"/>
          <p14:tracePt t="38257" x="4251325" y="3017838"/>
          <p14:tracePt t="38273" x="4359275" y="3017838"/>
          <p14:tracePt t="38290" x="4381500" y="3017838"/>
          <p14:tracePt t="38314" x="4389438" y="3009900"/>
          <p14:tracePt t="38562" x="4389438" y="3017838"/>
          <p14:tracePt t="38570" x="4389438" y="3032125"/>
          <p14:tracePt t="38578" x="4389438" y="3055938"/>
          <p14:tracePt t="38590" x="4389438" y="3070225"/>
          <p14:tracePt t="38607" x="4389438" y="3101975"/>
          <p14:tracePt t="38623" x="4389438" y="3108325"/>
          <p14:tracePt t="38640" x="4389438" y="3116263"/>
          <p14:tracePt t="39250" x="4403725" y="3116263"/>
          <p14:tracePt t="39258" x="4441825" y="3116263"/>
          <p14:tracePt t="39266" x="4495800" y="3132138"/>
          <p14:tracePt t="39274" x="4632325" y="3132138"/>
          <p14:tracePt t="39290" x="4991100" y="3132138"/>
          <p14:tracePt t="39307" x="5380038" y="3132138"/>
          <p14:tracePt t="39323" x="5883275" y="3132138"/>
          <p14:tracePt t="39340" x="6232525" y="3132138"/>
          <p14:tracePt t="39357" x="6499225" y="3132138"/>
          <p14:tracePt t="39374" x="6705600" y="3132138"/>
          <p14:tracePt t="39390" x="6727825" y="3132138"/>
          <p14:tracePt t="39659" x="6713538" y="3132138"/>
          <p14:tracePt t="39666" x="6683375" y="3132138"/>
          <p14:tracePt t="39675" x="6651625" y="3140075"/>
          <p14:tracePt t="39690" x="6613525" y="3140075"/>
          <p14:tracePt t="39707" x="6575425" y="3140075"/>
          <p14:tracePt t="39724" x="6561138" y="3140075"/>
          <p14:tracePt t="39834" x="6553200" y="3140075"/>
          <p14:tracePt t="39906" x="6545263" y="3140075"/>
          <p14:tracePt t="39914" x="6537325" y="3140075"/>
          <p14:tracePt t="39924" x="6523038" y="3140075"/>
          <p14:tracePt t="39941" x="6507163" y="3132138"/>
          <p14:tracePt t="39974" x="6499225" y="3132138"/>
          <p14:tracePt t="40802" x="6530975" y="3132138"/>
          <p14:tracePt t="40810" x="6613525" y="3154363"/>
          <p14:tracePt t="40818" x="6713538" y="3162300"/>
          <p14:tracePt t="40826" x="6873875" y="3170238"/>
          <p14:tracePt t="40841" x="7307263" y="3170238"/>
          <p14:tracePt t="40857" x="7718425" y="3170238"/>
          <p14:tracePt t="40874" x="8161338" y="3170238"/>
          <p14:tracePt t="40891" x="8474075" y="3170238"/>
          <p14:tracePt t="40907" x="8632825" y="3170238"/>
          <p14:tracePt t="40924" x="8694738" y="3170238"/>
          <p14:tracePt t="40941" x="8702675" y="3170238"/>
          <p14:tracePt t="41034" x="8702675" y="3162300"/>
          <p14:tracePt t="41050" x="8716963" y="3162300"/>
          <p14:tracePt t="41058" x="8747125" y="3154363"/>
          <p14:tracePt t="41066" x="8801100" y="3146425"/>
          <p14:tracePt t="41076" x="8861425" y="3146425"/>
          <p14:tracePt t="41091" x="8999538" y="3146425"/>
          <p14:tracePt t="41108" x="9174163" y="3146425"/>
          <p14:tracePt t="41124" x="9258300" y="3146425"/>
          <p14:tracePt t="41203" x="9266238" y="3146425"/>
          <p14:tracePt t="42314" x="9236075" y="3132138"/>
          <p14:tracePt t="42322" x="9220200" y="3124200"/>
          <p14:tracePt t="42330" x="9197975" y="3124200"/>
          <p14:tracePt t="42354" x="9190038" y="3124200"/>
          <p14:tracePt t="42386" x="9182100" y="3124200"/>
          <p14:tracePt t="43234" x="9151938" y="3116263"/>
          <p14:tracePt t="43242" x="9136063" y="3108325"/>
          <p14:tracePt t="43250" x="9113838" y="3101975"/>
          <p14:tracePt t="43826" x="9090025" y="3101975"/>
          <p14:tracePt t="43834" x="9059863" y="3086100"/>
          <p14:tracePt t="43843" x="9029700" y="3078163"/>
          <p14:tracePt t="43859" x="8991600" y="3070225"/>
          <p14:tracePt t="43875" x="8961438" y="3063875"/>
          <p14:tracePt t="43893" x="8931275" y="3063875"/>
          <p14:tracePt t="43909" x="8907463" y="3055938"/>
          <p14:tracePt t="43925" x="8831263" y="3055938"/>
          <p14:tracePt t="43942" x="8816975" y="3055938"/>
          <p14:tracePt t="43959" x="8809038" y="3063875"/>
          <p14:tracePt t="43975" x="8801100" y="3063875"/>
          <p14:tracePt t="43992" x="8755063" y="3094038"/>
          <p14:tracePt t="44009" x="8732838" y="3101975"/>
          <p14:tracePt t="44025" x="8709025" y="3108325"/>
          <p14:tracePt t="44042" x="8678863" y="3116263"/>
          <p14:tracePt t="44059" x="8648700" y="3132138"/>
          <p14:tracePt t="44075" x="8626475" y="3140075"/>
          <p14:tracePt t="44093" x="8618538" y="3140075"/>
          <p14:tracePt t="44125" x="8610600" y="3140075"/>
          <p14:tracePt t="44142" x="8588375" y="3140075"/>
          <p14:tracePt t="44159" x="8518525" y="3170238"/>
          <p14:tracePt t="44175" x="8480425" y="3178175"/>
          <p14:tracePt t="44192" x="8412163" y="3200400"/>
          <p14:tracePt t="44210" x="8374063" y="3208338"/>
          <p14:tracePt t="44225" x="8366125" y="3208338"/>
          <p14:tracePt t="45610" x="8359775" y="3208338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02933" y="1019069"/>
            <a:ext cx="65249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478" t="35247" r="12072" b="19116"/>
          <a:stretch/>
        </p:blipFill>
        <p:spPr>
          <a:xfrm>
            <a:off x="1717523" y="2088443"/>
            <a:ext cx="8340878" cy="3793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8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7297"/>
    </mc:Choice>
    <mc:Fallback xmlns="">
      <p:transition advTm="6729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42" x="8404225" y="3254375"/>
          <p14:tracePt t="350" x="8450263" y="3306763"/>
          <p14:tracePt t="358" x="8450263" y="3330575"/>
          <p14:tracePt t="372" x="8466138" y="3352800"/>
          <p14:tracePt t="390" x="8428038" y="3352800"/>
          <p14:tracePt t="405" x="8328025" y="3382963"/>
          <p14:tracePt t="422" x="7856538" y="3382963"/>
          <p14:tracePt t="439" x="7337425" y="3382963"/>
          <p14:tracePt t="455" x="6735763" y="3276600"/>
          <p14:tracePt t="472" x="6218238" y="3132138"/>
          <p14:tracePt t="489" x="5775325" y="2979738"/>
          <p14:tracePt t="505" x="5494338" y="2879725"/>
          <p14:tracePt t="522" x="5364163" y="2811463"/>
          <p14:tracePt t="539" x="5341938" y="2803525"/>
          <p14:tracePt t="572" x="5311775" y="2759075"/>
          <p14:tracePt t="589" x="5113338" y="2468563"/>
          <p14:tracePt t="605" x="4968875" y="2293938"/>
          <p14:tracePt t="622" x="4838700" y="2155825"/>
          <p14:tracePt t="639" x="4816475" y="2141538"/>
          <p14:tracePt t="656" x="4784725" y="2125663"/>
          <p14:tracePt t="672" x="4778375" y="2117725"/>
          <p14:tracePt t="759" x="4792663" y="2117725"/>
          <p14:tracePt t="767" x="4816475" y="2117725"/>
          <p14:tracePt t="775" x="4830763" y="2125663"/>
          <p14:tracePt t="789" x="4876800" y="2133600"/>
          <p14:tracePt t="806" x="4975225" y="2163763"/>
          <p14:tracePt t="823" x="5113338" y="2193925"/>
          <p14:tracePt t="839" x="5181600" y="2193925"/>
          <p14:tracePt t="856" x="5197475" y="2193925"/>
          <p14:tracePt t="943" x="5203825" y="2193925"/>
          <p14:tracePt t="951" x="5211763" y="2193925"/>
          <p14:tracePt t="959" x="5227638" y="2193925"/>
          <p14:tracePt t="973" x="5241925" y="2193925"/>
          <p14:tracePt t="989" x="5287963" y="2201863"/>
          <p14:tracePt t="1006" x="5326063" y="2209800"/>
          <p14:tracePt t="1023" x="5402263" y="2232025"/>
          <p14:tracePt t="1039" x="5554663" y="2270125"/>
          <p14:tracePt t="1056" x="5775325" y="2324100"/>
          <p14:tracePt t="1073" x="5927725" y="2354263"/>
          <p14:tracePt t="1089" x="6073775" y="2362200"/>
          <p14:tracePt t="1106" x="6111875" y="2370138"/>
          <p14:tracePt t="1207" x="6111875" y="2378075"/>
          <p14:tracePt t="1215" x="6096000" y="2378075"/>
          <p14:tracePt t="1223" x="6065838" y="2378075"/>
          <p14:tracePt t="1240" x="5997575" y="2384425"/>
          <p14:tracePt t="1256" x="5943600" y="2384425"/>
          <p14:tracePt t="1273" x="5927725" y="2384425"/>
          <p14:tracePt t="1351" x="5959475" y="2384425"/>
          <p14:tracePt t="1359" x="6042025" y="2416175"/>
          <p14:tracePt t="1367" x="6126163" y="2422525"/>
          <p14:tracePt t="1375" x="6270625" y="2430463"/>
          <p14:tracePt t="1390" x="6430963" y="2430463"/>
          <p14:tracePt t="1406" x="6689725" y="2430463"/>
          <p14:tracePt t="1423" x="6759575" y="2430463"/>
          <p14:tracePt t="1479" x="6683375" y="2460625"/>
          <p14:tracePt t="1488" x="6507163" y="2476500"/>
          <p14:tracePt t="1495" x="6308725" y="2514600"/>
          <p14:tracePt t="1506" x="6057900" y="2514600"/>
          <p14:tracePt t="1523" x="5600700" y="2514600"/>
          <p14:tracePt t="1540" x="5165725" y="2514600"/>
          <p14:tracePt t="1556" x="4991100" y="2514600"/>
          <p14:tracePt t="1573" x="4975225" y="2514600"/>
          <p14:tracePt t="1623" x="4991100" y="2514600"/>
          <p14:tracePt t="1632" x="5006975" y="2522538"/>
          <p14:tracePt t="1695" x="4922838" y="2552700"/>
          <p14:tracePt t="1705" x="4702175" y="2590800"/>
          <p14:tracePt t="1711" x="4511675" y="2598738"/>
          <p14:tracePt t="1723" x="4283075" y="2598738"/>
          <p14:tracePt t="1740" x="3703638" y="2598738"/>
          <p14:tracePt t="1756" x="3200400" y="2598738"/>
          <p14:tracePt t="1773" x="2979738" y="2598738"/>
          <p14:tracePt t="1790" x="2941638" y="2590800"/>
          <p14:tracePt t="1975" x="2925763" y="2582863"/>
          <p14:tracePt t="1984" x="2903538" y="2574925"/>
          <p14:tracePt t="1991" x="2879725" y="2574925"/>
          <p14:tracePt t="2006" x="2857500" y="2568575"/>
          <p14:tracePt t="2023" x="2751138" y="2552700"/>
          <p14:tracePt t="2040" x="2727325" y="2544763"/>
          <p14:tracePt t="2057" x="2705100" y="2536825"/>
          <p14:tracePt t="2127" x="2781300" y="2544763"/>
          <p14:tracePt t="2137" x="2895600" y="2560638"/>
          <p14:tracePt t="2143" x="3055938" y="2606675"/>
          <p14:tracePt t="2157" x="3238500" y="2636838"/>
          <p14:tracePt t="2173" x="3946525" y="2651125"/>
          <p14:tracePt t="2177" x="4313238" y="2651125"/>
          <p14:tracePt t="2190" x="5075238" y="2651125"/>
          <p14:tracePt t="2207" x="5821363" y="2651125"/>
          <p14:tracePt t="2223" x="6438900" y="2651125"/>
          <p14:tracePt t="2240" x="6773863" y="2651125"/>
          <p14:tracePt t="2257" x="6904038" y="2651125"/>
          <p14:tracePt t="2273" x="6918325" y="2651125"/>
          <p14:tracePt t="2375" x="6934200" y="2659063"/>
          <p14:tracePt t="2383" x="6980238" y="2667000"/>
          <p14:tracePt t="2392" x="7002463" y="2682875"/>
          <p14:tracePt t="2407" x="7086600" y="2682875"/>
          <p14:tracePt t="2423" x="7132638" y="2674938"/>
          <p14:tracePt t="2471" x="7140575" y="2667000"/>
          <p14:tracePt t="2479" x="7124700" y="2644775"/>
          <p14:tracePt t="2490" x="6988175" y="2598738"/>
          <p14:tracePt t="2507" x="6743700" y="2536825"/>
          <p14:tracePt t="2523" x="6316663" y="2498725"/>
          <p14:tracePt t="2540" x="5981700" y="2498725"/>
          <p14:tracePt t="2557" x="5875338" y="2498725"/>
          <p14:tracePt t="2599" x="5905500" y="2498725"/>
          <p14:tracePt t="2608" x="5981700" y="2498725"/>
          <p14:tracePt t="2623" x="6188075" y="2514600"/>
          <p14:tracePt t="2640" x="6484938" y="2560638"/>
          <p14:tracePt t="2657" x="6651625" y="2574925"/>
          <p14:tracePt t="2673" x="6659563" y="2582863"/>
          <p14:tracePt t="2695" x="6637338" y="2590800"/>
          <p14:tracePt t="2707" x="6530975" y="2590800"/>
          <p14:tracePt t="2723" x="6134100" y="2590800"/>
          <p14:tracePt t="2740" x="5532438" y="2514600"/>
          <p14:tracePt t="2757" x="5287963" y="2514600"/>
          <p14:tracePt t="2773" x="5265738" y="2514600"/>
          <p14:tracePt t="2790" x="5287963" y="2514600"/>
          <p14:tracePt t="2807" x="5600700" y="2530475"/>
          <p14:tracePt t="2823" x="6218238" y="2530475"/>
          <p14:tracePt t="2840" x="6569075" y="2530475"/>
          <p14:tracePt t="2857" x="6675438" y="2536825"/>
          <p14:tracePt t="2903" x="6629400" y="2536825"/>
          <p14:tracePt t="2911" x="6569075" y="2536825"/>
          <p14:tracePt t="2923" x="6530975" y="2522538"/>
          <p14:tracePt t="2940" x="6523038" y="2522538"/>
          <p14:tracePt t="3007" x="6530975" y="2522538"/>
          <p14:tracePt t="3015" x="6545263" y="2522538"/>
          <p14:tracePt t="3289" x="6537325" y="2522538"/>
          <p14:tracePt t="3295" x="6523038" y="2522538"/>
          <p14:tracePt t="3307" x="6477000" y="2506663"/>
          <p14:tracePt t="3324" x="6384925" y="2492375"/>
          <p14:tracePt t="3340" x="6354763" y="2492375"/>
          <p14:tracePt t="3399" x="6378575" y="2492375"/>
          <p14:tracePt t="3407" x="6438900" y="2498725"/>
          <p14:tracePt t="3415" x="6523038" y="2522538"/>
          <p14:tracePt t="3424" x="6607175" y="2536825"/>
          <p14:tracePt t="3440" x="6827838" y="2536825"/>
          <p14:tracePt t="3457" x="6926263" y="2536825"/>
          <p14:tracePt t="3504" x="6888163" y="2536825"/>
          <p14:tracePt t="3511" x="6743700" y="2568575"/>
          <p14:tracePt t="3524" x="6561138" y="2568575"/>
          <p14:tracePt t="3541" x="6080125" y="2568575"/>
          <p14:tracePt t="3557" x="5707063" y="2568575"/>
          <p14:tracePt t="3574" x="5608638" y="2574925"/>
          <p14:tracePt t="3607" x="5692775" y="2606675"/>
          <p14:tracePt t="3624" x="5821363" y="2620963"/>
          <p14:tracePt t="3640" x="5927725" y="2620963"/>
          <p14:tracePt t="3674" x="5921375" y="2620963"/>
          <p14:tracePt t="3690" x="5692775" y="2620963"/>
          <p14:tracePt t="3707" x="5135563" y="2620963"/>
          <p14:tracePt t="3724" x="4618038" y="2620963"/>
          <p14:tracePt t="3741" x="4351338" y="2620963"/>
          <p14:tracePt t="3757" x="4335463" y="2620963"/>
          <p14:tracePt t="3785" x="4359275" y="2620963"/>
          <p14:tracePt t="3792" x="4403725" y="2620963"/>
          <p14:tracePt t="3807" x="4511675" y="2606675"/>
          <p14:tracePt t="3824" x="4541838" y="2606675"/>
          <p14:tracePt t="3935" x="4564063" y="2606675"/>
          <p14:tracePt t="3944" x="4625975" y="2606675"/>
          <p14:tracePt t="3951" x="4708525" y="2606675"/>
          <p14:tracePt t="3959" x="4822825" y="2606675"/>
          <p14:tracePt t="3974" x="4983163" y="2582863"/>
          <p14:tracePt t="3991" x="5029200" y="2574925"/>
          <p14:tracePt t="4031" x="5029200" y="2568575"/>
          <p14:tracePt t="4041" x="5021263" y="2560638"/>
          <p14:tracePt t="4057" x="4983163" y="2522538"/>
          <p14:tracePt t="4095" x="4983163" y="2514600"/>
          <p14:tracePt t="4107" x="4983163" y="2506663"/>
          <p14:tracePt t="4124" x="4983163" y="2492375"/>
          <p14:tracePt t="4140" x="4991100" y="2476500"/>
          <p14:tracePt t="4157" x="4999038" y="2468563"/>
          <p14:tracePt t="4289" x="4999038" y="2460625"/>
          <p14:tracePt t="4303" x="5021263" y="2460625"/>
          <p14:tracePt t="4311" x="5059363" y="2468563"/>
          <p14:tracePt t="4324" x="5127625" y="2492375"/>
          <p14:tracePt t="4341" x="5303838" y="2606675"/>
          <p14:tracePt t="4357" x="5470525" y="2674938"/>
          <p14:tracePt t="4375" x="5707063" y="2705100"/>
          <p14:tracePt t="4391" x="5791200" y="2705100"/>
          <p14:tracePt t="4407" x="5845175" y="2674938"/>
          <p14:tracePt t="4424" x="5867400" y="2644775"/>
          <p14:tracePt t="4441" x="5867400" y="2636838"/>
          <p14:tracePt t="4457" x="5867400" y="2613025"/>
          <p14:tracePt t="4474" x="5867400" y="2606675"/>
          <p14:tracePt t="4491" x="5867400" y="2598738"/>
          <p14:tracePt t="4615" x="5875338" y="2598738"/>
          <p14:tracePt t="4624" x="5897563" y="2598738"/>
          <p14:tracePt t="4631" x="5905500" y="2598738"/>
          <p14:tracePt t="4641" x="5921375" y="2598738"/>
          <p14:tracePt t="4679" x="5905500" y="2598738"/>
          <p14:tracePt t="4687" x="5851525" y="2574925"/>
          <p14:tracePt t="4695" x="5783263" y="2568575"/>
          <p14:tracePt t="4707" x="5692775" y="2560638"/>
          <p14:tracePt t="4724" x="5380038" y="2560638"/>
          <p14:tracePt t="4741" x="5165725" y="2560638"/>
          <p14:tracePt t="4757" x="5105400" y="2574925"/>
          <p14:tracePt t="4792" x="5113338" y="2574925"/>
          <p14:tracePt t="4808" x="5257800" y="2536825"/>
          <p14:tracePt t="4824" x="5448300" y="2484438"/>
          <p14:tracePt t="4841" x="5600700" y="2438400"/>
          <p14:tracePt t="4858" x="5668963" y="2422525"/>
          <p14:tracePt t="4911" x="5646738" y="2416175"/>
          <p14:tracePt t="4919" x="5630863" y="2416175"/>
          <p14:tracePt t="4927" x="5608638" y="2408238"/>
          <p14:tracePt t="4991" x="5638800" y="2408238"/>
          <p14:tracePt t="5001" x="5707063" y="2422525"/>
          <p14:tracePt t="5008" x="5783263" y="2446338"/>
          <p14:tracePt t="5024" x="6011863" y="2460625"/>
          <p14:tracePt t="5041" x="6477000" y="2468563"/>
          <p14:tracePt t="5058" x="6721475" y="2498725"/>
          <p14:tracePt t="5074" x="6904038" y="2522538"/>
          <p14:tracePt t="5091" x="6911975" y="2530475"/>
          <p14:tracePt t="5124" x="6797675" y="2530475"/>
          <p14:tracePt t="5141" x="6613525" y="2492375"/>
          <p14:tracePt t="5158" x="6499225" y="2454275"/>
          <p14:tracePt t="5199" x="6530975" y="2454275"/>
          <p14:tracePt t="5208" x="6575425" y="2460625"/>
          <p14:tracePt t="5224" x="6667500" y="2484438"/>
          <p14:tracePt t="5241" x="6697663" y="2484438"/>
          <p14:tracePt t="5274" x="6697663" y="2492375"/>
          <p14:tracePt t="5295" x="6667500" y="2492375"/>
          <p14:tracePt t="5308" x="6591300" y="2476500"/>
          <p14:tracePt t="5324" x="6492875" y="2460625"/>
          <p14:tracePt t="5341" x="6446838" y="2460625"/>
          <p14:tracePt t="5358" x="6423025" y="2460625"/>
          <p14:tracePt t="5383" x="6430963" y="2460625"/>
          <p14:tracePt t="5392" x="6446838" y="2468563"/>
          <p14:tracePt t="5408" x="6477000" y="2476500"/>
          <p14:tracePt t="6279" x="6454775" y="2492375"/>
          <p14:tracePt t="6287" x="6392863" y="2644775"/>
          <p14:tracePt t="6295" x="6270625" y="2925763"/>
          <p14:tracePt t="6308" x="6180138" y="3154363"/>
          <p14:tracePt t="6325" x="6003925" y="3565525"/>
          <p14:tracePt t="6341" x="5859463" y="3908425"/>
          <p14:tracePt t="6358" x="5707063" y="4283075"/>
          <p14:tracePt t="6375" x="5554663" y="4640263"/>
          <p14:tracePt t="6392" x="5494338" y="4778375"/>
          <p14:tracePt t="6408" x="5464175" y="4822825"/>
          <p14:tracePt t="6479" x="5456238" y="4822825"/>
          <p14:tracePt t="6487" x="5448300" y="4822825"/>
          <p14:tracePt t="6495" x="5402263" y="4822825"/>
          <p14:tracePt t="6508" x="5349875" y="4816475"/>
          <p14:tracePt t="6525" x="5295900" y="4800600"/>
          <p14:tracePt t="6558" x="5280025" y="4800600"/>
          <p14:tracePt t="6575" x="5265738" y="4800600"/>
          <p14:tracePt t="6639" x="5257800" y="4792663"/>
          <p14:tracePt t="6647" x="5265738" y="4762500"/>
          <p14:tracePt t="6658" x="5273675" y="4694238"/>
          <p14:tracePt t="6675" x="5287963" y="4518025"/>
          <p14:tracePt t="6692" x="5318125" y="4365625"/>
          <p14:tracePt t="6708" x="5364163" y="4198938"/>
          <p14:tracePt t="6725" x="5394325" y="4068763"/>
          <p14:tracePt t="6742" x="5410200" y="3978275"/>
          <p14:tracePt t="6758" x="5410200" y="3946525"/>
          <p14:tracePt t="6775" x="5410200" y="3916363"/>
          <p14:tracePt t="6792" x="5394325" y="3878263"/>
          <p14:tracePt t="6808" x="5334000" y="3856038"/>
          <p14:tracePt t="6825" x="5249863" y="3832225"/>
          <p14:tracePt t="6842" x="5083175" y="3779838"/>
          <p14:tracePt t="6858" x="4914900" y="3749675"/>
          <p14:tracePt t="6875" x="4860925" y="3733800"/>
          <p14:tracePt t="6892" x="4816475" y="3733800"/>
          <p14:tracePt t="6908" x="4602163" y="3749675"/>
          <p14:tracePt t="6925" x="4411663" y="3810000"/>
          <p14:tracePt t="6942" x="4289425" y="3870325"/>
          <p14:tracePt t="6958" x="4168775" y="4038600"/>
          <p14:tracePt t="6975" x="4084638" y="4351338"/>
          <p14:tracePt t="6992" x="4060825" y="4610100"/>
          <p14:tracePt t="7008" x="4106863" y="4892675"/>
          <p14:tracePt t="7025" x="4297363" y="5165725"/>
          <p14:tracePt t="7042" x="4587875" y="5326063"/>
          <p14:tracePt t="7058" x="4914900" y="5372100"/>
          <p14:tracePt t="7075" x="5387975" y="5311775"/>
          <p14:tracePt t="7092" x="5883275" y="5113338"/>
          <p14:tracePt t="7108" x="6240463" y="4846638"/>
          <p14:tracePt t="7125" x="6370638" y="4656138"/>
          <p14:tracePt t="7142" x="6378575" y="4327525"/>
          <p14:tracePt t="7158" x="6286500" y="4168775"/>
          <p14:tracePt t="7175" x="5813425" y="3756025"/>
          <p14:tracePt t="7192" x="5287963" y="3565525"/>
          <p14:tracePt t="7208" x="4732338" y="3505200"/>
          <p14:tracePt t="7225" x="4343400" y="3527425"/>
          <p14:tracePt t="7242" x="3946525" y="3725863"/>
          <p14:tracePt t="7258" x="3679825" y="4084638"/>
          <p14:tracePt t="7275" x="3535363" y="4525963"/>
          <p14:tracePt t="7292" x="3505200" y="4930775"/>
          <p14:tracePt t="7308" x="3527425" y="5165725"/>
          <p14:tracePt t="7325" x="3641725" y="5334000"/>
          <p14:tracePt t="7342" x="3870325" y="5380038"/>
          <p14:tracePt t="7359" x="3984625" y="5380038"/>
          <p14:tracePt t="7375" x="4473575" y="5173663"/>
          <p14:tracePt t="7392" x="4792663" y="4868863"/>
          <p14:tracePt t="7408" x="4930775" y="4541838"/>
          <p14:tracePt t="7425" x="4937125" y="4327525"/>
          <p14:tracePt t="7442" x="4914900" y="4198938"/>
          <p14:tracePt t="7459" x="4808538" y="4092575"/>
          <p14:tracePt t="7475" x="4670425" y="4054475"/>
          <p14:tracePt t="7492" x="4533900" y="4046538"/>
          <p14:tracePt t="7508" x="4191000" y="4313238"/>
          <p14:tracePt t="7525" x="3992563" y="4732338"/>
          <p14:tracePt t="7542" x="3870325" y="5426075"/>
          <p14:tracePt t="7559" x="3924300" y="5707063"/>
          <p14:tracePt t="7575" x="4046538" y="5783263"/>
          <p14:tracePt t="7592" x="4359275" y="5783263"/>
          <p14:tracePt t="7609" x="4899025" y="5616575"/>
          <p14:tracePt t="7625" x="5410200" y="5295900"/>
          <p14:tracePt t="7642" x="5646738" y="4876800"/>
          <p14:tracePt t="7659" x="5692775" y="4479925"/>
          <p14:tracePt t="7675" x="5661025" y="4259263"/>
          <p14:tracePt t="7692" x="5502275" y="4084638"/>
          <p14:tracePt t="7709" x="5265738" y="3984625"/>
          <p14:tracePt t="7725" x="5083175" y="3984625"/>
          <p14:tracePt t="7742" x="4899025" y="4130675"/>
          <p14:tracePt t="7759" x="4740275" y="4594225"/>
          <p14:tracePt t="7775" x="4716463" y="4914900"/>
          <p14:tracePt t="7792" x="4770438" y="5151438"/>
          <p14:tracePt t="7809" x="4892675" y="5235575"/>
          <p14:tracePt t="7825" x="5151438" y="5235575"/>
          <p14:tracePt t="7842" x="5592763" y="5037138"/>
          <p14:tracePt t="7859" x="5935663" y="4694238"/>
          <p14:tracePt t="7875" x="6065838" y="4373563"/>
          <p14:tracePt t="7892" x="6065838" y="4076700"/>
          <p14:tracePt t="7909" x="5859463" y="3771900"/>
          <p14:tracePt t="7925" x="5546725" y="3559175"/>
          <p14:tracePt t="7942" x="5037138" y="3444875"/>
          <p14:tracePt t="7959" x="4473575" y="3535363"/>
          <p14:tracePt t="7975" x="4213225" y="3794125"/>
          <p14:tracePt t="7992" x="4098925" y="4137025"/>
          <p14:tracePt t="8009" x="4076700" y="4419600"/>
          <p14:tracePt t="8026" x="4191000" y="4587875"/>
          <p14:tracePt t="8042" x="4397375" y="4648200"/>
          <p14:tracePt t="8059" x="4800600" y="4618038"/>
          <p14:tracePt t="8075" x="5181600" y="4441825"/>
          <p14:tracePt t="8092" x="5387975" y="4275138"/>
          <p14:tracePt t="8109" x="5426075" y="4137025"/>
          <p14:tracePt t="8126" x="5426075" y="4030663"/>
          <p14:tracePt t="8142" x="5318125" y="3946525"/>
          <p14:tracePt t="8159" x="4648200" y="3886200"/>
          <p14:tracePt t="8175" x="4175125" y="3916363"/>
          <p14:tracePt t="8192" x="3840163" y="4092575"/>
          <p14:tracePt t="8209" x="3717925" y="4283075"/>
          <p14:tracePt t="8226" x="3695700" y="4449763"/>
          <p14:tracePt t="8242" x="3763963" y="4602163"/>
          <p14:tracePt t="8259" x="4137025" y="4702175"/>
          <p14:tracePt t="8275" x="4716463" y="4702175"/>
          <p14:tracePt t="8292" x="5265738" y="4587875"/>
          <p14:tracePt t="8309" x="5578475" y="4397375"/>
          <p14:tracePt t="8325" x="5638800" y="4267200"/>
          <p14:tracePt t="8343" x="5532438" y="4068763"/>
          <p14:tracePt t="8359" x="5113338" y="3940175"/>
          <p14:tracePt t="8375" x="4411663" y="3863975"/>
          <p14:tracePt t="8392" x="3878263" y="3924300"/>
          <p14:tracePt t="8409" x="3665538" y="4046538"/>
          <p14:tracePt t="8426" x="3619500" y="4198938"/>
          <p14:tracePt t="8443" x="3635375" y="4397375"/>
          <p14:tracePt t="8459" x="3848100" y="4549775"/>
          <p14:tracePt t="8476" x="4305300" y="4594225"/>
          <p14:tracePt t="8492" x="4899025" y="4533900"/>
          <p14:tracePt t="8509" x="5311775" y="4343400"/>
          <p14:tracePt t="8526" x="5478463" y="4206875"/>
          <p14:tracePt t="8543" x="5486400" y="4068763"/>
          <p14:tracePt t="8559" x="5273675" y="3863975"/>
          <p14:tracePt t="8576" x="4762500" y="3733800"/>
          <p14:tracePt t="8592" x="4137025" y="3717925"/>
          <p14:tracePt t="8609" x="3787775" y="3848100"/>
          <p14:tracePt t="8626" x="3657600" y="4060825"/>
          <p14:tracePt t="8642" x="3649663" y="4267200"/>
          <p14:tracePt t="8659" x="3725863" y="4487863"/>
          <p14:tracePt t="8676" x="4016375" y="4664075"/>
          <p14:tracePt t="8692" x="4487863" y="4716463"/>
          <p14:tracePt t="8709" x="4991100" y="4702175"/>
          <p14:tracePt t="8726" x="5356225" y="4564063"/>
          <p14:tracePt t="8743" x="5494338" y="4403725"/>
          <p14:tracePt t="8759" x="5470525" y="4137025"/>
          <p14:tracePt t="8776" x="5265738" y="3924300"/>
          <p14:tracePt t="8792" x="4816475" y="3733800"/>
          <p14:tracePt t="8809" x="4321175" y="3679825"/>
          <p14:tracePt t="8826" x="4060825" y="3771900"/>
          <p14:tracePt t="8842" x="3940175" y="4000500"/>
          <p14:tracePt t="8860" x="3908425" y="4327525"/>
          <p14:tracePt t="8876" x="3978275" y="4656138"/>
          <p14:tracePt t="8892" x="4191000" y="4906963"/>
          <p14:tracePt t="8909" x="4541838" y="5013325"/>
          <p14:tracePt t="8926" x="5219700" y="4930775"/>
          <p14:tracePt t="8943" x="5418138" y="4830763"/>
          <p14:tracePt t="8959" x="5699125" y="4435475"/>
          <p14:tracePt t="8976" x="5699125" y="4175125"/>
          <p14:tracePt t="8992" x="5516563" y="3908425"/>
          <p14:tracePt t="9009" x="5173663" y="3717925"/>
          <p14:tracePt t="9026" x="4549775" y="3635375"/>
          <p14:tracePt t="9042" x="3962400" y="3657600"/>
          <p14:tracePt t="9059" x="3611563" y="3886200"/>
          <p14:tracePt t="9076" x="3444875" y="4206875"/>
          <p14:tracePt t="9092" x="3429000" y="4564063"/>
          <p14:tracePt t="9109" x="3559175" y="4816475"/>
          <p14:tracePt t="9126" x="3992563" y="5006975"/>
          <p14:tracePt t="9142" x="4579938" y="5021263"/>
          <p14:tracePt t="9159" x="5440363" y="4792663"/>
          <p14:tracePt t="9176" x="5730875" y="4572000"/>
          <p14:tracePt t="9192" x="5761038" y="4359275"/>
          <p14:tracePt t="9210" x="5715000" y="4160838"/>
          <p14:tracePt t="9226" x="5418138" y="3932238"/>
          <p14:tracePt t="9242" x="4930775" y="3756025"/>
          <p14:tracePt t="9259" x="4365625" y="3749675"/>
          <p14:tracePt t="9276" x="4098925" y="3870325"/>
          <p14:tracePt t="9293" x="3962400" y="4076700"/>
          <p14:tracePt t="9309" x="3946525" y="4403725"/>
          <p14:tracePt t="9326" x="4152900" y="4854575"/>
          <p14:tracePt t="9342" x="4237038" y="4914900"/>
          <p14:tracePt t="9359" x="4846638" y="4960938"/>
          <p14:tracePt t="9376" x="5303838" y="4816475"/>
          <p14:tracePt t="9393" x="5592763" y="4594225"/>
          <p14:tracePt t="9409" x="5654675" y="4365625"/>
          <p14:tracePt t="9426" x="5616575" y="4168775"/>
          <p14:tracePt t="9443" x="5326063" y="3894138"/>
          <p14:tracePt t="9459" x="4822825" y="3741738"/>
          <p14:tracePt t="9476" x="4213225" y="3695700"/>
          <p14:tracePt t="9493" x="3840163" y="3802063"/>
          <p14:tracePt t="9509" x="3611563" y="4060825"/>
          <p14:tracePt t="9526" x="3513138" y="4351338"/>
          <p14:tracePt t="9542" x="3513138" y="4564063"/>
          <p14:tracePt t="9559" x="3749675" y="4762500"/>
          <p14:tracePt t="9576" x="4046538" y="4770438"/>
          <p14:tracePt t="9593" x="4411663" y="4640263"/>
          <p14:tracePt t="9609" x="4732338" y="4403725"/>
          <p14:tracePt t="9626" x="4830763" y="4191000"/>
          <p14:tracePt t="9643" x="4838700" y="4016375"/>
          <p14:tracePt t="9659" x="4770438" y="3870325"/>
          <p14:tracePt t="9676" x="4556125" y="3741738"/>
          <p14:tracePt t="9693" x="4343400" y="3733800"/>
          <p14:tracePt t="9696" x="4244975" y="3741738"/>
          <p14:tracePt t="9709" x="4160838" y="3810000"/>
          <p14:tracePt t="9726" x="4046538" y="4008438"/>
          <p14:tracePt t="9743" x="4022725" y="4403725"/>
          <p14:tracePt t="9759" x="4137025" y="4656138"/>
          <p14:tracePt t="9776" x="4373563" y="4800600"/>
          <p14:tracePt t="9793" x="4716463" y="4808538"/>
          <p14:tracePt t="9809" x="5135563" y="4678363"/>
          <p14:tracePt t="9826" x="5502275" y="4449763"/>
          <p14:tracePt t="9843" x="5730875" y="4183063"/>
          <p14:tracePt t="9859" x="5768975" y="3992563"/>
          <p14:tracePt t="9876" x="5730875" y="3840163"/>
          <p14:tracePt t="9893" x="5516563" y="3687763"/>
          <p14:tracePt t="9911" x="4892675" y="3581400"/>
          <p14:tracePt t="9926" x="4746625" y="3581400"/>
          <p14:tracePt t="9943" x="4487863" y="3763963"/>
          <p14:tracePt t="9959" x="4473575" y="3916363"/>
          <p14:tracePt t="9976" x="4511675" y="4122738"/>
          <p14:tracePt t="9993" x="4762500" y="4321175"/>
          <p14:tracePt t="10009" x="5097463" y="4403725"/>
          <p14:tracePt t="10026" x="5410200" y="4403725"/>
          <p14:tracePt t="10043" x="5638800" y="4327525"/>
          <p14:tracePt t="10059" x="5715000" y="4229100"/>
          <p14:tracePt t="10076" x="5715000" y="4098925"/>
          <p14:tracePt t="10093" x="5638800" y="3924300"/>
          <p14:tracePt t="10109" x="5334000" y="3717925"/>
          <p14:tracePt t="10126" x="4922838" y="3611563"/>
          <p14:tracePt t="10143" x="4503738" y="3603625"/>
          <p14:tracePt t="10159" x="4351338" y="3703638"/>
          <p14:tracePt t="10176" x="4313238" y="3817938"/>
          <p14:tracePt t="10193" x="4305300" y="3962400"/>
          <p14:tracePt t="10210" x="4351338" y="4068763"/>
          <p14:tracePt t="10226" x="4503738" y="4160838"/>
          <p14:tracePt t="10243" x="4686300" y="4183063"/>
          <p14:tracePt t="10260" x="4876800" y="4183063"/>
          <p14:tracePt t="10276" x="5013325" y="4144963"/>
          <p14:tracePt t="10293" x="5083175" y="4060825"/>
          <p14:tracePt t="10310" x="5089525" y="3962400"/>
          <p14:tracePt t="10326" x="5045075" y="3810000"/>
          <p14:tracePt t="10343" x="4884738" y="3635375"/>
          <p14:tracePt t="10360" x="4822825" y="3581400"/>
          <p14:tracePt t="10376" x="4816475" y="3581400"/>
          <p14:tracePt t="10559" x="4854575" y="3581400"/>
          <p14:tracePt t="10567" x="4884738" y="3589338"/>
          <p14:tracePt t="10576" x="4930775" y="3597275"/>
          <p14:tracePt t="10593" x="5013325" y="3627438"/>
          <p14:tracePt t="10610" x="5211763" y="3649663"/>
          <p14:tracePt t="10626" x="5318125" y="3665538"/>
          <p14:tracePt t="10687" x="5280025" y="3665538"/>
          <p14:tracePt t="10695" x="5203825" y="3649663"/>
          <p14:tracePt t="10704" x="5121275" y="3635375"/>
          <p14:tracePt t="10711" x="5013325" y="3635375"/>
          <p14:tracePt t="10726" x="4822825" y="3635375"/>
          <p14:tracePt t="10743" x="4327525" y="3649663"/>
          <p14:tracePt t="10760" x="4221163" y="3695700"/>
          <p14:tracePt t="10776" x="4206875" y="3711575"/>
          <p14:tracePt t="10793" x="4213225" y="3733800"/>
          <p14:tracePt t="10810" x="4343400" y="3771900"/>
          <p14:tracePt t="10826" x="4670425" y="3870325"/>
          <p14:tracePt t="10843" x="5219700" y="3908425"/>
          <p14:tracePt t="10860" x="5470525" y="3916363"/>
          <p14:tracePt t="10876" x="5508625" y="3916363"/>
          <p14:tracePt t="10913" x="5448300" y="3916363"/>
          <p14:tracePt t="10927" x="5273675" y="3902075"/>
          <p14:tracePt t="10943" x="4678363" y="3886200"/>
          <p14:tracePt t="10960" x="4648200" y="3886200"/>
          <p14:tracePt t="10993" x="4670425" y="3886200"/>
          <p14:tracePt t="11010" x="4906963" y="3886200"/>
          <p14:tracePt t="11026" x="5280025" y="3886200"/>
          <p14:tracePt t="11043" x="5402263" y="3886200"/>
          <p14:tracePt t="11076" x="5364163" y="3870325"/>
          <p14:tracePt t="11093" x="5135563" y="3848100"/>
          <p14:tracePt t="11111" x="4251325" y="3794125"/>
          <p14:tracePt t="11126" x="4175125" y="3771900"/>
          <p14:tracePt t="11160" x="4213225" y="3771900"/>
          <p14:tracePt t="11176" x="4419600" y="3763963"/>
          <p14:tracePt t="11193" x="4664075" y="3763963"/>
          <p14:tracePt t="11210" x="4746625" y="3763963"/>
          <p14:tracePt t="11247" x="4702175" y="3763963"/>
          <p14:tracePt t="11260" x="4610100" y="3771900"/>
          <p14:tracePt t="11277" x="4435475" y="3787775"/>
          <p14:tracePt t="11293" x="4427538" y="3787775"/>
          <p14:tracePt t="11319" x="4419600" y="3787775"/>
          <p14:tracePt t="11327" x="4427538" y="3802063"/>
          <p14:tracePt t="11343" x="4503738" y="3810000"/>
          <p14:tracePt t="11360" x="4511675" y="3825875"/>
          <p14:tracePt t="11409" x="4503738" y="3825875"/>
          <p14:tracePt t="11415" x="4479925" y="3825875"/>
          <p14:tracePt t="11427" x="4465638" y="3825875"/>
          <p14:tracePt t="11479" x="4487863" y="3825875"/>
          <p14:tracePt t="11487" x="4541838" y="3840163"/>
          <p14:tracePt t="11495" x="4594225" y="3848100"/>
          <p14:tracePt t="11511" x="4732338" y="3878263"/>
          <p14:tracePt t="11527" x="4740275" y="3878263"/>
          <p14:tracePt t="11560" x="4686300" y="3878263"/>
          <p14:tracePt t="11577" x="4572000" y="3878263"/>
          <p14:tracePt t="11593" x="4533900" y="3886200"/>
          <p14:tracePt t="11631" x="4549775" y="3894138"/>
          <p14:tracePt t="11643" x="4632325" y="3902075"/>
          <p14:tracePt t="11660" x="4884738" y="3908425"/>
          <p14:tracePt t="11677" x="5037138" y="3916363"/>
          <p14:tracePt t="11679" x="5051425" y="3924300"/>
          <p14:tracePt t="11719" x="5045075" y="3932238"/>
          <p14:tracePt t="11727" x="4983163" y="3924300"/>
          <p14:tracePt t="11735" x="4930775" y="3916363"/>
          <p14:tracePt t="11743" x="4899025" y="3894138"/>
          <p14:tracePt t="11808" x="4922838" y="3894138"/>
          <p14:tracePt t="11815" x="4968875" y="3902075"/>
          <p14:tracePt t="11827" x="4991100" y="3908425"/>
          <p14:tracePt t="12447" x="4983163" y="3908425"/>
          <p14:tracePt t="12455" x="4953000" y="3908425"/>
          <p14:tracePt t="12463" x="4892675" y="3908425"/>
          <p14:tracePt t="12477" x="4762500" y="3916363"/>
          <p14:tracePt t="12494" x="4054475" y="3978275"/>
          <p14:tracePt t="12511" x="3535363" y="3978275"/>
          <p14:tracePt t="12527" x="3200400" y="3978275"/>
          <p14:tracePt t="12544" x="3017838" y="3962400"/>
          <p14:tracePt t="12560" x="2971800" y="3940175"/>
          <p14:tracePt t="12577" x="2971800" y="3932238"/>
          <p14:tracePt t="12594" x="2979738" y="3886200"/>
          <p14:tracePt t="12610" x="3009900" y="3840163"/>
          <p14:tracePt t="12627" x="3009900" y="3817938"/>
          <p14:tracePt t="12644" x="3017838" y="3749675"/>
          <p14:tracePt t="12660" x="3017838" y="3695700"/>
          <p14:tracePt t="12677" x="3032125" y="3641725"/>
          <p14:tracePt t="12680" x="3032125" y="3589338"/>
          <p14:tracePt t="12694" x="3040063" y="3559175"/>
          <p14:tracePt t="12711" x="3070225" y="3459163"/>
          <p14:tracePt t="12727" x="3070225" y="3406775"/>
          <p14:tracePt t="12744" x="3070225" y="3368675"/>
          <p14:tracePt t="12760" x="3070225" y="3352800"/>
          <p14:tracePt t="12777" x="3070225" y="3336925"/>
          <p14:tracePt t="13567" x="3070225" y="3344863"/>
          <p14:tracePt t="13575" x="3070225" y="3375025"/>
          <p14:tracePt t="13584" x="3070225" y="3436938"/>
          <p14:tracePt t="13594" x="3070225" y="3467100"/>
          <p14:tracePt t="13611" x="3070225" y="3535363"/>
          <p14:tracePt t="13627" x="3070225" y="3581400"/>
          <p14:tracePt t="13644" x="3063875" y="3635375"/>
          <p14:tracePt t="13663" x="3063875" y="3711575"/>
          <p14:tracePt t="13677" x="3063875" y="3741738"/>
          <p14:tracePt t="13680" x="3063875" y="3771900"/>
          <p14:tracePt t="13694" x="3063875" y="3817938"/>
          <p14:tracePt t="13711" x="3040063" y="3962400"/>
          <p14:tracePt t="13729" x="3040063" y="4030663"/>
          <p14:tracePt t="13744" x="3032125" y="4092575"/>
          <p14:tracePt t="13761" x="3032125" y="4152900"/>
          <p14:tracePt t="13777" x="3032125" y="4244975"/>
          <p14:tracePt t="13794" x="3032125" y="4359275"/>
          <p14:tracePt t="13811" x="3025775" y="4449763"/>
          <p14:tracePt t="13828" x="3017838" y="4533900"/>
          <p14:tracePt t="13844" x="3001963" y="4610100"/>
          <p14:tracePt t="13861" x="2994025" y="4702175"/>
          <p14:tracePt t="13878" x="2963863" y="4830763"/>
          <p14:tracePt t="13894" x="2949575" y="4906963"/>
          <p14:tracePt t="13911" x="2925763" y="4999038"/>
          <p14:tracePt t="13928" x="2911475" y="5075238"/>
          <p14:tracePt t="13944" x="2895600" y="5097463"/>
          <p14:tracePt t="13961" x="2895600" y="5105400"/>
          <p14:tracePt t="14024" x="2895600" y="5121275"/>
          <p14:tracePt t="14032" x="2895600" y="5151438"/>
          <p14:tracePt t="14039" x="2895600" y="5189538"/>
          <p14:tracePt t="14047" x="2895600" y="5227638"/>
          <p14:tracePt t="14061" x="2895600" y="5265738"/>
          <p14:tracePt t="14078" x="2895600" y="5364163"/>
          <p14:tracePt t="14095" x="2903538" y="5532438"/>
          <p14:tracePt t="14111" x="2925763" y="5630863"/>
          <p14:tracePt t="14128" x="2925763" y="5654675"/>
          <p14:tracePt t="14144" x="2925763" y="5661025"/>
          <p14:tracePt t="14233" x="2941638" y="5570538"/>
          <p14:tracePt t="14239" x="2979738" y="5364163"/>
          <p14:tracePt t="14247" x="3001963" y="5189538"/>
          <p14:tracePt t="14261" x="3001963" y="5045075"/>
          <p14:tracePt t="14278" x="3040063" y="4732338"/>
          <p14:tracePt t="14294" x="3078163" y="4518025"/>
          <p14:tracePt t="14311" x="3101975" y="4283075"/>
          <p14:tracePt t="14328" x="3101975" y="4168775"/>
          <p14:tracePt t="14344" x="3101975" y="4068763"/>
          <p14:tracePt t="14361" x="3101975" y="3992563"/>
          <p14:tracePt t="14378" x="3101975" y="3940175"/>
          <p14:tracePt t="14394" x="3101975" y="3932238"/>
          <p14:tracePt t="14428" x="3101975" y="3924300"/>
          <p14:tracePt t="14511" x="3101975" y="3916363"/>
          <p14:tracePt t="14519" x="3101975" y="3870325"/>
          <p14:tracePt t="14528" x="3101975" y="3832225"/>
          <p14:tracePt t="14544" x="3101975" y="3810000"/>
          <p14:tracePt t="14561" x="3101975" y="3763963"/>
          <p14:tracePt t="14578" x="3101975" y="3679825"/>
          <p14:tracePt t="14703" x="3101975" y="3703638"/>
          <p14:tracePt t="14712" x="3101975" y="3794125"/>
          <p14:tracePt t="14721" x="3101975" y="3878263"/>
          <p14:tracePt t="14728" x="3101975" y="3946525"/>
          <p14:tracePt t="14745" x="3101975" y="4122738"/>
          <p14:tracePt t="14761" x="3101975" y="4259263"/>
          <p14:tracePt t="14778" x="3101975" y="4435475"/>
          <p14:tracePt t="14795" x="3101975" y="4618038"/>
          <p14:tracePt t="14811" x="3101975" y="4846638"/>
          <p14:tracePt t="14828" x="3070225" y="5083175"/>
          <p14:tracePt t="14845" x="3063875" y="5280025"/>
          <p14:tracePt t="14861" x="3063875" y="5426075"/>
          <p14:tracePt t="14878" x="3048000" y="5494338"/>
          <p14:tracePt t="14895" x="3040063" y="5502275"/>
          <p14:tracePt t="14959" x="3040063" y="5448300"/>
          <p14:tracePt t="14968" x="3040063" y="5303838"/>
          <p14:tracePt t="14978" x="3040063" y="5121275"/>
          <p14:tracePt t="14995" x="3040063" y="4808538"/>
          <p14:tracePt t="15011" x="3040063" y="4533900"/>
          <p14:tracePt t="15028" x="3040063" y="4244975"/>
          <p14:tracePt t="15045" x="3040063" y="3992563"/>
          <p14:tracePt t="15061" x="3040063" y="3787775"/>
          <p14:tracePt t="15079" x="3040063" y="3611563"/>
          <p14:tracePt t="15095" x="3040063" y="3573463"/>
          <p14:tracePt t="15247" x="3040063" y="3611563"/>
          <p14:tracePt t="15255" x="3040063" y="3703638"/>
          <p14:tracePt t="15263" x="3040063" y="3802063"/>
          <p14:tracePt t="15278" x="3040063" y="3894138"/>
          <p14:tracePt t="15295" x="3040063" y="4198938"/>
          <p14:tracePt t="15311" x="3063875" y="4411663"/>
          <p14:tracePt t="15328" x="3086100" y="4587875"/>
          <p14:tracePt t="15345" x="3086100" y="4724400"/>
          <p14:tracePt t="15361" x="3086100" y="4800600"/>
          <p14:tracePt t="15378" x="3086100" y="4816475"/>
          <p14:tracePt t="15575" x="3124200" y="4838700"/>
          <p14:tracePt t="15583" x="3184525" y="4846638"/>
          <p14:tracePt t="15595" x="3238500" y="4868863"/>
          <p14:tracePt t="15612" x="3521075" y="4876800"/>
          <p14:tracePt t="15629" x="4076700" y="4846638"/>
          <p14:tracePt t="15645" x="4549775" y="4716463"/>
          <p14:tracePt t="15661" x="4930775" y="4525963"/>
          <p14:tracePt t="15678" x="5227638" y="4305300"/>
          <p14:tracePt t="15680" x="5303838" y="4229100"/>
          <p14:tracePt t="15695" x="5349875" y="4122738"/>
          <p14:tracePt t="15712" x="5372100" y="3984625"/>
          <p14:tracePt t="15728" x="5364163" y="3825875"/>
          <p14:tracePt t="15745" x="5295900" y="3687763"/>
          <p14:tracePt t="15762" x="5257800" y="3619500"/>
          <p14:tracePt t="15778" x="5249863" y="3603625"/>
          <p14:tracePt t="16119" x="5249863" y="3657600"/>
          <p14:tracePt t="16128" x="5219700" y="3749675"/>
          <p14:tracePt t="16135" x="5211763" y="3832225"/>
          <p14:tracePt t="16145" x="5211763" y="3954463"/>
          <p14:tracePt t="16162" x="5159375" y="4313238"/>
          <p14:tracePt t="16178" x="5097463" y="4746625"/>
          <p14:tracePt t="16195" x="5021263" y="5227638"/>
          <p14:tracePt t="16212" x="4960938" y="5638800"/>
          <p14:tracePt t="16228" x="4868863" y="5935663"/>
          <p14:tracePt t="16245" x="4830763" y="6057900"/>
          <p14:tracePt t="16289" x="4830763" y="6049963"/>
          <p14:tracePt t="16296" x="4830763" y="5875338"/>
          <p14:tracePt t="16312" x="4830763" y="5380038"/>
          <p14:tracePt t="16328" x="4778375" y="4784725"/>
          <p14:tracePt t="16345" x="4716463" y="4289425"/>
          <p14:tracePt t="16362" x="4670425" y="4030663"/>
          <p14:tracePt t="16378" x="4656138" y="3924300"/>
          <p14:tracePt t="16431" x="4656138" y="3978275"/>
          <p14:tracePt t="16439" x="4656138" y="4106863"/>
          <p14:tracePt t="16447" x="4686300" y="4305300"/>
          <p14:tracePt t="16462" x="4694238" y="4518025"/>
          <p14:tracePt t="16478" x="4762500" y="4991100"/>
          <p14:tracePt t="16495" x="4762500" y="5387975"/>
          <p14:tracePt t="16512" x="4762500" y="5432425"/>
          <p14:tracePt t="16545" x="4792663" y="5372100"/>
          <p14:tracePt t="16562" x="4808538" y="4975225"/>
          <p14:tracePt t="16579" x="4808538" y="4479925"/>
          <p14:tracePt t="16595" x="4784725" y="4030663"/>
          <p14:tracePt t="16612" x="4770438" y="3787775"/>
          <p14:tracePt t="16629" x="4770438" y="3749675"/>
          <p14:tracePt t="16671" x="4770438" y="3832225"/>
          <p14:tracePt t="16679" x="4792663" y="4000500"/>
          <p14:tracePt t="16695" x="4906963" y="4397375"/>
          <p14:tracePt t="16712" x="4983163" y="4702175"/>
          <p14:tracePt t="16729" x="5045075" y="4822825"/>
          <p14:tracePt t="16745" x="5051425" y="4830763"/>
          <p14:tracePt t="16779" x="5089525" y="4686300"/>
          <p14:tracePt t="16795" x="5089525" y="4465638"/>
          <p14:tracePt t="16812" x="5051425" y="4275138"/>
          <p14:tracePt t="16829" x="5021263" y="4168775"/>
          <p14:tracePt t="16845" x="5021263" y="4160838"/>
          <p14:tracePt t="16887" x="5021263" y="4267200"/>
          <p14:tracePt t="16895" x="5021263" y="4411663"/>
          <p14:tracePt t="16903" x="5021263" y="4525963"/>
          <p14:tracePt t="16912" x="5021263" y="4625975"/>
          <p14:tracePt t="16929" x="5021263" y="4770438"/>
          <p14:tracePt t="16945" x="5021263" y="4784725"/>
          <p14:tracePt t="16983" x="5021263" y="4694238"/>
          <p14:tracePt t="16995" x="5037138" y="4549775"/>
          <p14:tracePt t="17012" x="5037138" y="4343400"/>
          <p14:tracePt t="17030" x="5037138" y="4144963"/>
          <p14:tracePt t="17079" x="5037138" y="4237038"/>
          <p14:tracePt t="17087" x="5037138" y="4465638"/>
          <p14:tracePt t="17095" x="5037138" y="4694238"/>
          <p14:tracePt t="17112" x="5037138" y="5151438"/>
          <p14:tracePt t="17129" x="5037138" y="5486400"/>
          <p14:tracePt t="17145" x="5037138" y="5592763"/>
          <p14:tracePt t="17191" x="5037138" y="5470525"/>
          <p14:tracePt t="17199" x="5037138" y="5303838"/>
          <p14:tracePt t="17212" x="5037138" y="5159375"/>
          <p14:tracePt t="17229" x="4983163" y="4876800"/>
          <p14:tracePt t="17245" x="4968875" y="4716463"/>
          <p14:tracePt t="17262" x="4968875" y="4708525"/>
          <p14:tracePt t="17303" x="4968875" y="4732338"/>
          <p14:tracePt t="17311" x="4968875" y="4830763"/>
          <p14:tracePt t="17319" x="4968875" y="4922838"/>
          <p14:tracePt t="17329" x="4968875" y="5013325"/>
          <p14:tracePt t="17345" x="4968875" y="5151438"/>
          <p14:tracePt t="17362" x="4945063" y="5203825"/>
          <p14:tracePt t="17379" x="4945063" y="5211763"/>
          <p14:tracePt t="17431" x="4945063" y="5219700"/>
          <p14:tracePt t="17439" x="4930775" y="5219700"/>
          <p14:tracePt t="17447" x="4899025" y="5197475"/>
          <p14:tracePt t="17462" x="4876800" y="5173663"/>
          <p14:tracePt t="17479" x="4762500" y="5013325"/>
          <p14:tracePt t="17496" x="4587875" y="4838700"/>
          <p14:tracePt t="17512" x="4259263" y="4640263"/>
          <p14:tracePt t="17530" x="3962400" y="4473575"/>
          <p14:tracePt t="17545" x="3779838" y="4359275"/>
          <p14:tracePt t="17562" x="3695700" y="4283075"/>
          <p14:tracePt t="17579" x="3673475" y="4244975"/>
          <p14:tracePt t="17596" x="3673475" y="4229100"/>
          <p14:tracePt t="17631" x="3665538" y="4213225"/>
          <p14:tracePt t="17647" x="3649663" y="4198938"/>
          <p14:tracePt t="17662" x="3641725" y="4198938"/>
          <p14:tracePt t="17679" x="3597275" y="4191000"/>
          <p14:tracePt t="17696" x="3535363" y="4175125"/>
          <p14:tracePt t="17712" x="3444875" y="4160838"/>
          <p14:tracePt t="17729" x="3344863" y="4130675"/>
          <p14:tracePt t="17746" x="3276600" y="4098925"/>
          <p14:tracePt t="17762" x="3192463" y="4046538"/>
          <p14:tracePt t="17779" x="3108325" y="3978275"/>
          <p14:tracePt t="17796" x="3078163" y="3932238"/>
          <p14:tracePt t="17812" x="3078163" y="3924300"/>
          <p14:tracePt t="17919" x="3078163" y="3916363"/>
          <p14:tracePt t="17927" x="3116263" y="3916363"/>
          <p14:tracePt t="17935" x="3192463" y="3916363"/>
          <p14:tracePt t="17946" x="3382963" y="3916363"/>
          <p14:tracePt t="17962" x="3878263" y="3916363"/>
          <p14:tracePt t="17979" x="4305300" y="3886200"/>
          <p14:tracePt t="17996" x="4503738" y="3863975"/>
          <p14:tracePt t="18012" x="4518025" y="3856038"/>
          <p14:tracePt t="18047" x="4359275" y="3832225"/>
          <p14:tracePt t="18062" x="4206875" y="3832225"/>
          <p14:tracePt t="18079" x="3641725" y="3832225"/>
          <p14:tracePt t="18096" x="3451225" y="3832225"/>
          <p14:tracePt t="18112" x="3398838" y="3840163"/>
          <p14:tracePt t="18159" x="3398838" y="3848100"/>
          <p14:tracePt t="18295" x="3390900" y="3848100"/>
          <p14:tracePt t="18303" x="3382963" y="3848100"/>
          <p14:tracePt t="18312" x="3375025" y="3848100"/>
          <p14:tracePt t="18329" x="3352800" y="3848100"/>
          <p14:tracePt t="18399" x="3344863" y="3848100"/>
          <p14:tracePt t="18407" x="3330575" y="3848100"/>
          <p14:tracePt t="18415" x="3298825" y="3848100"/>
          <p14:tracePt t="18429" x="3238500" y="3848100"/>
          <p14:tracePt t="18446" x="3094038" y="3878263"/>
          <p14:tracePt t="18463" x="2979738" y="3886200"/>
          <p14:tracePt t="18479" x="2865438" y="3908425"/>
          <p14:tracePt t="18496" x="2857500" y="3908425"/>
          <p14:tracePt t="18951" x="2911475" y="3916363"/>
          <p14:tracePt t="18959" x="3009900" y="3916363"/>
          <p14:tracePt t="18967" x="3154363" y="3916363"/>
          <p14:tracePt t="18979" x="3298825" y="3916363"/>
          <p14:tracePt t="18996" x="3649663" y="3916363"/>
          <p14:tracePt t="19013" x="4046538" y="3916363"/>
          <p14:tracePt t="19029" x="4297363" y="3916363"/>
          <p14:tracePt t="19046" x="4457700" y="3916363"/>
          <p14:tracePt t="19063" x="4587875" y="3916363"/>
          <p14:tracePt t="19079" x="4640263" y="3916363"/>
          <p14:tracePt t="19096" x="4740275" y="3916363"/>
          <p14:tracePt t="19113" x="4792663" y="3916363"/>
          <p14:tracePt t="19129" x="4892675" y="3916363"/>
          <p14:tracePt t="19146" x="5013325" y="3916363"/>
          <p14:tracePt t="19163" x="5051425" y="3924300"/>
          <p14:tracePt t="19223" x="5059363" y="3924300"/>
          <p14:tracePt t="19249" x="5059363" y="3932238"/>
          <p14:tracePt t="19255" x="5067300" y="3932238"/>
          <p14:tracePt t="19591" x="5143500" y="3932238"/>
          <p14:tracePt t="19599" x="5257800" y="3924300"/>
          <p14:tracePt t="19607" x="5364163" y="3924300"/>
          <p14:tracePt t="19616" x="5464175" y="3924300"/>
          <p14:tracePt t="19630" x="5676900" y="3924300"/>
          <p14:tracePt t="19647" x="5973763" y="3924300"/>
          <p14:tracePt t="19663" x="6346825" y="3924300"/>
          <p14:tracePt t="19680" x="6537325" y="3924300"/>
          <p14:tracePt t="19696" x="6689725" y="3924300"/>
          <p14:tracePt t="19713" x="6797675" y="3924300"/>
          <p14:tracePt t="19730" x="6835775" y="3924300"/>
          <p14:tracePt t="19746" x="6842125" y="3924300"/>
          <p14:tracePt t="19784" x="6858000" y="3924300"/>
          <p14:tracePt t="19839" x="6865938" y="3924300"/>
          <p14:tracePt t="19848" x="6880225" y="3932238"/>
          <p14:tracePt t="19855" x="6896100" y="3940175"/>
          <p14:tracePt t="19864" x="6911975" y="3940175"/>
          <p14:tracePt t="19880" x="6934200" y="3940175"/>
          <p14:tracePt t="19896" x="6942138" y="3946525"/>
          <p14:tracePt t="19913" x="6950075" y="3946525"/>
          <p14:tracePt t="20935" x="6942138" y="3946525"/>
          <p14:tracePt t="20943" x="6896100" y="3946525"/>
          <p14:tracePt t="20951" x="6835775" y="3946525"/>
          <p14:tracePt t="20963" x="6789738" y="3946525"/>
          <p14:tracePt t="20980" x="6591300" y="3946525"/>
          <p14:tracePt t="20997" x="6080125" y="3978275"/>
          <p14:tracePt t="21013" x="5426075" y="4046538"/>
          <p14:tracePt t="21030" x="4732338" y="4092575"/>
          <p14:tracePt t="21047" x="3665538" y="4092575"/>
          <p14:tracePt t="21063" x="3086100" y="4092575"/>
          <p14:tracePt t="21080" x="2720975" y="4114800"/>
          <p14:tracePt t="21097" x="2544763" y="4114800"/>
          <p14:tracePt t="21114" x="2484438" y="4122738"/>
          <p14:tracePt t="21130" x="2476500" y="4122738"/>
          <p14:tracePt t="21215" x="2460625" y="4122738"/>
          <p14:tracePt t="21223" x="2438400" y="4122738"/>
          <p14:tracePt t="21232" x="2430463" y="4122738"/>
          <p14:tracePt t="21247" x="2422525" y="4122738"/>
          <p14:tracePt t="21367" x="2422525" y="4137025"/>
          <p14:tracePt t="21376" x="2438400" y="4175125"/>
          <p14:tracePt t="21383" x="2468563" y="4213225"/>
          <p14:tracePt t="21397" x="2492375" y="4259263"/>
          <p14:tracePt t="21414" x="2536825" y="4305300"/>
          <p14:tracePt t="21430" x="2598738" y="4335463"/>
          <p14:tracePt t="21447" x="2713038" y="4365625"/>
          <p14:tracePt t="21464" x="2819400" y="4365625"/>
          <p14:tracePt t="21480" x="2887663" y="4351338"/>
          <p14:tracePt t="21497" x="2949575" y="4321175"/>
          <p14:tracePt t="21514" x="2949575" y="4313238"/>
          <p14:tracePt t="21530" x="2955925" y="4305300"/>
          <p14:tracePt t="22111" x="2994025" y="4275138"/>
          <p14:tracePt t="22119" x="3101975" y="4251325"/>
          <p14:tracePt t="22131" x="3230563" y="4237038"/>
          <p14:tracePt t="22147" x="3543300" y="4191000"/>
          <p14:tracePt t="22164" x="3886200" y="4160838"/>
          <p14:tracePt t="22181" x="4092575" y="4160838"/>
          <p14:tracePt t="22184" x="4168775" y="4160838"/>
          <p14:tracePt t="22197" x="4244975" y="4160838"/>
          <p14:tracePt t="22214" x="4365625" y="4160838"/>
          <p14:tracePt t="22231" x="4411663" y="4160838"/>
          <p14:tracePt t="22248" x="4419600" y="4160838"/>
          <p14:tracePt t="22264" x="4441825" y="4160838"/>
          <p14:tracePt t="22281" x="4473575" y="4168775"/>
          <p14:tracePt t="22297" x="4549775" y="4183063"/>
          <p14:tracePt t="22314" x="4708525" y="4206875"/>
          <p14:tracePt t="22331" x="4868863" y="4229100"/>
          <p14:tracePt t="22347" x="5013325" y="4244975"/>
          <p14:tracePt t="22364" x="5143500" y="4267200"/>
          <p14:tracePt t="22381" x="5203825" y="4275138"/>
          <p14:tracePt t="22397" x="5211763" y="4275138"/>
          <p14:tracePt t="22575" x="5211763" y="4283075"/>
          <p14:tracePt t="22583" x="5211763" y="4297363"/>
          <p14:tracePt t="22591" x="5211763" y="4313238"/>
          <p14:tracePt t="22599" x="5211763" y="4321175"/>
          <p14:tracePt t="22614" x="5211763" y="4327525"/>
          <p14:tracePt t="22631" x="5189538" y="4351338"/>
          <p14:tracePt t="22647" x="5159375" y="4351338"/>
          <p14:tracePt t="22664" x="5151438" y="4351338"/>
          <p14:tracePt t="22681" x="5135563" y="4351338"/>
          <p14:tracePt t="22799" x="5127625" y="4343400"/>
          <p14:tracePt t="22855" x="5127625" y="4335463"/>
          <p14:tracePt t="22864" x="5127625" y="4327525"/>
          <p14:tracePt t="22897" x="5127625" y="4321175"/>
          <p14:tracePt t="22911" x="5127625" y="4313238"/>
          <p14:tracePt t="22935" x="5135563" y="4297363"/>
          <p14:tracePt t="22953" x="5143500" y="4297363"/>
          <p14:tracePt t="22959" x="5151438" y="4297363"/>
          <p14:tracePt t="22967" x="5159375" y="4289425"/>
          <p14:tracePt t="22981" x="5173663" y="4289425"/>
          <p14:tracePt t="22998" x="5203825" y="4267200"/>
          <p14:tracePt t="23015" x="5241925" y="4267200"/>
          <p14:tracePt t="23031" x="5326063" y="4267200"/>
          <p14:tracePt t="23048" x="5410200" y="4267200"/>
          <p14:tracePt t="23065" x="5546725" y="4267200"/>
          <p14:tracePt t="23081" x="5730875" y="4267200"/>
          <p14:tracePt t="23098" x="5981700" y="4267200"/>
          <p14:tracePt t="23114" x="6194425" y="4267200"/>
          <p14:tracePt t="23131" x="6408738" y="4267200"/>
          <p14:tracePt t="23148" x="6561138" y="4267200"/>
          <p14:tracePt t="23165" x="6629400" y="4267200"/>
          <p14:tracePt t="23181" x="6667500" y="4267200"/>
          <p14:tracePt t="23198" x="6675438" y="4267200"/>
          <p14:tracePt t="23304" x="6689725" y="4267200"/>
          <p14:tracePt t="23311" x="6697663" y="4267200"/>
          <p14:tracePt t="23328" x="6705600" y="4267200"/>
          <p14:tracePt t="23335" x="6713538" y="4267200"/>
          <p14:tracePt t="23351" x="6721475" y="4267200"/>
          <p14:tracePt t="23367" x="6727825" y="4267200"/>
          <p14:tracePt t="23457" x="6735763" y="4267200"/>
          <p14:tracePt t="23479" x="6743700" y="4275138"/>
          <p14:tracePt t="23487" x="6751638" y="4275138"/>
          <p14:tracePt t="23498" x="6759575" y="4275138"/>
          <p14:tracePt t="23514" x="6765925" y="4283075"/>
          <p14:tracePt t="23531" x="6781800" y="4289425"/>
          <p14:tracePt t="23548" x="6797675" y="4297363"/>
          <p14:tracePt t="23564" x="6811963" y="4297363"/>
          <p14:tracePt t="24223" x="6819900" y="4297363"/>
          <p14:tracePt t="24233" x="6842125" y="4275138"/>
          <p14:tracePt t="24239" x="6873875" y="4244975"/>
          <p14:tracePt t="24248" x="6888163" y="4237038"/>
          <p14:tracePt t="24265" x="6934200" y="4183063"/>
          <p14:tracePt t="24281" x="6956425" y="4152900"/>
          <p14:tracePt t="24298" x="6972300" y="4122738"/>
          <p14:tracePt t="24315" x="6988175" y="4106863"/>
          <p14:tracePt t="24332" x="6988175" y="4098925"/>
          <p14:tracePt t="24348" x="6988175" y="4092575"/>
          <p14:tracePt t="24479" x="6994525" y="4084638"/>
          <p14:tracePt t="24495" x="7010400" y="4084638"/>
          <p14:tracePt t="24503" x="7018338" y="4106863"/>
          <p14:tracePt t="24515" x="7026275" y="4152900"/>
          <p14:tracePt t="24531" x="7048500" y="4213225"/>
          <p14:tracePt t="24548" x="7064375" y="4259263"/>
          <p14:tracePt t="24607" x="7070725" y="4267200"/>
          <p14:tracePt t="24624" x="7078663" y="4275138"/>
          <p14:tracePt t="24632" x="7086600" y="4283075"/>
          <p14:tracePt t="24639" x="7094538" y="4289425"/>
          <p14:tracePt t="24648" x="7108825" y="4289425"/>
          <p14:tracePt t="24665" x="7124700" y="4305300"/>
          <p14:tracePt t="24682" x="7132638" y="4305300"/>
          <p14:tracePt t="24698" x="7154863" y="4313238"/>
          <p14:tracePt t="24715" x="7192963" y="4321175"/>
          <p14:tracePt t="24732" x="7223125" y="4321175"/>
          <p14:tracePt t="24749" x="7239000" y="4321175"/>
          <p14:tracePt t="24765" x="7246938" y="4321175"/>
          <p14:tracePt t="24783" x="7254875" y="4321175"/>
          <p14:tracePt t="24807" x="7261225" y="4321175"/>
          <p14:tracePt t="24823" x="7269163" y="4321175"/>
          <p14:tracePt t="24865" x="7277100" y="4321175"/>
          <p14:tracePt t="24920" x="7292975" y="4321175"/>
          <p14:tracePt t="24935" x="7299325" y="4321175"/>
          <p14:tracePt t="24951" x="7307263" y="4321175"/>
          <p14:tracePt t="24959" x="7315200" y="4321175"/>
          <p14:tracePt t="24983" x="7323138" y="4321175"/>
          <p14:tracePt t="25000" x="7331075" y="4313238"/>
          <p14:tracePt t="25007" x="7337425" y="4313238"/>
          <p14:tracePt t="25023" x="7337425" y="4305300"/>
          <p14:tracePt t="25207" x="7315200" y="4305300"/>
          <p14:tracePt t="25215" x="7239000" y="4305300"/>
          <p14:tracePt t="25223" x="7154863" y="4335463"/>
          <p14:tracePt t="25232" x="7064375" y="4359275"/>
          <p14:tracePt t="25248" x="6797675" y="4419600"/>
          <p14:tracePt t="25265" x="6438900" y="4427538"/>
          <p14:tracePt t="25282" x="6057900" y="4427538"/>
          <p14:tracePt t="25298" x="5730875" y="4427538"/>
          <p14:tracePt t="25315" x="5394325" y="4427538"/>
          <p14:tracePt t="25332" x="5083175" y="4427538"/>
          <p14:tracePt t="25348" x="4708525" y="4427538"/>
          <p14:tracePt t="25367" x="4244975" y="4427538"/>
          <p14:tracePt t="25382" x="4098925" y="4427538"/>
          <p14:tracePt t="25398" x="3886200" y="4427538"/>
          <p14:tracePt t="25415" x="3641725" y="4427538"/>
          <p14:tracePt t="25432" x="3543300" y="4427538"/>
          <p14:tracePt t="25448" x="3459163" y="4441825"/>
          <p14:tracePt t="25465" x="3398838" y="4449763"/>
          <p14:tracePt t="25482" x="3344863" y="4457700"/>
          <p14:tracePt t="25498" x="3276600" y="4487863"/>
          <p14:tracePt t="25515" x="3170238" y="4533900"/>
          <p14:tracePt t="25532" x="3040063" y="4594225"/>
          <p14:tracePt t="25548" x="2933700" y="4632325"/>
          <p14:tracePt t="25565" x="2835275" y="4656138"/>
          <p14:tracePt t="25582" x="2765425" y="4670425"/>
          <p14:tracePt t="25599" x="2689225" y="4670425"/>
          <p14:tracePt t="25615" x="2659063" y="4678363"/>
          <p14:tracePt t="25865" x="2667000" y="4678363"/>
          <p14:tracePt t="25871" x="2682875" y="4678363"/>
          <p14:tracePt t="25882" x="2689225" y="4678363"/>
          <p14:tracePt t="25899" x="2720975" y="4670425"/>
          <p14:tracePt t="25915" x="2743200" y="4656138"/>
          <p14:tracePt t="25932" x="2773363" y="4640263"/>
          <p14:tracePt t="25949" x="2789238" y="4632325"/>
          <p14:tracePt t="26095" x="2797175" y="4632325"/>
          <p14:tracePt t="26104" x="2803525" y="4632325"/>
          <p14:tracePt t="26115" x="2819400" y="4632325"/>
          <p14:tracePt t="26132" x="2835275" y="4632325"/>
          <p14:tracePt t="26149" x="2841625" y="4632325"/>
          <p14:tracePt t="26165" x="2857500" y="4632325"/>
          <p14:tracePt t="26182" x="2865438" y="4632325"/>
          <p14:tracePt t="26351" x="2903538" y="4632325"/>
          <p14:tracePt t="26359" x="3001963" y="4632325"/>
          <p14:tracePt t="26367" x="3140075" y="4632325"/>
          <p14:tracePt t="26383" x="3292475" y="4632325"/>
          <p14:tracePt t="26399" x="3711575" y="4632325"/>
          <p14:tracePt t="26415" x="4084638" y="4632325"/>
          <p14:tracePt t="26432" x="4343400" y="4632325"/>
          <p14:tracePt t="26449" x="4511675" y="4632325"/>
          <p14:tracePt t="26465" x="4572000" y="4632325"/>
          <p14:tracePt t="26519" x="4587875" y="4632325"/>
          <p14:tracePt t="26640" x="4594225" y="4632325"/>
          <p14:tracePt t="26655" x="4610100" y="4632325"/>
          <p14:tracePt t="26663" x="4625975" y="4632325"/>
          <p14:tracePt t="26671" x="4640263" y="4632325"/>
          <p14:tracePt t="26682" x="4670425" y="4632325"/>
          <p14:tracePt t="26699" x="4732338" y="4632325"/>
          <p14:tracePt t="26716" x="4740275" y="4632325"/>
          <p14:tracePt t="27312" x="4784725" y="4632325"/>
          <p14:tracePt t="27319" x="4808538" y="4618038"/>
          <p14:tracePt t="27327" x="4830763" y="4587875"/>
          <p14:tracePt t="27344" x="4822825" y="4572000"/>
          <p14:tracePt t="27351" x="4822825" y="4564063"/>
          <p14:tracePt t="27663" x="4838700" y="4564063"/>
          <p14:tracePt t="27671" x="4868863" y="4564063"/>
          <p14:tracePt t="27683" x="4899025" y="4564063"/>
          <p14:tracePt t="27699" x="4983163" y="4579938"/>
          <p14:tracePt t="27716" x="5113338" y="4610100"/>
          <p14:tracePt t="27733" x="5280025" y="4632325"/>
          <p14:tracePt t="27749" x="5502275" y="4656138"/>
          <p14:tracePt t="27767" x="5837238" y="4686300"/>
          <p14:tracePt t="27783" x="6035675" y="4686300"/>
          <p14:tracePt t="27799" x="6210300" y="4686300"/>
          <p14:tracePt t="27816" x="6324600" y="4678363"/>
          <p14:tracePt t="27833" x="6438900" y="4640263"/>
          <p14:tracePt t="27849" x="6484938" y="4625975"/>
          <p14:tracePt t="27866" x="6515100" y="4618038"/>
          <p14:tracePt t="27883" x="6530975" y="4610100"/>
          <p14:tracePt t="27899" x="6537325" y="4610100"/>
          <p14:tracePt t="27916" x="6545263" y="4610100"/>
          <p14:tracePt t="27933" x="6561138" y="4610100"/>
          <p14:tracePt t="27949" x="6583363" y="4610100"/>
          <p14:tracePt t="27966" x="6599238" y="4610100"/>
          <p14:tracePt t="27983" x="6613525" y="4610100"/>
          <p14:tracePt t="27999" x="6621463" y="4610100"/>
          <p14:tracePt t="28016" x="6629400" y="4610100"/>
          <p14:tracePt t="28033" x="6651625" y="4618038"/>
          <p14:tracePt t="28049" x="6667500" y="4618038"/>
          <p14:tracePt t="28248" x="6675438" y="4625975"/>
          <p14:tracePt t="28271" x="6683375" y="4625975"/>
          <p14:tracePt t="28287" x="6689725" y="4632325"/>
          <p14:tracePt t="28503" x="6721475" y="4625975"/>
          <p14:tracePt t="28511" x="6727825" y="4610100"/>
          <p14:tracePt t="28527" x="6727825" y="4587875"/>
          <p14:tracePt t="28535" x="6751638" y="4533900"/>
          <p14:tracePt t="28550" x="6759575" y="4518025"/>
          <p14:tracePt t="28566" x="6765925" y="4511675"/>
          <p14:tracePt t="28583" x="6781800" y="4473575"/>
          <p14:tracePt t="28863" x="6789738" y="4473575"/>
          <p14:tracePt t="28873" x="6797675" y="4473575"/>
          <p14:tracePt t="28883" x="6804025" y="4473575"/>
          <p14:tracePt t="28900" x="6842125" y="4487863"/>
          <p14:tracePt t="28916" x="6858000" y="4487863"/>
          <p14:tracePt t="28933" x="6888163" y="4495800"/>
          <p14:tracePt t="28950" x="6994525" y="4572000"/>
          <p14:tracePt t="28966" x="7002463" y="4587875"/>
          <p14:tracePt t="29377" x="7018338" y="4594225"/>
          <p14:tracePt t="29383" x="7032625" y="4594225"/>
          <p14:tracePt t="29391" x="7048500" y="4594225"/>
          <p14:tracePt t="29400" x="7048500" y="4602163"/>
          <p14:tracePt t="29417" x="7064375" y="4602163"/>
          <p14:tracePt t="29433" x="7162800" y="4625975"/>
          <p14:tracePt t="29450" x="7192963" y="4625975"/>
          <p14:tracePt t="29671" x="7200900" y="4625975"/>
          <p14:tracePt t="29695" x="7200900" y="4632325"/>
          <p14:tracePt t="29711" x="7208838" y="4648200"/>
          <p14:tracePt t="29719" x="7223125" y="4664075"/>
          <p14:tracePt t="29727" x="7231063" y="4678363"/>
          <p14:tracePt t="29919" x="7246938" y="4678363"/>
          <p14:tracePt t="29927" x="7261225" y="4678363"/>
          <p14:tracePt t="29935" x="7269163" y="4670425"/>
          <p14:tracePt t="29950" x="7299325" y="4664075"/>
          <p14:tracePt t="29967" x="7369175" y="4632325"/>
          <p14:tracePt t="29983" x="7421563" y="4602163"/>
          <p14:tracePt t="30000" x="7459663" y="4594225"/>
          <p14:tracePt t="30017" x="7475538" y="4579938"/>
          <p14:tracePt t="30207" x="7459663" y="4594225"/>
          <p14:tracePt t="30215" x="7391400" y="4632325"/>
          <p14:tracePt t="30224" x="7307263" y="4678363"/>
          <p14:tracePt t="30234" x="7200900" y="4716463"/>
          <p14:tracePt t="30250" x="6751638" y="4822825"/>
          <p14:tracePt t="30267" x="5989638" y="4914900"/>
          <p14:tracePt t="30284" x="5159375" y="4930775"/>
          <p14:tracePt t="30300" x="4275138" y="4930775"/>
          <p14:tracePt t="30317" x="3551238" y="4930775"/>
          <p14:tracePt t="30334" x="3055938" y="4930775"/>
          <p14:tracePt t="30350" x="2841625" y="4930775"/>
          <p14:tracePt t="30367" x="2765425" y="4945063"/>
          <p14:tracePt t="30455" x="2765425" y="4953000"/>
          <p14:tracePt t="30487" x="2751138" y="4960938"/>
          <p14:tracePt t="30511" x="2751138" y="4968875"/>
          <p14:tracePt t="30527" x="2743200" y="4968875"/>
          <p14:tracePt t="30535" x="2735263" y="4968875"/>
          <p14:tracePt t="30543" x="2720975" y="4968875"/>
          <p14:tracePt t="30552" x="2705100" y="4968875"/>
          <p14:tracePt t="30567" x="2682875" y="4968875"/>
          <p14:tracePt t="30584" x="2674938" y="4968875"/>
          <p14:tracePt t="30631" x="2674938" y="4975225"/>
          <p14:tracePt t="30647" x="2674938" y="4983163"/>
          <p14:tracePt t="30671" x="2674938" y="4991100"/>
          <p14:tracePt t="30679" x="2682875" y="4999038"/>
          <p14:tracePt t="30695" x="2689225" y="4999038"/>
          <p14:tracePt t="30703" x="2697163" y="4999038"/>
          <p14:tracePt t="30717" x="2713038" y="4999038"/>
          <p14:tracePt t="30734" x="2735263" y="4999038"/>
          <p14:tracePt t="30750" x="2743200" y="4999038"/>
          <p14:tracePt t="30767" x="2789238" y="4999038"/>
          <p14:tracePt t="30785" x="2819400" y="4999038"/>
          <p14:tracePt t="30800" x="2873375" y="4999038"/>
          <p14:tracePt t="30817" x="2903538" y="4999038"/>
          <p14:tracePt t="30834" x="2933700" y="4999038"/>
          <p14:tracePt t="30850" x="2941638" y="4999038"/>
          <p14:tracePt t="30951" x="2949575" y="4999038"/>
          <p14:tracePt t="31096" x="3001963" y="4999038"/>
          <p14:tracePt t="31103" x="3070225" y="4999038"/>
          <p14:tracePt t="31111" x="3140075" y="4999038"/>
          <p14:tracePt t="31119" x="3208338" y="4999038"/>
          <p14:tracePt t="31135" x="3390900" y="4999038"/>
          <p14:tracePt t="31151" x="3543300" y="4999038"/>
          <p14:tracePt t="31167" x="3627438" y="4999038"/>
          <p14:tracePt t="31184" x="3657600" y="4999038"/>
          <p14:tracePt t="31239" x="3673475" y="4999038"/>
          <p14:tracePt t="31247" x="3687763" y="4991100"/>
          <p14:tracePt t="31255" x="3711575" y="4983163"/>
          <p14:tracePt t="31267" x="3741738" y="4983163"/>
          <p14:tracePt t="31285" x="3863975" y="4945063"/>
          <p14:tracePt t="31301" x="4008438" y="4945063"/>
          <p14:tracePt t="31317" x="4137025" y="4945063"/>
          <p14:tracePt t="31334" x="4237038" y="4945063"/>
          <p14:tracePt t="31351" x="4327525" y="4937125"/>
          <p14:tracePt t="31367" x="4351338" y="4937125"/>
          <p14:tracePt t="31384" x="4365625" y="4945063"/>
          <p14:tracePt t="31401" x="4411663" y="4953000"/>
          <p14:tracePt t="31417" x="4435475" y="4960938"/>
          <p14:tracePt t="31434" x="4465638" y="4975225"/>
          <p14:tracePt t="31451" x="4495800" y="4975225"/>
          <p14:tracePt t="31467" x="4518025" y="4975225"/>
          <p14:tracePt t="31484" x="4549775" y="4983163"/>
          <p14:tracePt t="31501" x="4587875" y="4991100"/>
          <p14:tracePt t="31517" x="4625975" y="4991100"/>
          <p14:tracePt t="31534" x="4678363" y="5006975"/>
          <p14:tracePt t="31551" x="4702175" y="5006975"/>
          <p14:tracePt t="32095" x="4708525" y="5006975"/>
          <p14:tracePt t="32159" x="4724400" y="5006975"/>
          <p14:tracePt t="32167" x="4754563" y="5006975"/>
          <p14:tracePt t="32175" x="4800600" y="5006975"/>
          <p14:tracePt t="32187" x="4860925" y="5006975"/>
          <p14:tracePt t="32201" x="4983163" y="5006975"/>
          <p14:tracePt t="32218" x="5135563" y="5006975"/>
          <p14:tracePt t="32234" x="5273675" y="5006975"/>
          <p14:tracePt t="32251" x="5380038" y="5006975"/>
          <p14:tracePt t="32268" x="5456238" y="5006975"/>
          <p14:tracePt t="32284" x="5524500" y="5006975"/>
          <p14:tracePt t="32301" x="5600700" y="5006975"/>
          <p14:tracePt t="32318" x="5668963" y="5006975"/>
          <p14:tracePt t="32334" x="5791200" y="5006975"/>
          <p14:tracePt t="32351" x="6111875" y="5006975"/>
          <p14:tracePt t="32368" x="6324600" y="5006975"/>
          <p14:tracePt t="32384" x="6553200" y="5006975"/>
          <p14:tracePt t="32401" x="6689725" y="5006975"/>
          <p14:tracePt t="32418" x="6765925" y="5006975"/>
          <p14:tracePt t="32434" x="6781800" y="5006975"/>
          <p14:tracePt t="32911" x="6789738" y="5006975"/>
          <p14:tracePt t="32944" x="6781800" y="5021263"/>
          <p14:tracePt t="33255" x="6789738" y="5021263"/>
          <p14:tracePt t="33295" x="6797675" y="5021263"/>
          <p14:tracePt t="33343" x="6811963" y="5021263"/>
          <p14:tracePt t="33351" x="6850063" y="5013325"/>
          <p14:tracePt t="33359" x="6888163" y="5006975"/>
          <p14:tracePt t="33368" x="6934200" y="4991100"/>
          <p14:tracePt t="33385" x="7070725" y="4975225"/>
          <p14:tracePt t="33402" x="7208838" y="4975225"/>
          <p14:tracePt t="33418" x="7323138" y="4975225"/>
          <p14:tracePt t="33435" x="7353300" y="4975225"/>
          <p14:tracePt t="33567" x="7345363" y="4983163"/>
          <p14:tracePt t="33575" x="7299325" y="5037138"/>
          <p14:tracePt t="33585" x="7185025" y="5105400"/>
          <p14:tracePt t="33601" x="6873875" y="5235575"/>
          <p14:tracePt t="33618" x="6378575" y="5311775"/>
          <p14:tracePt t="33635" x="5684838" y="5372100"/>
          <p14:tracePt t="33651" x="5021263" y="5372100"/>
          <p14:tracePt t="33668" x="4359275" y="5372100"/>
          <p14:tracePt t="33685" x="3894138" y="5341938"/>
          <p14:tracePt t="33701" x="3459163" y="5280025"/>
          <p14:tracePt t="33718" x="3208338" y="5241925"/>
          <p14:tracePt t="33720" x="3124200" y="5235575"/>
          <p14:tracePt t="33735" x="3055938" y="5219700"/>
          <p14:tracePt t="33752" x="2963863" y="5203825"/>
          <p14:tracePt t="33839" x="2955925" y="5203825"/>
          <p14:tracePt t="33847" x="2949575" y="5203825"/>
          <p14:tracePt t="33855" x="2933700" y="5203825"/>
          <p14:tracePt t="33868" x="2911475" y="5203825"/>
          <p14:tracePt t="33885" x="2873375" y="5203825"/>
          <p14:tracePt t="33903" x="2773363" y="5203825"/>
          <p14:tracePt t="33918" x="2735263" y="5203825"/>
          <p14:tracePt t="33935" x="2606675" y="5197475"/>
          <p14:tracePt t="33952" x="2590800" y="5197475"/>
          <p14:tracePt t="33968" x="2582863" y="5197475"/>
          <p14:tracePt t="34007" x="2598738" y="5211763"/>
          <p14:tracePt t="34018" x="2628900" y="5241925"/>
          <p14:tracePt t="34035" x="2667000" y="5273675"/>
          <p14:tracePt t="34052" x="2713038" y="5303838"/>
          <p14:tracePt t="34068" x="2751138" y="5318125"/>
          <p14:tracePt t="34085" x="2803525" y="5341938"/>
          <p14:tracePt t="34102" x="2857500" y="5349875"/>
          <p14:tracePt t="34118" x="2903538" y="5349875"/>
          <p14:tracePt t="34135" x="2941638" y="5349875"/>
          <p14:tracePt t="34168" x="2949575" y="5349875"/>
          <p14:tracePt t="34231" x="2949575" y="5341938"/>
          <p14:tracePt t="34255" x="2949575" y="5334000"/>
          <p14:tracePt t="34263" x="2941638" y="5334000"/>
          <p14:tracePt t="34295" x="2933700" y="5334000"/>
          <p14:tracePt t="34351" x="2925763" y="5334000"/>
          <p14:tracePt t="34727" x="2955925" y="5334000"/>
          <p14:tracePt t="34735" x="3025775" y="5334000"/>
          <p14:tracePt t="34744" x="3154363" y="5334000"/>
          <p14:tracePt t="34752" x="3292475" y="5349875"/>
          <p14:tracePt t="34769" x="3635375" y="5372100"/>
          <p14:tracePt t="34785" x="3946525" y="5372100"/>
          <p14:tracePt t="34803" x="4144963" y="5372100"/>
          <p14:tracePt t="34819" x="4259263" y="5372100"/>
          <p14:tracePt t="34835" x="4305300" y="5372100"/>
          <p14:tracePt t="34869" x="4321175" y="5364163"/>
          <p14:tracePt t="34886" x="4327525" y="5356225"/>
          <p14:tracePt t="34902" x="4343400" y="5349875"/>
          <p14:tracePt t="34919" x="4457700" y="5326063"/>
          <p14:tracePt t="34935" x="4525963" y="5326063"/>
          <p14:tracePt t="34952" x="4594225" y="5326063"/>
          <p14:tracePt t="34969" x="4618038" y="5326063"/>
          <p14:tracePt t="34986" x="4625975" y="5326063"/>
          <p14:tracePt t="35431" x="4640263" y="5326063"/>
          <p14:tracePt t="35439" x="4656138" y="5326063"/>
          <p14:tracePt t="35447" x="4716463" y="5326063"/>
          <p14:tracePt t="35455" x="4792663" y="5326063"/>
          <p14:tracePt t="35469" x="4876800" y="5326063"/>
          <p14:tracePt t="35485" x="5067300" y="5349875"/>
          <p14:tracePt t="35502" x="5273675" y="5349875"/>
          <p14:tracePt t="35519" x="5532438" y="5349875"/>
          <p14:tracePt t="35535" x="5622925" y="5349875"/>
          <p14:tracePt t="35552" x="5722938" y="5349875"/>
          <p14:tracePt t="35569" x="5799138" y="5349875"/>
          <p14:tracePt t="35586" x="5935663" y="5349875"/>
          <p14:tracePt t="35603" x="6073775" y="5349875"/>
          <p14:tracePt t="35619" x="6240463" y="5349875"/>
          <p14:tracePt t="35636" x="6423025" y="5349875"/>
          <p14:tracePt t="35652" x="6553200" y="5349875"/>
          <p14:tracePt t="35669" x="6645275" y="5349875"/>
          <p14:tracePt t="35686" x="6667500" y="5349875"/>
          <p14:tracePt t="35895" x="6675438" y="5349875"/>
          <p14:tracePt t="35904" x="6683375" y="5349875"/>
          <p14:tracePt t="35912" x="6689725" y="5349875"/>
          <p14:tracePt t="35927" x="6697663" y="5349875"/>
          <p14:tracePt t="35936" x="6705600" y="5349875"/>
          <p14:tracePt t="35952" x="6713538" y="5349875"/>
          <p14:tracePt t="35969" x="6743700" y="5356225"/>
          <p14:tracePt t="35986" x="6804025" y="5356225"/>
          <p14:tracePt t="36004" x="6811963" y="5356225"/>
          <p14:tracePt t="36071" x="6827838" y="5356225"/>
          <p14:tracePt t="36079" x="6858000" y="5356225"/>
          <p14:tracePt t="36087" x="6918325" y="5356225"/>
          <p14:tracePt t="36102" x="6980238" y="5356225"/>
          <p14:tracePt t="36119" x="7132638" y="5356225"/>
          <p14:tracePt t="36136" x="7239000" y="5364163"/>
          <p14:tracePt t="36152" x="7246938" y="5372100"/>
          <p14:tracePt t="38039" x="7239000" y="5349875"/>
          <p14:tracePt t="38047" x="7216775" y="5235575"/>
          <p14:tracePt t="38055" x="7178675" y="5143500"/>
          <p14:tracePt t="38070" x="7154863" y="5051425"/>
          <p14:tracePt t="38086" x="7140575" y="4937125"/>
          <p14:tracePt t="38103" x="7064375" y="4618038"/>
          <p14:tracePt t="38120" x="7018338" y="4427538"/>
          <p14:tracePt t="38136" x="7002463" y="4283075"/>
          <p14:tracePt t="38153" x="6980238" y="4175125"/>
          <p14:tracePt t="38170" x="6972300" y="4054475"/>
          <p14:tracePt t="38186" x="6972300" y="4000500"/>
          <p14:tracePt t="38203" x="6972300" y="3962400"/>
          <p14:tracePt t="38220" x="6972300" y="3940175"/>
          <p14:tracePt t="38336" x="6972300" y="3932238"/>
          <p14:tracePt t="38359" x="6972300" y="3916363"/>
          <p14:tracePt t="38369" x="6972300" y="3878263"/>
          <p14:tracePt t="38375" x="6972300" y="3863975"/>
          <p14:tracePt t="38687" x="6980238" y="3863975"/>
          <p14:tracePt t="38695" x="7010400" y="3870325"/>
          <p14:tracePt t="38704" x="7032625" y="3870325"/>
          <p14:tracePt t="38720" x="7064375" y="3870325"/>
          <p14:tracePt t="38737" x="7162800" y="3870325"/>
          <p14:tracePt t="38753" x="7239000" y="3870325"/>
          <p14:tracePt t="38770" x="7246938" y="3870325"/>
          <p14:tracePt t="38787" x="7292975" y="3863975"/>
          <p14:tracePt t="38803" x="7331075" y="3848100"/>
          <p14:tracePt t="38837" x="7369175" y="3840163"/>
          <p14:tracePt t="38853" x="7429500" y="3825875"/>
          <p14:tracePt t="38870" x="7527925" y="3810000"/>
          <p14:tracePt t="38887" x="7780338" y="3771900"/>
          <p14:tracePt t="38903" x="7908925" y="3749675"/>
          <p14:tracePt t="38921" x="8016875" y="3733800"/>
          <p14:tracePt t="38937" x="8031163" y="3725863"/>
          <p14:tracePt t="39151" x="8016875" y="3725863"/>
          <p14:tracePt t="39159" x="8001000" y="3725863"/>
          <p14:tracePt t="39447" x="8016875" y="3711575"/>
          <p14:tracePt t="39456" x="8031163" y="3711575"/>
          <p14:tracePt t="39463" x="8039100" y="3711575"/>
          <p14:tracePt t="39472" x="8047038" y="3711575"/>
          <p14:tracePt t="39487" x="8115300" y="3711575"/>
          <p14:tracePt t="39504" x="8366125" y="3711575"/>
          <p14:tracePt t="39520" x="8702675" y="3711575"/>
          <p14:tracePt t="39537" x="9075738" y="3711575"/>
          <p14:tracePt t="39554" x="9426575" y="3711575"/>
          <p14:tracePt t="39570" x="9669463" y="3711575"/>
          <p14:tracePt t="39588" x="9761538" y="3711575"/>
          <p14:tracePt t="39743" x="9753600" y="3725863"/>
          <p14:tracePt t="39751" x="9753600" y="3741738"/>
          <p14:tracePt t="39759" x="9753600" y="3756025"/>
          <p14:tracePt t="39770" x="9737725" y="3763963"/>
          <p14:tracePt t="39787" x="9723438" y="3787775"/>
          <p14:tracePt t="39804" x="9707563" y="3810000"/>
          <p14:tracePt t="39820" x="9669463" y="3810000"/>
          <p14:tracePt t="39837" x="9601200" y="3817938"/>
          <p14:tracePt t="39854" x="9448800" y="3817938"/>
          <p14:tracePt t="39870" x="9356725" y="3817938"/>
          <p14:tracePt t="39887" x="9113838" y="3810000"/>
          <p14:tracePt t="39904" x="8923338" y="3794125"/>
          <p14:tracePt t="39920" x="8740775" y="3763963"/>
          <p14:tracePt t="39937" x="8572500" y="3749675"/>
          <p14:tracePt t="39954" x="8412163" y="3733800"/>
          <p14:tracePt t="39970" x="8245475" y="3733800"/>
          <p14:tracePt t="39987" x="8061325" y="3733800"/>
          <p14:tracePt t="40004" x="7810500" y="3810000"/>
          <p14:tracePt t="40022" x="7489825" y="3886200"/>
          <p14:tracePt t="40037" x="7132638" y="3940175"/>
          <p14:tracePt t="40054" x="6721475" y="3962400"/>
          <p14:tracePt t="40070" x="6629400" y="3962400"/>
          <p14:tracePt t="40087" x="6523038" y="3940175"/>
          <p14:tracePt t="40167" x="6515100" y="3932238"/>
          <p14:tracePt t="40183" x="6523038" y="3924300"/>
          <p14:tracePt t="40191" x="6575425" y="3894138"/>
          <p14:tracePt t="40204" x="6667500" y="3870325"/>
          <p14:tracePt t="40221" x="6942138" y="3870325"/>
          <p14:tracePt t="40237" x="7483475" y="3870325"/>
          <p14:tracePt t="40241" x="7794625" y="3870325"/>
          <p14:tracePt t="40254" x="8435975" y="3870325"/>
          <p14:tracePt t="40271" x="8991600" y="3870325"/>
          <p14:tracePt t="40287" x="9410700" y="3870325"/>
          <p14:tracePt t="40304" x="9661525" y="3870325"/>
          <p14:tracePt t="40320" x="9813925" y="3870325"/>
          <p14:tracePt t="40337" x="9837738" y="3870325"/>
          <p14:tracePt t="40521" x="9821863" y="3870325"/>
          <p14:tracePt t="40527" x="9799638" y="3870325"/>
          <p14:tracePt t="40537" x="9769475" y="3870325"/>
          <p14:tracePt t="40554" x="9647238" y="3902075"/>
          <p14:tracePt t="40571" x="9502775" y="3932238"/>
          <p14:tracePt t="40587" x="9304338" y="3962400"/>
          <p14:tracePt t="40604" x="9113838" y="4000500"/>
          <p14:tracePt t="40621" x="8983663" y="4000500"/>
          <p14:tracePt t="40637" x="8953500" y="4000500"/>
          <p14:tracePt t="40654" x="8945563" y="4000500"/>
          <p14:tracePt t="40719" x="8945563" y="3984625"/>
          <p14:tracePt t="40727" x="8937625" y="3954463"/>
          <p14:tracePt t="40737" x="8923338" y="3946525"/>
          <p14:tracePt t="40754" x="8923338" y="3924300"/>
          <p14:tracePt t="40771" x="8915400" y="3840163"/>
          <p14:tracePt t="40787" x="8907463" y="3832225"/>
          <p14:tracePt t="40804" x="8907463" y="3779838"/>
          <p14:tracePt t="40821" x="8907463" y="3756025"/>
          <p14:tracePt t="40967" x="8907463" y="3763963"/>
          <p14:tracePt t="40975" x="8907463" y="3817938"/>
          <p14:tracePt t="40983" x="8907463" y="3856038"/>
          <p14:tracePt t="40991" x="8907463" y="3870325"/>
          <p14:tracePt t="41004" x="8923338" y="3916363"/>
          <p14:tracePt t="41021" x="8923338" y="3970338"/>
          <p14:tracePt t="41038" x="8923338" y="4060825"/>
          <p14:tracePt t="41054" x="8923338" y="4183063"/>
          <p14:tracePt t="41071" x="8923338" y="4305300"/>
          <p14:tracePt t="41088" x="8923338" y="4365625"/>
          <p14:tracePt t="41104" x="8923338" y="4465638"/>
          <p14:tracePt t="41121" x="8923338" y="4587875"/>
          <p14:tracePt t="41138" x="8923338" y="4686300"/>
          <p14:tracePt t="41154" x="8923338" y="4778375"/>
          <p14:tracePt t="41171" x="8923338" y="4884738"/>
          <p14:tracePt t="41188" x="8923338" y="5006975"/>
          <p14:tracePt t="41204" x="8923338" y="5165725"/>
          <p14:tracePt t="41221" x="8923338" y="5280025"/>
          <p14:tracePt t="41238" x="8923338" y="5349875"/>
          <p14:tracePt t="41241" x="8923338" y="5356225"/>
          <p14:tracePt t="41295" x="8923338" y="5364163"/>
          <p14:tracePt t="41399" x="8923338" y="5372100"/>
          <p14:tracePt t="41407" x="8923338" y="5432425"/>
          <p14:tracePt t="41415" x="8923338" y="5516563"/>
          <p14:tracePt t="41423" x="8923338" y="5546725"/>
          <p14:tracePt t="41438" x="8923338" y="5646738"/>
          <p14:tracePt t="41454" x="8923338" y="5692775"/>
          <p14:tracePt t="41471" x="8923338" y="5768975"/>
          <p14:tracePt t="41575" x="8937625" y="5737225"/>
          <p14:tracePt t="41583" x="8975725" y="5600700"/>
          <p14:tracePt t="41591" x="8983663" y="5470525"/>
          <p14:tracePt t="41604" x="8999538" y="5387975"/>
          <p14:tracePt t="41621" x="9029700" y="5165725"/>
          <p14:tracePt t="41638" x="9067800" y="4922838"/>
          <p14:tracePt t="41654" x="9083675" y="4838700"/>
          <p14:tracePt t="41671" x="9083675" y="4618038"/>
          <p14:tracePt t="41688" x="9083675" y="4495800"/>
          <p14:tracePt t="41704" x="9083675" y="4427538"/>
          <p14:tracePt t="41722" x="9083675" y="4411663"/>
          <p14:tracePt t="41738" x="9083675" y="4403725"/>
          <p14:tracePt t="41823" x="9083675" y="4427538"/>
          <p14:tracePt t="41831" x="9083675" y="4564063"/>
          <p14:tracePt t="41839" x="9083675" y="4708525"/>
          <p14:tracePt t="41854" x="9083675" y="5067300"/>
          <p14:tracePt t="41871" x="9045575" y="5432425"/>
          <p14:tracePt t="41888" x="9037638" y="5676900"/>
          <p14:tracePt t="41905" x="9029700" y="5821363"/>
          <p14:tracePt t="41921" x="9021763" y="5851525"/>
          <p14:tracePt t="41955" x="9021763" y="5859463"/>
          <p14:tracePt t="41971" x="9021763" y="5807075"/>
          <p14:tracePt t="41988" x="9045575" y="5410200"/>
          <p14:tracePt t="42005" x="9075738" y="4930775"/>
          <p14:tracePt t="42021" x="9075738" y="4473575"/>
          <p14:tracePt t="42039" x="9075738" y="4068763"/>
          <p14:tracePt t="42055" x="9075738" y="3954463"/>
          <p14:tracePt t="42127" x="9075738" y="4068763"/>
          <p14:tracePt t="42136" x="9075738" y="4283075"/>
          <p14:tracePt t="42143" x="9075738" y="4503738"/>
          <p14:tracePt t="42155" x="9075738" y="4716463"/>
          <p14:tracePt t="42171" x="9075738" y="5067300"/>
          <p14:tracePt t="42188" x="9067800" y="5219700"/>
          <p14:tracePt t="42205" x="9067800" y="5227638"/>
          <p14:tracePt t="42223" x="9067800" y="5173663"/>
          <p14:tracePt t="42239" x="9090025" y="4822825"/>
          <p14:tracePt t="42255" x="9090025" y="4449763"/>
          <p14:tracePt t="42271" x="9090025" y="4191000"/>
          <p14:tracePt t="42288" x="9105900" y="4030663"/>
          <p14:tracePt t="42305" x="9105900" y="4016375"/>
          <p14:tracePt t="42343" x="9105900" y="4022725"/>
          <p14:tracePt t="42355" x="9105900" y="4160838"/>
          <p14:tracePt t="42371" x="9105900" y="4618038"/>
          <p14:tracePt t="42388" x="9105900" y="5029200"/>
          <p14:tracePt t="42405" x="9105900" y="5265738"/>
          <p14:tracePt t="42421" x="9105900" y="5341938"/>
          <p14:tracePt t="42455" x="9105900" y="5326063"/>
          <p14:tracePt t="42471" x="9105900" y="5127625"/>
          <p14:tracePt t="42488" x="9105900" y="4860925"/>
          <p14:tracePt t="42505" x="9097963" y="4648200"/>
          <p14:tracePt t="42521" x="9075738" y="4541838"/>
          <p14:tracePt t="42584" x="9075738" y="4618038"/>
          <p14:tracePt t="42591" x="9075738" y="4754563"/>
          <p14:tracePt t="42600" x="9075738" y="4854575"/>
          <p14:tracePt t="42607" x="9075738" y="4975225"/>
          <p14:tracePt t="42623" x="9067800" y="5173663"/>
          <p14:tracePt t="42638" x="9059863" y="5211763"/>
          <p14:tracePt t="42655" x="9059863" y="5219700"/>
          <p14:tracePt t="42679" x="9059863" y="5211763"/>
          <p14:tracePt t="42688" x="9067800" y="5113338"/>
          <p14:tracePt t="42705" x="9121775" y="4778375"/>
          <p14:tracePt t="42721" x="9121775" y="4518025"/>
          <p14:tracePt t="42738" x="9128125" y="4335463"/>
          <p14:tracePt t="42755" x="9128125" y="4267200"/>
          <p14:tracePt t="42807" x="9128125" y="4389438"/>
          <p14:tracePt t="42816" x="9128125" y="4618038"/>
          <p14:tracePt t="42823" x="9128125" y="4800600"/>
          <p14:tracePt t="42838" x="9113838" y="5021263"/>
          <p14:tracePt t="42855" x="9051925" y="5470525"/>
          <p14:tracePt t="42872" x="9045575" y="5554663"/>
          <p14:tracePt t="42927" x="9045575" y="5502275"/>
          <p14:tracePt t="42935" x="9045575" y="5364163"/>
          <p14:tracePt t="42943" x="9045575" y="5211763"/>
          <p14:tracePt t="42955" x="9045575" y="5089525"/>
          <p14:tracePt t="42972" x="9045575" y="4906963"/>
          <p14:tracePt t="42988" x="9045575" y="4808538"/>
          <p14:tracePt t="43005" x="9045575" y="4792663"/>
          <p14:tracePt t="43047" x="9045575" y="4808538"/>
          <p14:tracePt t="43055" x="9045575" y="4930775"/>
          <p14:tracePt t="43063" x="9045575" y="5075238"/>
          <p14:tracePt t="43072" x="9045575" y="5203825"/>
          <p14:tracePt t="43088" x="9045575" y="5418138"/>
          <p14:tracePt t="43105" x="9021763" y="5508625"/>
          <p14:tracePt t="43159" x="9021763" y="5494338"/>
          <p14:tracePt t="43167" x="9021763" y="5402263"/>
          <p14:tracePt t="43175" x="9021763" y="5287963"/>
          <p14:tracePt t="43188" x="9021763" y="5165725"/>
          <p14:tracePt t="43205" x="9021763" y="4953000"/>
          <p14:tracePt t="43222" x="9021763" y="4800600"/>
          <p14:tracePt t="43238" x="9021763" y="4784725"/>
          <p14:tracePt t="43295" x="9021763" y="4876800"/>
          <p14:tracePt t="43303" x="9021763" y="4968875"/>
          <p14:tracePt t="43311" x="9021763" y="5075238"/>
          <p14:tracePt t="43322" x="9021763" y="5159375"/>
          <p14:tracePt t="43339" x="9021763" y="5257800"/>
          <p14:tracePt t="43384" x="9021763" y="5165725"/>
          <p14:tracePt t="43391" x="9021763" y="5013325"/>
          <p14:tracePt t="43405" x="9021763" y="4846638"/>
          <p14:tracePt t="43422" x="9007475" y="4487863"/>
          <p14:tracePt t="43440" x="9007475" y="4084638"/>
          <p14:tracePt t="43455" x="9007475" y="3932238"/>
          <p14:tracePt t="43472" x="9007475" y="3924300"/>
          <p14:tracePt t="43511" x="9007475" y="3978275"/>
          <p14:tracePt t="43522" x="9007475" y="4175125"/>
          <p14:tracePt t="43539" x="9007475" y="4656138"/>
          <p14:tracePt t="43555" x="9007475" y="5151438"/>
          <p14:tracePt t="43572" x="8983663" y="5440363"/>
          <p14:tracePt t="43588" x="8969375" y="5546725"/>
          <p14:tracePt t="43632" x="8969375" y="5524500"/>
          <p14:tracePt t="43640" x="8969375" y="5387975"/>
          <p14:tracePt t="43655" x="8931275" y="5021263"/>
          <p14:tracePt t="43672" x="8915400" y="4778375"/>
          <p14:tracePt t="43688" x="8893175" y="4625975"/>
          <p14:tracePt t="43705" x="8885238" y="4572000"/>
          <p14:tracePt t="43722" x="8885238" y="4564063"/>
          <p14:tracePt t="44136" x="8885238" y="4457700"/>
          <p14:tracePt t="44143" x="8885238" y="4359275"/>
          <p14:tracePt t="44155" x="8877300" y="4289425"/>
          <p14:tracePt t="44172" x="8847138" y="4221163"/>
          <p14:tracePt t="44189" x="8847138" y="4144963"/>
          <p14:tracePt t="44205" x="8847138" y="4122738"/>
          <p14:tracePt t="44223" x="8847138" y="4114800"/>
          <p14:tracePt t="44239" x="8847138" y="4106863"/>
          <p14:tracePt t="44320" x="8847138" y="4068763"/>
          <p14:tracePt t="44327" x="8855075" y="4038600"/>
          <p14:tracePt t="44339" x="8855075" y="4030663"/>
          <p14:tracePt t="44355" x="8869363" y="3984625"/>
          <p14:tracePt t="44372" x="8893175" y="3946525"/>
          <p14:tracePt t="44389" x="8899525" y="3946525"/>
          <p14:tracePt t="44405" x="8907463" y="3940175"/>
          <p14:tracePt t="44510" x="8915400" y="3940175"/>
          <p14:tracePt t="44518" x="8915400" y="3946525"/>
          <p14:tracePt t="44526" x="8931275" y="3954463"/>
          <p14:tracePt t="44538" x="8937625" y="3962400"/>
          <p14:tracePt t="44555" x="8961438" y="3970338"/>
          <p14:tracePt t="44572" x="8969375" y="3984625"/>
          <p14:tracePt t="44588" x="8975725" y="3992563"/>
          <p14:tracePt t="45071" x="8975725" y="3984625"/>
          <p14:tracePt t="45095" x="8975725" y="3978275"/>
          <p14:tracePt t="45407" x="8975725" y="3970338"/>
          <p14:tracePt t="47471" x="8945563" y="3992563"/>
          <p14:tracePt t="47479" x="8877300" y="4022725"/>
          <p14:tracePt t="47490" x="8823325" y="4046538"/>
          <p14:tracePt t="47507" x="8694738" y="4068763"/>
          <p14:tracePt t="47523" x="8556625" y="4106863"/>
          <p14:tracePt t="47540" x="8420100" y="4152900"/>
          <p14:tracePt t="47557" x="8313738" y="4168775"/>
          <p14:tracePt t="47573" x="8283575" y="4168775"/>
          <p14:tracePt t="47590" x="8283575" y="4175125"/>
          <p14:tracePt t="47704" x="8283575" y="4160838"/>
          <p14:tracePt t="47711" x="8283575" y="4106863"/>
          <p14:tracePt t="47723" x="8245475" y="4046538"/>
          <p14:tracePt t="47740" x="8169275" y="3932238"/>
          <p14:tracePt t="47757" x="8031163" y="3825875"/>
          <p14:tracePt t="47759" x="7954963" y="3771900"/>
          <p14:tracePt t="47773" x="7832725" y="3703638"/>
          <p14:tracePt t="47790" x="7459663" y="3535363"/>
          <p14:tracePt t="47807" x="6819900" y="3284538"/>
          <p14:tracePt t="47823" x="6423025" y="3162300"/>
          <p14:tracePt t="47841" x="6011863" y="3055938"/>
          <p14:tracePt t="47857" x="5676900" y="2955925"/>
          <p14:tracePt t="47873" x="5486400" y="2933700"/>
          <p14:tracePt t="47890" x="5426075" y="2917825"/>
          <p14:tracePt t="47907" x="5426075" y="2911475"/>
          <p14:tracePt t="47940" x="5418138" y="2911475"/>
          <p14:tracePt t="47957" x="5394325" y="2925763"/>
          <p14:tracePt t="47973" x="5318125" y="3009900"/>
          <p14:tracePt t="47990" x="5303838" y="3017838"/>
          <p14:tracePt t="48007" x="5295900" y="3025775"/>
          <p14:tracePt t="48023" x="5280025" y="3025775"/>
          <p14:tracePt t="48040" x="5273675" y="3025775"/>
          <p14:tracePt t="48079" x="5265738" y="3025775"/>
          <p14:tracePt t="48143" x="5280025" y="3025775"/>
          <p14:tracePt t="48151" x="5318125" y="3025775"/>
          <p14:tracePt t="48159" x="5380038" y="3032125"/>
          <p14:tracePt t="48173" x="5432425" y="3048000"/>
          <p14:tracePt t="48190" x="5570538" y="3086100"/>
          <p14:tracePt t="48207" x="6035675" y="3146425"/>
          <p14:tracePt t="48224" x="6202363" y="3162300"/>
          <p14:tracePt t="48240" x="6332538" y="3184525"/>
          <p14:tracePt t="48279" x="6340475" y="3184525"/>
          <p14:tracePt t="48303" x="6340475" y="3170238"/>
          <p14:tracePt t="48311" x="6340475" y="3162300"/>
          <p14:tracePt t="48324" x="6324600" y="3140075"/>
          <p14:tracePt t="48340" x="6294438" y="3116263"/>
          <p14:tracePt t="48357" x="6226175" y="3094038"/>
          <p14:tracePt t="48373" x="6142038" y="3070225"/>
          <p14:tracePt t="48390" x="6027738" y="3055938"/>
          <p14:tracePt t="48407" x="5616575" y="3086100"/>
          <p14:tracePt t="48424" x="5494338" y="3124200"/>
          <p14:tracePt t="48440" x="5448300" y="3162300"/>
          <p14:tracePt t="48474" x="5448300" y="3178175"/>
          <p14:tracePt t="48490" x="5502275" y="3192463"/>
          <p14:tracePt t="48507" x="5692775" y="3222625"/>
          <p14:tracePt t="48524" x="5973763" y="3254375"/>
          <p14:tracePt t="48540" x="6218238" y="3254375"/>
          <p14:tracePt t="48557" x="6346825" y="3238500"/>
          <p14:tracePt t="48574" x="6370638" y="3222625"/>
          <p14:tracePt t="48592" x="6370638" y="3200400"/>
          <p14:tracePt t="48607" x="6294438" y="3146425"/>
          <p14:tracePt t="48624" x="5913438" y="3040063"/>
          <p14:tracePt t="48640" x="5546725" y="3001963"/>
          <p14:tracePt t="48657" x="5165725" y="3001963"/>
          <p14:tracePt t="48674" x="4884738" y="3094038"/>
          <p14:tracePt t="48690" x="4746625" y="3200400"/>
          <p14:tracePt t="48707" x="4694238" y="3330575"/>
          <p14:tracePt t="48724" x="4694238" y="3444875"/>
          <p14:tracePt t="48740" x="4770438" y="3527425"/>
          <p14:tracePt t="48757" x="4922838" y="3581400"/>
          <p14:tracePt t="48774" x="5318125" y="3581400"/>
          <p14:tracePt t="48791" x="5502275" y="3559175"/>
          <p14:tracePt t="48807" x="5600700" y="3505200"/>
          <p14:tracePt t="48824" x="5608638" y="3505200"/>
          <p14:tracePt t="48840" x="5608638" y="3497263"/>
          <p14:tracePt t="48858" x="5570538" y="3421063"/>
          <p14:tracePt t="48874" x="5440363" y="3368675"/>
          <p14:tracePt t="48890" x="5273675" y="3352800"/>
          <p14:tracePt t="48907" x="5105400" y="3352800"/>
          <p14:tracePt t="48924" x="5089525" y="3352800"/>
          <p14:tracePt t="48957" x="5089525" y="3390900"/>
          <p14:tracePt t="48975" x="5326063" y="3467100"/>
          <p14:tracePt t="48991" x="5707063" y="3482975"/>
          <p14:tracePt t="49007" x="6003925" y="3489325"/>
          <p14:tracePt t="49024" x="6149975" y="3489325"/>
          <p14:tracePt t="49040" x="6164263" y="3489325"/>
          <p14:tracePt t="49074" x="6149975" y="3489325"/>
          <p14:tracePt t="49091" x="6035675" y="3521075"/>
          <p14:tracePt t="49107" x="5867400" y="3603625"/>
          <p14:tracePt t="49124" x="5768975" y="3717925"/>
          <p14:tracePt t="49140" x="5676900" y="3902075"/>
          <p14:tracePt t="49157" x="5600700" y="4183063"/>
          <p14:tracePt t="49174" x="5592763" y="4465638"/>
          <p14:tracePt t="49191" x="5608638" y="4746625"/>
          <p14:tracePt t="49207" x="5821363" y="5151438"/>
          <p14:tracePt t="49224" x="5997575" y="5356225"/>
          <p14:tracePt t="49241" x="6111875" y="5464175"/>
          <p14:tracePt t="49258" x="6180138" y="5532438"/>
          <p14:tracePt t="49274" x="6194425" y="5532438"/>
          <p14:tracePt t="52591" x="6164263" y="5532438"/>
          <p14:tracePt t="52599" x="6142038" y="5516563"/>
          <p14:tracePt t="52608" x="6134100" y="5516563"/>
          <p14:tracePt t="52647" x="6126163" y="5516563"/>
          <p14:tracePt t="58671" x="6126163" y="5508625"/>
          <p14:tracePt t="58711" x="6126163" y="5502275"/>
          <p14:tracePt t="58743" x="6126163" y="5478463"/>
          <p14:tracePt t="58751" x="6156325" y="5334000"/>
          <p14:tracePt t="58761" x="6164263" y="5181600"/>
          <p14:tracePt t="58777" x="6194425" y="5029200"/>
          <p14:tracePt t="58795" x="6194425" y="4892675"/>
          <p14:tracePt t="58811" x="6194425" y="4754563"/>
          <p14:tracePt t="58815" x="6194425" y="4694238"/>
          <p14:tracePt t="58827" x="6194425" y="4640263"/>
          <p14:tracePt t="58844" x="6188075" y="4525963"/>
          <p14:tracePt t="58861" x="6172200" y="4427538"/>
          <p14:tracePt t="58877" x="6164263" y="4411663"/>
          <p14:tracePt t="58894" x="6156325" y="4381500"/>
          <p14:tracePt t="58911" x="6156325" y="4160838"/>
          <p14:tracePt t="58928" x="6164263" y="4092575"/>
          <p14:tracePt t="58944" x="6232525" y="3924300"/>
          <p14:tracePt t="58961" x="6294438" y="3825875"/>
          <p14:tracePt t="58977" x="6370638" y="3711575"/>
          <p14:tracePt t="58994" x="6423025" y="3581400"/>
          <p14:tracePt t="59011" x="6446838" y="3513138"/>
          <p14:tracePt t="59071" x="6446838" y="3505200"/>
          <p14:tracePt t="59079" x="6438900" y="3505200"/>
          <p14:tracePt t="59087" x="6430963" y="3505200"/>
          <p14:tracePt t="59096" x="6416675" y="3489325"/>
          <p14:tracePt t="59111" x="6392863" y="3467100"/>
          <p14:tracePt t="59127" x="6302375" y="3322638"/>
          <p14:tracePt t="59144" x="6194425" y="3140075"/>
          <p14:tracePt t="59161" x="6118225" y="2979738"/>
          <p14:tracePt t="59178" x="6073775" y="2887663"/>
          <p14:tracePt t="59194" x="6065838" y="2879725"/>
          <p14:tracePt t="59211" x="6065838" y="2873375"/>
          <p14:tracePt t="59271" x="6057900" y="2873375"/>
          <p14:tracePt t="59279" x="6042025" y="2873375"/>
          <p14:tracePt t="59287" x="6027738" y="2873375"/>
          <p14:tracePt t="59296" x="6003925" y="2873375"/>
          <p14:tracePt t="59311" x="5935663" y="2873375"/>
          <p14:tracePt t="59328" x="5875338" y="2873375"/>
          <p14:tracePt t="59345" x="5821363" y="2873375"/>
          <p14:tracePt t="59361" x="5807075" y="2873375"/>
          <p14:tracePt t="59378" x="5799138" y="2873375"/>
          <p14:tracePt t="59423" x="5768975" y="2917825"/>
          <p14:tracePt t="59431" x="5753100" y="2979738"/>
          <p14:tracePt t="59445" x="5715000" y="3032125"/>
          <p14:tracePt t="59461" x="5622925" y="3178175"/>
          <p14:tracePt t="59478" x="5508625" y="3298825"/>
          <p14:tracePt t="59494" x="5432425" y="3352800"/>
          <p14:tracePt t="59511" x="5418138" y="3352800"/>
          <p14:tracePt t="59559" x="5478463" y="3352800"/>
          <p14:tracePt t="59567" x="5546725" y="3352800"/>
          <p14:tracePt t="59578" x="5661025" y="3352800"/>
          <p14:tracePt t="59594" x="5989638" y="3322638"/>
          <p14:tracePt t="59611" x="6218238" y="3260725"/>
          <p14:tracePt t="59628" x="6370638" y="3200400"/>
          <p14:tracePt t="59644" x="6423025" y="3162300"/>
          <p14:tracePt t="59662" x="6423025" y="3108325"/>
          <p14:tracePt t="59678" x="6392863" y="3009900"/>
          <p14:tracePt t="59694" x="6340475" y="2987675"/>
          <p14:tracePt t="59711" x="6035675" y="2873375"/>
          <p14:tracePt t="59728" x="5630863" y="2849563"/>
          <p14:tracePt t="59744" x="5349875" y="2887663"/>
          <p14:tracePt t="59761" x="5121275" y="3040063"/>
          <p14:tracePt t="59778" x="5029200" y="3178175"/>
          <p14:tracePt t="59794" x="5013325" y="3330575"/>
          <p14:tracePt t="59811" x="5113338" y="3475038"/>
          <p14:tracePt t="59828" x="5394325" y="3565525"/>
          <p14:tracePt t="59844" x="5875338" y="3573463"/>
          <p14:tracePt t="59861" x="6232525" y="3573463"/>
          <p14:tracePt t="59879" x="6400800" y="3521075"/>
          <p14:tracePt t="59911" x="6400800" y="3497263"/>
          <p14:tracePt t="59928" x="6278563" y="3436938"/>
          <p14:tracePt t="59944" x="5997575" y="3382963"/>
          <p14:tracePt t="59961" x="5600700" y="3368675"/>
          <p14:tracePt t="59978" x="5532438" y="3368675"/>
          <p14:tracePt t="59994" x="5524500" y="3368675"/>
          <p14:tracePt t="60055" x="5532438" y="3368675"/>
          <p14:tracePt t="60407" x="5562600" y="3368675"/>
          <p14:tracePt t="60415" x="5654675" y="3406775"/>
          <p14:tracePt t="60424" x="5837238" y="3573463"/>
          <p14:tracePt t="60431" x="6096000" y="3817938"/>
          <p14:tracePt t="60445" x="6324600" y="3984625"/>
          <p14:tracePt t="60461" x="6713538" y="4206875"/>
          <p14:tracePt t="60478" x="6880225" y="4251325"/>
          <p14:tracePt t="60495" x="7070725" y="4313238"/>
          <p14:tracePt t="60511" x="7292975" y="4403725"/>
          <p14:tracePt t="60528" x="7451725" y="4441825"/>
          <p14:tracePt t="60545" x="7489825" y="4465638"/>
          <p14:tracePt t="60631" x="7483475" y="4465638"/>
          <p14:tracePt t="60639" x="7459663" y="4465638"/>
          <p14:tracePt t="61463" x="7451725" y="4465638"/>
          <p14:tracePt t="61504" x="7459663" y="4427538"/>
          <p14:tracePt t="61511" x="7475538" y="4335463"/>
          <p14:tracePt t="61519" x="7513638" y="4229100"/>
          <p14:tracePt t="61528" x="7513638" y="4206875"/>
          <p14:tracePt t="61551" x="7513638" y="4198938"/>
          <p14:tracePt t="61583" x="7521575" y="4198938"/>
        </p14:tracePtLst>
      </p14:laserTraceLst>
    </p:ext>
  </p:extLs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7191" t="30090" r="10660" b="21807"/>
          <a:stretch/>
        </p:blipFill>
        <p:spPr>
          <a:xfrm>
            <a:off x="1764595" y="1919111"/>
            <a:ext cx="8530873" cy="3714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137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510"/>
    </mc:Choice>
    <mc:Fallback xmlns="">
      <p:transition advTm="3351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78" x="7535863" y="4198938"/>
          <p14:tracePt t="686" x="7559675" y="4191000"/>
          <p14:tracePt t="694" x="7604125" y="4144963"/>
          <p14:tracePt t="702" x="7673975" y="4030663"/>
          <p14:tracePt t="717" x="7726363" y="3908425"/>
          <p14:tracePt t="734" x="7794625" y="3649663"/>
          <p14:tracePt t="750" x="7840663" y="3436938"/>
          <p14:tracePt t="767" x="7864475" y="3192463"/>
          <p14:tracePt t="784" x="7864475" y="2979738"/>
          <p14:tracePt t="800" x="7832725" y="2797175"/>
          <p14:tracePt t="817" x="7718425" y="2644775"/>
          <p14:tracePt t="834" x="7604125" y="2606675"/>
          <p14:tracePt t="851" x="7459663" y="2568575"/>
          <p14:tracePt t="867" x="7331075" y="2522538"/>
          <p14:tracePt t="884" x="7223125" y="2498725"/>
          <p14:tracePt t="901" x="7146925" y="2484438"/>
          <p14:tracePt t="917" x="7086600" y="2476500"/>
          <p14:tracePt t="935" x="6781800" y="2476500"/>
          <p14:tracePt t="951" x="6713538" y="2476500"/>
          <p14:tracePt t="967" x="6683375" y="2476500"/>
          <p14:tracePt t="984" x="6607175" y="2476500"/>
          <p14:tracePt t="1001" x="6354763" y="2522538"/>
          <p14:tracePt t="1017" x="6164263" y="2544763"/>
          <p14:tracePt t="1034" x="5981700" y="2574925"/>
          <p14:tracePt t="1038" x="5867400" y="2598738"/>
          <p14:tracePt t="1051" x="5753100" y="2606675"/>
          <p14:tracePt t="1067" x="5570538" y="2628900"/>
          <p14:tracePt t="1084" x="5524500" y="2628900"/>
          <p14:tracePt t="1454" x="5570538" y="2636838"/>
          <p14:tracePt t="1462" x="5638800" y="2659063"/>
          <p14:tracePt t="1470" x="5699125" y="2674938"/>
          <p14:tracePt t="1484" x="5813425" y="2674938"/>
          <p14:tracePt t="1501" x="6316663" y="2674938"/>
          <p14:tracePt t="1518" x="6461125" y="2674938"/>
          <p14:tracePt t="1534" x="6904038" y="2590800"/>
          <p14:tracePt t="1551" x="7032625" y="2552700"/>
          <p14:tracePt t="1623" x="7032625" y="2544763"/>
          <p14:tracePt t="1630" x="6994525" y="2544763"/>
          <p14:tracePt t="1639" x="6926263" y="2530475"/>
          <p14:tracePt t="1651" x="6888163" y="2522538"/>
          <p14:tracePt t="1667" x="6759575" y="2544763"/>
          <p14:tracePt t="1684" x="6591300" y="2628900"/>
          <p14:tracePt t="1701" x="6362700" y="2720975"/>
          <p14:tracePt t="1717" x="6324600" y="2743200"/>
          <p14:tracePt t="1734" x="6316663" y="2743200"/>
          <p14:tracePt t="1751" x="6308725" y="2743200"/>
          <p14:tracePt t="1902" x="6286500" y="2743200"/>
          <p14:tracePt t="1910" x="6218238" y="2735263"/>
          <p14:tracePt t="1919" x="6142038" y="2735263"/>
          <p14:tracePt t="1934" x="5829300" y="2735263"/>
          <p14:tracePt t="1951" x="5578475" y="2735263"/>
          <p14:tracePt t="1968" x="5318125" y="2735263"/>
          <p14:tracePt t="1985" x="5135563" y="2720975"/>
          <p14:tracePt t="2001" x="5097463" y="2697163"/>
          <p14:tracePt t="2034" x="5097463" y="2682875"/>
          <p14:tracePt t="2051" x="5097463" y="2651125"/>
          <p14:tracePt t="2068" x="5097463" y="2636838"/>
          <p14:tracePt t="2084" x="5097463" y="2628900"/>
          <p14:tracePt t="2110" x="5105400" y="2620963"/>
          <p14:tracePt t="2135" x="5113338" y="2620963"/>
          <p14:tracePt t="2142" x="5143500" y="2620963"/>
          <p14:tracePt t="2151" x="5173663" y="2620963"/>
          <p14:tracePt t="2168" x="5287963" y="2620963"/>
          <p14:tracePt t="2184" x="5470525" y="2620963"/>
          <p14:tracePt t="2202" x="5737225" y="2620963"/>
          <p14:tracePt t="2218" x="6003925" y="2620963"/>
          <p14:tracePt t="2234" x="6240463" y="2620963"/>
          <p14:tracePt t="2251" x="6454775" y="2620963"/>
          <p14:tracePt t="2268" x="6561138" y="2620963"/>
          <p14:tracePt t="2284" x="6591300" y="2620963"/>
          <p14:tracePt t="2390" x="6607175" y="2620963"/>
          <p14:tracePt t="2399" x="6637338" y="2620963"/>
          <p14:tracePt t="2406" x="6675438" y="2620963"/>
          <p14:tracePt t="2418" x="6765925" y="2620963"/>
          <p14:tracePt t="2434" x="6980238" y="2620963"/>
          <p14:tracePt t="2451" x="7269163" y="2644775"/>
          <p14:tracePt t="2468" x="7589838" y="2705100"/>
          <p14:tracePt t="2484" x="7924800" y="2803525"/>
          <p14:tracePt t="2501" x="8283575" y="2917825"/>
          <p14:tracePt t="2518" x="8610600" y="3070225"/>
          <p14:tracePt t="2534" x="8778875" y="3146425"/>
          <p14:tracePt t="2551" x="8945563" y="3208338"/>
          <p14:tracePt t="2568" x="9083675" y="3276600"/>
          <p14:tracePt t="2584" x="9190038" y="3336925"/>
          <p14:tracePt t="2601" x="9212263" y="3352800"/>
          <p14:tracePt t="2618" x="9228138" y="3360738"/>
          <p14:tracePt t="2678" x="9236075" y="3360738"/>
          <p14:tracePt t="2686" x="9236075" y="3344863"/>
          <p14:tracePt t="2694" x="9236075" y="3330575"/>
          <p14:tracePt t="2703" x="9236075" y="3322638"/>
          <p14:tracePt t="2718" x="9242425" y="3322638"/>
          <p14:tracePt t="2735" x="9242425" y="3314700"/>
          <p14:tracePt t="2846" x="9242425" y="3368675"/>
          <p14:tracePt t="2854" x="9242425" y="3436938"/>
          <p14:tracePt t="2862" x="9242425" y="3497263"/>
          <p14:tracePt t="2870" x="9242425" y="3559175"/>
          <p14:tracePt t="2885" x="9242425" y="3619500"/>
          <p14:tracePt t="2901" x="9242425" y="3733800"/>
          <p14:tracePt t="2918" x="9258300" y="3886200"/>
          <p14:tracePt t="2935" x="9258300" y="3978275"/>
          <p14:tracePt t="2951" x="9258300" y="4114800"/>
          <p14:tracePt t="2968" x="9258300" y="4267200"/>
          <p14:tracePt t="2985" x="9258300" y="4427538"/>
          <p14:tracePt t="3001" x="9258300" y="4572000"/>
          <p14:tracePt t="3018" x="9258300" y="4670425"/>
          <p14:tracePt t="3036" x="9258300" y="4724400"/>
          <p14:tracePt t="3039" x="9258300" y="4746625"/>
          <p14:tracePt t="3051" x="9258300" y="4770438"/>
          <p14:tracePt t="3068" x="9258300" y="4808538"/>
          <p14:tracePt t="3085" x="9258300" y="4830763"/>
          <p14:tracePt t="3238" x="9258300" y="4838700"/>
          <p14:tracePt t="3334" x="9258300" y="4854575"/>
          <p14:tracePt t="3343" x="9242425" y="4854575"/>
          <p14:tracePt t="3351" x="9228138" y="4854575"/>
          <p14:tracePt t="3368" x="9144000" y="4854575"/>
          <p14:tracePt t="3385" x="9051925" y="4854575"/>
          <p14:tracePt t="3401" x="8945563" y="4854575"/>
          <p14:tracePt t="3418" x="8861425" y="4854575"/>
          <p14:tracePt t="3435" x="8809038" y="4854575"/>
          <p14:tracePt t="3766" x="8816975" y="4860925"/>
          <p14:tracePt t="3774" x="8839200" y="4868863"/>
          <p14:tracePt t="3785" x="8855075" y="4868863"/>
          <p14:tracePt t="3802" x="8893175" y="4884738"/>
          <p14:tracePt t="3818" x="8899525" y="4884738"/>
          <p14:tracePt t="3878" x="8907463" y="4884738"/>
          <p14:tracePt t="3910" x="8923338" y="4884738"/>
          <p14:tracePt t="3959" x="8931275" y="4884738"/>
          <p14:tracePt t="3966" x="8931275" y="4876800"/>
          <p14:tracePt t="3990" x="8937625" y="4876800"/>
          <p14:tracePt t="3998" x="8945563" y="4876800"/>
          <p14:tracePt t="4006" x="8969375" y="4876800"/>
          <p14:tracePt t="4018" x="8983663" y="4876800"/>
          <p14:tracePt t="4036" x="9029700" y="4876800"/>
          <p14:tracePt t="4052" x="9059863" y="4876800"/>
          <p14:tracePt t="4068" x="9075738" y="4876800"/>
          <p14:tracePt t="4150" x="9083675" y="4876800"/>
          <p14:tracePt t="4159" x="9090025" y="4860925"/>
          <p14:tracePt t="4168" x="9097963" y="4860925"/>
          <p14:tracePt t="4185" x="9113838" y="4854575"/>
          <p14:tracePt t="4202" x="9136063" y="4854575"/>
          <p14:tracePt t="4218" x="9174163" y="4846638"/>
          <p14:tracePt t="4235" x="9212263" y="4846638"/>
          <p14:tracePt t="4252" x="9274175" y="4846638"/>
          <p14:tracePt t="4268" x="9326563" y="4846638"/>
          <p14:tracePt t="4285" x="9394825" y="4846638"/>
          <p14:tracePt t="4302" x="9440863" y="4846638"/>
          <p14:tracePt t="4512" x="9456738" y="4846638"/>
          <p14:tracePt t="4559" x="9456738" y="4838700"/>
          <p14:tracePt t="4599" x="9464675" y="4838700"/>
          <p14:tracePt t="6344" x="9440863" y="4854575"/>
          <p14:tracePt t="6350" x="9402763" y="4876800"/>
          <p14:tracePt t="6358" x="9342438" y="4899025"/>
          <p14:tracePt t="6369" x="9280525" y="4914900"/>
          <p14:tracePt t="6386" x="9121775" y="4953000"/>
          <p14:tracePt t="6403" x="8937625" y="4983163"/>
          <p14:tracePt t="6419" x="8778875" y="4999038"/>
          <p14:tracePt t="6436" x="8648700" y="5021263"/>
          <p14:tracePt t="6453" x="8588375" y="5029200"/>
          <p14:tracePt t="6469" x="8542338" y="5037138"/>
          <p14:tracePt t="6486" x="8450263" y="5051425"/>
          <p14:tracePt t="6503" x="8305800" y="5067300"/>
          <p14:tracePt t="6519" x="8115300" y="5113338"/>
          <p14:tracePt t="6536" x="7894638" y="5159375"/>
          <p14:tracePt t="6553" x="7635875" y="5203825"/>
          <p14:tracePt t="6569" x="7429500" y="5235575"/>
          <p14:tracePt t="6586" x="7285038" y="5249863"/>
          <p14:tracePt t="6603" x="7200900" y="5273675"/>
          <p14:tracePt t="6619" x="7192963" y="5273675"/>
          <p14:tracePt t="6726" x="7185025" y="5273675"/>
          <p14:tracePt t="6734" x="7178675" y="5280025"/>
          <p14:tracePt t="6742" x="7178675" y="5287963"/>
          <p14:tracePt t="6753" x="7170738" y="5303838"/>
          <p14:tracePt t="6769" x="7108825" y="5402263"/>
          <p14:tracePt t="6786" x="7064375" y="5478463"/>
          <p14:tracePt t="6803" x="7032625" y="5516563"/>
          <p14:tracePt t="6819" x="7010400" y="5540375"/>
          <p14:tracePt t="6901" x="7010400" y="5546725"/>
          <p14:tracePt t="6910" x="7010400" y="5554663"/>
          <p14:tracePt t="6926" x="7010400" y="5562600"/>
          <p14:tracePt t="7038" x="7010400" y="5570538"/>
          <p14:tracePt t="7046" x="7010400" y="5578475"/>
          <p14:tracePt t="7054" x="7010400" y="5584825"/>
          <p14:tracePt t="7071" x="7010400" y="5592763"/>
          <p14:tracePt t="7870" x="7010400" y="5570538"/>
          <p14:tracePt t="7879" x="7010400" y="5546725"/>
          <p14:tracePt t="7887" x="7010400" y="5502275"/>
          <p14:tracePt t="7903" x="7010400" y="5334000"/>
          <p14:tracePt t="7920" x="7010400" y="5127625"/>
          <p14:tracePt t="7936" x="7010400" y="4884738"/>
          <p14:tracePt t="7953" x="7010400" y="4564063"/>
          <p14:tracePt t="7970" x="7010400" y="4327525"/>
          <p14:tracePt t="7986" x="7010400" y="4106863"/>
          <p14:tracePt t="8003" x="7010400" y="3902075"/>
          <p14:tracePt t="8020" x="7032625" y="3703638"/>
          <p14:tracePt t="8036" x="7070725" y="3497263"/>
          <p14:tracePt t="8054" x="7154863" y="3268663"/>
          <p14:tracePt t="8070" x="7216775" y="3146425"/>
          <p14:tracePt t="8086" x="7261225" y="3094038"/>
          <p14:tracePt t="8103" x="7269163" y="3078163"/>
          <p14:tracePt t="8120" x="7277100" y="3063875"/>
          <p14:tracePt t="8137" x="7285038" y="3063875"/>
          <p14:tracePt t="8153" x="7285038" y="3048000"/>
          <p14:tracePt t="8170" x="7292975" y="3048000"/>
          <p14:tracePt t="8187" x="7307263" y="3025775"/>
          <p14:tracePt t="8203" x="7315200" y="3001963"/>
          <p14:tracePt t="8220" x="7337425" y="2963863"/>
          <p14:tracePt t="8237" x="7353300" y="2941638"/>
          <p14:tracePt t="8254" x="7375525" y="2879725"/>
          <p14:tracePt t="8270" x="7391400" y="2865438"/>
          <p14:tracePt t="8287" x="7399338" y="2827338"/>
          <p14:tracePt t="8303" x="7413625" y="2797175"/>
          <p14:tracePt t="8320" x="7421563" y="2797175"/>
          <p14:tracePt t="8337" x="7429500" y="2789238"/>
          <p14:tracePt t="8374" x="7437438" y="2789238"/>
          <p14:tracePt t="8387" x="7451725" y="2789238"/>
          <p14:tracePt t="8403" x="7497763" y="2819400"/>
          <p14:tracePt t="8420" x="7612063" y="3170238"/>
          <p14:tracePt t="8437" x="7726363" y="3597275"/>
          <p14:tracePt t="8453" x="7788275" y="4076700"/>
          <p14:tracePt t="8470" x="7810500" y="4830763"/>
          <p14:tracePt t="8487" x="7826375" y="5203825"/>
          <p14:tracePt t="8503" x="7864475" y="5502275"/>
          <p14:tracePt t="8520" x="7886700" y="5676900"/>
          <p14:tracePt t="8537" x="7894638" y="5791200"/>
          <p14:tracePt t="8554" x="7894638" y="5837238"/>
          <p14:tracePt t="8630" x="7902575" y="5845175"/>
          <p14:tracePt t="8646" x="7916863" y="5845175"/>
          <p14:tracePt t="8655" x="7947025" y="5845175"/>
          <p14:tracePt t="8663" x="7993063" y="5821363"/>
          <p14:tracePt t="8670" x="8054975" y="5799138"/>
          <p14:tracePt t="8687" x="8145463" y="5745163"/>
          <p14:tracePt t="8703" x="8245475" y="5676900"/>
          <p14:tracePt t="8720" x="8297863" y="5630863"/>
          <p14:tracePt t="8737" x="8305800" y="5616575"/>
          <p14:tracePt t="8754" x="8313738" y="5608638"/>
          <p14:tracePt t="8770" x="8313738" y="5570538"/>
          <p14:tracePt t="8787" x="8313738" y="5532438"/>
          <p14:tracePt t="8803" x="8321675" y="5494338"/>
          <p14:tracePt t="8820" x="8343900" y="5448300"/>
          <p14:tracePt t="8837" x="8359775" y="5426075"/>
          <p14:tracePt t="8853" x="8374063" y="5402263"/>
          <p14:tracePt t="8870" x="8374063" y="5394325"/>
          <p14:tracePt t="8910" x="8374063" y="5387975"/>
          <p14:tracePt t="8919" x="8382000" y="5380038"/>
          <p14:tracePt t="8934" x="8389938" y="5372100"/>
          <p14:tracePt t="8966" x="8389938" y="5364163"/>
          <p14:tracePt t="8974" x="8389938" y="5356225"/>
          <p14:tracePt t="8982" x="8389938" y="5349875"/>
          <p14:tracePt t="8990" x="8382000" y="5341938"/>
          <p14:tracePt t="9003" x="8366125" y="5334000"/>
          <p14:tracePt t="9020" x="8289925" y="5318125"/>
          <p14:tracePt t="9037" x="8199438" y="5287963"/>
          <p14:tracePt t="9053" x="8093075" y="5273675"/>
          <p14:tracePt t="9070" x="7810500" y="5273675"/>
          <p14:tracePt t="9087" x="7742238" y="5303838"/>
          <p14:tracePt t="9104" x="7726363" y="5318125"/>
          <p14:tracePt t="9120" x="7712075" y="5380038"/>
          <p14:tracePt t="9137" x="7712075" y="5418138"/>
          <p14:tracePt t="9154" x="7734300" y="5502275"/>
          <p14:tracePt t="9170" x="7810500" y="5600700"/>
          <p14:tracePt t="9187" x="7894638" y="5668963"/>
          <p14:tracePt t="9204" x="8001000" y="5684838"/>
          <p14:tracePt t="9220" x="8137525" y="5684838"/>
          <p14:tracePt t="9237" x="8442325" y="5638800"/>
          <p14:tracePt t="9255" x="8626475" y="5546725"/>
          <p14:tracePt t="9270" x="8755063" y="5440363"/>
          <p14:tracePt t="9287" x="8809038" y="5364163"/>
          <p14:tracePt t="9304" x="8816975" y="5318125"/>
          <p14:tracePt t="9320" x="8816975" y="5249863"/>
          <p14:tracePt t="9337" x="8778875" y="5173663"/>
          <p14:tracePt t="9354" x="8670925" y="5089525"/>
          <p14:tracePt t="9370" x="8580438" y="5045075"/>
          <p14:tracePt t="9387" x="8488363" y="5013325"/>
          <p14:tracePt t="9404" x="8335963" y="5013325"/>
          <p14:tracePt t="9420" x="8207375" y="5037138"/>
          <p14:tracePt t="9437" x="8077200" y="5127625"/>
          <p14:tracePt t="9454" x="7916863" y="5326063"/>
          <p14:tracePt t="9470" x="7870825" y="5410200"/>
          <p14:tracePt t="9487" x="7870825" y="5440363"/>
          <p14:tracePt t="9504" x="7878763" y="5478463"/>
          <p14:tracePt t="9520" x="7954963" y="5516563"/>
          <p14:tracePt t="9537" x="8115300" y="5554663"/>
          <p14:tracePt t="9554" x="8297863" y="5562600"/>
          <p14:tracePt t="9570" x="8488363" y="5562600"/>
          <p14:tracePt t="9587" x="8640763" y="5546725"/>
          <p14:tracePt t="9604" x="8755063" y="5494338"/>
          <p14:tracePt t="9620" x="8778875" y="5456238"/>
          <p14:tracePt t="9637" x="8778875" y="5418138"/>
          <p14:tracePt t="9654" x="8724900" y="5356225"/>
          <p14:tracePt t="9670" x="8572500" y="5318125"/>
          <p14:tracePt t="9687" x="8343900" y="5280025"/>
          <p14:tracePt t="9704" x="8145463" y="5280025"/>
          <p14:tracePt t="9720" x="8016875" y="5326063"/>
          <p14:tracePt t="9737" x="7908925" y="5410200"/>
          <p14:tracePt t="9755" x="7902575" y="5432425"/>
          <p14:tracePt t="9770" x="7902575" y="5464175"/>
          <p14:tracePt t="9787" x="7932738" y="5532438"/>
          <p14:tracePt t="9804" x="8031163" y="5578475"/>
          <p14:tracePt t="9820" x="8153400" y="5616575"/>
          <p14:tracePt t="9837" x="8297863" y="5630863"/>
          <p14:tracePt t="9854" x="8526463" y="5630863"/>
          <p14:tracePt t="9870" x="8640763" y="5584825"/>
          <p14:tracePt t="9887" x="8670925" y="5554663"/>
          <p14:tracePt t="9904" x="8670925" y="5540375"/>
          <p14:tracePt t="9921" x="8670925" y="5508625"/>
          <p14:tracePt t="9937" x="8632825" y="5478463"/>
          <p14:tracePt t="9954" x="8542338" y="5440363"/>
          <p14:tracePt t="9971" x="8504238" y="5432425"/>
          <p14:tracePt t="9987" x="8474075" y="5432425"/>
          <p14:tracePt t="10004" x="8404225" y="5456238"/>
          <p14:tracePt t="10021" x="8389938" y="5470525"/>
          <p14:tracePt t="10037" x="8374063" y="5502275"/>
          <p14:tracePt t="10054" x="8374063" y="5516563"/>
          <p14:tracePt t="10071" x="8374063" y="5532438"/>
          <p14:tracePt t="10087" x="8412163" y="5546725"/>
          <p14:tracePt t="10104" x="8466138" y="5562600"/>
          <p14:tracePt t="10121" x="8556625" y="5584825"/>
          <p14:tracePt t="10137" x="8678863" y="5584825"/>
          <p14:tracePt t="10155" x="8778875" y="5584825"/>
          <p14:tracePt t="10171" x="8839200" y="5584825"/>
          <p14:tracePt t="10187" x="8869363" y="5578475"/>
          <p14:tracePt t="10238" x="8869363" y="5570538"/>
          <p14:tracePt t="10248" x="8869363" y="5562600"/>
          <p14:tracePt t="10254" x="8855075" y="5554663"/>
          <p14:tracePt t="10271" x="8847138" y="5554663"/>
          <p14:tracePt t="10622" x="8839200" y="5554663"/>
          <p14:tracePt t="10639" x="8823325" y="5570538"/>
          <p14:tracePt t="10646" x="8823325" y="5578475"/>
          <p14:tracePt t="10654" x="8816975" y="5592763"/>
          <p14:tracePt t="10670" x="8793163" y="5630863"/>
          <p14:tracePt t="10687" x="8763000" y="5654675"/>
          <p14:tracePt t="10704" x="8732838" y="5684838"/>
          <p14:tracePt t="10720" x="8709025" y="5699125"/>
          <p14:tracePt t="10737" x="8702675" y="5699125"/>
          <p14:tracePt t="10838" x="8702675" y="5707063"/>
          <p14:tracePt t="10886" x="8686800" y="5692775"/>
          <p14:tracePt t="10894" x="8670925" y="5668963"/>
          <p14:tracePt t="10904" x="8656638" y="5646738"/>
          <p14:tracePt t="10921" x="8594725" y="5592763"/>
          <p14:tracePt t="10937" x="8534400" y="5546725"/>
          <p14:tracePt t="10954" x="8488363" y="5524500"/>
          <p14:tracePt t="10971" x="8458200" y="5508625"/>
          <p14:tracePt t="10988" x="8450263" y="5502275"/>
          <p14:tracePt t="11054" x="8450263" y="5494338"/>
          <p14:tracePt t="11072" x="8450263" y="5486400"/>
          <p14:tracePt t="11079" x="8450263" y="5478463"/>
          <p14:tracePt t="11088" x="8450263" y="5470525"/>
          <p14:tracePt t="11104" x="8450263" y="5464175"/>
          <p14:tracePt t="11121" x="8450263" y="5456238"/>
          <p14:tracePt t="11138" x="8450263" y="5448300"/>
          <p14:tracePt t="11154" x="8450263" y="5440363"/>
          <p14:tracePt t="11174" x="8450263" y="5432425"/>
          <p14:tracePt t="11830" x="8428038" y="5432425"/>
          <p14:tracePt t="11838" x="8397875" y="5440363"/>
          <p14:tracePt t="11846" x="8343900" y="5448300"/>
          <p14:tracePt t="11854" x="8289925" y="5464175"/>
          <p14:tracePt t="11871" x="8169275" y="5464175"/>
          <p14:tracePt t="11888" x="8085138" y="5464175"/>
          <p14:tracePt t="11905" x="8047038" y="5464175"/>
          <p14:tracePt t="11921" x="8039100" y="5464175"/>
          <p14:tracePt t="11955" x="8039100" y="5456238"/>
          <p14:tracePt t="11971" x="8039100" y="5448300"/>
          <p14:tracePt t="11988" x="8039100" y="5432425"/>
          <p14:tracePt t="12005" x="8023225" y="5410200"/>
          <p14:tracePt t="12022" x="8008938" y="5356225"/>
          <p14:tracePt t="12038" x="8008938" y="5334000"/>
          <p14:tracePt t="12055" x="8001000" y="5318125"/>
          <p14:tracePt t="12071" x="7993063" y="5287963"/>
          <p14:tracePt t="12088" x="7985125" y="5273675"/>
          <p14:tracePt t="12105" x="7970838" y="5241925"/>
          <p14:tracePt t="12208" x="7962900" y="5249863"/>
          <p14:tracePt t="12214" x="7962900" y="5287963"/>
          <p14:tracePt t="12223" x="7962900" y="5341938"/>
          <p14:tracePt t="12238" x="7962900" y="5456238"/>
          <p14:tracePt t="12255" x="7962900" y="5524500"/>
          <p14:tracePt t="12271" x="7962900" y="5578475"/>
          <p14:tracePt t="12288" x="7962900" y="5584825"/>
          <p14:tracePt t="12456" x="7962900" y="5578475"/>
          <p14:tracePt t="12462" x="7962900" y="5554663"/>
          <p14:tracePt t="12471" x="7962900" y="5516563"/>
          <p14:tracePt t="12488" x="7970838" y="5418138"/>
          <p14:tracePt t="12505" x="7985125" y="5356225"/>
          <p14:tracePt t="12521" x="7985125" y="5303838"/>
          <p14:tracePt t="12539" x="8008938" y="5273675"/>
          <p14:tracePt t="12555" x="8008938" y="5241925"/>
          <p14:tracePt t="12572" x="8016875" y="5235575"/>
          <p14:tracePt t="12588" x="8023225" y="5211763"/>
          <p14:tracePt t="12630" x="8031163" y="5211763"/>
          <p14:tracePt t="12640" x="8047038" y="5211763"/>
          <p14:tracePt t="12646" x="8061325" y="5211763"/>
          <p14:tracePt t="12655" x="8085138" y="5211763"/>
          <p14:tracePt t="12671" x="8137525" y="5211763"/>
          <p14:tracePt t="12688" x="8259763" y="5219700"/>
          <p14:tracePt t="12705" x="8412163" y="5219700"/>
          <p14:tracePt t="12722" x="8572500" y="5219700"/>
          <p14:tracePt t="12738" x="8785225" y="5219700"/>
          <p14:tracePt t="12755" x="8945563" y="5219700"/>
          <p14:tracePt t="12773" x="9121775" y="5219700"/>
          <p14:tracePt t="12788" x="9166225" y="5219700"/>
          <p14:tracePt t="12805" x="9197975" y="5219700"/>
          <p14:tracePt t="13158" x="9204325" y="5219700"/>
          <p14:tracePt t="13166" x="9204325" y="5265738"/>
          <p14:tracePt t="13174" x="9204325" y="5318125"/>
          <p14:tracePt t="13188" x="9190038" y="5387975"/>
          <p14:tracePt t="13205" x="9182100" y="5508625"/>
          <p14:tracePt t="13222" x="9159875" y="5646738"/>
          <p14:tracePt t="13238" x="9159875" y="5668963"/>
          <p14:tracePt t="13310" x="9159875" y="5676900"/>
          <p14:tracePt t="13319" x="9182100" y="5676900"/>
          <p14:tracePt t="13328" x="9197975" y="5661025"/>
          <p14:tracePt t="13338" x="9228138" y="5646738"/>
          <p14:tracePt t="13355" x="9304338" y="5546725"/>
          <p14:tracePt t="13372" x="9402763" y="5440363"/>
          <p14:tracePt t="13388" x="9494838" y="5356225"/>
          <p14:tracePt t="13405" x="9563100" y="5249863"/>
          <p14:tracePt t="13422" x="9578975" y="5181600"/>
          <p14:tracePt t="13438" x="9578975" y="5143500"/>
          <p14:tracePt t="13455" x="9547225" y="5105400"/>
          <p14:tracePt t="13472" x="9478963" y="5089525"/>
          <p14:tracePt t="13488" x="9410700" y="5075238"/>
          <p14:tracePt t="13505" x="9402763" y="5075238"/>
          <p14:tracePt t="13522" x="9304338" y="5127625"/>
          <p14:tracePt t="13538" x="9220200" y="5227638"/>
          <p14:tracePt t="13555" x="9174163" y="5356225"/>
          <p14:tracePt t="13572" x="9159875" y="5502275"/>
          <p14:tracePt t="13588" x="9159875" y="5592763"/>
          <p14:tracePt t="13591" x="9182100" y="5622925"/>
          <p14:tracePt t="13605" x="9204325" y="5646738"/>
          <p14:tracePt t="13622" x="9426575" y="5661025"/>
          <p14:tracePt t="13639" x="9677400" y="5646738"/>
          <p14:tracePt t="13655" x="10004425" y="5524500"/>
          <p14:tracePt t="13672" x="10194925" y="5418138"/>
          <p14:tracePt t="13689" x="10271125" y="5326063"/>
          <p14:tracePt t="13705" x="10287000" y="5257800"/>
          <p14:tracePt t="13722" x="10287000" y="5227638"/>
          <p14:tracePt t="13739" x="10240963" y="5189538"/>
          <p14:tracePt t="13755" x="10104438" y="5143500"/>
          <p14:tracePt t="13774" x="9807575" y="5135563"/>
          <p14:tracePt t="13789" x="9745663" y="5165725"/>
          <p14:tracePt t="13805" x="9647238" y="5235575"/>
          <p14:tracePt t="13822" x="9578975" y="5318125"/>
          <p14:tracePt t="13839" x="9578975" y="5341938"/>
          <p14:tracePt t="13855" x="9578975" y="5364163"/>
          <p14:tracePt t="13872" x="9585325" y="5372100"/>
          <p14:tracePt t="13905" x="9593263" y="5372100"/>
          <p14:tracePt t="16792" x="9593263" y="5364163"/>
          <p14:tracePt t="16798" x="9585325" y="5364163"/>
          <p14:tracePt t="16807" x="9563100" y="5364163"/>
          <p14:tracePt t="16823" x="9540875" y="5364163"/>
          <p14:tracePt t="17055" x="9502775" y="5364163"/>
          <p14:tracePt t="17062" x="9464675" y="5364163"/>
          <p14:tracePt t="17073" x="9426575" y="5372100"/>
          <p14:tracePt t="17090" x="9318625" y="5372100"/>
          <p14:tracePt t="17106" x="9312275" y="5372100"/>
          <p14:tracePt t="17334" x="9304338" y="5372100"/>
          <p14:tracePt t="17350" x="9304338" y="5356225"/>
          <p14:tracePt t="17375" x="9304338" y="5349875"/>
          <p14:tracePt t="17390" x="9296400" y="5349875"/>
          <p14:tracePt t="17406" x="9280525" y="5349875"/>
          <p14:tracePt t="17414" x="9274175" y="5349875"/>
          <p14:tracePt t="17423" x="9250363" y="5349875"/>
          <p14:tracePt t="17440" x="9212263" y="5349875"/>
          <p14:tracePt t="17457" x="9136063" y="5364163"/>
          <p14:tracePt t="17473" x="9007475" y="5380038"/>
          <p14:tracePt t="17490" x="8809038" y="5402263"/>
          <p14:tracePt t="17507" x="8556625" y="5402263"/>
          <p14:tracePt t="17523" x="8169275" y="5402263"/>
          <p14:tracePt t="17540" x="7688263" y="5402263"/>
          <p14:tracePt t="17558" x="7086600" y="5356225"/>
          <p14:tracePt t="17573" x="6888163" y="5334000"/>
          <p14:tracePt t="17591" x="6523038" y="5257800"/>
          <p14:tracePt t="17607" x="6454775" y="5235575"/>
          <p14:tracePt t="17623" x="6446838" y="5235575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10220961" cy="25853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</a:t>
            </a:r>
            <a:r>
              <a:rPr lang="ar-EG" b="1" dirty="0" smtClean="0"/>
              <a:t>        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 Mean – Median – Mode and Range for the following data</a:t>
            </a:r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أوجد </a:t>
            </a: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المتوسط الحسابي – الوسيط –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المنوال والمدى </a:t>
            </a: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للبيانات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التالية                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4686697"/>
              </p:ext>
            </p:extLst>
          </p:nvPr>
        </p:nvGraphicFramePr>
        <p:xfrm>
          <a:off x="2146100" y="3622974"/>
          <a:ext cx="8102997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9989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3402333321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532309275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13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6908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822"/>
    </mc:Choice>
    <mc:Fallback xmlns="">
      <p:transition advTm="8482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3485" x="495300" y="5594350"/>
          <p14:tracePt t="33615" x="495300" y="5588000"/>
          <p14:tracePt t="33622" x="495300" y="5581650"/>
          <p14:tracePt t="33636" x="495300" y="5575300"/>
          <p14:tracePt t="33653" x="527050" y="5562600"/>
          <p14:tracePt t="33669" x="546100" y="5549900"/>
          <p14:tracePt t="33686" x="603250" y="5530850"/>
          <p14:tracePt t="33702" x="692150" y="5505450"/>
          <p14:tracePt t="33719" x="850900" y="5461000"/>
          <p14:tracePt t="33736" x="1079500" y="5365750"/>
          <p14:tracePt t="33752" x="1498600" y="5137150"/>
          <p14:tracePt t="33769" x="1784350" y="4991100"/>
          <p14:tracePt t="33786" x="2095500" y="4781550"/>
          <p14:tracePt t="33802" x="2324100" y="4616450"/>
          <p14:tracePt t="33819" x="2482850" y="4514850"/>
          <p14:tracePt t="33836" x="2609850" y="4425950"/>
          <p14:tracePt t="33853" x="2736850" y="4349750"/>
          <p14:tracePt t="33869" x="2762250" y="4349750"/>
          <p14:tracePt t="33886" x="2832100" y="4330700"/>
          <p14:tracePt t="33902" x="2863850" y="4318000"/>
          <p14:tracePt t="33919" x="2889250" y="4318000"/>
          <p14:tracePt t="33936" x="2927350" y="4318000"/>
          <p14:tracePt t="33952" x="2997200" y="4305300"/>
          <p14:tracePt t="33969" x="3098800" y="4292600"/>
          <p14:tracePt t="33986" x="3238500" y="4254500"/>
          <p14:tracePt t="34002" x="3371850" y="4222750"/>
          <p14:tracePt t="34019" x="3448050" y="4184650"/>
          <p14:tracePt t="34036" x="3492500" y="4159250"/>
          <p14:tracePt t="34052" x="3498850" y="4152900"/>
          <p14:tracePt t="34069" x="3505200" y="4133850"/>
          <p14:tracePt t="34094" x="3505200" y="4127500"/>
          <p14:tracePt t="34102" x="3505200" y="4114800"/>
          <p14:tracePt t="34119" x="3505200" y="4108450"/>
          <p14:tracePt t="34454" x="3511550" y="4102100"/>
          <p14:tracePt t="34462" x="3517900" y="4102100"/>
          <p14:tracePt t="34470" x="3524250" y="4102100"/>
          <p14:tracePt t="34486" x="3536950" y="4102100"/>
          <p14:tracePt t="34534" x="3543300" y="4095750"/>
          <p14:tracePt t="34542" x="3549650" y="4095750"/>
          <p14:tracePt t="34553" x="3562350" y="4095750"/>
          <p14:tracePt t="34569" x="3581400" y="4089400"/>
          <p14:tracePt t="34586" x="3625850" y="4089400"/>
          <p14:tracePt t="34589" x="3644900" y="4089400"/>
          <p14:tracePt t="34603" x="3663950" y="4089400"/>
          <p14:tracePt t="34619" x="3689350" y="4089400"/>
          <p14:tracePt t="34636" x="3714750" y="4089400"/>
          <p14:tracePt t="34653" x="3765550" y="4089400"/>
          <p14:tracePt t="34669" x="3886200" y="4089400"/>
          <p14:tracePt t="34686" x="3956050" y="4089400"/>
          <p14:tracePt t="34703" x="4044950" y="4076700"/>
          <p14:tracePt t="34719" x="4102100" y="4064000"/>
          <p14:tracePt t="34736" x="4152900" y="4051300"/>
          <p14:tracePt t="34753" x="4210050" y="4038600"/>
          <p14:tracePt t="34769" x="4279900" y="4019550"/>
          <p14:tracePt t="34786" x="4387850" y="3994150"/>
          <p14:tracePt t="34803" x="4521200" y="3975100"/>
          <p14:tracePt t="34819" x="4622800" y="3962400"/>
          <p14:tracePt t="34836" x="4667250" y="3956050"/>
          <p14:tracePt t="34853" x="4686300" y="3956050"/>
          <p14:tracePt t="34869" x="4699000" y="3956050"/>
          <p14:tracePt t="34886" x="4718050" y="3937000"/>
          <p14:tracePt t="34903" x="4737100" y="3937000"/>
          <p14:tracePt t="34919" x="4743450" y="3930650"/>
          <p14:tracePt t="35174" x="4749800" y="3930650"/>
          <p14:tracePt t="35182" x="4762500" y="3937000"/>
          <p14:tracePt t="35190" x="4775200" y="3956050"/>
          <p14:tracePt t="35203" x="4787900" y="3962400"/>
          <p14:tracePt t="35219" x="4819650" y="3987800"/>
          <p14:tracePt t="35236" x="4883150" y="4025900"/>
          <p14:tracePt t="35253" x="4908550" y="4032250"/>
          <p14:tracePt t="35373" x="4921250" y="4032250"/>
          <p14:tracePt t="35381" x="4927600" y="4032250"/>
          <p14:tracePt t="35389" x="4959350" y="4032250"/>
          <p14:tracePt t="35403" x="4978400" y="4032250"/>
          <p14:tracePt t="35419" x="5035550" y="4032250"/>
          <p14:tracePt t="35436" x="5080000" y="4032250"/>
          <p14:tracePt t="35453" x="5168900" y="4032250"/>
          <p14:tracePt t="35469" x="5181600" y="4032250"/>
          <p14:tracePt t="35822" x="5213350" y="4032250"/>
          <p14:tracePt t="35830" x="5283200" y="4044950"/>
          <p14:tracePt t="35838" x="5334000" y="4044950"/>
          <p14:tracePt t="35853" x="5384800" y="4044950"/>
          <p14:tracePt t="35870" x="5492750" y="4044950"/>
          <p14:tracePt t="35886" x="5499100" y="4044950"/>
          <p14:tracePt t="36086" x="5505450" y="4044950"/>
          <p14:tracePt t="36094" x="5511800" y="4044950"/>
          <p14:tracePt t="36103" x="5530850" y="4044950"/>
          <p14:tracePt t="36120" x="5600700" y="4044950"/>
          <p14:tracePt t="36136" x="5651500" y="4044950"/>
          <p14:tracePt t="36153" x="5689600" y="4044950"/>
          <p14:tracePt t="36170" x="5695950" y="4044950"/>
          <p14:tracePt t="36341" x="5715000" y="4044950"/>
          <p14:tracePt t="36349" x="5746750" y="4044950"/>
          <p14:tracePt t="36357" x="5784850" y="4044950"/>
          <p14:tracePt t="36370" x="5816600" y="4044950"/>
          <p14:tracePt t="36387" x="5905500" y="4038600"/>
          <p14:tracePt t="36403" x="6007100" y="4013200"/>
          <p14:tracePt t="36420" x="6083300" y="4000500"/>
          <p14:tracePt t="36437" x="6115050" y="3981450"/>
          <p14:tracePt t="36646" x="6121400" y="3981450"/>
          <p14:tracePt t="36654" x="6127750" y="3981450"/>
          <p14:tracePt t="36662" x="6134100" y="3981450"/>
          <p14:tracePt t="36670" x="6146800" y="3981450"/>
          <p14:tracePt t="36687" x="6159500" y="3981450"/>
          <p14:tracePt t="36703" x="6165850" y="3981450"/>
          <p14:tracePt t="37463" x="6178550" y="3981450"/>
          <p14:tracePt t="37472" x="6197600" y="3981450"/>
          <p14:tracePt t="37478" x="6235700" y="3981450"/>
          <p14:tracePt t="37487" x="6292850" y="3981450"/>
          <p14:tracePt t="37504" x="6394450" y="3981450"/>
          <p14:tracePt t="37520" x="6451600" y="3981450"/>
          <p14:tracePt t="37537" x="6470650" y="3975100"/>
          <p14:tracePt t="37661" x="6477000" y="3975100"/>
          <p14:tracePt t="37669" x="6483350" y="3975100"/>
          <p14:tracePt t="37677" x="6496050" y="3975100"/>
          <p14:tracePt t="37686" x="6502400" y="3975100"/>
          <p14:tracePt t="37703" x="6521450" y="3975100"/>
          <p14:tracePt t="37720" x="6546850" y="3975100"/>
          <p14:tracePt t="37736" x="6584950" y="3975100"/>
          <p14:tracePt t="37753" x="6642100" y="3987800"/>
          <p14:tracePt t="37770" x="6692900" y="4000500"/>
          <p14:tracePt t="37786" x="6711950" y="4000500"/>
          <p14:tracePt t="38190" x="6731000" y="4006850"/>
          <p14:tracePt t="38198" x="6769100" y="4006850"/>
          <p14:tracePt t="38206" x="6819900" y="4006850"/>
          <p14:tracePt t="38221" x="6896100" y="4006850"/>
          <p14:tracePt t="38237" x="6934200" y="4006850"/>
          <p14:tracePt t="38254" x="7042150" y="4006850"/>
          <p14:tracePt t="38270" x="7048500" y="4006850"/>
          <p14:tracePt t="38430" x="7067550" y="4006850"/>
          <p14:tracePt t="38438" x="7086600" y="4006850"/>
          <p14:tracePt t="38454" x="7156450" y="4006850"/>
          <p14:tracePt t="38470" x="7181850" y="4006850"/>
          <p14:tracePt t="38942" x="7200900" y="4006850"/>
          <p14:tracePt t="38950" x="7219950" y="4006850"/>
          <p14:tracePt t="38957" x="7251700" y="4006850"/>
          <p14:tracePt t="38971" x="7302500" y="4006850"/>
          <p14:tracePt t="38987" x="7404100" y="4006850"/>
          <p14:tracePt t="39004" x="7505700" y="4006850"/>
          <p14:tracePt t="39021" x="7575550" y="4006850"/>
          <p14:tracePt t="39037" x="7594600" y="4006850"/>
          <p14:tracePt t="39134" x="7600950" y="4006850"/>
          <p14:tracePt t="39142" x="7607300" y="4006850"/>
          <p14:tracePt t="39154" x="7613650" y="4006850"/>
          <p14:tracePt t="39171" x="7645400" y="4006850"/>
          <p14:tracePt t="39188" x="7658100" y="4006850"/>
          <p14:tracePt t="39204" x="7664450" y="4006850"/>
          <p14:tracePt t="39221" x="7683500" y="4006850"/>
          <p14:tracePt t="39237" x="7702550" y="4006850"/>
          <p14:tracePt t="39437" x="7708900" y="4006850"/>
          <p14:tracePt t="39710" x="7734300" y="4006850"/>
          <p14:tracePt t="39718" x="7791450" y="4006850"/>
          <p14:tracePt t="39726" x="7861300" y="4006850"/>
          <p14:tracePt t="39738" x="7924800" y="4006850"/>
          <p14:tracePt t="39754" x="8013700" y="4006850"/>
          <p14:tracePt t="39771" x="8070850" y="4006850"/>
          <p14:tracePt t="39788" x="8077200" y="4006850"/>
          <p14:tracePt t="39934" x="8083550" y="4006850"/>
          <p14:tracePt t="39942" x="8089900" y="4006850"/>
          <p14:tracePt t="39954" x="8102600" y="4006850"/>
          <p14:tracePt t="39971" x="8140700" y="4006850"/>
          <p14:tracePt t="39988" x="8166100" y="4006850"/>
          <p14:tracePt t="40005" x="8223250" y="4006850"/>
          <p14:tracePt t="40021" x="8242300" y="4006850"/>
          <p14:tracePt t="40262" x="8261350" y="4006850"/>
          <p14:tracePt t="40270" x="8280400" y="4006850"/>
          <p14:tracePt t="40278" x="8312150" y="4006850"/>
          <p14:tracePt t="40288" x="8362950" y="4006850"/>
          <p14:tracePt t="40304" x="8432800" y="4006850"/>
          <p14:tracePt t="40321" x="8445500" y="4006850"/>
          <p14:tracePt t="40338" x="8458200" y="4006850"/>
          <p14:tracePt t="40398" x="8464550" y="4006850"/>
          <p14:tracePt t="40406" x="8470900" y="4006850"/>
          <p14:tracePt t="40414" x="8489950" y="4006850"/>
          <p14:tracePt t="40423" x="8509000" y="4006850"/>
          <p14:tracePt t="40438" x="8540750" y="4006850"/>
          <p14:tracePt t="40454" x="8566150" y="3994150"/>
          <p14:tracePt t="40471" x="8604250" y="3994150"/>
          <p14:tracePt t="40488" x="8642350" y="3994150"/>
          <p14:tracePt t="40504" x="8699500" y="3994150"/>
          <p14:tracePt t="40522" x="8763000" y="3994150"/>
          <p14:tracePt t="40538" x="8782050" y="3994150"/>
          <p14:tracePt t="40790" x="8807450" y="3994150"/>
          <p14:tracePt t="40798" x="8883650" y="3994150"/>
          <p14:tracePt t="40806" x="8947150" y="3994150"/>
          <p14:tracePt t="40821" x="9099550" y="3994150"/>
          <p14:tracePt t="40838" x="9220200" y="3994150"/>
          <p14:tracePt t="40855" x="9271000" y="3994150"/>
          <p14:tracePt t="40871" x="9277350" y="3994150"/>
          <p14:tracePt t="41062" x="9290050" y="3994150"/>
          <p14:tracePt t="41070" x="9296400" y="3994150"/>
          <p14:tracePt t="41078" x="9302750" y="3994150"/>
          <p14:tracePt t="41088" x="9321800" y="3994150"/>
          <p14:tracePt t="41105" x="9398000" y="3994150"/>
          <p14:tracePt t="41121" x="9525000" y="3994150"/>
          <p14:tracePt t="41138" x="9664700" y="3994150"/>
          <p14:tracePt t="41155" x="9810750" y="3994150"/>
          <p14:tracePt t="41171" x="9963150" y="3994150"/>
          <p14:tracePt t="41188" x="10064750" y="3994150"/>
          <p14:tracePt t="41205" x="10083800" y="3994150"/>
          <p14:tracePt t="41574" x="10071100" y="3994150"/>
          <p14:tracePt t="41582" x="9994900" y="3994150"/>
          <p14:tracePt t="41590" x="9906000" y="3994150"/>
          <p14:tracePt t="41605" x="9779000" y="4038600"/>
          <p14:tracePt t="41621" x="9271000" y="4095750"/>
          <p14:tracePt t="41638" x="8743950" y="4140200"/>
          <p14:tracePt t="41655" x="8108950" y="4140200"/>
          <p14:tracePt t="41672" x="7505700" y="4140200"/>
          <p14:tracePt t="41688" x="7105650" y="4165600"/>
          <p14:tracePt t="41705" x="6896100" y="4165600"/>
          <p14:tracePt t="41722" x="6813550" y="4165600"/>
          <p14:tracePt t="41725" x="6788150" y="4165600"/>
          <p14:tracePt t="41738" x="6756400" y="4159250"/>
          <p14:tracePt t="41755" x="6686550" y="4146550"/>
          <p14:tracePt t="41772" x="6515100" y="4121150"/>
          <p14:tracePt t="41788" x="6197600" y="4083050"/>
          <p14:tracePt t="41805" x="5816600" y="4083050"/>
          <p14:tracePt t="41822" x="5276850" y="4083050"/>
          <p14:tracePt t="41838" x="5060950" y="4064000"/>
          <p14:tracePt t="41855" x="4889500" y="4064000"/>
          <p14:tracePt t="41872" x="4705350" y="4064000"/>
          <p14:tracePt t="41888" x="4521200" y="4064000"/>
          <p14:tracePt t="41905" x="4387850" y="4064000"/>
          <p14:tracePt t="41922" x="4279900" y="4089400"/>
          <p14:tracePt t="41938" x="4159250" y="4102100"/>
          <p14:tracePt t="41955" x="4032250" y="4114800"/>
          <p14:tracePt t="41972" x="3886200" y="4140200"/>
          <p14:tracePt t="41989" x="3670300" y="4197350"/>
          <p14:tracePt t="42005" x="3473450" y="4235450"/>
          <p14:tracePt t="42022" x="3219450" y="4248150"/>
          <p14:tracePt t="42038" x="3117850" y="4248150"/>
          <p14:tracePt t="42055" x="3086100" y="4248150"/>
          <p14:tracePt t="42072" x="3079750" y="4241800"/>
          <p14:tracePt t="42088" x="3067050" y="4235450"/>
          <p14:tracePt t="42105" x="3041650" y="4197350"/>
          <p14:tracePt t="42122" x="2984500" y="4159250"/>
          <p14:tracePt t="42138" x="2889250" y="4102100"/>
          <p14:tracePt t="42155" x="2787650" y="4038600"/>
          <p14:tracePt t="42172" x="2705100" y="4006850"/>
          <p14:tracePt t="42189" x="2578100" y="3981450"/>
          <p14:tracePt t="42205" x="2527300" y="3968750"/>
          <p14:tracePt t="42222" x="2451100" y="3956050"/>
          <p14:tracePt t="42238" x="2432050" y="3956050"/>
          <p14:tracePt t="42270" x="2425700" y="3956050"/>
          <p14:tracePt t="42382" x="2413000" y="3956050"/>
          <p14:tracePt t="42438" x="2406650" y="3956050"/>
          <p14:tracePt t="42550" x="2432050" y="3956050"/>
          <p14:tracePt t="42559" x="2482850" y="3956050"/>
          <p14:tracePt t="42572" x="2501900" y="3956050"/>
          <p14:tracePt t="42589" x="2603500" y="3956050"/>
          <p14:tracePt t="42605" x="2647950" y="3956050"/>
          <p14:tracePt t="42622" x="2673350" y="3956050"/>
          <p14:tracePt t="42655" x="2679700" y="3956050"/>
          <p14:tracePt t="42672" x="2698750" y="3956050"/>
          <p14:tracePt t="42688" x="2736850" y="3949700"/>
          <p14:tracePt t="42705" x="2774950" y="3949700"/>
          <p14:tracePt t="42722" x="2825750" y="3949700"/>
          <p14:tracePt t="42738" x="2863850" y="3949700"/>
          <p14:tracePt t="42742" x="2882900" y="3949700"/>
          <p14:tracePt t="42755" x="2901950" y="3949700"/>
          <p14:tracePt t="42772" x="2927350" y="3949700"/>
          <p14:tracePt t="42789" x="2965450" y="3949700"/>
          <p14:tracePt t="42805" x="2984500" y="3949700"/>
          <p14:tracePt t="42822" x="2990850" y="3949700"/>
          <p14:tracePt t="42839" x="3003550" y="3949700"/>
          <p14:tracePt t="42872" x="3016250" y="3949700"/>
          <p14:tracePt t="42889" x="3028950" y="3949700"/>
          <p14:tracePt t="42905" x="3079750" y="3949700"/>
          <p14:tracePt t="42922" x="3168650" y="3949700"/>
          <p14:tracePt t="42939" x="3251200" y="3949700"/>
          <p14:tracePt t="42955" x="3295650" y="3949700"/>
          <p14:tracePt t="42972" x="3321050" y="3949700"/>
          <p14:tracePt t="43142" x="3340100" y="3949700"/>
          <p14:tracePt t="43150" x="3359150" y="3949700"/>
          <p14:tracePt t="43158" x="3378200" y="3949700"/>
          <p14:tracePt t="43172" x="3397250" y="3949700"/>
          <p14:tracePt t="43189" x="3479800" y="3949700"/>
          <p14:tracePt t="43205" x="3549650" y="3949700"/>
          <p14:tracePt t="43222" x="3575050" y="3949700"/>
          <p14:tracePt t="43239" x="3587750" y="3949700"/>
          <p14:tracePt t="43318" x="3594100" y="3949700"/>
          <p14:tracePt t="43326" x="3613150" y="3949700"/>
          <p14:tracePt t="43339" x="3632200" y="3949700"/>
          <p14:tracePt t="43355" x="3663950" y="3937000"/>
          <p14:tracePt t="43372" x="3708400" y="3937000"/>
          <p14:tracePt t="43389" x="3771900" y="3937000"/>
          <p14:tracePt t="43405" x="3810000" y="3937000"/>
          <p14:tracePt t="43422" x="3835400" y="3930650"/>
          <p14:tracePt t="43439" x="3841750" y="3930650"/>
          <p14:tracePt t="43455" x="3854450" y="3930650"/>
          <p14:tracePt t="43472" x="3860800" y="3930650"/>
          <p14:tracePt t="43489" x="3867150" y="3930650"/>
          <p14:tracePt t="43505" x="3898900" y="3930650"/>
          <p14:tracePt t="43522" x="3930650" y="3930650"/>
          <p14:tracePt t="43539" x="3962400" y="3930650"/>
          <p14:tracePt t="43555" x="3975100" y="3930650"/>
          <p14:tracePt t="43572" x="3981450" y="3930650"/>
          <p14:tracePt t="43590" x="3994150" y="3930650"/>
          <p14:tracePt t="43646" x="4000500" y="3930650"/>
          <p14:tracePt t="43654" x="4006850" y="3930650"/>
          <p14:tracePt t="43662" x="4025900" y="3930650"/>
          <p14:tracePt t="43672" x="4038600" y="3930650"/>
          <p14:tracePt t="43689" x="4051300" y="3930650"/>
          <p14:tracePt t="43705" x="4076700" y="3930650"/>
          <p14:tracePt t="43722" x="4095750" y="3930650"/>
          <p14:tracePt t="43739" x="4114800" y="3930650"/>
          <p14:tracePt t="43742" x="4121150" y="3930650"/>
          <p14:tracePt t="43755" x="4127500" y="3930650"/>
          <p14:tracePt t="43772" x="4146550" y="3930650"/>
          <p14:tracePt t="43789" x="4152900" y="3930650"/>
          <p14:tracePt t="43926" x="4165600" y="3930650"/>
          <p14:tracePt t="43934" x="4171950" y="3930650"/>
          <p14:tracePt t="43942" x="4178300" y="3930650"/>
          <p14:tracePt t="43955" x="4197350" y="3930650"/>
          <p14:tracePt t="43972" x="4241800" y="3930650"/>
          <p14:tracePt t="43989" x="4311650" y="3930650"/>
          <p14:tracePt t="44005" x="4349750" y="3943350"/>
          <p14:tracePt t="44022" x="4387850" y="3949700"/>
          <p14:tracePt t="44039" x="4413250" y="3949700"/>
          <p14:tracePt t="44055" x="4425950" y="3949700"/>
          <p14:tracePt t="44101" x="4432300" y="3949700"/>
          <p14:tracePt t="44125" x="4445000" y="3956050"/>
          <p14:tracePt t="44133" x="4451350" y="3962400"/>
          <p14:tracePt t="44141" x="4464050" y="3962400"/>
          <p14:tracePt t="44155" x="4476750" y="3962400"/>
          <p14:tracePt t="44172" x="4514850" y="3968750"/>
          <p14:tracePt t="44189" x="4552950" y="3968750"/>
          <p14:tracePt t="44205" x="4610100" y="3968750"/>
          <p14:tracePt t="44222" x="4629150" y="3968750"/>
          <p14:tracePt t="44239" x="4654550" y="3981450"/>
          <p14:tracePt t="44255" x="4667250" y="3981450"/>
          <p14:tracePt t="44272" x="4692650" y="3987800"/>
          <p14:tracePt t="44289" x="4699000" y="3987800"/>
          <p14:tracePt t="44305" x="4711700" y="3987800"/>
          <p14:tracePt t="44322" x="4724400" y="3987800"/>
          <p14:tracePt t="44339" x="4749800" y="3987800"/>
          <p14:tracePt t="44355" x="4781550" y="3987800"/>
          <p14:tracePt t="44372" x="4794250" y="3987800"/>
          <p14:tracePt t="44389" x="4832350" y="3987800"/>
          <p14:tracePt t="44405" x="4883150" y="4000500"/>
          <p14:tracePt t="44422" x="4908550" y="4000500"/>
          <p14:tracePt t="44439" x="4927600" y="4000500"/>
          <p14:tracePt t="44455" x="4940300" y="4000500"/>
          <p14:tracePt t="44472" x="4959350" y="4000500"/>
          <p14:tracePt t="44505" x="4965700" y="4000500"/>
          <p14:tracePt t="44522" x="4984750" y="4000500"/>
          <p14:tracePt t="44539" x="4997450" y="4000500"/>
          <p14:tracePt t="44555" x="5022850" y="4000500"/>
          <p14:tracePt t="44572" x="5060950" y="4000500"/>
          <p14:tracePt t="44589" x="5099050" y="4000500"/>
          <p14:tracePt t="44605" x="5124450" y="4000500"/>
          <p14:tracePt t="44622" x="5162550" y="4000500"/>
          <p14:tracePt t="44639" x="5187950" y="4000500"/>
          <p14:tracePt t="44655" x="5226050" y="4000500"/>
          <p14:tracePt t="44672" x="5295900" y="4000500"/>
          <p14:tracePt t="44689" x="5334000" y="4000500"/>
          <p14:tracePt t="44706" x="5359400" y="4000500"/>
          <p14:tracePt t="44757" x="5365750" y="4000500"/>
          <p14:tracePt t="44765" x="5372100" y="4000500"/>
          <p14:tracePt t="44773" x="5384800" y="4000500"/>
          <p14:tracePt t="44789" x="5416550" y="4000500"/>
          <p14:tracePt t="44806" x="5448300" y="4000500"/>
          <p14:tracePt t="44822" x="5486400" y="4000500"/>
          <p14:tracePt t="44839" x="5511800" y="4000500"/>
          <p14:tracePt t="44856" x="5524500" y="4000500"/>
          <p14:tracePt t="44872" x="5530850" y="4000500"/>
          <p14:tracePt t="44889" x="5549900" y="4000500"/>
          <p14:tracePt t="44905" x="5588000" y="4000500"/>
          <p14:tracePt t="44922" x="5626100" y="4000500"/>
          <p14:tracePt t="44939" x="5651500" y="4000500"/>
          <p14:tracePt t="44955" x="5676900" y="4000500"/>
          <p14:tracePt t="44972" x="5708650" y="4000500"/>
          <p14:tracePt t="44989" x="5734050" y="4000500"/>
          <p14:tracePt t="45005" x="5759450" y="4000500"/>
          <p14:tracePt t="45022" x="5784850" y="4000500"/>
          <p14:tracePt t="45039" x="5822950" y="4000500"/>
          <p14:tracePt t="45055" x="5873750" y="4000500"/>
          <p14:tracePt t="45072" x="5911850" y="4000500"/>
          <p14:tracePt t="45089" x="5937250" y="4000500"/>
          <p14:tracePt t="45106" x="5969000" y="4000500"/>
          <p14:tracePt t="45122" x="6007100" y="4000500"/>
          <p14:tracePt t="45139" x="6032500" y="4000500"/>
          <p14:tracePt t="45156" x="6070600" y="4000500"/>
          <p14:tracePt t="45173" x="6102350" y="4000500"/>
          <p14:tracePt t="45189" x="6134100" y="4000500"/>
          <p14:tracePt t="45206" x="6140450" y="4000500"/>
          <p14:tracePt t="45222" x="6159500" y="4000500"/>
          <p14:tracePt t="45239" x="6172200" y="4000500"/>
          <p14:tracePt t="45256" x="6191250" y="4006850"/>
          <p14:tracePt t="45272" x="6229350" y="4006850"/>
          <p14:tracePt t="45289" x="6280150" y="4006850"/>
          <p14:tracePt t="45306" x="6369050" y="4019550"/>
          <p14:tracePt t="45322" x="6445250" y="4019550"/>
          <p14:tracePt t="45339" x="6496050" y="4019550"/>
          <p14:tracePt t="45356" x="6521450" y="4019550"/>
          <p14:tracePt t="45373" x="6546850" y="4025900"/>
          <p14:tracePt t="45406" x="6559550" y="4025900"/>
          <p14:tracePt t="45422" x="6565900" y="4025900"/>
          <p14:tracePt t="45439" x="6584950" y="4025900"/>
          <p14:tracePt t="45456" x="6597650" y="4025900"/>
          <p14:tracePt t="45472" x="6616700" y="4025900"/>
          <p14:tracePt t="45489" x="6642100" y="4025900"/>
          <p14:tracePt t="45506" x="6699250" y="4025900"/>
          <p14:tracePt t="45522" x="6762750" y="4025900"/>
          <p14:tracePt t="45539" x="6870700" y="4025900"/>
          <p14:tracePt t="45556" x="6997700" y="4025900"/>
          <p14:tracePt t="45573" x="7092950" y="4025900"/>
          <p14:tracePt t="45589" x="7150100" y="4025900"/>
          <p14:tracePt t="45606" x="7162800" y="4025900"/>
          <p14:tracePt t="45622" x="7181850" y="4025900"/>
          <p14:tracePt t="45639" x="7188200" y="4025900"/>
          <p14:tracePt t="45656" x="7194550" y="4025900"/>
          <p14:tracePt t="45672" x="7200900" y="4025900"/>
          <p14:tracePt t="45725" x="7213600" y="4025900"/>
          <p14:tracePt t="45733" x="7219950" y="4025900"/>
          <p14:tracePt t="45741" x="7239000" y="4025900"/>
          <p14:tracePt t="45756" x="7258050" y="4025900"/>
          <p14:tracePt t="45772" x="7308850" y="4025900"/>
          <p14:tracePt t="45789" x="7346950" y="4025900"/>
          <p14:tracePt t="45806" x="7353300" y="4025900"/>
          <p14:tracePt t="45886" x="7359650" y="4025900"/>
          <p14:tracePt t="45910" x="7366000" y="4025900"/>
          <p14:tracePt t="45942" x="7378700" y="4025900"/>
          <p14:tracePt t="45958" x="7385050" y="4025900"/>
          <p14:tracePt t="45966" x="7391400" y="4025900"/>
          <p14:tracePt t="45974" x="7404100" y="4025900"/>
          <p14:tracePt t="45989" x="7442200" y="4025900"/>
          <p14:tracePt t="46006" x="7467600" y="4025900"/>
          <p14:tracePt t="46023" x="7493000" y="4025900"/>
          <p14:tracePt t="46040" x="7505700" y="4025900"/>
          <p14:tracePt t="46056" x="7518400" y="4025900"/>
          <p14:tracePt t="46073" x="7524750" y="4025900"/>
          <p14:tracePt t="46090" x="7543800" y="4025900"/>
          <p14:tracePt t="46106" x="7569200" y="4025900"/>
          <p14:tracePt t="46123" x="7594600" y="4025900"/>
          <p14:tracePt t="46140" x="7613650" y="4025900"/>
          <p14:tracePt t="46156" x="7632700" y="4025900"/>
          <p14:tracePt t="46173" x="7639050" y="4025900"/>
          <p14:tracePt t="46190" x="7664450" y="4025900"/>
          <p14:tracePt t="46206" x="7689850" y="4025900"/>
          <p14:tracePt t="46223" x="7740650" y="4025900"/>
          <p14:tracePt t="46240" x="7842250" y="4025900"/>
          <p14:tracePt t="46256" x="7950200" y="4025900"/>
          <p14:tracePt t="46273" x="8013700" y="4025900"/>
          <p14:tracePt t="46290" x="8032750" y="4025900"/>
          <p14:tracePt t="46306" x="8039100" y="4025900"/>
          <p14:tracePt t="46340" x="8051800" y="4025900"/>
          <p14:tracePt t="46357" x="8064500" y="4025900"/>
          <p14:tracePt t="46373" x="8089900" y="4025900"/>
          <p14:tracePt t="46390" x="8102600" y="4025900"/>
          <p14:tracePt t="46406" x="8115300" y="4025900"/>
          <p14:tracePt t="46423" x="8128000" y="4025900"/>
          <p14:tracePt t="46440" x="8147050" y="4025900"/>
          <p14:tracePt t="46456" x="8185150" y="4025900"/>
          <p14:tracePt t="46473" x="8204200" y="4025900"/>
          <p14:tracePt t="46490" x="8229600" y="4025900"/>
          <p14:tracePt t="46506" x="8255000" y="4025900"/>
          <p14:tracePt t="46523" x="8274050" y="4025900"/>
          <p14:tracePt t="46540" x="8286750" y="4025900"/>
          <p14:tracePt t="46557" x="8305800" y="4025900"/>
          <p14:tracePt t="46573" x="8312150" y="4025900"/>
          <p14:tracePt t="46590" x="8318500" y="4025900"/>
          <p14:tracePt t="46606" x="8324850" y="4025900"/>
          <p14:tracePt t="46640" x="8337550" y="4025900"/>
          <p14:tracePt t="46656" x="8362950" y="4025900"/>
          <p14:tracePt t="46673" x="8388350" y="4025900"/>
          <p14:tracePt t="46690" x="8407400" y="4025900"/>
          <p14:tracePt t="46706" x="8413750" y="4025900"/>
          <p14:tracePt t="46723" x="8420100" y="4025900"/>
          <p14:tracePt t="46740" x="8432800" y="4025900"/>
          <p14:tracePt t="46757" x="8445500" y="4025900"/>
          <p14:tracePt t="46773" x="8458200" y="4025900"/>
          <p14:tracePt t="46789" x="8464550" y="4025900"/>
          <p14:tracePt t="46814" x="8470900" y="4025900"/>
          <p14:tracePt t="46830" x="8477250" y="4025900"/>
          <p14:tracePt t="46840" x="8489950" y="4025900"/>
          <p14:tracePt t="46856" x="8515350" y="4025900"/>
          <p14:tracePt t="46873" x="8540750" y="4025900"/>
          <p14:tracePt t="46890" x="8559800" y="4025900"/>
          <p14:tracePt t="46906" x="8566150" y="4025900"/>
          <p14:tracePt t="46923" x="8591550" y="4025900"/>
          <p14:tracePt t="46940" x="8623300" y="4025900"/>
          <p14:tracePt t="46957" x="8655050" y="4038600"/>
          <p14:tracePt t="46973" x="8674100" y="4044950"/>
          <p14:tracePt t="47014" x="8680450" y="4057650"/>
          <p14:tracePt t="47030" x="8699500" y="4064000"/>
          <p14:tracePt t="47040" x="8705850" y="4076700"/>
          <p14:tracePt t="47057" x="8718550" y="4108450"/>
          <p14:tracePt t="47073" x="8794750" y="4171950"/>
          <p14:tracePt t="47090" x="8870950" y="4241800"/>
          <p14:tracePt t="47107" x="8858250" y="4279900"/>
          <p14:tracePt t="47123" x="8788400" y="4298950"/>
          <p14:tracePt t="47590" x="8801100" y="4298950"/>
          <p14:tracePt t="47598" x="8858250" y="4292600"/>
          <p14:tracePt t="47607" x="8915400" y="4279900"/>
          <p14:tracePt t="47623" x="8928100" y="4279900"/>
          <p14:tracePt t="47670" x="8883650" y="4298950"/>
          <p14:tracePt t="47678" x="8801100" y="4311650"/>
          <p14:tracePt t="47690" x="8674100" y="4343400"/>
          <p14:tracePt t="47707" x="8324850" y="4406900"/>
          <p14:tracePt t="47723" x="7912100" y="4470400"/>
          <p14:tracePt t="47740" x="7505700" y="4489450"/>
          <p14:tracePt t="47757" x="6953250" y="4489450"/>
          <p14:tracePt t="47773" x="6540500" y="4489450"/>
          <p14:tracePt t="47790" x="6324600" y="4489450"/>
          <p14:tracePt t="47807" x="6286500" y="4489450"/>
          <p14:tracePt t="48774" x="6286500" y="4495800"/>
          <p14:tracePt t="48782" x="6286500" y="4502150"/>
          <p14:tracePt t="48790" x="6248400" y="4527550"/>
          <p14:tracePt t="48807" x="6127750" y="4578350"/>
          <p14:tracePt t="48824" x="5918200" y="4667250"/>
          <p14:tracePt t="48840" x="5651500" y="4756150"/>
          <p14:tracePt t="48857" x="5499100" y="4800600"/>
          <p14:tracePt t="48874" x="5410200" y="4838700"/>
          <p14:tracePt t="48890" x="5391150" y="4845050"/>
          <p14:tracePt t="79175" x="5556250" y="4876800"/>
          <p14:tracePt t="79221" x="6445250" y="5111750"/>
          <p14:tracePt t="79233" x="6483350" y="5137150"/>
          <p14:tracePt t="79249" x="6623050" y="5207000"/>
          <p14:tracePt t="79266" x="6673850" y="5264150"/>
          <p14:tracePt t="79283" x="6673850" y="5270500"/>
          <p14:tracePt t="79300" x="6597650" y="5289550"/>
          <p14:tracePt t="79317" x="6508750" y="5289550"/>
          <p14:tracePt t="79333" x="6438900" y="5289550"/>
          <p14:tracePt t="79718" x="6451600" y="5289550"/>
          <p14:tracePt t="79726" x="6483350" y="5276850"/>
          <p14:tracePt t="79734" x="6515100" y="5264150"/>
          <p14:tracePt t="79750" x="6527800" y="5264150"/>
          <p14:tracePt t="79783" x="6534150" y="5257800"/>
          <p14:tracePt t="80294" x="6565900" y="5257800"/>
          <p14:tracePt t="80302" x="6705600" y="5200650"/>
          <p14:tracePt t="80310" x="6908800" y="5118100"/>
          <p14:tracePt t="80319" x="7073900" y="4946650"/>
          <p14:tracePt t="80334" x="7283450" y="4743450"/>
          <p14:tracePt t="80718" x="7283450" y="4794250"/>
          <p14:tracePt t="80726" x="7315200" y="4800600"/>
          <p14:tracePt t="80734" x="7321550" y="4800600"/>
          <p14:tracePt t="80750" x="7340600" y="4800600"/>
          <p14:tracePt t="84342" x="0" y="0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59981" y="2145588"/>
            <a:ext cx="10220961" cy="29546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Mean</a:t>
            </a: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المتوسط الحسابي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endParaRPr lang="ar-EG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8302141"/>
              </p:ext>
            </p:extLst>
          </p:nvPr>
        </p:nvGraphicFramePr>
        <p:xfrm>
          <a:off x="2778125" y="4148138"/>
          <a:ext cx="7583488" cy="695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1" name="Equation" r:id="rId4" imgW="4711680" imgH="431640" progId="Equation.DSMT4">
                  <p:embed/>
                </p:oleObj>
              </mc:Choice>
              <mc:Fallback>
                <p:oleObj name="Equation" r:id="rId4" imgW="4711680" imgH="43164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778125" y="4148138"/>
                        <a:ext cx="7583488" cy="695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6545687"/>
              </p:ext>
            </p:extLst>
          </p:nvPr>
        </p:nvGraphicFramePr>
        <p:xfrm>
          <a:off x="2187971" y="2955559"/>
          <a:ext cx="8102997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9989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3402333321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532309275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13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6059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386"/>
    </mc:Choice>
    <mc:Fallback xmlns="">
      <p:transition advTm="3838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446" x="488950" y="5530850"/>
          <p14:tracePt t="3551" x="488950" y="5518150"/>
          <p14:tracePt t="3558" x="508000" y="5518150"/>
          <p14:tracePt t="3567" x="539750" y="5518150"/>
          <p14:tracePt t="3575" x="584200" y="5499100"/>
          <p14:tracePt t="3587" x="641350" y="5467350"/>
          <p14:tracePt t="3604" x="755650" y="5397500"/>
          <p14:tracePt t="3620" x="876300" y="5334000"/>
          <p14:tracePt t="3637" x="1041400" y="5289550"/>
          <p14:tracePt t="3654" x="1358900" y="5137150"/>
          <p14:tracePt t="3670" x="1473200" y="5073650"/>
          <p14:tracePt t="3672" x="1581150" y="5029200"/>
          <p14:tracePt t="3687" x="1701800" y="5003800"/>
          <p14:tracePt t="3704" x="1758950" y="4991100"/>
          <p14:tracePt t="3720" x="1765300" y="4991100"/>
          <p14:tracePt t="4335" x="1784350" y="4991100"/>
          <p14:tracePt t="4343" x="1809750" y="4984750"/>
          <p14:tracePt t="4354" x="1841500" y="4984750"/>
          <p14:tracePt t="4371" x="1962150" y="4965700"/>
          <p14:tracePt t="4387" x="2114550" y="4953000"/>
          <p14:tracePt t="4404" x="2203450" y="4927600"/>
          <p14:tracePt t="4421" x="2247900" y="4927600"/>
          <p14:tracePt t="4437" x="2260600" y="4921250"/>
          <p14:tracePt t="4454" x="2266950" y="4914900"/>
          <p14:tracePt t="4471" x="2279650" y="4876800"/>
          <p14:tracePt t="4487" x="2279650" y="4864100"/>
          <p14:tracePt t="4743" x="2292350" y="4851400"/>
          <p14:tracePt t="4751" x="2298700" y="4851400"/>
          <p14:tracePt t="4759" x="2305050" y="4851400"/>
          <p14:tracePt t="4815" x="2311400" y="4851400"/>
          <p14:tracePt t="5191" x="2311400" y="4845050"/>
          <p14:tracePt t="8319" x="2330450" y="4832350"/>
          <p14:tracePt t="8328" x="2374900" y="4813300"/>
          <p14:tracePt t="8339" x="2413000" y="4800600"/>
          <p14:tracePt t="8355" x="2501900" y="4749800"/>
          <p14:tracePt t="8372" x="2660650" y="4641850"/>
          <p14:tracePt t="8389" x="2882900" y="4451350"/>
          <p14:tracePt t="8405" x="3111500" y="4241800"/>
          <p14:tracePt t="8422" x="3238500" y="4076700"/>
          <p14:tracePt t="8438" x="3403600" y="3822700"/>
          <p14:tracePt t="8455" x="3460750" y="3663950"/>
          <p14:tracePt t="8472" x="3473450" y="3575050"/>
          <p14:tracePt t="8488" x="3473450" y="3505200"/>
          <p14:tracePt t="8505" x="3448050" y="3448050"/>
          <p14:tracePt t="8522" x="3435350" y="3416300"/>
          <p14:tracePt t="8538" x="3416300" y="3397250"/>
          <p14:tracePt t="8555" x="3416300" y="3378200"/>
          <p14:tracePt t="8588" x="3409950" y="3378200"/>
          <p14:tracePt t="8605" x="3403600" y="3371850"/>
          <p14:tracePt t="8839" x="3378200" y="3371850"/>
          <p14:tracePt t="8848" x="3327400" y="3359150"/>
          <p14:tracePt t="8856" x="3257550" y="3340100"/>
          <p14:tracePt t="8872" x="3130550" y="3340100"/>
          <p14:tracePt t="8889" x="2952750" y="3340100"/>
          <p14:tracePt t="8905" x="2755900" y="3340100"/>
          <p14:tracePt t="8922" x="2616200" y="3340100"/>
          <p14:tracePt t="8939" x="2571750" y="3340100"/>
          <p14:tracePt t="8955" x="2559050" y="3340100"/>
          <p14:tracePt t="9095" x="2546350" y="3340100"/>
          <p14:tracePt t="9103" x="2520950" y="3340100"/>
          <p14:tracePt t="9111" x="2495550" y="3327400"/>
          <p14:tracePt t="9122" x="2470150" y="3308350"/>
          <p14:tracePt t="9139" x="2393950" y="3295650"/>
          <p14:tracePt t="9155" x="2343150" y="3282950"/>
          <p14:tracePt t="9172" x="2330450" y="3282950"/>
          <p14:tracePt t="10128" x="2355850" y="3282950"/>
          <p14:tracePt t="10135" x="2419350" y="3289300"/>
          <p14:tracePt t="10143" x="2495550" y="3308350"/>
          <p14:tracePt t="10156" x="2584450" y="3333750"/>
          <p14:tracePt t="10173" x="2844800" y="3371850"/>
          <p14:tracePt t="10189" x="3257550" y="3435350"/>
          <p14:tracePt t="10207" x="4165600" y="3479800"/>
          <p14:tracePt t="10223" x="4972050" y="3479800"/>
          <p14:tracePt t="10239" x="5918200" y="3479800"/>
          <p14:tracePt t="10255" x="6946900" y="3479800"/>
          <p14:tracePt t="10272" x="7905750" y="3479800"/>
          <p14:tracePt t="10289" x="8864600" y="3479800"/>
          <p14:tracePt t="10305" x="9671050" y="3479800"/>
          <p14:tracePt t="10322" x="10375900" y="3479800"/>
          <p14:tracePt t="10339" x="10769600" y="3479800"/>
          <p14:tracePt t="10355" x="10979150" y="3479800"/>
          <p14:tracePt t="10372" x="11004550" y="3479800"/>
          <p14:tracePt t="10463" x="10991850" y="3479800"/>
          <p14:tracePt t="10471" x="10928350" y="3505200"/>
          <p14:tracePt t="10479" x="10763250" y="3549650"/>
          <p14:tracePt t="10489" x="10521950" y="3632200"/>
          <p14:tracePt t="10506" x="9918700" y="3803650"/>
          <p14:tracePt t="10522" x="9093200" y="3924300"/>
          <p14:tracePt t="10539" x="8108950" y="3962400"/>
          <p14:tracePt t="10556" x="7251700" y="3962400"/>
          <p14:tracePt t="10572" x="6565900" y="3962400"/>
          <p14:tracePt t="10589" x="6083300" y="3962400"/>
          <p14:tracePt t="10606" x="5873750" y="3930650"/>
          <p14:tracePt t="10623" x="5759450" y="3917950"/>
          <p14:tracePt t="10639" x="5740400" y="3911600"/>
          <p14:tracePt t="10656" x="5715000" y="3911600"/>
          <p14:tracePt t="10673" x="5632450" y="3898900"/>
          <p14:tracePt t="10689" x="5473700" y="3873500"/>
          <p14:tracePt t="10706" x="5302250" y="3841750"/>
          <p14:tracePt t="10723" x="5073650" y="3816350"/>
          <p14:tracePt t="10739" x="4794250" y="3771900"/>
          <p14:tracePt t="10756" x="4610100" y="3740150"/>
          <p14:tracePt t="10773" x="4495800" y="3727450"/>
          <p14:tracePt t="10790" x="4400550" y="3708400"/>
          <p14:tracePt t="10806" x="4387850" y="3708400"/>
          <p14:tracePt t="10839" x="4381500" y="3702050"/>
          <p14:tracePt t="10856" x="4292600" y="3670300"/>
          <p14:tracePt t="10873" x="4013200" y="3600450"/>
          <p14:tracePt t="10889" x="3460750" y="3429000"/>
          <p14:tracePt t="10906" x="2870200" y="3321050"/>
          <p14:tracePt t="10923" x="2330450" y="3238500"/>
          <p14:tracePt t="10939" x="1924050" y="3194050"/>
          <p14:tracePt t="10956" x="1695450" y="3149600"/>
          <p14:tracePt t="10973" x="1670050" y="3149600"/>
          <p14:tracePt t="11191" x="1682750" y="3149600"/>
          <p14:tracePt t="11199" x="1689100" y="3149600"/>
          <p14:tracePt t="11208" x="1708150" y="3149600"/>
          <p14:tracePt t="11223" x="1778000" y="3149600"/>
          <p14:tracePt t="11239" x="1879600" y="3168650"/>
          <p14:tracePt t="11256" x="2044700" y="3244850"/>
          <p14:tracePt t="11273" x="2197100" y="3327400"/>
          <p14:tracePt t="11290" x="2349500" y="3416300"/>
          <p14:tracePt t="11306" x="2425700" y="3454400"/>
          <p14:tracePt t="11323" x="2432050" y="3454400"/>
          <p14:tracePt t="11391" x="2425700" y="3454400"/>
          <p14:tracePt t="11399" x="2419350" y="3441700"/>
          <p14:tracePt t="11408" x="2406650" y="3416300"/>
          <p14:tracePt t="11423" x="2393950" y="3384550"/>
          <p14:tracePt t="11440" x="2387600" y="3378200"/>
          <p14:tracePt t="11511" x="2387600" y="3371850"/>
          <p14:tracePt t="11527" x="2393950" y="3365500"/>
          <p14:tracePt t="11535" x="2406650" y="3359150"/>
          <p14:tracePt t="11551" x="2413000" y="3359150"/>
          <p14:tracePt t="11671" x="2419350" y="3352800"/>
          <p14:tracePt t="11679" x="2419350" y="3346450"/>
          <p14:tracePt t="11711" x="2425700" y="3340100"/>
          <p14:tracePt t="11727" x="2425700" y="3333750"/>
          <p14:tracePt t="11735" x="2438400" y="3333750"/>
          <p14:tracePt t="11743" x="2444750" y="3333750"/>
          <p14:tracePt t="11756" x="2451100" y="3333750"/>
          <p14:tracePt t="11773" x="2470150" y="3333750"/>
          <p14:tracePt t="11790" x="2508250" y="3333750"/>
          <p14:tracePt t="11807" x="2565400" y="3333750"/>
          <p14:tracePt t="11823" x="2603500" y="3333750"/>
          <p14:tracePt t="11840" x="2641600" y="3327400"/>
          <p14:tracePt t="11856" x="2692400" y="3314700"/>
          <p14:tracePt t="11873" x="2749550" y="3308350"/>
          <p14:tracePt t="11890" x="2787650" y="3302000"/>
          <p14:tracePt t="11906" x="2806700" y="3295650"/>
          <p14:tracePt t="11923" x="2813050" y="3289300"/>
          <p14:tracePt t="11940" x="2819400" y="3289300"/>
          <p14:tracePt t="11975" x="2825750" y="3289300"/>
          <p14:tracePt t="11990" x="2844800" y="3276600"/>
          <p14:tracePt t="12007" x="2870200" y="3270250"/>
          <p14:tracePt t="12023" x="2908300" y="3257550"/>
          <p14:tracePt t="12040" x="2940050" y="3251200"/>
          <p14:tracePt t="12056" x="2959100" y="3244850"/>
          <p14:tracePt t="12073" x="2971800" y="3244850"/>
          <p14:tracePt t="12090" x="2978150" y="3244850"/>
          <p14:tracePt t="12106" x="2990850" y="3244850"/>
          <p14:tracePt t="12123" x="3009900" y="3244850"/>
          <p14:tracePt t="12140" x="3041650" y="3244850"/>
          <p14:tracePt t="12156" x="3079750" y="3244850"/>
          <p14:tracePt t="12173" x="3117850" y="3244850"/>
          <p14:tracePt t="12190" x="3181350" y="3276600"/>
          <p14:tracePt t="12206" x="3225800" y="3295650"/>
          <p14:tracePt t="12223" x="3295650" y="3352800"/>
          <p14:tracePt t="12240" x="3327400" y="3409950"/>
          <p14:tracePt t="12256" x="3340100" y="3429000"/>
          <p14:tracePt t="12273" x="3340100" y="3460750"/>
          <p14:tracePt t="12290" x="3346450" y="3467100"/>
          <p14:tracePt t="12306" x="3346450" y="3473450"/>
          <p14:tracePt t="12447" x="3352800" y="3479800"/>
          <p14:tracePt t="12456" x="3365500" y="3479800"/>
          <p14:tracePt t="12464" x="3397250" y="3467100"/>
          <p14:tracePt t="12473" x="3416300" y="3441700"/>
          <p14:tracePt t="12490" x="3441700" y="3422650"/>
          <p14:tracePt t="12506" x="3486150" y="3390900"/>
          <p14:tracePt t="12523" x="3498850" y="3371850"/>
          <p14:tracePt t="12540" x="3511550" y="3365500"/>
          <p14:tracePt t="12557" x="3517900" y="3352800"/>
          <p14:tracePt t="12575" x="3524250" y="3352800"/>
          <p14:tracePt t="12631" x="3524250" y="3340100"/>
          <p14:tracePt t="13183" x="3549650" y="3333750"/>
          <p14:tracePt t="13192" x="3581400" y="3333750"/>
          <p14:tracePt t="13199" x="3632200" y="3333750"/>
          <p14:tracePt t="13208" x="3683000" y="3333750"/>
          <p14:tracePt t="13223" x="3803650" y="3333750"/>
          <p14:tracePt t="13240" x="3905250" y="3333750"/>
          <p14:tracePt t="13257" x="3975100" y="3333750"/>
          <p14:tracePt t="13273" x="3981450" y="3333750"/>
          <p14:tracePt t="13431" x="3987800" y="3333750"/>
          <p14:tracePt t="13447" x="4000500" y="3333750"/>
          <p14:tracePt t="13455" x="4006850" y="3327400"/>
          <p14:tracePt t="13463" x="4025900" y="3327400"/>
          <p14:tracePt t="13474" x="4044950" y="3314700"/>
          <p14:tracePt t="13490" x="4083050" y="3314700"/>
          <p14:tracePt t="13507" x="4095750" y="3302000"/>
          <p14:tracePt t="13927" x="4102100" y="3302000"/>
          <p14:tracePt t="13951" x="4108450" y="3302000"/>
          <p14:tracePt t="13968" x="4114800" y="3302000"/>
          <p14:tracePt t="13975" x="4133850" y="3302000"/>
          <p14:tracePt t="13990" x="4159250" y="3289300"/>
          <p14:tracePt t="14007" x="4241800" y="3270250"/>
          <p14:tracePt t="14024" x="4311650" y="3251200"/>
          <p14:tracePt t="14040" x="4343400" y="3232150"/>
          <p14:tracePt t="14057" x="4362450" y="3225800"/>
          <p14:tracePt t="14074" x="4381500" y="3219450"/>
          <p14:tracePt t="14090" x="4419600" y="3206750"/>
          <p14:tracePt t="14107" x="4425950" y="3200400"/>
          <p14:tracePt t="14124" x="4432300" y="3194050"/>
          <p14:tracePt t="14140" x="4457700" y="3194050"/>
          <p14:tracePt t="14157" x="4483100" y="3194050"/>
          <p14:tracePt t="14175" x="4502150" y="3194050"/>
          <p14:tracePt t="14190" x="4508500" y="3194050"/>
          <p14:tracePt t="14273" x="4514850" y="3194050"/>
          <p14:tracePt t="14287" x="4527550" y="3194050"/>
          <p14:tracePt t="14303" x="4540250" y="3194050"/>
          <p14:tracePt t="14311" x="4559300" y="3194050"/>
          <p14:tracePt t="14324" x="4578350" y="3194050"/>
          <p14:tracePt t="14340" x="4635500" y="3200400"/>
          <p14:tracePt t="14357" x="4648200" y="3200400"/>
          <p14:tracePt t="14374" x="4660900" y="3200400"/>
          <p14:tracePt t="14591" x="4660900" y="3213100"/>
          <p14:tracePt t="14599" x="4660900" y="3232150"/>
          <p14:tracePt t="14608" x="4673600" y="3238500"/>
          <p14:tracePt t="14624" x="4711700" y="3289300"/>
          <p14:tracePt t="14641" x="4787900" y="3340100"/>
          <p14:tracePt t="14657" x="4845050" y="3378200"/>
          <p14:tracePt t="14674" x="4914900" y="3390900"/>
          <p14:tracePt t="14691" x="4959350" y="3403600"/>
          <p14:tracePt t="14707" x="4984750" y="3403600"/>
          <p14:tracePt t="14724" x="4991100" y="3403600"/>
          <p14:tracePt t="14741" x="5003800" y="3403600"/>
          <p14:tracePt t="14774" x="5022850" y="3390900"/>
          <p14:tracePt t="14777" x="5022850" y="3384550"/>
          <p14:tracePt t="14791" x="5029200" y="3365500"/>
          <p14:tracePt t="14807" x="5029200" y="3359150"/>
          <p14:tracePt t="14824" x="5035550" y="3352800"/>
          <p14:tracePt t="14841" x="5041900" y="3352800"/>
          <p14:tracePt t="14857" x="5041900" y="3346450"/>
          <p14:tracePt t="14874" x="5041900" y="3340100"/>
          <p14:tracePt t="14891" x="5054600" y="3333750"/>
          <p14:tracePt t="14907" x="5060950" y="3333750"/>
          <p14:tracePt t="14924" x="5067300" y="3333750"/>
          <p14:tracePt t="14941" x="5073650" y="3333750"/>
          <p14:tracePt t="14974" x="5099050" y="3333750"/>
          <p14:tracePt t="14991" x="5111750" y="3333750"/>
          <p14:tracePt t="15008" x="5118100" y="3333750"/>
          <p14:tracePt t="15024" x="5124450" y="3333750"/>
          <p14:tracePt t="15271" x="5137150" y="3333750"/>
          <p14:tracePt t="15423" x="5143500" y="3333750"/>
          <p14:tracePt t="15431" x="5149850" y="3333750"/>
          <p14:tracePt t="15441" x="5156200" y="3333750"/>
          <p14:tracePt t="15458" x="5187950" y="3333750"/>
          <p14:tracePt t="15474" x="5251450" y="3333750"/>
          <p14:tracePt t="15491" x="5391150" y="3333750"/>
          <p14:tracePt t="15508" x="5530850" y="3333750"/>
          <p14:tracePt t="15524" x="5657850" y="3333750"/>
          <p14:tracePt t="15541" x="5759450" y="3333750"/>
          <p14:tracePt t="15558" x="5816600" y="3333750"/>
          <p14:tracePt t="15574" x="5822950" y="3333750"/>
          <p14:tracePt t="15679" x="5829300" y="3333750"/>
          <p14:tracePt t="15711" x="5835650" y="3333750"/>
          <p14:tracePt t="15719" x="5848350" y="3333750"/>
          <p14:tracePt t="15735" x="5854700" y="3333750"/>
          <p14:tracePt t="15935" x="5842000" y="3321050"/>
          <p14:tracePt t="15943" x="5835650" y="3321050"/>
          <p14:tracePt t="15958" x="5829300" y="3321050"/>
          <p14:tracePt t="15974" x="5810250" y="3321050"/>
          <p14:tracePt t="15991" x="5791200" y="3321050"/>
          <p14:tracePt t="16008" x="5784850" y="3314700"/>
          <p14:tracePt t="16766" x="5791200" y="3314700"/>
          <p14:tracePt t="16774" x="5797550" y="3308350"/>
          <p14:tracePt t="16782" x="5829300" y="3295650"/>
          <p14:tracePt t="16791" x="5861050" y="3282950"/>
          <p14:tracePt t="16807" x="5918200" y="3263900"/>
          <p14:tracePt t="16824" x="5949950" y="3263900"/>
          <p14:tracePt t="16841" x="5981700" y="3251200"/>
          <p14:tracePt t="16857" x="5994400" y="3251200"/>
          <p14:tracePt t="16894" x="6007100" y="3244850"/>
          <p14:tracePt t="16907" x="6013450" y="3244850"/>
          <p14:tracePt t="16924" x="6038850" y="3244850"/>
          <p14:tracePt t="16941" x="6089650" y="3244850"/>
          <p14:tracePt t="16957" x="6146800" y="3244850"/>
          <p14:tracePt t="16974" x="6203950" y="3244850"/>
          <p14:tracePt t="16991" x="6210300" y="3244850"/>
          <p14:tracePt t="17175" x="6216650" y="3244850"/>
          <p14:tracePt t="17191" x="6235700" y="3244850"/>
          <p14:tracePt t="17415" x="6242050" y="3244850"/>
          <p14:tracePt t="17423" x="6254750" y="3244850"/>
          <p14:tracePt t="17439" x="6267450" y="3244850"/>
          <p14:tracePt t="17447" x="6273800" y="3244850"/>
          <p14:tracePt t="17458" x="6324600" y="3244850"/>
          <p14:tracePt t="17475" x="6407150" y="3244850"/>
          <p14:tracePt t="17491" x="6527800" y="3244850"/>
          <p14:tracePt t="17508" x="6597650" y="3244850"/>
          <p14:tracePt t="17525" x="6635750" y="3244850"/>
          <p14:tracePt t="17663" x="6648450" y="3244850"/>
          <p14:tracePt t="17679" x="6654800" y="3244850"/>
          <p14:tracePt t="17695" x="6661150" y="3244850"/>
          <p14:tracePt t="17719" x="6667500" y="3244850"/>
          <p14:tracePt t="18127" x="6680200" y="3244850"/>
          <p14:tracePt t="18135" x="6686550" y="3244850"/>
          <p14:tracePt t="18143" x="6705600" y="3244850"/>
          <p14:tracePt t="18158" x="6724650" y="3244850"/>
          <p14:tracePt t="18175" x="6832600" y="3251200"/>
          <p14:tracePt t="18192" x="6915150" y="3251200"/>
          <p14:tracePt t="18208" x="6965950" y="3251200"/>
          <p14:tracePt t="18225" x="7004050" y="3251200"/>
          <p14:tracePt t="18242" x="7016750" y="3251200"/>
          <p14:tracePt t="18258" x="7029450" y="3251200"/>
          <p14:tracePt t="18275" x="7035800" y="3257550"/>
          <p14:tracePt t="18292" x="7048500" y="3257550"/>
          <p14:tracePt t="18295" x="7061200" y="3257550"/>
          <p14:tracePt t="18308" x="7067550" y="3257550"/>
          <p14:tracePt t="18325" x="7105650" y="3263900"/>
          <p14:tracePt t="18342" x="7143750" y="3276600"/>
          <p14:tracePt t="18358" x="7200900" y="3289300"/>
          <p14:tracePt t="18375" x="7296150" y="3289300"/>
          <p14:tracePt t="18392" x="7346950" y="3302000"/>
          <p14:tracePt t="18408" x="7372350" y="3308350"/>
          <p14:tracePt t="19119" x="7404100" y="3321050"/>
          <p14:tracePt t="19127" x="7416800" y="3333750"/>
          <p14:tracePt t="19142" x="7454900" y="3359150"/>
          <p14:tracePt t="19159" x="7512050" y="3397250"/>
          <p14:tracePt t="19175" x="7550150" y="3397250"/>
          <p14:tracePt t="19192" x="7556500" y="3397250"/>
          <p14:tracePt t="19209" x="7556500" y="3403600"/>
          <p14:tracePt t="19671" x="7569200" y="3403600"/>
          <p14:tracePt t="19679" x="7575550" y="3403600"/>
          <p14:tracePt t="19695" x="7594600" y="3397250"/>
          <p14:tracePt t="19709" x="7600950" y="3397250"/>
          <p14:tracePt t="19725" x="7600950" y="3384550"/>
          <p14:tracePt t="19744" x="7600950" y="3378200"/>
          <p14:tracePt t="19783" x="7600950" y="3371850"/>
          <p14:tracePt t="19792" x="7600950" y="3365500"/>
          <p14:tracePt t="19799" x="7600950" y="3359150"/>
          <p14:tracePt t="19809" x="7600950" y="3346450"/>
          <p14:tracePt t="19825" x="7600950" y="3333750"/>
          <p14:tracePt t="19842" x="7600950" y="3302000"/>
          <p14:tracePt t="19859" x="7607300" y="3289300"/>
          <p14:tracePt t="19876" x="7620000" y="3276600"/>
          <p14:tracePt t="19892" x="7645400" y="3263900"/>
          <p14:tracePt t="19909" x="7664450" y="3251200"/>
          <p14:tracePt t="19942" x="7670800" y="3251200"/>
          <p14:tracePt t="19959" x="7677150" y="3244850"/>
          <p14:tracePt t="19983" x="7689850" y="3244850"/>
          <p14:tracePt t="19992" x="7696200" y="3244850"/>
          <p14:tracePt t="20009" x="7721600" y="3244850"/>
          <p14:tracePt t="20026" x="7747000" y="3244850"/>
          <p14:tracePt t="20042" x="7766050" y="3244850"/>
          <p14:tracePt t="20059" x="7785100" y="3244850"/>
          <p14:tracePt t="20076" x="7816850" y="3257550"/>
          <p14:tracePt t="20092" x="7842250" y="3282950"/>
          <p14:tracePt t="20109" x="7874000" y="3314700"/>
          <p14:tracePt t="20126" x="7880350" y="3333750"/>
          <p14:tracePt t="20142" x="7886700" y="3333750"/>
          <p14:tracePt t="20928" x="7905750" y="3340100"/>
          <p14:tracePt t="20935" x="7931150" y="3352800"/>
          <p14:tracePt t="20943" x="7981950" y="3352800"/>
          <p14:tracePt t="20959" x="8026400" y="3359150"/>
          <p14:tracePt t="20975" x="8051800" y="3359150"/>
          <p14:tracePt t="20992" x="8064500" y="3359150"/>
          <p14:tracePt t="21009" x="8077200" y="3359150"/>
          <p14:tracePt t="21046" x="8083550" y="3359150"/>
          <p14:tracePt t="21062" x="8089900" y="3359150"/>
          <p14:tracePt t="21078" x="8096250" y="3359150"/>
          <p14:tracePt t="21092" x="8108950" y="3359150"/>
          <p14:tracePt t="21109" x="8147050" y="3352800"/>
          <p14:tracePt t="21125" x="8178800" y="3352800"/>
          <p14:tracePt t="21142" x="8286750" y="3352800"/>
          <p14:tracePt t="21159" x="8394700" y="3352800"/>
          <p14:tracePt t="21176" x="8477250" y="3352800"/>
          <p14:tracePt t="21192" x="8528050" y="3352800"/>
          <p14:tracePt t="21209" x="8547100" y="3352800"/>
          <p14:tracePt t="21727" x="8559800" y="3352800"/>
          <p14:tracePt t="21736" x="8585200" y="3321050"/>
          <p14:tracePt t="21744" x="8616950" y="3302000"/>
          <p14:tracePt t="21759" x="8667750" y="3282950"/>
          <p14:tracePt t="21776" x="8724900" y="3270250"/>
          <p14:tracePt t="21793" x="8794750" y="3270250"/>
          <p14:tracePt t="21809" x="8826500" y="3270250"/>
          <p14:tracePt t="21826" x="8832850" y="3263900"/>
          <p14:tracePt t="21843" x="8851900" y="3263900"/>
          <p14:tracePt t="21879" x="8858250" y="3263900"/>
          <p14:tracePt t="21895" x="8870950" y="3263900"/>
          <p14:tracePt t="21903" x="8877300" y="3263900"/>
          <p14:tracePt t="21911" x="8883650" y="3263900"/>
          <p14:tracePt t="22319" x="8902700" y="3263900"/>
          <p14:tracePt t="22328" x="8921750" y="3263900"/>
          <p14:tracePt t="22335" x="8972550" y="3263900"/>
          <p14:tracePt t="22344" x="9023350" y="3263900"/>
          <p14:tracePt t="22360" x="9080500" y="3263900"/>
          <p14:tracePt t="22376" x="9156700" y="3276600"/>
          <p14:tracePt t="22393" x="9232900" y="3289300"/>
          <p14:tracePt t="22410" x="9290050" y="3302000"/>
          <p14:tracePt t="22426" x="9315450" y="3302000"/>
          <p14:tracePt t="22443" x="9321800" y="3302000"/>
          <p14:tracePt t="22527" x="9334500" y="3308350"/>
          <p14:tracePt t="22543" x="9340850" y="3321050"/>
          <p14:tracePt t="22840" x="9359900" y="3321050"/>
          <p14:tracePt t="22848" x="9404350" y="3321050"/>
          <p14:tracePt t="22860" x="9474200" y="3321050"/>
          <p14:tracePt t="22876" x="9575800" y="3321050"/>
          <p14:tracePt t="22893" x="9677400" y="3321050"/>
          <p14:tracePt t="22910" x="9817100" y="3321050"/>
          <p14:tracePt t="22926" x="9842500" y="3321050"/>
          <p14:tracePt t="22943" x="9861550" y="3321050"/>
          <p14:tracePt t="22991" x="9867900" y="3321050"/>
          <p14:tracePt t="23007" x="9886950" y="3321050"/>
          <p14:tracePt t="23015" x="9899650" y="3321050"/>
          <p14:tracePt t="23027" x="9906000" y="3321050"/>
          <p14:tracePt t="23043" x="9931400" y="3321050"/>
          <p14:tracePt t="23060" x="9944100" y="3321050"/>
          <p14:tracePt t="23077" x="9956800" y="3321050"/>
          <p14:tracePt t="23093" x="9956800" y="3327400"/>
          <p14:tracePt t="23111" x="10001250" y="3352800"/>
          <p14:tracePt t="23126" x="10020300" y="3359150"/>
          <p14:tracePt t="23143" x="10026650" y="3359150"/>
          <p14:tracePt t="23160" x="10039350" y="3371850"/>
          <p14:tracePt t="23176" x="10045700" y="3371850"/>
          <p14:tracePt t="23193" x="10052050" y="3371850"/>
          <p14:tracePt t="23210" x="10058400" y="3371850"/>
          <p14:tracePt t="23227" x="10058400" y="3378200"/>
          <p14:tracePt t="23391" x="10052050" y="3384550"/>
          <p14:tracePt t="23399" x="9969500" y="3422650"/>
          <p14:tracePt t="23410" x="9842500" y="3486150"/>
          <p14:tracePt t="23427" x="9429750" y="3676650"/>
          <p14:tracePt t="23443" x="8858250" y="3956050"/>
          <p14:tracePt t="23460" x="8280400" y="4203700"/>
          <p14:tracePt t="23480" x="7346950" y="4597400"/>
          <p14:tracePt t="23499" x="6832600" y="4819650"/>
          <p14:tracePt t="23514" x="6438900" y="4984750"/>
          <p14:tracePt t="23526" x="6203950" y="5080000"/>
          <p14:tracePt t="23543" x="6096000" y="5105400"/>
          <p14:tracePt t="23559" x="6026150" y="5105400"/>
          <p14:tracePt t="23576" x="6000750" y="5105400"/>
          <p14:tracePt t="23593" x="5975350" y="5105400"/>
          <p14:tracePt t="23610" x="5962650" y="5105400"/>
          <p14:tracePt t="23626" x="5930900" y="5086350"/>
          <p14:tracePt t="23643" x="5873750" y="5054600"/>
          <p14:tracePt t="23660" x="5842000" y="5016500"/>
          <p14:tracePt t="23676" x="5810250" y="4978400"/>
          <p14:tracePt t="23693" x="5759450" y="4933950"/>
          <p14:tracePt t="23710" x="5626100" y="4838700"/>
          <p14:tracePt t="23726" x="5594350" y="4813300"/>
          <p14:tracePt t="23791" x="5619750" y="4813300"/>
          <p14:tracePt t="23807" x="5708650" y="4813300"/>
          <p14:tracePt t="23822" x="5848350" y="4800600"/>
          <p14:tracePt t="23838" x="6045200" y="4737100"/>
          <p14:tracePt t="23849" x="6146800" y="4718050"/>
          <p14:tracePt t="23860" x="6286500" y="4667250"/>
          <p14:tracePt t="23876" x="6527800" y="4597400"/>
          <p14:tracePt t="23893" x="6692900" y="4552950"/>
          <p14:tracePt t="23910" x="6743700" y="4533900"/>
          <p14:tracePt t="23944" x="6680200" y="4521200"/>
          <p14:tracePt t="23960" x="6438900" y="4489450"/>
          <p14:tracePt t="23977" x="6045200" y="4445000"/>
          <p14:tracePt t="23994" x="5461000" y="4445000"/>
          <p14:tracePt t="24011" x="4826000" y="4445000"/>
          <p14:tracePt t="24029" x="4381500" y="4445000"/>
          <p14:tracePt t="24046" x="4318000" y="4445000"/>
          <p14:tracePt t="24060" x="4324350" y="4451350"/>
          <p14:tracePt t="24076" x="4533900" y="4476750"/>
          <p14:tracePt t="24093" x="5213350" y="4527550"/>
          <p14:tracePt t="24110" x="6178550" y="4552950"/>
          <p14:tracePt t="24126" x="7086600" y="4552950"/>
          <p14:tracePt t="24143" x="7181850" y="4552950"/>
          <p14:tracePt t="24160" x="7169150" y="4552950"/>
          <p14:tracePt t="24177" x="6896100" y="4552950"/>
          <p14:tracePt t="24193" x="6159500" y="4552950"/>
          <p14:tracePt t="24210" x="5099050" y="4552950"/>
          <p14:tracePt t="24229" x="4127500" y="4508500"/>
          <p14:tracePt t="24243" x="3689350" y="4483100"/>
          <p14:tracePt t="24260" x="3670300" y="4483100"/>
          <p14:tracePt t="24276" x="3683000" y="4483100"/>
          <p14:tracePt t="24293" x="3848100" y="4483100"/>
          <p14:tracePt t="24310" x="4298950" y="4483100"/>
          <p14:tracePt t="24326" x="5035550" y="4483100"/>
          <p14:tracePt t="24343" x="5130800" y="4483100"/>
          <p14:tracePt t="24376" x="5092700" y="4483100"/>
          <p14:tracePt t="24393" x="4800600" y="4483100"/>
          <p14:tracePt t="24410" x="4387850" y="4483100"/>
          <p14:tracePt t="24426" x="4070350" y="4483100"/>
          <p14:tracePt t="24443" x="3994150" y="4489450"/>
          <p14:tracePt t="24460" x="3981450" y="4495800"/>
          <p14:tracePt t="24503" x="3987800" y="4502150"/>
          <p14:tracePt t="24520" x="3994150" y="4502150"/>
          <p14:tracePt t="24742" x="4006850" y="4521200"/>
          <p14:tracePt t="24750" x="4032250" y="4527550"/>
          <p14:tracePt t="24760" x="4057650" y="4533900"/>
          <p14:tracePt t="24776" x="4140200" y="4552950"/>
          <p14:tracePt t="24975" x="4171950" y="4565650"/>
          <p14:tracePt t="24991" x="4203700" y="4565650"/>
          <p14:tracePt t="25008" x="4241800" y="4565650"/>
          <p14:tracePt t="25020" x="4286250" y="4565650"/>
          <p14:tracePt t="25030" x="4337050" y="4565650"/>
          <p14:tracePt t="25043" x="4533900" y="4565650"/>
          <p14:tracePt t="25060" x="4806950" y="4565650"/>
          <p14:tracePt t="25077" x="5118100" y="4603750"/>
          <p14:tracePt t="25093" x="5416550" y="4603750"/>
          <p14:tracePt t="25110" x="5727700" y="4603750"/>
          <p14:tracePt t="25129" x="6026150" y="4603750"/>
          <p14:tracePt t="25145" x="6102350" y="4603750"/>
          <p14:tracePt t="25199" x="6102350" y="4597400"/>
          <p14:tracePt t="25215" x="6102350" y="4591050"/>
          <p14:tracePt t="25328" x="6153150" y="4584700"/>
          <p14:tracePt t="25343" x="6324600" y="4584700"/>
          <p14:tracePt t="25359" x="6572250" y="4584700"/>
          <p14:tracePt t="25375" x="6965950" y="4584700"/>
          <p14:tracePt t="25384" x="7188200" y="4584700"/>
          <p14:tracePt t="25393" x="7416800" y="4584700"/>
          <p14:tracePt t="25410" x="7810500" y="4584700"/>
          <p14:tracePt t="25427" x="8007350" y="4584700"/>
          <p14:tracePt t="25445" x="8134350" y="4584700"/>
          <p14:tracePt t="25462" x="8178800" y="4578350"/>
          <p14:tracePt t="25495" x="8197850" y="4578350"/>
          <p14:tracePt t="25511" x="8280400" y="4552950"/>
          <p14:tracePt t="25527" x="8458200" y="4521200"/>
          <p14:tracePt t="25544" x="8629650" y="4476750"/>
          <p14:tracePt t="25560" x="8737600" y="4451350"/>
          <p14:tracePt t="25577" x="8807450" y="4451350"/>
          <p14:tracePt t="25594" x="8813800" y="4451350"/>
          <p14:tracePt t="25610" x="8826500" y="4451350"/>
          <p14:tracePt t="25627" x="8832850" y="4451350"/>
          <p14:tracePt t="25644" x="8845550" y="4502150"/>
          <p14:tracePt t="25660" x="8845550" y="4552950"/>
          <p14:tracePt t="25677" x="8782050" y="4610100"/>
          <p14:tracePt t="25694" x="8578850" y="4686300"/>
          <p14:tracePt t="25831" x="8566150" y="4724400"/>
          <p14:tracePt t="25847" x="8515350" y="4737100"/>
          <p14:tracePt t="25975" x="8578850" y="4699000"/>
          <p14:tracePt t="25988" x="8648700" y="4660900"/>
          <p14:tracePt t="26004" x="9010650" y="4489450"/>
          <p14:tracePt t="26011" x="9283700" y="4394200"/>
          <p14:tracePt t="26027" x="9956800" y="4292600"/>
          <p14:tracePt t="26044" x="10502900" y="4178300"/>
          <p14:tracePt t="26060" x="11112500" y="4032250"/>
          <p14:tracePt t="26077" x="11658600" y="3911600"/>
          <p14:tracePt t="26094" x="11830050" y="3829050"/>
          <p14:tracePt t="26110" x="11855450" y="3810000"/>
          <p14:tracePt t="26127" x="11849100" y="3778250"/>
          <p14:tracePt t="26144" x="11741150" y="3721100"/>
          <p14:tracePt t="26160" x="11582400" y="3670300"/>
          <p14:tracePt t="26177" x="11436350" y="3638550"/>
          <p14:tracePt t="26194" x="11322050" y="3625850"/>
          <p14:tracePt t="26211" x="11239500" y="3625850"/>
          <p14:tracePt t="26227" x="11137900" y="3625850"/>
          <p14:tracePt t="26244" x="11049000" y="3632200"/>
          <p14:tracePt t="26261" x="10972800" y="3683000"/>
          <p14:tracePt t="26277" x="10909300" y="3759200"/>
          <p14:tracePt t="26294" x="10845800" y="3879850"/>
          <p14:tracePt t="26311" x="10795000" y="4019550"/>
          <p14:tracePt t="26327" x="10795000" y="4089400"/>
          <p14:tracePt t="26344" x="10795000" y="4114800"/>
          <p14:tracePt t="26361" x="10801350" y="4140200"/>
          <p14:tracePt t="26377" x="10845800" y="4146550"/>
          <p14:tracePt t="26394" x="10928350" y="4159250"/>
          <p14:tracePt t="26411" x="11068050" y="4159250"/>
          <p14:tracePt t="26428" x="11220450" y="4140200"/>
          <p14:tracePt t="26444" x="11322050" y="4076700"/>
          <p14:tracePt t="26447" x="11322050" y="4070350"/>
          <p14:tracePt t="26461" x="11322050" y="4038600"/>
          <p14:tracePt t="26478" x="11271250" y="3987800"/>
          <p14:tracePt t="26494" x="10845800" y="3860800"/>
          <p14:tracePt t="26511" x="9594850" y="3625850"/>
          <p14:tracePt t="26528" x="8667750" y="3625850"/>
          <p14:tracePt t="26544" x="7994650" y="3644900"/>
          <p14:tracePt t="26561" x="7537450" y="3803650"/>
          <p14:tracePt t="26578" x="7385050" y="3930650"/>
          <p14:tracePt t="26594" x="7372350" y="4006850"/>
          <p14:tracePt t="26611" x="7473950" y="4133850"/>
          <p14:tracePt t="26628" x="7962900" y="4292600"/>
          <p14:tracePt t="26656" x="9626600" y="4400550"/>
          <p14:tracePt t="26679" x="10477500" y="4318000"/>
          <p14:tracePt t="26702" x="10560050" y="4267200"/>
          <p14:tracePt t="26711" x="10560050" y="4248150"/>
          <p14:tracePt t="26727" x="10414000" y="4114800"/>
          <p14:tracePt t="26744" x="9893300" y="3937000"/>
          <p14:tracePt t="26761" x="9175750" y="3733800"/>
          <p14:tracePt t="26777" x="8737600" y="3708400"/>
          <p14:tracePt t="26794" x="8636000" y="3708400"/>
          <p14:tracePt t="26811" x="8623300" y="3714750"/>
          <p14:tracePt t="26827" x="8623300" y="3740150"/>
          <p14:tracePt t="26844" x="8705850" y="3816350"/>
          <p14:tracePt t="26861" x="8864600" y="3943350"/>
          <p14:tracePt t="26877" x="9099550" y="4070350"/>
          <p14:tracePt t="26894" x="9194800" y="4121150"/>
          <p14:tracePt t="26966" x="9201150" y="4121150"/>
          <p14:tracePt t="26975" x="9194800" y="4102100"/>
          <p14:tracePt t="26983" x="9175750" y="4083050"/>
          <p14:tracePt t="26994" x="9150350" y="4064000"/>
          <p14:tracePt t="27011" x="9131300" y="4051300"/>
          <p14:tracePt t="27027" x="9112250" y="4038600"/>
          <p14:tracePt t="27070" x="9105900" y="4038600"/>
          <p14:tracePt t="27078" x="9099550" y="4038600"/>
          <p14:tracePt t="27094" x="9067800" y="4038600"/>
          <p14:tracePt t="27111" x="9042400" y="4038600"/>
          <p14:tracePt t="27463" x="9036050" y="4051300"/>
          <p14:tracePt t="27480" x="9042400" y="4146550"/>
          <p14:tracePt t="27495" x="9042400" y="4216400"/>
          <p14:tracePt t="27511" x="9042400" y="4254500"/>
          <p14:tracePt t="27528" x="9042400" y="4273550"/>
          <p14:tracePt t="27544" x="9048750" y="4286250"/>
          <p14:tracePt t="28135" x="9055100" y="4292600"/>
          <p14:tracePt t="28151" x="9105900" y="4356100"/>
          <p14:tracePt t="28162" x="9137650" y="4394200"/>
          <p14:tracePt t="28178" x="9188450" y="4476750"/>
          <p14:tracePt t="28194" x="9232900" y="4584700"/>
          <p14:tracePt t="28211" x="9251950" y="4622800"/>
          <p14:tracePt t="28228" x="9251950" y="4635500"/>
          <p14:tracePt t="28244" x="9258300" y="4648200"/>
          <p14:tracePt t="28320" x="9290050" y="4648200"/>
          <p14:tracePt t="28335" x="9391650" y="4648200"/>
          <p14:tracePt t="28347" x="9429750" y="4660900"/>
          <p14:tracePt t="28361" x="9512300" y="4673600"/>
          <p14:tracePt t="28378" x="9569450" y="4673600"/>
          <p14:tracePt t="28394" x="9575800" y="4673600"/>
          <p14:tracePt t="34479" x="9607550" y="4673600"/>
          <p14:tracePt t="34495" x="9709150" y="4673600"/>
          <p14:tracePt t="34516" x="9779000" y="4673600"/>
          <p14:tracePt t="34520" x="9785350" y="4673600"/>
          <p14:tracePt t="34574" x="9804400" y="4686300"/>
          <p14:tracePt t="34583" x="9804400" y="4692650"/>
          <p14:tracePt t="34615" x="9804400" y="4699000"/>
          <p14:tracePt t="35048" x="9798050" y="4699000"/>
          <p14:tracePt t="35063" x="9766300" y="4699000"/>
          <p14:tracePt t="35080" x="9766300" y="4692650"/>
          <p14:tracePt t="35097" x="9766300" y="4686300"/>
          <p14:tracePt t="35113" x="9766300" y="4673600"/>
          <p14:tracePt t="35199" x="9759950" y="4673600"/>
          <p14:tracePt t="35215" x="9753600" y="4673600"/>
          <p14:tracePt t="36655" x="9766300" y="4673600"/>
          <p14:tracePt t="36671" x="9804400" y="4660900"/>
          <p14:tracePt t="36687" x="9829800" y="4660900"/>
          <p14:tracePt t="36698" x="9848850" y="4654550"/>
          <p14:tracePt t="36714" x="9855200" y="4654550"/>
          <p14:tracePt t="36730" x="9867900" y="4654550"/>
          <p14:tracePt t="36747" x="9874250" y="4654550"/>
          <p14:tracePt t="37775" x="0" y="0"/>
        </p14:tracePtLst>
      </p14:laserTraceLst>
    </p:ext>
  </p:extLs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59979" y="2047934"/>
            <a:ext cx="10220961" cy="36933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mtClean="0"/>
          </a:p>
          <a:p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Median</a:t>
            </a:r>
            <a:r>
              <a:rPr lang="ar-EG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الوسيط      </a:t>
            </a:r>
          </a:p>
          <a:p>
            <a:endParaRPr lang="ar-EG" sz="2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EG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endParaRPr lang="ar-EG" sz="2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6361836" y="3927414"/>
            <a:ext cx="616014" cy="61796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5776913" y="4773613"/>
          <a:ext cx="1579562" cy="347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5" name="Equation" r:id="rId4" imgW="812520" imgH="177480" progId="Equation.DSMT4">
                  <p:embed/>
                </p:oleObj>
              </mc:Choice>
              <mc:Fallback>
                <p:oleObj name="Equation" r:id="rId4" imgW="812520" imgH="177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776913" y="4773613"/>
                        <a:ext cx="1579562" cy="3476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7449415"/>
              </p:ext>
            </p:extLst>
          </p:nvPr>
        </p:nvGraphicFramePr>
        <p:xfrm>
          <a:off x="2855324" y="3972151"/>
          <a:ext cx="8103003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283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298717942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98600331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3402333321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13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1357455"/>
              </p:ext>
            </p:extLst>
          </p:nvPr>
        </p:nvGraphicFramePr>
        <p:xfrm>
          <a:off x="2187971" y="2955559"/>
          <a:ext cx="8102997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9989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3402333321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532309275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13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500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546"/>
    </mc:Choice>
    <mc:Fallback xmlns="">
      <p:transition advTm="6654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568" x="438150" y="5575300"/>
          <p14:tracePt t="3616" x="457200" y="5568950"/>
          <p14:tracePt t="3624" x="533400" y="5543550"/>
          <p14:tracePt t="3632" x="615950" y="5524500"/>
          <p14:tracePt t="3644" x="704850" y="5480050"/>
          <p14:tracePt t="3661" x="958850" y="5372100"/>
          <p14:tracePt t="3677" x="1320800" y="5156200"/>
          <p14:tracePt t="3694" x="1631950" y="4933950"/>
          <p14:tracePt t="3711" x="1879600" y="4679950"/>
          <p14:tracePt t="3727" x="2165350" y="4419600"/>
          <p14:tracePt t="3744" x="2413000" y="4140200"/>
          <p14:tracePt t="3761" x="2514600" y="4051300"/>
          <p14:tracePt t="3778" x="2578100" y="3975100"/>
          <p14:tracePt t="3794" x="2635250" y="3892550"/>
          <p14:tracePt t="3811" x="2667000" y="3816350"/>
          <p14:tracePt t="3828" x="2705100" y="3733800"/>
          <p14:tracePt t="3844" x="2711450" y="3708400"/>
          <p14:tracePt t="3861" x="2724150" y="3683000"/>
          <p14:tracePt t="3878" x="2724150" y="3670300"/>
          <p14:tracePt t="4625" x="2736850" y="3670300"/>
          <p14:tracePt t="4634" x="2781300" y="3657600"/>
          <p14:tracePt t="4645" x="2876550" y="3644900"/>
          <p14:tracePt t="4662" x="3308350" y="3511550"/>
          <p14:tracePt t="4678" x="3511550" y="3390900"/>
          <p14:tracePt t="4695" x="3562350" y="3346450"/>
          <p14:tracePt t="4712" x="3600450" y="3289300"/>
          <p14:tracePt t="4714" x="3606800" y="3270250"/>
          <p14:tracePt t="4729" x="3632200" y="3219450"/>
          <p14:tracePt t="4745" x="3632200" y="3194050"/>
          <p14:tracePt t="4762" x="3632200" y="3175000"/>
          <p14:tracePt t="4778" x="3632200" y="3162300"/>
          <p14:tracePt t="4795" x="3632200" y="3143250"/>
          <p14:tracePt t="8569" x="3613150" y="3143250"/>
          <p14:tracePt t="8577" x="3594100" y="3143250"/>
          <p14:tracePt t="8585" x="3575050" y="3143250"/>
          <p14:tracePt t="8596" x="3562350" y="3155950"/>
          <p14:tracePt t="8613" x="3536950" y="3187700"/>
          <p14:tracePt t="8630" x="3530600" y="3225800"/>
          <p14:tracePt t="8646" x="3530600" y="3244850"/>
          <p14:tracePt t="8663" x="3530600" y="3270250"/>
          <p14:tracePt t="8680" x="3530600" y="3295650"/>
          <p14:tracePt t="8697" x="3600450" y="3314700"/>
          <p14:tracePt t="8713" x="3644900" y="3321050"/>
          <p14:tracePt t="8730" x="3708400" y="3321050"/>
          <p14:tracePt t="8746" x="3746500" y="3321050"/>
          <p14:tracePt t="8763" x="3759200" y="3321050"/>
          <p14:tracePt t="8780" x="3771900" y="3321050"/>
          <p14:tracePt t="8813" x="3778250" y="3321050"/>
          <p14:tracePt t="8830" x="3790950" y="3321050"/>
          <p14:tracePt t="8857" x="3797300" y="3321050"/>
          <p14:tracePt t="8866" x="3803650" y="3321050"/>
          <p14:tracePt t="8880" x="3816350" y="3314700"/>
          <p14:tracePt t="8897" x="3854450" y="3314700"/>
          <p14:tracePt t="8913" x="3949700" y="3314700"/>
          <p14:tracePt t="8930" x="4019550" y="3302000"/>
          <p14:tracePt t="8946" x="4051300" y="3302000"/>
          <p14:tracePt t="9121" x="4057650" y="3302000"/>
          <p14:tracePt t="9129" x="4070350" y="3295650"/>
          <p14:tracePt t="9137" x="4076700" y="3289300"/>
          <p14:tracePt t="9146" x="4083050" y="3289300"/>
          <p14:tracePt t="9163" x="4089400" y="3282950"/>
          <p14:tracePt t="9377" x="4076700" y="3282950"/>
          <p14:tracePt t="9385" x="4025900" y="3282950"/>
          <p14:tracePt t="9396" x="3943350" y="3321050"/>
          <p14:tracePt t="9414" x="3759200" y="3473450"/>
          <p14:tracePt t="9430" x="3543300" y="3632200"/>
          <p14:tracePt t="9446" x="3359150" y="3784600"/>
          <p14:tracePt t="9463" x="3238500" y="3886200"/>
          <p14:tracePt t="9480" x="3187700" y="3943350"/>
          <p14:tracePt t="9497" x="3162300" y="3968750"/>
          <p14:tracePt t="9513" x="3124200" y="4025900"/>
          <p14:tracePt t="9530" x="3111500" y="4051300"/>
          <p14:tracePt t="9547" x="3073400" y="4095750"/>
          <p14:tracePt t="9563" x="3035300" y="4133850"/>
          <p14:tracePt t="9580" x="3022600" y="4146550"/>
          <p14:tracePt t="9597" x="3016250" y="4152900"/>
          <p14:tracePt t="9649" x="3016250" y="4159250"/>
          <p14:tracePt t="9673" x="3016250" y="4165600"/>
          <p14:tracePt t="9689" x="3016250" y="4171950"/>
          <p14:tracePt t="9698" x="3016250" y="4191000"/>
          <p14:tracePt t="9713" x="3016250" y="4197350"/>
          <p14:tracePt t="9921" x="3016250" y="4210050"/>
          <p14:tracePt t="9929" x="3016250" y="4222750"/>
          <p14:tracePt t="9937" x="3028950" y="4229100"/>
          <p14:tracePt t="9954" x="3035300" y="4235450"/>
          <p14:tracePt t="9971" x="3048000" y="4248150"/>
          <p14:tracePt t="10073" x="3048000" y="4254500"/>
          <p14:tracePt t="10081" x="3048000" y="4260850"/>
          <p14:tracePt t="10097" x="3060700" y="4267200"/>
          <p14:tracePt t="10113" x="3060700" y="4273550"/>
          <p14:tracePt t="10769" x="3079750" y="4267200"/>
          <p14:tracePt t="10777" x="3105150" y="4216400"/>
          <p14:tracePt t="10785" x="3130550" y="4165600"/>
          <p14:tracePt t="10797" x="3155950" y="4127500"/>
          <p14:tracePt t="10814" x="3257550" y="3987800"/>
          <p14:tracePt t="10830" x="3340100" y="3898900"/>
          <p14:tracePt t="10847" x="3416300" y="3829050"/>
          <p14:tracePt t="10864" x="3486150" y="3771900"/>
          <p14:tracePt t="10880" x="3517900" y="3714750"/>
          <p14:tracePt t="10897" x="3594100" y="3613150"/>
          <p14:tracePt t="10914" x="3625850" y="3556000"/>
          <p14:tracePt t="10930" x="3638550" y="3511550"/>
          <p14:tracePt t="10947" x="3638550" y="3486150"/>
          <p14:tracePt t="10964" x="3638550" y="3448050"/>
          <p14:tracePt t="10980" x="3638550" y="3429000"/>
          <p14:tracePt t="10997" x="3638550" y="3409950"/>
          <p14:tracePt t="11014" x="3638550" y="3378200"/>
          <p14:tracePt t="11030" x="3632200" y="3365500"/>
          <p14:tracePt t="11047" x="3619500" y="3352800"/>
          <p14:tracePt t="11064" x="3619500" y="3346450"/>
          <p14:tracePt t="11080" x="3606800" y="3333750"/>
          <p14:tracePt t="11097" x="3594100" y="3308350"/>
          <p14:tracePt t="11114" x="3587750" y="3308350"/>
          <p14:tracePt t="11130" x="3581400" y="3295650"/>
          <p14:tracePt t="11147" x="3568700" y="3289300"/>
          <p14:tracePt t="11180" x="3562350" y="3276600"/>
          <p14:tracePt t="11257" x="3562350" y="3308350"/>
          <p14:tracePt t="11265" x="3562350" y="3340100"/>
          <p14:tracePt t="11281" x="3562350" y="3409950"/>
          <p14:tracePt t="11297" x="3562350" y="3562350"/>
          <p14:tracePt t="11314" x="3581400" y="3721100"/>
          <p14:tracePt t="11330" x="3613150" y="3854450"/>
          <p14:tracePt t="11347" x="3638550" y="3943350"/>
          <p14:tracePt t="11364" x="3644900" y="3975100"/>
          <p14:tracePt t="11380" x="3644900" y="3981450"/>
          <p14:tracePt t="11397" x="3651250" y="4000500"/>
          <p14:tracePt t="11414" x="3657600" y="4025900"/>
          <p14:tracePt t="11430" x="3657600" y="4038600"/>
          <p14:tracePt t="11447" x="3657600" y="4044950"/>
          <p14:tracePt t="11464" x="3657600" y="4057650"/>
          <p14:tracePt t="11481" x="3657600" y="4064000"/>
          <p14:tracePt t="11498" x="3657600" y="4070350"/>
          <p14:tracePt t="11514" x="3657600" y="4089400"/>
          <p14:tracePt t="11530" x="3657600" y="4127500"/>
          <p14:tracePt t="11547" x="3657600" y="4178300"/>
          <p14:tracePt t="11564" x="3657600" y="4254500"/>
          <p14:tracePt t="11580" x="3657600" y="4305300"/>
          <p14:tracePt t="11597" x="3657600" y="4324350"/>
          <p14:tracePt t="11614" x="3657600" y="4337050"/>
          <p14:tracePt t="11737" x="3657600" y="4330700"/>
          <p14:tracePt t="11786" x="3657600" y="4318000"/>
          <p14:tracePt t="11841" x="3651250" y="4318000"/>
          <p14:tracePt t="11866" x="3651250" y="4311650"/>
          <p14:tracePt t="12305" x="3670300" y="4298950"/>
          <p14:tracePt t="12313" x="3740150" y="4260850"/>
          <p14:tracePt t="12321" x="3816350" y="4216400"/>
          <p14:tracePt t="12331" x="3905250" y="4171950"/>
          <p14:tracePt t="12347" x="4197350" y="4057650"/>
          <p14:tracePt t="12364" x="4495800" y="3949700"/>
          <p14:tracePt t="12380" x="4756150" y="3867150"/>
          <p14:tracePt t="12397" x="4914900" y="3822700"/>
          <p14:tracePt t="12414" x="5010150" y="3790950"/>
          <p14:tracePt t="12431" x="5092700" y="3746500"/>
          <p14:tracePt t="12447" x="5168900" y="3695700"/>
          <p14:tracePt t="12464" x="5314950" y="3594100"/>
          <p14:tracePt t="12480" x="5410200" y="3536950"/>
          <p14:tracePt t="12497" x="5537200" y="3479800"/>
          <p14:tracePt t="12514" x="5670550" y="3403600"/>
          <p14:tracePt t="12531" x="5753100" y="3333750"/>
          <p14:tracePt t="12547" x="5816600" y="3282950"/>
          <p14:tracePt t="12564" x="5873750" y="3244850"/>
          <p14:tracePt t="12581" x="5905500" y="3238500"/>
          <p14:tracePt t="12597" x="5937250" y="3219450"/>
          <p14:tracePt t="12614" x="5949950" y="3213100"/>
          <p14:tracePt t="12631" x="5956300" y="3213100"/>
          <p14:tracePt t="12664" x="5962650" y="3213100"/>
          <p14:tracePt t="12680" x="6000750" y="3213100"/>
          <p14:tracePt t="12697" x="6076950" y="3213100"/>
          <p14:tracePt t="12714" x="6216650" y="3213100"/>
          <p14:tracePt t="12731" x="6400800" y="3213100"/>
          <p14:tracePt t="12747" x="6597650" y="3213100"/>
          <p14:tracePt t="12764" x="6826250" y="3213100"/>
          <p14:tracePt t="12781" x="7054850" y="3213100"/>
          <p14:tracePt t="12797" x="7378700" y="3213100"/>
          <p14:tracePt t="12814" x="7658100" y="3213100"/>
          <p14:tracePt t="12831" x="7848600" y="3213100"/>
          <p14:tracePt t="12847" x="8013700" y="3213100"/>
          <p14:tracePt t="12864" x="8185150" y="3200400"/>
          <p14:tracePt t="12881" x="8223250" y="3200400"/>
          <p14:tracePt t="12897" x="8267700" y="3200400"/>
          <p14:tracePt t="12914" x="8318500" y="3200400"/>
          <p14:tracePt t="12931" x="8369300" y="3200400"/>
          <p14:tracePt t="12947" x="8432800" y="3200400"/>
          <p14:tracePt t="12964" x="8489950" y="3187700"/>
          <p14:tracePt t="12981" x="8534400" y="3175000"/>
          <p14:tracePt t="12997" x="8566150" y="3175000"/>
          <p14:tracePt t="13014" x="8623300" y="3175000"/>
          <p14:tracePt t="13031" x="8712200" y="3175000"/>
          <p14:tracePt t="13048" x="8794750" y="3175000"/>
          <p14:tracePt t="13064" x="8883650" y="3175000"/>
          <p14:tracePt t="13081" x="9048750" y="3175000"/>
          <p14:tracePt t="13097" x="9105900" y="3175000"/>
          <p14:tracePt t="13114" x="9169400" y="3175000"/>
          <p14:tracePt t="13131" x="9226550" y="3181350"/>
          <p14:tracePt t="13147" x="9277350" y="3187700"/>
          <p14:tracePt t="13164" x="9315450" y="3187700"/>
          <p14:tracePt t="13181" x="9340850" y="3200400"/>
          <p14:tracePt t="13197" x="9353550" y="3200400"/>
          <p14:tracePt t="13281" x="9353550" y="3219450"/>
          <p14:tracePt t="13289" x="9353550" y="3238500"/>
          <p14:tracePt t="13297" x="9321800" y="3270250"/>
          <p14:tracePt t="13314" x="9188450" y="3340100"/>
          <p14:tracePt t="13331" x="8813800" y="3441700"/>
          <p14:tracePt t="13347" x="8248650" y="3511550"/>
          <p14:tracePt t="13364" x="7613650" y="3511550"/>
          <p14:tracePt t="13381" x="6991350" y="3536950"/>
          <p14:tracePt t="13397" x="6438900" y="3536950"/>
          <p14:tracePt t="13414" x="5937250" y="3536950"/>
          <p14:tracePt t="13431" x="5626100" y="3536950"/>
          <p14:tracePt t="13447" x="5365750" y="3536950"/>
          <p14:tracePt t="13464" x="4984750" y="3536950"/>
          <p14:tracePt t="13481" x="4832350" y="3536950"/>
          <p14:tracePt t="13497" x="4730750" y="3536950"/>
          <p14:tracePt t="13514" x="4648200" y="3549650"/>
          <p14:tracePt t="13531" x="4591050" y="3562350"/>
          <p14:tracePt t="13547" x="4533900" y="3613150"/>
          <p14:tracePt t="13564" x="4419600" y="3727450"/>
          <p14:tracePt t="13581" x="4279900" y="4019550"/>
          <p14:tracePt t="13597" x="4171950" y="4337050"/>
          <p14:tracePt t="13614" x="4127500" y="4527550"/>
          <p14:tracePt t="13631" x="4108450" y="4648200"/>
          <p14:tracePt t="13648" x="4108450" y="4718050"/>
          <p14:tracePt t="13664" x="4121150" y="4749800"/>
          <p14:tracePt t="13681" x="4127500" y="4762500"/>
          <p14:tracePt t="13761" x="4127500" y="4756150"/>
          <p14:tracePt t="13769" x="4127500" y="4749800"/>
          <p14:tracePt t="13781" x="4108450" y="4743450"/>
          <p14:tracePt t="13798" x="4102100" y="4730750"/>
          <p14:tracePt t="13815" x="4057650" y="4711700"/>
          <p14:tracePt t="13817" x="4051300" y="4711700"/>
          <p14:tracePt t="13831" x="4032250" y="4705350"/>
          <p14:tracePt t="13849" x="3975100" y="4679950"/>
          <p14:tracePt t="13865" x="3943350" y="4660900"/>
          <p14:tracePt t="13881" x="3886200" y="4660900"/>
          <p14:tracePt t="13898" x="3860800" y="4648200"/>
          <p14:tracePt t="13915" x="3848100" y="4641850"/>
          <p14:tracePt t="13931" x="3835400" y="4641850"/>
          <p14:tracePt t="13948" x="3829050" y="4629150"/>
          <p14:tracePt t="13965" x="3822700" y="4610100"/>
          <p14:tracePt t="13981" x="3822700" y="4603750"/>
          <p14:tracePt t="13998" x="3803650" y="4572000"/>
          <p14:tracePt t="14015" x="3790950" y="4552950"/>
          <p14:tracePt t="14031" x="3771900" y="4533900"/>
          <p14:tracePt t="14049" x="3740150" y="4489450"/>
          <p14:tracePt t="14081" x="3708400" y="4470400"/>
          <p14:tracePt t="14098" x="3676650" y="4457700"/>
          <p14:tracePt t="14115" x="3638550" y="4438650"/>
          <p14:tracePt t="14217" x="3644900" y="4438650"/>
          <p14:tracePt t="14225" x="3676650" y="4438650"/>
          <p14:tracePt t="14233" x="3727450" y="4438650"/>
          <p14:tracePt t="14249" x="3879850" y="4438650"/>
          <p14:tracePt t="14265" x="3975100" y="4438650"/>
          <p14:tracePt t="14281" x="4184650" y="4438650"/>
          <p14:tracePt t="14298" x="4254500" y="4438650"/>
          <p14:tracePt t="14315" x="4273550" y="4438650"/>
          <p14:tracePt t="14377" x="4279900" y="4438650"/>
          <p14:tracePt t="14401" x="4286250" y="4438650"/>
          <p14:tracePt t="14409" x="4305300" y="4438650"/>
          <p14:tracePt t="14417" x="4324350" y="4438650"/>
          <p14:tracePt t="14431" x="4337050" y="4438650"/>
          <p14:tracePt t="14449" x="4387850" y="4438650"/>
          <p14:tracePt t="14465" x="4432300" y="4438650"/>
          <p14:tracePt t="14481" x="4470400" y="4438650"/>
          <p14:tracePt t="14498" x="4521200" y="4438650"/>
          <p14:tracePt t="14515" x="4572000" y="4438650"/>
          <p14:tracePt t="14531" x="4603750" y="4438650"/>
          <p14:tracePt t="14548" x="4610100" y="4438650"/>
          <p14:tracePt t="14594" x="4616450" y="4438650"/>
          <p14:tracePt t="14617" x="4635500" y="4438650"/>
          <p14:tracePt t="14625" x="4648200" y="4438650"/>
          <p14:tracePt t="14633" x="4654550" y="4438650"/>
          <p14:tracePt t="14648" x="4660900" y="4438650"/>
          <p14:tracePt t="14665" x="4699000" y="4438650"/>
          <p14:tracePt t="14681" x="4737100" y="4438650"/>
          <p14:tracePt t="14698" x="4762500" y="4438650"/>
          <p14:tracePt t="14715" x="4775200" y="4438650"/>
          <p14:tracePt t="15097" x="4781550" y="4438650"/>
          <p14:tracePt t="15617" x="4768850" y="4394200"/>
          <p14:tracePt t="15626" x="4775200" y="4368800"/>
          <p14:tracePt t="15634" x="4775200" y="4330700"/>
          <p14:tracePt t="15649" x="4775200" y="4298950"/>
          <p14:tracePt t="15665" x="4851400" y="4165600"/>
          <p14:tracePt t="15682" x="4902200" y="4076700"/>
          <p14:tracePt t="15698" x="4984750" y="3962400"/>
          <p14:tracePt t="15715" x="5092700" y="3860800"/>
          <p14:tracePt t="15732" x="5200650" y="3746500"/>
          <p14:tracePt t="15748" x="5264150" y="3663950"/>
          <p14:tracePt t="15765" x="5283200" y="3606800"/>
          <p14:tracePt t="15782" x="5283200" y="3556000"/>
          <p14:tracePt t="15799" x="5251450" y="3505200"/>
          <p14:tracePt t="15815" x="5060950" y="3416300"/>
          <p14:tracePt t="15832" x="4730750" y="3302000"/>
          <p14:tracePt t="15848" x="4368800" y="3251200"/>
          <p14:tracePt t="15851" x="4171950" y="3232150"/>
          <p14:tracePt t="15865" x="3854450" y="3232150"/>
          <p14:tracePt t="15882" x="3651250" y="3232150"/>
          <p14:tracePt t="15898" x="3517900" y="3232150"/>
          <p14:tracePt t="15915" x="3448050" y="3263900"/>
          <p14:tracePt t="15949" x="3441700" y="3270250"/>
          <p14:tracePt t="15993" x="3435350" y="3270250"/>
          <p14:tracePt t="16001" x="3429000" y="3270250"/>
          <p14:tracePt t="16015" x="3409950" y="3270250"/>
          <p14:tracePt t="16033" x="3289300" y="3270250"/>
          <p14:tracePt t="16048" x="3238500" y="3270250"/>
          <p14:tracePt t="16065" x="3022600" y="3270250"/>
          <p14:tracePt t="16082" x="2901950" y="3270250"/>
          <p14:tracePt t="16099" x="2832100" y="3270250"/>
          <p14:tracePt t="16115" x="2825750" y="3257550"/>
          <p14:tracePt t="16132" x="2813050" y="3257550"/>
          <p14:tracePt t="16201" x="2806700" y="3257550"/>
          <p14:tracePt t="16209" x="2800350" y="3257550"/>
          <p14:tracePt t="16217" x="2794000" y="3257550"/>
          <p14:tracePt t="16232" x="2781300" y="3276600"/>
          <p14:tracePt t="16265" x="2781300" y="3384550"/>
          <p14:tracePt t="16282" x="2914650" y="3549650"/>
          <p14:tracePt t="16299" x="3346450" y="3810000"/>
          <p14:tracePt t="16315" x="3968750" y="4038600"/>
          <p14:tracePt t="16332" x="4673600" y="4133850"/>
          <p14:tracePt t="16349" x="5365750" y="4159250"/>
          <p14:tracePt t="16365" x="5937250" y="4159250"/>
          <p14:tracePt t="16382" x="6330950" y="4159250"/>
          <p14:tracePt t="16399" x="6540500" y="4159250"/>
          <p14:tracePt t="16415" x="6661150" y="4127500"/>
          <p14:tracePt t="16433" x="6737350" y="4089400"/>
          <p14:tracePt t="16497" x="6737350" y="4083050"/>
          <p14:tracePt t="16505" x="6724650" y="4083050"/>
          <p14:tracePt t="16515" x="6718300" y="4083050"/>
          <p14:tracePt t="16532" x="6686550" y="4165600"/>
          <p14:tracePt t="16549" x="6654800" y="4286250"/>
          <p14:tracePt t="16565" x="6610350" y="4425950"/>
          <p14:tracePt t="16582" x="6572250" y="4533900"/>
          <p14:tracePt t="16599" x="6534150" y="4572000"/>
          <p14:tracePt t="16615" x="6483350" y="4565650"/>
          <p14:tracePt t="16632" x="6305550" y="4514850"/>
          <p14:tracePt t="16649" x="6076950" y="4413250"/>
          <p14:tracePt t="16665" x="5949950" y="4356100"/>
          <p14:tracePt t="16682" x="5880100" y="4311650"/>
          <p14:tracePt t="16699" x="5848350" y="4279900"/>
          <p14:tracePt t="16715" x="5842000" y="4267200"/>
          <p14:tracePt t="16732" x="5835650" y="4254500"/>
          <p14:tracePt t="16749" x="5797550" y="4241800"/>
          <p14:tracePt t="16765" x="5708650" y="4241800"/>
          <p14:tracePt t="16782" x="5607050" y="4241800"/>
          <p14:tracePt t="16799" x="5537200" y="4248150"/>
          <p14:tracePt t="16815" x="5499100" y="4273550"/>
          <p14:tracePt t="16833" x="5480050" y="4298950"/>
          <p14:tracePt t="16849" x="5467350" y="4305300"/>
          <p14:tracePt t="16865" x="5441950" y="4318000"/>
          <p14:tracePt t="16882" x="5384800" y="4343400"/>
          <p14:tracePt t="16899" x="5308600" y="4368800"/>
          <p14:tracePt t="16915" x="5257800" y="4375150"/>
          <p14:tracePt t="16932" x="5226050" y="4375150"/>
          <p14:tracePt t="16965" x="5219700" y="4375150"/>
          <p14:tracePt t="16982" x="5207000" y="4375150"/>
          <p14:tracePt t="16999" x="5194300" y="4337050"/>
          <p14:tracePt t="17015" x="5181600" y="4330700"/>
          <p14:tracePt t="17032" x="5181600" y="4324350"/>
          <p14:tracePt t="17121" x="5187950" y="4330700"/>
          <p14:tracePt t="17129" x="5200650" y="4349750"/>
          <p14:tracePt t="17137" x="5226050" y="4368800"/>
          <p14:tracePt t="17149" x="5264150" y="4394200"/>
          <p14:tracePt t="17165" x="5340350" y="4438650"/>
          <p14:tracePt t="17182" x="5403850" y="4464050"/>
          <p14:tracePt t="17199" x="5454650" y="4464050"/>
          <p14:tracePt t="17216" x="5492750" y="4464050"/>
          <p14:tracePt t="17233" x="5537200" y="4457700"/>
          <p14:tracePt t="17249" x="5556250" y="4425950"/>
          <p14:tracePt t="17266" x="5575300" y="4406900"/>
          <p14:tracePt t="17282" x="5581650" y="4394200"/>
          <p14:tracePt t="17316" x="5594350" y="4381500"/>
          <p14:tracePt t="17332" x="5626100" y="4368800"/>
          <p14:tracePt t="17349" x="5676900" y="4356100"/>
          <p14:tracePt t="17365" x="5765800" y="4343400"/>
          <p14:tracePt t="17382" x="5867400" y="4343400"/>
          <p14:tracePt t="17399" x="5969000" y="4343400"/>
          <p14:tracePt t="17416" x="6038850" y="4343400"/>
          <p14:tracePt t="17433" x="6121400" y="4343400"/>
          <p14:tracePt t="17449" x="6153150" y="4343400"/>
          <p14:tracePt t="17466" x="6165850" y="4343400"/>
          <p14:tracePt t="17482" x="6172200" y="4343400"/>
          <p14:tracePt t="17545" x="6184900" y="4343400"/>
          <p14:tracePt t="17561" x="6191250" y="4337050"/>
          <p14:tracePt t="17569" x="6197600" y="4337050"/>
          <p14:tracePt t="17582" x="6216650" y="4337050"/>
          <p14:tracePt t="17599" x="6248400" y="4324350"/>
          <p14:tracePt t="17616" x="6273800" y="4324350"/>
          <p14:tracePt t="17633" x="6299200" y="4318000"/>
          <p14:tracePt t="17649" x="6318250" y="4318000"/>
          <p14:tracePt t="17666" x="6324600" y="4318000"/>
          <p14:tracePt t="18881" x="6305550" y="4318000"/>
          <p14:tracePt t="18890" x="6273800" y="4318000"/>
          <p14:tracePt t="18899" x="6254750" y="4318000"/>
          <p14:tracePt t="18916" x="6191250" y="4318000"/>
          <p14:tracePt t="18933" x="6115050" y="4337050"/>
          <p14:tracePt t="18949" x="6076950" y="4337050"/>
          <p14:tracePt t="19169" x="6070600" y="4337050"/>
          <p14:tracePt t="19241" x="6070600" y="4330700"/>
          <p14:tracePt t="19249" x="6070600" y="4324350"/>
          <p14:tracePt t="19274" x="6051550" y="4292600"/>
          <p14:tracePt t="19282" x="6013450" y="4267200"/>
          <p14:tracePt t="19290" x="5969000" y="4222750"/>
          <p14:tracePt t="19299" x="5911850" y="4171950"/>
          <p14:tracePt t="19316" x="5740400" y="4038600"/>
          <p14:tracePt t="19333" x="5486400" y="3848100"/>
          <p14:tracePt t="19350" x="5213350" y="3727450"/>
          <p14:tracePt t="19353" x="5086350" y="3670300"/>
          <p14:tracePt t="19366" x="4972050" y="3619500"/>
          <p14:tracePt t="19383" x="4756150" y="3543300"/>
          <p14:tracePt t="19400" x="4616450" y="3486150"/>
          <p14:tracePt t="19416" x="4502150" y="3422650"/>
          <p14:tracePt t="19433" x="4368800" y="3359150"/>
          <p14:tracePt t="19450" x="4337050" y="3333750"/>
          <p14:tracePt t="19513" x="4330700" y="3333750"/>
          <p14:tracePt t="19522" x="4318000" y="3327400"/>
          <p14:tracePt t="19533" x="4318000" y="3321050"/>
          <p14:tracePt t="19550" x="4279900" y="3314700"/>
          <p14:tracePt t="19566" x="4235450" y="3302000"/>
          <p14:tracePt t="19583" x="4229100" y="3302000"/>
          <p14:tracePt t="19730" x="4248150" y="3302000"/>
          <p14:tracePt t="19738" x="4267200" y="3302000"/>
          <p14:tracePt t="19750" x="4298950" y="3302000"/>
          <p14:tracePt t="19766" x="4343400" y="3302000"/>
          <p14:tracePt t="19783" x="4394200" y="3302000"/>
          <p14:tracePt t="19800" x="4400550" y="3302000"/>
          <p14:tracePt t="19816" x="4406900" y="3302000"/>
          <p14:tracePt t="19865" x="4425950" y="3302000"/>
          <p14:tracePt t="19874" x="4432300" y="3302000"/>
          <p14:tracePt t="19883" x="4451350" y="3302000"/>
          <p14:tracePt t="19900" x="4483100" y="3302000"/>
          <p14:tracePt t="19916" x="4508500" y="3302000"/>
          <p14:tracePt t="19933" x="4514850" y="3302000"/>
          <p14:tracePt t="20041" x="4521200" y="3302000"/>
          <p14:tracePt t="20049" x="4533900" y="3302000"/>
          <p14:tracePt t="20057" x="4552950" y="3308350"/>
          <p14:tracePt t="20066" x="4584700" y="3352800"/>
          <p14:tracePt t="20083" x="4679950" y="3486150"/>
          <p14:tracePt t="20100" x="4876800" y="3683000"/>
          <p14:tracePt t="20117" x="5149850" y="3917950"/>
          <p14:tracePt t="20133" x="5403850" y="4076700"/>
          <p14:tracePt t="20150" x="5664200" y="4184650"/>
          <p14:tracePt t="20166" x="5829300" y="4248150"/>
          <p14:tracePt t="20183" x="6057900" y="4279900"/>
          <p14:tracePt t="20200" x="6553200" y="4298950"/>
          <p14:tracePt t="20217" x="6705600" y="4298950"/>
          <p14:tracePt t="20233" x="7207250" y="4267200"/>
          <p14:tracePt t="20250" x="7442200" y="4197350"/>
          <p14:tracePt t="20266" x="7569200" y="4159250"/>
          <p14:tracePt t="20283" x="7626350" y="4133850"/>
          <p14:tracePt t="20329" x="7639050" y="4133850"/>
          <p14:tracePt t="20337" x="7645400" y="4133850"/>
          <p14:tracePt t="20350" x="7651750" y="4133850"/>
          <p14:tracePt t="20366" x="7677150" y="4133850"/>
          <p14:tracePt t="20368" x="7702550" y="4140200"/>
          <p14:tracePt t="20383" x="7721600" y="4152900"/>
          <p14:tracePt t="20400" x="7778750" y="4171950"/>
          <p14:tracePt t="20416" x="7823200" y="4191000"/>
          <p14:tracePt t="20433" x="7829550" y="4203700"/>
          <p14:tracePt t="20450" x="7842250" y="4235450"/>
          <p14:tracePt t="20466" x="7848600" y="4241800"/>
          <p14:tracePt t="20483" x="7848600" y="4254500"/>
          <p14:tracePt t="20500" x="7848600" y="4267200"/>
          <p14:tracePt t="20516" x="7835900" y="4279900"/>
          <p14:tracePt t="20533" x="7727950" y="4305300"/>
          <p14:tracePt t="20550" x="7486650" y="4368800"/>
          <p14:tracePt t="20566" x="7207250" y="4464050"/>
          <p14:tracePt t="20583" x="7067550" y="4489450"/>
          <p14:tracePt t="20600" x="7010400" y="4502150"/>
          <p14:tracePt t="20616" x="6991350" y="4502150"/>
          <p14:tracePt t="20705" x="6991350" y="4489450"/>
          <p14:tracePt t="20721" x="6991350" y="4483100"/>
          <p14:tracePt t="20730" x="6991350" y="4476750"/>
          <p14:tracePt t="20738" x="6991350" y="4464050"/>
          <p14:tracePt t="20753" x="6991350" y="4457700"/>
          <p14:tracePt t="20767" x="6991350" y="4451350"/>
          <p14:tracePt t="20783" x="6991350" y="4445000"/>
          <p14:tracePt t="20800" x="6985000" y="4438650"/>
          <p14:tracePt t="20857" x="6985000" y="4432300"/>
          <p14:tracePt t="20881" x="6997700" y="4432300"/>
          <p14:tracePt t="20890" x="7010400" y="4432300"/>
          <p14:tracePt t="20900" x="7023100" y="4419600"/>
          <p14:tracePt t="20917" x="7048500" y="4419600"/>
          <p14:tracePt t="20933" x="7061200" y="4419600"/>
          <p14:tracePt t="20950" x="7092950" y="4419600"/>
          <p14:tracePt t="20967" x="7143750" y="4419600"/>
          <p14:tracePt t="20983" x="7194550" y="4419600"/>
          <p14:tracePt t="21001" x="7283450" y="4419600"/>
          <p14:tracePt t="21017" x="7334250" y="4413250"/>
          <p14:tracePt t="21033" x="7366000" y="4400550"/>
          <p14:tracePt t="21050" x="7385050" y="4394200"/>
          <p14:tracePt t="21067" x="7423150" y="4375150"/>
          <p14:tracePt t="21083" x="7442200" y="4368800"/>
          <p14:tracePt t="21100" x="7448550" y="4368800"/>
          <p14:tracePt t="21133" x="7454900" y="4368800"/>
          <p14:tracePt t="21150" x="7473950" y="4356100"/>
          <p14:tracePt t="21167" x="7499350" y="4356100"/>
          <p14:tracePt t="21183" x="7524750" y="4356100"/>
          <p14:tracePt t="21201" x="7581900" y="4356100"/>
          <p14:tracePt t="21217" x="7620000" y="4356100"/>
          <p14:tracePt t="21233" x="7658100" y="4356100"/>
          <p14:tracePt t="21250" x="7708900" y="4356100"/>
          <p14:tracePt t="21267" x="7727950" y="4362450"/>
          <p14:tracePt t="21284" x="7734300" y="4362450"/>
          <p14:tracePt t="21378" x="7727950" y="4362450"/>
          <p14:tracePt t="21393" x="7715250" y="4362450"/>
          <p14:tracePt t="21881" x="7721600" y="4362450"/>
          <p14:tracePt t="21889" x="7740650" y="4362450"/>
          <p14:tracePt t="21900" x="7785100" y="4362450"/>
          <p14:tracePt t="21917" x="7874000" y="4349750"/>
          <p14:tracePt t="21934" x="7969250" y="4330700"/>
          <p14:tracePt t="21950" x="8064500" y="4318000"/>
          <p14:tracePt t="21967" x="8108950" y="4305300"/>
          <p14:tracePt t="21984" x="8147050" y="4292600"/>
          <p14:tracePt t="22000" x="8166100" y="4292600"/>
          <p14:tracePt t="22017" x="8172450" y="4279900"/>
          <p14:tracePt t="22073" x="8178800" y="4279900"/>
          <p14:tracePt t="22097" x="8185150" y="4279900"/>
          <p14:tracePt t="22121" x="8197850" y="4279900"/>
          <p14:tracePt t="22137" x="8204200" y="4279900"/>
          <p14:tracePt t="22153" x="8210550" y="4279900"/>
          <p14:tracePt t="22161" x="8216900" y="4279900"/>
          <p14:tracePt t="22169" x="8235950" y="4279900"/>
          <p14:tracePt t="22184" x="8248650" y="4279900"/>
          <p14:tracePt t="22200" x="8274050" y="4279900"/>
          <p14:tracePt t="22217" x="8280400" y="4279900"/>
          <p14:tracePt t="22234" x="8286750" y="4279900"/>
          <p14:tracePt t="22801" x="8286750" y="4286250"/>
          <p14:tracePt t="22809" x="8286750" y="4292600"/>
          <p14:tracePt t="22818" x="8293100" y="4311650"/>
          <p14:tracePt t="22834" x="8299450" y="4318000"/>
          <p14:tracePt t="22851" x="8305800" y="4330700"/>
          <p14:tracePt t="22867" x="8324850" y="4349750"/>
          <p14:tracePt t="22884" x="8350250" y="4375150"/>
          <p14:tracePt t="22901" x="8369300" y="4394200"/>
          <p14:tracePt t="22917" x="8382000" y="4406900"/>
          <p14:tracePt t="22934" x="8401050" y="4413250"/>
          <p14:tracePt t="22951" x="8413750" y="4413250"/>
          <p14:tracePt t="22986" x="8426450" y="4419600"/>
          <p14:tracePt t="23065" x="8432800" y="4419600"/>
          <p14:tracePt t="23081" x="8445500" y="4413250"/>
          <p14:tracePt t="23091" x="8451850" y="4406900"/>
          <p14:tracePt t="23105" x="8458200" y="4400550"/>
          <p14:tracePt t="23117" x="8458200" y="4394200"/>
          <p14:tracePt t="23134" x="8464550" y="4387850"/>
          <p14:tracePt t="23150" x="8477250" y="4381500"/>
          <p14:tracePt t="23184" x="8489950" y="4362450"/>
          <p14:tracePt t="23200" x="8502650" y="4362450"/>
          <p14:tracePt t="23217" x="8509000" y="4362450"/>
          <p14:tracePt t="23234" x="8521700" y="4362450"/>
          <p14:tracePt t="23251" x="8528050" y="4356100"/>
          <p14:tracePt t="23267" x="8540750" y="4356100"/>
          <p14:tracePt t="23284" x="8591550" y="4356100"/>
          <p14:tracePt t="23301" x="8636000" y="4349750"/>
          <p14:tracePt t="23317" x="8667750" y="4349750"/>
          <p14:tracePt t="23334" x="8680450" y="4349750"/>
          <p14:tracePt t="23351" x="8686800" y="4349750"/>
          <p14:tracePt t="23786" x="8699500" y="4349750"/>
          <p14:tracePt t="23794" x="8705850" y="4349750"/>
          <p14:tracePt t="23801" x="8737600" y="4337050"/>
          <p14:tracePt t="23817" x="8877300" y="4324350"/>
          <p14:tracePt t="23834" x="9042400" y="4292600"/>
          <p14:tracePt t="23851" x="9194800" y="4279900"/>
          <p14:tracePt t="23867" x="9309100" y="4267200"/>
          <p14:tracePt t="23884" x="9334500" y="4254500"/>
          <p14:tracePt t="24161" x="9334500" y="4260850"/>
          <p14:tracePt t="24170" x="9334500" y="4267200"/>
          <p14:tracePt t="24185" x="9334500" y="4279900"/>
          <p14:tracePt t="24201" x="9328150" y="4292600"/>
          <p14:tracePt t="24218" x="9321800" y="4305300"/>
          <p14:tracePt t="24234" x="9315450" y="4305300"/>
          <p14:tracePt t="24251" x="9309100" y="4311650"/>
          <p14:tracePt t="24443" x="9315450" y="4311650"/>
          <p14:tracePt t="24450" x="9359900" y="4311650"/>
          <p14:tracePt t="24458" x="9429750" y="4311650"/>
          <p14:tracePt t="24468" x="9499600" y="4311650"/>
          <p14:tracePt t="24484" x="9632950" y="4311650"/>
          <p14:tracePt t="24501" x="9753600" y="4311650"/>
          <p14:tracePt t="24518" x="9759950" y="4311650"/>
          <p14:tracePt t="24769" x="9772650" y="4311650"/>
          <p14:tracePt t="24778" x="9785350" y="4311650"/>
          <p14:tracePt t="24786" x="9810750" y="4330700"/>
          <p14:tracePt t="24801" x="9848850" y="4356100"/>
          <p14:tracePt t="24818" x="9886950" y="4375150"/>
          <p14:tracePt t="24835" x="9918700" y="4387850"/>
          <p14:tracePt t="24851" x="9925050" y="4387850"/>
          <p14:tracePt t="24930" x="9931400" y="4387850"/>
          <p14:tracePt t="24938" x="9950450" y="4387850"/>
          <p14:tracePt t="24951" x="9963150" y="4387850"/>
          <p14:tracePt t="24969" x="10007600" y="4381500"/>
          <p14:tracePt t="24985" x="10033000" y="4368800"/>
          <p14:tracePt t="25001" x="10128250" y="4368800"/>
          <p14:tracePt t="25018" x="10223500" y="4368800"/>
          <p14:tracePt t="25035" x="10318750" y="4368800"/>
          <p14:tracePt t="25051" x="10401300" y="4368800"/>
          <p14:tracePt t="25068" x="10490200" y="4368800"/>
          <p14:tracePt t="25085" x="10528300" y="4368800"/>
          <p14:tracePt t="25101" x="10547350" y="4368800"/>
          <p14:tracePt t="25401" x="10547350" y="4362450"/>
          <p14:tracePt t="25417" x="10547350" y="4356100"/>
          <p14:tracePt t="25426" x="10534650" y="4356100"/>
          <p14:tracePt t="25435" x="10528300" y="4356100"/>
          <p14:tracePt t="25451" x="10515600" y="4356100"/>
          <p14:tracePt t="25468" x="10502900" y="4356100"/>
          <p14:tracePt t="25554" x="10496550" y="4356100"/>
          <p14:tracePt t="25569" x="10477500" y="4356100"/>
          <p14:tracePt t="25577" x="10471150" y="4356100"/>
          <p14:tracePt t="25585" x="10452100" y="4356100"/>
          <p14:tracePt t="25602" x="10388600" y="4356100"/>
          <p14:tracePt t="25618" x="10261600" y="4356100"/>
          <p14:tracePt t="25635" x="10058400" y="4356100"/>
          <p14:tracePt t="25651" x="9779000" y="4356100"/>
          <p14:tracePt t="25668" x="9315450" y="4413250"/>
          <p14:tracePt t="25685" x="8782050" y="4483100"/>
          <p14:tracePt t="25701" x="8096250" y="4546600"/>
          <p14:tracePt t="25718" x="7283450" y="4584700"/>
          <p14:tracePt t="25735" x="6496050" y="4584700"/>
          <p14:tracePt t="25751" x="5588000" y="4584700"/>
          <p14:tracePt t="25768" x="4216400" y="4584700"/>
          <p14:tracePt t="25785" x="3289300" y="4584700"/>
          <p14:tracePt t="25801" x="2495550" y="4584700"/>
          <p14:tracePt t="25818" x="1847850" y="4584700"/>
          <p14:tracePt t="25835" x="1346200" y="4584700"/>
          <p14:tracePt t="25851" x="1035050" y="4584700"/>
          <p14:tracePt t="25868" x="844550" y="4584700"/>
          <p14:tracePt t="25885" x="692150" y="4565650"/>
          <p14:tracePt t="25901" x="552450" y="4552950"/>
          <p14:tracePt t="25918" x="425450" y="4540250"/>
          <p14:tracePt t="25935" x="285750" y="4508500"/>
          <p14:tracePt t="25951" x="146050" y="4495800"/>
          <p14:tracePt t="25953" x="76200" y="4483100"/>
          <p14:tracePt t="25968" x="6350" y="4470400"/>
          <p14:tracePt t="25985" x="0" y="4470400"/>
          <p14:tracePt t="26440" x="82550" y="4470400"/>
          <p14:tracePt t="26451" x="273050" y="4470400"/>
          <p14:tracePt t="26457" x="482600" y="4470400"/>
          <p14:tracePt t="26468" x="704850" y="4470400"/>
          <p14:tracePt t="26485" x="1168400" y="4470400"/>
          <p14:tracePt t="26502" x="1581150" y="4470400"/>
          <p14:tracePt t="26518" x="2000250" y="4470400"/>
          <p14:tracePt t="26535" x="2343150" y="4470400"/>
          <p14:tracePt t="26553" x="2933700" y="4470400"/>
          <p14:tracePt t="26568" x="3105150" y="4470400"/>
          <p14:tracePt t="26585" x="3689350" y="4470400"/>
          <p14:tracePt t="26602" x="4159250" y="4470400"/>
          <p14:tracePt t="26618" x="4692650" y="4470400"/>
          <p14:tracePt t="26635" x="5156200" y="4470400"/>
          <p14:tracePt t="26652" x="5556250" y="4470400"/>
          <p14:tracePt t="26668" x="5899150" y="4470400"/>
          <p14:tracePt t="26685" x="6140450" y="4470400"/>
          <p14:tracePt t="26702" x="6337300" y="4470400"/>
          <p14:tracePt t="26718" x="6502400" y="4470400"/>
          <p14:tracePt t="26735" x="6667500" y="4470400"/>
          <p14:tracePt t="26752" x="6838950" y="4470400"/>
          <p14:tracePt t="26768" x="6972300" y="4457700"/>
          <p14:tracePt t="26785" x="7118350" y="4445000"/>
          <p14:tracePt t="26802" x="7239000" y="4432300"/>
          <p14:tracePt t="26818" x="7435850" y="4413250"/>
          <p14:tracePt t="26835" x="7740650" y="4400550"/>
          <p14:tracePt t="26852" x="8274050" y="4400550"/>
          <p14:tracePt t="26868" x="8909050" y="4400550"/>
          <p14:tracePt t="26885" x="9429750" y="4400550"/>
          <p14:tracePt t="26902" x="9791700" y="4400550"/>
          <p14:tracePt t="26918" x="9937750" y="4387850"/>
          <p14:tracePt t="26935" x="10007600" y="4375150"/>
          <p14:tracePt t="26952" x="10077450" y="4362450"/>
          <p14:tracePt t="26968" x="10179050" y="4349750"/>
          <p14:tracePt t="26985" x="10299700" y="4311650"/>
          <p14:tracePt t="27002" x="10388600" y="4286250"/>
          <p14:tracePt t="27018" x="10477500" y="4260850"/>
          <p14:tracePt t="27035" x="10553700" y="4222750"/>
          <p14:tracePt t="27052" x="10610850" y="4197350"/>
          <p14:tracePt t="27068" x="10668000" y="4184650"/>
          <p14:tracePt t="27085" x="10718800" y="4171950"/>
          <p14:tracePt t="27102" x="10775950" y="4171950"/>
          <p14:tracePt t="27118" x="10814050" y="4171950"/>
          <p14:tracePt t="27135" x="10820400" y="4171950"/>
          <p14:tracePt t="27226" x="10782300" y="4171950"/>
          <p14:tracePt t="27233" x="10731500" y="4171950"/>
          <p14:tracePt t="27242" x="10661650" y="4184650"/>
          <p14:tracePt t="27252" x="10547350" y="4216400"/>
          <p14:tracePt t="27269" x="10147300" y="4235450"/>
          <p14:tracePt t="27285" x="9404350" y="4235450"/>
          <p14:tracePt t="27302" x="8394700" y="4235450"/>
          <p14:tracePt t="27319" x="7435850" y="4235450"/>
          <p14:tracePt t="27335" x="6699250" y="4235450"/>
          <p14:tracePt t="27353" x="6038850" y="4235450"/>
          <p14:tracePt t="27369" x="5797550" y="4235450"/>
          <p14:tracePt t="27385" x="5626100" y="4235450"/>
          <p14:tracePt t="27402" x="5403850" y="4210050"/>
          <p14:tracePt t="27418" x="5060950" y="4171950"/>
          <p14:tracePt t="27435" x="4648200" y="4127500"/>
          <p14:tracePt t="27452" x="4229100" y="4108450"/>
          <p14:tracePt t="27468" x="3848100" y="4108450"/>
          <p14:tracePt t="27485" x="3505200" y="4108450"/>
          <p14:tracePt t="27502" x="3149600" y="4083050"/>
          <p14:tracePt t="27518" x="2736850" y="4044950"/>
          <p14:tracePt t="27535" x="2425700" y="4044950"/>
          <p14:tracePt t="27552" x="2095500" y="4044950"/>
          <p14:tracePt t="27568" x="1898650" y="4044950"/>
          <p14:tracePt t="27585" x="1739900" y="4044950"/>
          <p14:tracePt t="27602" x="1619250" y="4044950"/>
          <p14:tracePt t="27618" x="1581150" y="4044950"/>
          <p14:tracePt t="27635" x="1549400" y="4044950"/>
          <p14:tracePt t="27668" x="1543050" y="4044950"/>
          <p14:tracePt t="28066" x="1555750" y="4057650"/>
          <p14:tracePt t="28074" x="1593850" y="4083050"/>
          <p14:tracePt t="28086" x="1657350" y="4102100"/>
          <p14:tracePt t="28102" x="1765300" y="4171950"/>
          <p14:tracePt t="28119" x="1873250" y="4235450"/>
          <p14:tracePt t="28136" x="1924050" y="4298950"/>
          <p14:tracePt t="28153" x="1911350" y="4330700"/>
          <p14:tracePt t="28169" x="1708150" y="4330700"/>
          <p14:tracePt t="28657" x="1708150" y="4324350"/>
          <p14:tracePt t="28665" x="1727200" y="4298950"/>
          <p14:tracePt t="32489" x="1625600" y="4305300"/>
          <p14:tracePt t="32497" x="1593850" y="4305300"/>
          <p14:tracePt t="33089" x="1574800" y="4305300"/>
          <p14:tracePt t="33097" x="1574800" y="4311650"/>
          <p14:tracePt t="33105" x="1568450" y="4311650"/>
          <p14:tracePt t="33121" x="1562100" y="4311650"/>
          <p14:tracePt t="33145" x="1587500" y="4311650"/>
          <p14:tracePt t="33154" x="1612900" y="4311650"/>
          <p14:tracePt t="33171" x="1676400" y="4298950"/>
          <p14:tracePt t="33187" x="1695450" y="4292600"/>
          <p14:tracePt t="33369" x="1771650" y="4286250"/>
          <p14:tracePt t="33377" x="1943100" y="4267200"/>
          <p14:tracePt t="33387" x="2165350" y="4222750"/>
          <p14:tracePt t="33404" x="2876550" y="4178300"/>
          <p14:tracePt t="33420" x="3752850" y="4178300"/>
          <p14:tracePt t="33437" x="4438650" y="4178300"/>
          <p14:tracePt t="33454" x="5156200" y="4178300"/>
          <p14:tracePt t="33471" x="5486400" y="4210050"/>
          <p14:tracePt t="33522" x="5492750" y="4210050"/>
          <p14:tracePt t="33777" x="5568950" y="4216400"/>
          <p14:tracePt t="33785" x="5746750" y="4216400"/>
          <p14:tracePt t="33793" x="5956300" y="4216400"/>
          <p14:tracePt t="33804" x="6178550" y="4216400"/>
          <p14:tracePt t="33821" x="6743700" y="4216400"/>
          <p14:tracePt t="33837" x="7435850" y="4216400"/>
          <p14:tracePt t="33854" x="8083550" y="4216400"/>
          <p14:tracePt t="33871" x="8369300" y="4273550"/>
          <p14:tracePt t="33887" x="8458200" y="4286250"/>
          <p14:tracePt t="33945" x="8432800" y="4286250"/>
          <p14:tracePt t="33953" x="8382000" y="4286250"/>
          <p14:tracePt t="33961" x="8324850" y="4286250"/>
          <p14:tracePt t="33971" x="8261350" y="4286250"/>
          <p14:tracePt t="33987" x="8134350" y="4286250"/>
          <p14:tracePt t="34004" x="8007350" y="4286250"/>
          <p14:tracePt t="34021" x="7924800" y="4286250"/>
          <p14:tracePt t="34037" x="7835900" y="4286250"/>
          <p14:tracePt t="34054" x="7785100" y="4286250"/>
          <p14:tracePt t="34071" x="7759700" y="4286250"/>
          <p14:tracePt t="34321" x="7766050" y="4286250"/>
          <p14:tracePt t="34329" x="7905750" y="4318000"/>
          <p14:tracePt t="34338" x="8185150" y="4343400"/>
          <p14:tracePt t="34354" x="8775700" y="4438650"/>
          <p14:tracePt t="34371" x="9277350" y="4508500"/>
          <p14:tracePt t="34388" x="9690100" y="4572000"/>
          <p14:tracePt t="34404" x="10109200" y="4635500"/>
          <p14:tracePt t="34421" x="10502900" y="4679950"/>
          <p14:tracePt t="34437" x="10712450" y="4692650"/>
          <p14:tracePt t="34454" x="10807700" y="4692650"/>
          <p14:tracePt t="34689" x="10788650" y="4692650"/>
          <p14:tracePt t="34697" x="10756900" y="4692650"/>
          <p14:tracePt t="34706" x="10699750" y="4686300"/>
          <p14:tracePt t="34721" x="10560050" y="4648200"/>
          <p14:tracePt t="34738" x="10496550" y="4616450"/>
          <p14:tracePt t="35129" x="10490200" y="4603750"/>
          <p14:tracePt t="35145" x="10477500" y="4584700"/>
          <p14:tracePt t="35153" x="10477500" y="4578350"/>
          <p14:tracePt t="35161" x="10471150" y="4578350"/>
          <p14:tracePt t="35171" x="10464800" y="4578350"/>
          <p14:tracePt t="35193" x="10458450" y="4572000"/>
          <p14:tracePt t="35204" x="10452100" y="4572000"/>
          <p14:tracePt t="35221" x="10445750" y="4565650"/>
          <p14:tracePt t="35241" x="10439400" y="4565650"/>
          <p14:tracePt t="35257" x="10426700" y="4559300"/>
          <p14:tracePt t="35271" x="10426700" y="4552950"/>
          <p14:tracePt t="35288" x="10394950" y="4533900"/>
          <p14:tracePt t="35304" x="10356850" y="4514850"/>
          <p14:tracePt t="35321" x="10337800" y="4502150"/>
          <p14:tracePt t="35338" x="10299700" y="4495800"/>
          <p14:tracePt t="35354" x="10242550" y="4483100"/>
          <p14:tracePt t="35371" x="10210800" y="4470400"/>
          <p14:tracePt t="35388" x="10179050" y="4464050"/>
          <p14:tracePt t="35404" x="10147300" y="4451350"/>
          <p14:tracePt t="35421" x="10134600" y="4451350"/>
          <p14:tracePt t="36273" x="10166350" y="4445000"/>
          <p14:tracePt t="36281" x="10229850" y="4445000"/>
          <p14:tracePt t="36290" x="10280650" y="4445000"/>
          <p14:tracePt t="36305" x="10369550" y="4432300"/>
          <p14:tracePt t="36322" x="10458450" y="4419600"/>
          <p14:tracePt t="36338" x="10515600" y="4394200"/>
          <p14:tracePt t="36355" x="10572750" y="4375150"/>
          <p14:tracePt t="36371" x="10674350" y="4330700"/>
          <p14:tracePt t="36388" x="10782300" y="4273550"/>
          <p14:tracePt t="36405" x="10858500" y="4191000"/>
          <p14:tracePt t="36422" x="10890250" y="4127500"/>
          <p14:tracePt t="36438" x="10902950" y="4089400"/>
          <p14:tracePt t="36455" x="10909300" y="4044950"/>
          <p14:tracePt t="36472" x="10922000" y="4006850"/>
          <p14:tracePt t="36489" x="10922000" y="3962400"/>
          <p14:tracePt t="36505" x="10922000" y="3937000"/>
          <p14:tracePt t="36522" x="10922000" y="3930650"/>
          <p14:tracePt t="36585" x="10922000" y="3917950"/>
          <p14:tracePt t="36602" x="10922000" y="3905250"/>
          <p14:tracePt t="36609" x="10915650" y="3905250"/>
          <p14:tracePt t="36622" x="10896600" y="3898900"/>
          <p14:tracePt t="36638" x="10845800" y="3886200"/>
          <p14:tracePt t="36655" x="10820400" y="3873500"/>
          <p14:tracePt t="36672" x="10814050" y="3873500"/>
          <p14:tracePt t="36688" x="10807700" y="3873500"/>
          <p14:tracePt t="36824" x="10801350" y="3873500"/>
          <p14:tracePt t="36832" x="10782300" y="3873500"/>
          <p14:tracePt t="36840" x="10744200" y="3873500"/>
          <p14:tracePt t="36855" x="10693400" y="3873500"/>
          <p14:tracePt t="36871" x="10502900" y="3937000"/>
          <p14:tracePt t="36888" x="9925050" y="4210050"/>
          <p14:tracePt t="36905" x="9448800" y="4495800"/>
          <p14:tracePt t="36921" x="9010650" y="4730750"/>
          <p14:tracePt t="36938" x="8648700" y="4895850"/>
          <p14:tracePt t="36955" x="8407400" y="5003800"/>
          <p14:tracePt t="36971" x="8324850" y="5029200"/>
          <p14:tracePt t="36988" x="8318500" y="5035550"/>
          <p14:tracePt t="37050" x="8299450" y="5035550"/>
          <p14:tracePt t="37057" x="8255000" y="5035550"/>
          <p14:tracePt t="37065" x="8147050" y="5035550"/>
          <p14:tracePt t="37073" x="7924800" y="5035550"/>
          <p14:tracePt t="37088" x="7632700" y="5035550"/>
          <p14:tracePt t="37105" x="6280150" y="5035550"/>
          <p14:tracePt t="37122" x="5353050" y="5035550"/>
          <p14:tracePt t="37138" x="4667250" y="5111750"/>
          <p14:tracePt t="37155" x="4191000" y="5156200"/>
          <p14:tracePt t="37172" x="4032250" y="5156200"/>
          <p14:tracePt t="37188" x="4025900" y="5156200"/>
          <p14:tracePt t="37205" x="4019550" y="5156200"/>
          <p14:tracePt t="37222" x="4038600" y="5080000"/>
          <p14:tracePt t="37238" x="4076700" y="4946650"/>
          <p14:tracePt t="37255" x="4076700" y="4876800"/>
          <p14:tracePt t="37272" x="4076700" y="4806950"/>
          <p14:tracePt t="37288" x="4013200" y="4718050"/>
          <p14:tracePt t="37305" x="3962400" y="4679950"/>
          <p14:tracePt t="37322" x="3917950" y="4667250"/>
          <p14:tracePt t="37338" x="3892550" y="4654550"/>
          <p14:tracePt t="37355" x="3854450" y="4654550"/>
          <p14:tracePt t="37372" x="3816350" y="4648200"/>
          <p14:tracePt t="37388" x="3714750" y="4648200"/>
          <p14:tracePt t="37405" x="3581400" y="4667250"/>
          <p14:tracePt t="37422" x="3422650" y="4794250"/>
          <p14:tracePt t="37438" x="3289300" y="4914900"/>
          <p14:tracePt t="37455" x="3162300" y="5149850"/>
          <p14:tracePt t="37472" x="3092450" y="5391150"/>
          <p14:tracePt t="37488" x="3092450" y="5511800"/>
          <p14:tracePt t="37505" x="3314700" y="5715000"/>
          <p14:tracePt t="37522" x="3695700" y="5962650"/>
          <p14:tracePt t="37538" x="3987800" y="6134100"/>
          <p14:tracePt t="37617" x="4025900" y="6146800"/>
          <p14:tracePt t="37833" x="4051300" y="6115050"/>
          <p14:tracePt t="37841" x="4267200" y="5810250"/>
          <p14:tracePt t="37849" x="4508500" y="5422900"/>
          <p14:tracePt t="37857" x="4648200" y="5257800"/>
          <p14:tracePt t="37873" x="4889500" y="4953000"/>
          <p14:tracePt t="37889" x="5238750" y="4629150"/>
          <p14:tracePt t="37905" x="5651500" y="4330700"/>
          <p14:tracePt t="37922" x="6007100" y="4038600"/>
          <p14:tracePt t="37939" x="6216650" y="3860800"/>
          <p14:tracePt t="37955" x="6381750" y="3740150"/>
          <p14:tracePt t="37972" x="6477000" y="3670300"/>
          <p14:tracePt t="37989" x="6527800" y="3651250"/>
          <p14:tracePt t="38005" x="6546850" y="3638550"/>
          <p14:tracePt t="38039" x="6565900" y="3632200"/>
          <p14:tracePt t="38055" x="6642100" y="3632200"/>
          <p14:tracePt t="38059" x="6718300" y="3632200"/>
          <p14:tracePt t="38072" x="6832600" y="3632200"/>
          <p14:tracePt t="38089" x="7537450" y="3632200"/>
          <p14:tracePt t="38105" x="8153400" y="3695700"/>
          <p14:tracePt t="38122" x="8705850" y="3695700"/>
          <p14:tracePt t="38139" x="9156700" y="3695700"/>
          <p14:tracePt t="38155" x="9467850" y="3695700"/>
          <p14:tracePt t="38172" x="9601200" y="3689350"/>
          <p14:tracePt t="38189" x="9632950" y="3683000"/>
          <p14:tracePt t="38234" x="9652000" y="3683000"/>
          <p14:tracePt t="38242" x="9671050" y="3683000"/>
          <p14:tracePt t="38255" x="9702800" y="3683000"/>
          <p14:tracePt t="38273" x="9886950" y="3727450"/>
          <p14:tracePt t="38289" x="10052050" y="3771900"/>
          <p14:tracePt t="38305" x="10236200" y="3816350"/>
          <p14:tracePt t="38322" x="10414000" y="3879850"/>
          <p14:tracePt t="38339" x="10515600" y="3892550"/>
          <p14:tracePt t="38356" x="10553700" y="3905250"/>
          <p14:tracePt t="38442" x="10566400" y="3911600"/>
          <p14:tracePt t="38450" x="10579100" y="3924300"/>
          <p14:tracePt t="38458" x="10610850" y="3937000"/>
          <p14:tracePt t="38473" x="10623550" y="3943350"/>
          <p14:tracePt t="38489" x="10623550" y="3949700"/>
          <p14:tracePt t="38609" x="10610850" y="3949700"/>
          <p14:tracePt t="38617" x="10604500" y="3949700"/>
          <p14:tracePt t="38625" x="10591800" y="3949700"/>
          <p14:tracePt t="38639" x="10572750" y="3949700"/>
          <p14:tracePt t="38656" x="10560050" y="3949700"/>
          <p14:tracePt t="38673" x="10534650" y="3949700"/>
          <p14:tracePt t="38689" x="10502900" y="3949700"/>
          <p14:tracePt t="38706" x="10490200" y="3949700"/>
          <p14:tracePt t="38722" x="10471150" y="3956050"/>
          <p14:tracePt t="38739" x="10458450" y="3962400"/>
          <p14:tracePt t="38756" x="10439400" y="3968750"/>
          <p14:tracePt t="38772" x="10420350" y="3975100"/>
          <p14:tracePt t="38789" x="10407650" y="3981450"/>
          <p14:tracePt t="38806" x="10394950" y="3987800"/>
          <p14:tracePt t="38822" x="10388600" y="3987800"/>
          <p14:tracePt t="38857" x="10388600" y="3994150"/>
          <p14:tracePt t="38865" x="10382250" y="3994150"/>
          <p14:tracePt t="38882" x="10375900" y="3994150"/>
          <p14:tracePt t="38889" x="10363200" y="4000500"/>
          <p14:tracePt t="38906" x="10350500" y="4013200"/>
          <p14:tracePt t="38922" x="10325100" y="4025900"/>
          <p14:tracePt t="38939" x="10306050" y="4051300"/>
          <p14:tracePt t="38956" x="10267950" y="4076700"/>
          <p14:tracePt t="38972" x="10229850" y="4114800"/>
          <p14:tracePt t="38989" x="10172700" y="4184650"/>
          <p14:tracePt t="39006" x="10115550" y="4260850"/>
          <p14:tracePt t="39022" x="10071100" y="4324350"/>
          <p14:tracePt t="39039" x="10026650" y="4368800"/>
          <p14:tracePt t="39056" x="10001250" y="4394200"/>
          <p14:tracePt t="39059" x="9975850" y="4406900"/>
          <p14:tracePt t="39073" x="9969500" y="4419600"/>
          <p14:tracePt t="39089" x="9950450" y="4432300"/>
          <p14:tracePt t="39106" x="9906000" y="4451350"/>
          <p14:tracePt t="39122" x="9867900" y="4470400"/>
          <p14:tracePt t="39139" x="9798050" y="4495800"/>
          <p14:tracePt t="39156" x="9709150" y="4533900"/>
          <p14:tracePt t="39172" x="9607550" y="4603750"/>
          <p14:tracePt t="39189" x="9505950" y="4673600"/>
          <p14:tracePt t="39206" x="9398000" y="4756150"/>
          <p14:tracePt t="39222" x="9302750" y="4826000"/>
          <p14:tracePt t="39239" x="9245600" y="4876800"/>
          <p14:tracePt t="39256" x="9207500" y="4902200"/>
          <p14:tracePt t="39273" x="9169400" y="4927600"/>
          <p14:tracePt t="39289" x="9124950" y="4933950"/>
          <p14:tracePt t="39306" x="9061450" y="4940300"/>
          <p14:tracePt t="39323" x="8940800" y="4940300"/>
          <p14:tracePt t="39339" x="8763000" y="4921250"/>
          <p14:tracePt t="39356" x="8413750" y="4819650"/>
          <p14:tracePt t="39373" x="7893050" y="4641850"/>
          <p14:tracePt t="39389" x="7289800" y="4470400"/>
          <p14:tracePt t="39406" x="6731000" y="4241800"/>
          <p14:tracePt t="39423" x="6146800" y="4006850"/>
          <p14:tracePt t="39439" x="5632450" y="3765550"/>
          <p14:tracePt t="39456" x="5060950" y="3435350"/>
          <p14:tracePt t="39473" x="4902200" y="3314700"/>
          <p14:tracePt t="39489" x="4527550" y="3079750"/>
          <p14:tracePt t="39506" x="4260850" y="2990850"/>
          <p14:tracePt t="39523" x="3924300" y="2933700"/>
          <p14:tracePt t="39539" x="3543300" y="2933700"/>
          <p14:tracePt t="39556" x="3060700" y="2933700"/>
          <p14:tracePt t="39573" x="2546350" y="3079750"/>
          <p14:tracePt t="39589" x="1968500" y="3282950"/>
          <p14:tracePt t="39606" x="1276350" y="3663950"/>
          <p14:tracePt t="39622" x="558800" y="4159250"/>
          <p14:tracePt t="39639" x="0" y="4654550"/>
          <p14:tracePt t="39656" x="0" y="5073650"/>
          <p14:tracePt t="39672" x="0" y="5308600"/>
          <p14:tracePt t="39689" x="0" y="5467350"/>
          <p14:tracePt t="39706" x="0" y="5511800"/>
          <p14:tracePt t="39722" x="0" y="5537200"/>
          <p14:tracePt t="39739" x="63500" y="5607050"/>
          <p14:tracePt t="39756" x="254000" y="5664200"/>
          <p14:tracePt t="39772" x="647700" y="5708650"/>
          <p14:tracePt t="39789" x="1200150" y="5708650"/>
          <p14:tracePt t="39806" x="2032000" y="5632450"/>
          <p14:tracePt t="39822" x="3073400" y="5410200"/>
          <p14:tracePt t="39839" x="4025900" y="5162550"/>
          <p14:tracePt t="39856" x="4953000" y="4889500"/>
          <p14:tracePt t="39872" x="6426200" y="4311650"/>
          <p14:tracePt t="39889" x="7346950" y="3778250"/>
          <p14:tracePt t="39906" x="8166100" y="3384550"/>
          <p14:tracePt t="39922" x="8877300" y="3143250"/>
          <p14:tracePt t="39939" x="9410700" y="2997200"/>
          <p14:tracePt t="39956" x="9683750" y="2927350"/>
          <p14:tracePt t="39972" x="9874250" y="2876550"/>
          <p14:tracePt t="39989" x="9931400" y="2863850"/>
          <p14:tracePt t="40006" x="9963150" y="2863850"/>
          <p14:tracePt t="40022" x="9988550" y="2882900"/>
          <p14:tracePt t="40039" x="10026650" y="2971800"/>
          <p14:tracePt t="40056" x="10090150" y="3257550"/>
          <p14:tracePt t="40072" x="10128250" y="3619500"/>
          <p14:tracePt t="40089" x="10128250" y="4000500"/>
          <p14:tracePt t="40106" x="10096500" y="4292600"/>
          <p14:tracePt t="40122" x="10026650" y="4572000"/>
          <p14:tracePt t="40139" x="9912350" y="4826000"/>
          <p14:tracePt t="40156" x="9791700" y="5060950"/>
          <p14:tracePt t="40172" x="9658350" y="5207000"/>
          <p14:tracePt t="40189" x="9544050" y="5302250"/>
          <p14:tracePt t="40206" x="9467850" y="5353050"/>
          <p14:tracePt t="40222" x="9423400" y="5378450"/>
          <p14:tracePt t="40239" x="9398000" y="5397500"/>
          <p14:tracePt t="40256" x="9340850" y="5422900"/>
          <p14:tracePt t="40272" x="9315450" y="5454650"/>
          <p14:tracePt t="40289" x="9283700" y="5505450"/>
          <p14:tracePt t="40306" x="9264650" y="5530850"/>
          <p14:tracePt t="40322" x="9245600" y="5549900"/>
          <p14:tracePt t="40393" x="9251950" y="5524500"/>
          <p14:tracePt t="40401" x="9271000" y="5480050"/>
          <p14:tracePt t="40409" x="9296400" y="5422900"/>
          <p14:tracePt t="40423" x="9334500" y="5359400"/>
          <p14:tracePt t="40439" x="9429750" y="5207000"/>
          <p14:tracePt t="40456" x="9544050" y="4991100"/>
          <p14:tracePt t="40472" x="9613900" y="4851400"/>
          <p14:tracePt t="40489" x="9613900" y="4756150"/>
          <p14:tracePt t="40506" x="9613900" y="4667250"/>
          <p14:tracePt t="40523" x="9537700" y="4559300"/>
          <p14:tracePt t="40539" x="9398000" y="4470400"/>
          <p14:tracePt t="40556" x="9112250" y="4368800"/>
          <p14:tracePt t="40573" x="8731250" y="4292600"/>
          <p14:tracePt t="40589" x="8458200" y="4273550"/>
          <p14:tracePt t="40606" x="8153400" y="4311650"/>
          <p14:tracePt t="40623" x="7747000" y="4464050"/>
          <p14:tracePt t="40639" x="7372350" y="4686300"/>
          <p14:tracePt t="40656" x="6978650" y="4997450"/>
          <p14:tracePt t="40673" x="6807200" y="5130800"/>
          <p14:tracePt t="40689" x="6718300" y="5219700"/>
          <p14:tracePt t="40706" x="6667500" y="5270500"/>
          <p14:tracePt t="40723" x="6648450" y="5289550"/>
          <p14:tracePt t="40842" x="6642100" y="5295900"/>
          <p14:tracePt t="40849" x="6635750" y="5289550"/>
          <p14:tracePt t="40858" x="6629400" y="5289550"/>
          <p14:tracePt t="40874" x="6629400" y="5276850"/>
          <p14:tracePt t="40890" x="6623050" y="5270500"/>
          <p14:tracePt t="42001" x="6667500" y="5270500"/>
          <p14:tracePt t="42009" x="6750050" y="5251450"/>
          <p14:tracePt t="42017" x="6826250" y="5251450"/>
          <p14:tracePt t="42025" x="6877050" y="5238750"/>
          <p14:tracePt t="42041" x="6908800" y="5232400"/>
          <p14:tracePt t="42073" x="6934200" y="5219700"/>
          <p14:tracePt t="42090" x="6953250" y="5219700"/>
          <p14:tracePt t="42107" x="6959600" y="5213350"/>
          <p14:tracePt t="42673" x="6965950" y="5181600"/>
          <p14:tracePt t="42683" x="6965950" y="5130800"/>
          <p14:tracePt t="42691" x="6985000" y="5086350"/>
          <p14:tracePt t="42707" x="7048500" y="5003800"/>
          <p14:tracePt t="42724" x="7162800" y="4908550"/>
          <p14:tracePt t="42740" x="7289800" y="4806950"/>
          <p14:tracePt t="42757" x="7442200" y="4724400"/>
          <p14:tracePt t="42774" x="7575550" y="4654550"/>
          <p14:tracePt t="42790" x="7651750" y="4603750"/>
          <p14:tracePt t="42807" x="7670800" y="4591050"/>
          <p14:tracePt t="42986" x="7670800" y="4572000"/>
          <p14:tracePt t="42994" x="7670800" y="4559300"/>
          <p14:tracePt t="43007" x="7670800" y="4527550"/>
          <p14:tracePt t="43024" x="7670800" y="4489450"/>
          <p14:tracePt t="43041" x="7670800" y="4464050"/>
          <p14:tracePt t="43057" x="7670800" y="4362450"/>
          <p14:tracePt t="43074" x="7670800" y="4273550"/>
          <p14:tracePt t="43090" x="7645400" y="4216400"/>
          <p14:tracePt t="43107" x="7626350" y="4159250"/>
          <p14:tracePt t="43124" x="7588250" y="4114800"/>
          <p14:tracePt t="43140" x="7575550" y="4102100"/>
          <p14:tracePt t="43157" x="7569200" y="4095750"/>
          <p14:tracePt t="43174" x="7562850" y="4089400"/>
          <p14:tracePt t="43289" x="7562850" y="4070350"/>
          <p14:tracePt t="43298" x="7562850" y="4064000"/>
          <p14:tracePt t="43307" x="7569200" y="4051300"/>
          <p14:tracePt t="43324" x="7569200" y="4019550"/>
          <p14:tracePt t="43340" x="7569200" y="3994150"/>
          <p14:tracePt t="43357" x="7569200" y="3975100"/>
          <p14:tracePt t="43374" x="7569200" y="3968750"/>
          <p14:tracePt t="43390" x="7569200" y="3956050"/>
          <p14:tracePt t="43473" x="7556500" y="3956050"/>
          <p14:tracePt t="43481" x="7531100" y="3943350"/>
          <p14:tracePt t="43490" x="7493000" y="3943350"/>
          <p14:tracePt t="43507" x="7416800" y="3943350"/>
          <p14:tracePt t="43524" x="7340600" y="3975100"/>
          <p14:tracePt t="43540" x="7270750" y="4000500"/>
          <p14:tracePt t="43557" x="7226300" y="4019550"/>
          <p14:tracePt t="43574" x="7213600" y="4032250"/>
          <p14:tracePt t="43591" x="7207250" y="4038600"/>
          <p14:tracePt t="43657" x="7200900" y="4051300"/>
          <p14:tracePt t="43665" x="7175500" y="4076700"/>
          <p14:tracePt t="43674" x="7169150" y="4076700"/>
          <p14:tracePt t="43690" x="7131050" y="4114800"/>
          <p14:tracePt t="43707" x="7080250" y="4178300"/>
          <p14:tracePt t="43724" x="7035800" y="4248150"/>
          <p14:tracePt t="43740" x="6985000" y="4337050"/>
          <p14:tracePt t="43757" x="6946900" y="4445000"/>
          <p14:tracePt t="43774" x="6908800" y="4502150"/>
          <p14:tracePt t="43790" x="6902450" y="4521200"/>
          <p14:tracePt t="43807" x="6889750" y="4533900"/>
          <p14:tracePt t="43824" x="6883400" y="4540250"/>
          <p14:tracePt t="43841" x="6845300" y="4552950"/>
          <p14:tracePt t="43857" x="6819900" y="4552950"/>
          <p14:tracePt t="43874" x="6794500" y="4552950"/>
          <p14:tracePt t="43890" x="6756400" y="4559300"/>
          <p14:tracePt t="43907" x="6661150" y="4559300"/>
          <p14:tracePt t="43924" x="6521450" y="4559300"/>
          <p14:tracePt t="43940" x="6311900" y="4502150"/>
          <p14:tracePt t="43957" x="6057900" y="4394200"/>
          <p14:tracePt t="43974" x="5886450" y="4298950"/>
          <p14:tracePt t="43990" x="5797550" y="4235450"/>
          <p14:tracePt t="44007" x="5778500" y="4184650"/>
          <p14:tracePt t="44024" x="5778500" y="4108450"/>
          <p14:tracePt t="44040" x="5829300" y="4000500"/>
          <p14:tracePt t="44057" x="5905500" y="3949700"/>
          <p14:tracePt t="44074" x="5981700" y="3898900"/>
          <p14:tracePt t="44090" x="6019800" y="3879850"/>
          <p14:tracePt t="44107" x="6045200" y="3867150"/>
          <p14:tracePt t="44124" x="6057900" y="3867150"/>
          <p14:tracePt t="44140" x="6070600" y="3867150"/>
          <p14:tracePt t="44157" x="6096000" y="3854450"/>
          <p14:tracePt t="44174" x="6115050" y="3848100"/>
          <p14:tracePt t="44190" x="6127750" y="3848100"/>
          <p14:tracePt t="44290" x="6134100" y="3867150"/>
          <p14:tracePt t="44297" x="6134100" y="3886200"/>
          <p14:tracePt t="44307" x="6134100" y="3905250"/>
          <p14:tracePt t="44324" x="6134100" y="3962400"/>
          <p14:tracePt t="44341" x="6076950" y="4057650"/>
          <p14:tracePt t="44357" x="6019800" y="4159250"/>
          <p14:tracePt t="44374" x="5943600" y="4273550"/>
          <p14:tracePt t="44391" x="5886450" y="4394200"/>
          <p14:tracePt t="44407" x="5829300" y="4489450"/>
          <p14:tracePt t="44424" x="5759450" y="4572000"/>
          <p14:tracePt t="44440" x="5734050" y="4591050"/>
          <p14:tracePt t="44457" x="5721350" y="4591050"/>
          <p14:tracePt t="44490" x="5708650" y="4591050"/>
          <p14:tracePt t="44689" x="5715000" y="4591050"/>
          <p14:tracePt t="44697" x="5759450" y="4591050"/>
          <p14:tracePt t="44707" x="5822950" y="4578350"/>
          <p14:tracePt t="44724" x="6013450" y="4495800"/>
          <p14:tracePt t="44741" x="6267450" y="4406900"/>
          <p14:tracePt t="44758" x="6451600" y="4324350"/>
          <p14:tracePt t="44774" x="6648450" y="4229100"/>
          <p14:tracePt t="44791" x="6800850" y="4152900"/>
          <p14:tracePt t="44808" x="6845300" y="4108450"/>
          <p14:tracePt t="44824" x="6870700" y="4083050"/>
          <p14:tracePt t="44841" x="6877050" y="4019550"/>
          <p14:tracePt t="44858" x="6877050" y="3975100"/>
          <p14:tracePt t="44874" x="6832600" y="3886200"/>
          <p14:tracePt t="44891" x="6762750" y="3822700"/>
          <p14:tracePt t="44908" x="6680200" y="3790950"/>
          <p14:tracePt t="44924" x="6616700" y="3759200"/>
          <p14:tracePt t="44941" x="6572250" y="3746500"/>
          <p14:tracePt t="44958" x="6534150" y="3740150"/>
          <p14:tracePt t="44974" x="6496050" y="3740150"/>
          <p14:tracePt t="44991" x="6445250" y="3740150"/>
          <p14:tracePt t="45008" x="6369050" y="3803650"/>
          <p14:tracePt t="45025" x="6286500" y="3975100"/>
          <p14:tracePt t="45041" x="6229350" y="4330700"/>
          <p14:tracePt t="45058" x="6229350" y="4445000"/>
          <p14:tracePt t="45074" x="6280150" y="4559300"/>
          <p14:tracePt t="45091" x="6350000" y="4610100"/>
          <p14:tracePt t="45108" x="6502400" y="4641850"/>
          <p14:tracePt t="45124" x="6718300" y="4654550"/>
          <p14:tracePt t="45141" x="6940550" y="4603750"/>
          <p14:tracePt t="45158" x="7073900" y="4495800"/>
          <p14:tracePt t="45161" x="7118350" y="4438650"/>
          <p14:tracePt t="45174" x="7137400" y="4375150"/>
          <p14:tracePt t="45191" x="7150100" y="4222750"/>
          <p14:tracePt t="45208" x="7150100" y="4089400"/>
          <p14:tracePt t="45224" x="7061200" y="3937000"/>
          <p14:tracePt t="45241" x="6838950" y="3746500"/>
          <p14:tracePt t="45258" x="6604000" y="3657600"/>
          <p14:tracePt t="45274" x="6394450" y="3625850"/>
          <p14:tracePt t="45291" x="6159500" y="3606800"/>
          <p14:tracePt t="45308" x="5873750" y="3695700"/>
          <p14:tracePt t="45324" x="5651500" y="3873500"/>
          <p14:tracePt t="45341" x="5568950" y="4070350"/>
          <p14:tracePt t="45358" x="5518150" y="4286250"/>
          <p14:tracePt t="45374" x="5518150" y="4476750"/>
          <p14:tracePt t="45391" x="5651500" y="4667250"/>
          <p14:tracePt t="45408" x="5930900" y="4800600"/>
          <p14:tracePt t="45425" x="6337300" y="4838700"/>
          <p14:tracePt t="45441" x="7042150" y="4800600"/>
          <p14:tracePt t="45458" x="7391400" y="4635500"/>
          <p14:tracePt t="45474" x="7512050" y="4502150"/>
          <p14:tracePt t="45491" x="7524750" y="4324350"/>
          <p14:tracePt t="45508" x="7448550" y="4121150"/>
          <p14:tracePt t="45529" x="6915150" y="3714750"/>
          <p14:tracePt t="45541" x="6648450" y="3594100"/>
          <p14:tracePt t="45558" x="6146800" y="3429000"/>
          <p14:tracePt t="45574" x="5867400" y="3429000"/>
          <p14:tracePt t="45591" x="5734050" y="3486150"/>
          <p14:tracePt t="45608" x="5594350" y="3721100"/>
          <p14:tracePt t="45624" x="5537200" y="4019550"/>
          <p14:tracePt t="45641" x="5562600" y="4419600"/>
          <p14:tracePt t="45658" x="5657850" y="4565650"/>
          <p14:tracePt t="45674" x="5848350" y="4610100"/>
          <p14:tracePt t="45691" x="6140450" y="4610100"/>
          <p14:tracePt t="45708" x="6559550" y="4457700"/>
          <p14:tracePt t="45724" x="6864350" y="4216400"/>
          <p14:tracePt t="45741" x="6991350" y="3987800"/>
          <p14:tracePt t="45758" x="7004050" y="3797300"/>
          <p14:tracePt t="45774" x="6997700" y="3676650"/>
          <p14:tracePt t="45791" x="6896100" y="3606800"/>
          <p14:tracePt t="45808" x="6807200" y="3562350"/>
          <p14:tracePt t="45824" x="6775450" y="3556000"/>
          <p14:tracePt t="45841" x="6699250" y="3676650"/>
          <p14:tracePt t="45858" x="6648450" y="3905250"/>
          <p14:tracePt t="45874" x="6629400" y="4108450"/>
          <p14:tracePt t="45891" x="6648450" y="4222750"/>
          <p14:tracePt t="45908" x="6737350" y="4273550"/>
          <p14:tracePt t="45924" x="6838950" y="4286250"/>
          <p14:tracePt t="45941" x="6978650" y="4286250"/>
          <p14:tracePt t="45958" x="7086600" y="4229100"/>
          <p14:tracePt t="45974" x="7131050" y="4133850"/>
          <p14:tracePt t="45991" x="7131050" y="4032250"/>
          <p14:tracePt t="46008" x="7086600" y="3930650"/>
          <p14:tracePt t="46024" x="6985000" y="3860800"/>
          <p14:tracePt t="46041" x="6807200" y="3816350"/>
          <p14:tracePt t="46058" x="6705600" y="3841750"/>
          <p14:tracePt t="46074" x="6578600" y="3975100"/>
          <p14:tracePt t="46091" x="6489700" y="4140200"/>
          <p14:tracePt t="46108" x="6464300" y="4248150"/>
          <p14:tracePt t="46124" x="6464300" y="4330700"/>
          <p14:tracePt t="46141" x="6521450" y="4394200"/>
          <p14:tracePt t="46158" x="6642100" y="4457700"/>
          <p14:tracePt t="46174" x="6769100" y="4483100"/>
          <p14:tracePt t="46191" x="6877050" y="4483100"/>
          <p14:tracePt t="46208" x="7004050" y="4483100"/>
          <p14:tracePt t="46224" x="7067550" y="4495800"/>
          <p14:tracePt t="46258" x="7073900" y="4495800"/>
          <p14:tracePt t="46657" x="7080250" y="4489450"/>
          <p14:tracePt t="46666" x="7092950" y="4470400"/>
          <p14:tracePt t="46675" x="7099300" y="4457700"/>
          <p14:tracePt t="46691" x="7099300" y="4438650"/>
          <p14:tracePt t="46729" x="7105650" y="4438650"/>
          <p14:tracePt t="46742" x="7105650" y="4432300"/>
          <p14:tracePt t="46758" x="7118350" y="4425950"/>
          <p14:tracePt t="46775" x="7150100" y="4368800"/>
          <p14:tracePt t="46792" x="7213600" y="4254500"/>
          <p14:tracePt t="46809" x="7277100" y="3968750"/>
          <p14:tracePt t="46825" x="7277100" y="3771900"/>
          <p14:tracePt t="46842" x="7219950" y="3581400"/>
          <p14:tracePt t="46858" x="7010400" y="3416300"/>
          <p14:tracePt t="46875" x="6616700" y="3238500"/>
          <p14:tracePt t="46892" x="6127750" y="3149600"/>
          <p14:tracePt t="46908" x="5740400" y="3130550"/>
          <p14:tracePt t="46925" x="5422900" y="3282950"/>
          <p14:tracePt t="46942" x="5194300" y="3556000"/>
          <p14:tracePt t="46958" x="5092700" y="3886200"/>
          <p14:tracePt t="46975" x="5092700" y="4197350"/>
          <p14:tracePt t="46992" x="5289550" y="4540250"/>
          <p14:tracePt t="47009" x="5854700" y="4819650"/>
          <p14:tracePt t="47025" x="6273800" y="4883150"/>
          <p14:tracePt t="47042" x="6731000" y="4851400"/>
          <p14:tracePt t="47058" x="7073900" y="4705350"/>
          <p14:tracePt t="47075" x="7270750" y="4495800"/>
          <p14:tracePt t="47091" x="7283450" y="4343400"/>
          <p14:tracePt t="47108" x="7207250" y="4197350"/>
          <p14:tracePt t="47125" x="6940550" y="4032250"/>
          <p14:tracePt t="47141" x="6394450" y="3816350"/>
          <p14:tracePt t="47158" x="5854700" y="3721100"/>
          <p14:tracePt t="47175" x="5492750" y="3721100"/>
          <p14:tracePt t="47192" x="5295900" y="3841750"/>
          <p14:tracePt t="47208" x="5238750" y="3962400"/>
          <p14:tracePt t="47225" x="5314950" y="4254500"/>
          <p14:tracePt t="47242" x="5600700" y="4464050"/>
          <p14:tracePt t="47258" x="6038850" y="4603750"/>
          <p14:tracePt t="47275" x="6565900" y="4660900"/>
          <p14:tracePt t="47292" x="7004050" y="4648200"/>
          <p14:tracePt t="47308" x="7302500" y="4508500"/>
          <p14:tracePt t="47325" x="7397750" y="4400550"/>
          <p14:tracePt t="47341" x="7410450" y="4279900"/>
          <p14:tracePt t="47358" x="7283450" y="4127500"/>
          <p14:tracePt t="47375" x="6845300" y="3898900"/>
          <p14:tracePt t="47391" x="6191250" y="3695700"/>
          <p14:tracePt t="47408" x="5664200" y="3651250"/>
          <p14:tracePt t="47425" x="5276850" y="3803650"/>
          <p14:tracePt t="47441" x="5175250" y="4000500"/>
          <p14:tracePt t="47458" x="5175250" y="4210050"/>
          <p14:tracePt t="47475" x="5302250" y="4451350"/>
          <p14:tracePt t="47491" x="5638800" y="4616450"/>
          <p14:tracePt t="47508" x="6115050" y="4660900"/>
          <p14:tracePt t="47525" x="6629400" y="4597400"/>
          <p14:tracePt t="47541" x="7016750" y="4470400"/>
          <p14:tracePt t="47558" x="7124700" y="4349750"/>
          <p14:tracePt t="47575" x="7099300" y="4216400"/>
          <p14:tracePt t="47591" x="6889750" y="4000500"/>
          <p14:tracePt t="47608" x="6235700" y="3702050"/>
          <p14:tracePt t="47625" x="5835650" y="3632200"/>
          <p14:tracePt t="47641" x="5626100" y="3695700"/>
          <p14:tracePt t="47658" x="5505450" y="3886200"/>
          <p14:tracePt t="47675" x="5505450" y="4076700"/>
          <p14:tracePt t="47692" x="5600700" y="4305300"/>
          <p14:tracePt t="47708" x="5835650" y="4476750"/>
          <p14:tracePt t="47725" x="6146800" y="4572000"/>
          <p14:tracePt t="47742" x="6496050" y="4572000"/>
          <p14:tracePt t="47758" x="6838950" y="4425950"/>
          <p14:tracePt t="47775" x="6959600" y="4279900"/>
          <p14:tracePt t="47792" x="6985000" y="4159250"/>
          <p14:tracePt t="47808" x="6927850" y="4025900"/>
          <p14:tracePt t="47825" x="6508750" y="3841750"/>
          <p14:tracePt t="47842" x="6115050" y="3797300"/>
          <p14:tracePt t="47858" x="5911850" y="3841750"/>
          <p14:tracePt t="47875" x="5772150" y="4025900"/>
          <p14:tracePt t="47892" x="5715000" y="4184650"/>
          <p14:tracePt t="47908" x="5746750" y="4330700"/>
          <p14:tracePt t="47925" x="5854700" y="4432300"/>
          <p14:tracePt t="47942" x="6083300" y="4483100"/>
          <p14:tracePt t="47958" x="6432550" y="4483100"/>
          <p14:tracePt t="47975" x="6794500" y="4425950"/>
          <p14:tracePt t="47992" x="6991350" y="4324350"/>
          <p14:tracePt t="48008" x="7048500" y="4229100"/>
          <p14:tracePt t="48025" x="6985000" y="4121150"/>
          <p14:tracePt t="48041" x="6705600" y="4032250"/>
          <p14:tracePt t="48058" x="6337300" y="3943350"/>
          <p14:tracePt t="48075" x="6146800" y="3943350"/>
          <p14:tracePt t="48091" x="6032500" y="4013200"/>
          <p14:tracePt t="48108" x="5988050" y="4121150"/>
          <p14:tracePt t="48125" x="5988050" y="4241800"/>
          <p14:tracePt t="48141" x="6057900" y="4330700"/>
          <p14:tracePt t="48158" x="6191250" y="4343400"/>
          <p14:tracePt t="48175" x="6343650" y="4356100"/>
          <p14:tracePt t="48176" x="6432550" y="4356100"/>
          <p14:tracePt t="48191" x="6483350" y="4356100"/>
          <p14:tracePt t="48208" x="6578600" y="4254500"/>
          <p14:tracePt t="48225" x="6565900" y="4191000"/>
          <p14:tracePt t="48241" x="6477000" y="4140200"/>
          <p14:tracePt t="48258" x="6356350" y="4114800"/>
          <p14:tracePt t="48275" x="6305550" y="4114800"/>
          <p14:tracePt t="48292" x="6267450" y="4121150"/>
          <p14:tracePt t="48308" x="6235700" y="4222750"/>
          <p14:tracePt t="48325" x="6229350" y="4286250"/>
          <p14:tracePt t="48342" x="6229350" y="4337050"/>
          <p14:tracePt t="48358" x="6248400" y="4362450"/>
          <p14:tracePt t="48375" x="6254750" y="4362450"/>
          <p14:tracePt t="48850" x="6261100" y="4362450"/>
          <p14:tracePt t="48858" x="6311900" y="4362450"/>
          <p14:tracePt t="48866" x="6343650" y="4362450"/>
          <p14:tracePt t="48875" x="6375400" y="4362450"/>
          <p14:tracePt t="48892" x="6381750" y="4362450"/>
          <p14:tracePt t="48909" x="6381750" y="4356100"/>
          <p14:tracePt t="49306" x="6413500" y="4375150"/>
          <p14:tracePt t="49316" x="6432550" y="4375150"/>
          <p14:tracePt t="49325" x="6470650" y="4400550"/>
          <p14:tracePt t="49342" x="6489700" y="4406900"/>
          <p14:tracePt t="62001" x="6489700" y="4432300"/>
          <p14:tracePt t="62010" x="6489700" y="4470400"/>
          <p14:tracePt t="62018" x="6489700" y="4514850"/>
          <p14:tracePt t="62030" x="6483350" y="4521200"/>
          <p14:tracePt t="62046" x="6464300" y="4546600"/>
          <p14:tracePt t="62063" x="6445250" y="4597400"/>
          <p14:tracePt t="62079" x="6432550" y="4629150"/>
          <p14:tracePt t="62096" x="6419850" y="4679950"/>
          <p14:tracePt t="62113" x="6381750" y="4768850"/>
          <p14:tracePt t="62129" x="6261100" y="4794250"/>
          <p14:tracePt t="62146" x="6197600" y="4806950"/>
          <p14:tracePt t="62409" x="6210300" y="4832350"/>
          <p14:tracePt t="62418" x="6229350" y="4851400"/>
          <p14:tracePt t="62430" x="6248400" y="4883150"/>
          <p14:tracePt t="62446" x="6267450" y="4895850"/>
          <p14:tracePt t="62463" x="6280150" y="4895850"/>
          <p14:tracePt t="66130" x="0" y="0"/>
        </p14:tracePtLst>
      </p14:laserTraceLst>
    </p:ext>
  </p:extLs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50339" y="2149321"/>
            <a:ext cx="10220961" cy="29546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المنوال     </a:t>
            </a: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7075928"/>
              </p:ext>
            </p:extLst>
          </p:nvPr>
        </p:nvGraphicFramePr>
        <p:xfrm>
          <a:off x="5172075" y="4224338"/>
          <a:ext cx="1677988" cy="398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9" name="Equation" r:id="rId4" imgW="863280" imgH="203040" progId="Equation.DSMT4">
                  <p:embed/>
                </p:oleObj>
              </mc:Choice>
              <mc:Fallback>
                <p:oleObj name="Equation" r:id="rId4" imgW="863280" imgH="20304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72075" y="4224338"/>
                        <a:ext cx="1677988" cy="3984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3489523"/>
              </p:ext>
            </p:extLst>
          </p:nvPr>
        </p:nvGraphicFramePr>
        <p:xfrm>
          <a:off x="2638223" y="3228925"/>
          <a:ext cx="8103003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283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298717942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98600331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3402333321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13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  <p:sp>
        <p:nvSpPr>
          <p:cNvPr id="11" name="Rounded Rectangle 10"/>
          <p:cNvSpPr/>
          <p:nvPr/>
        </p:nvSpPr>
        <p:spPr>
          <a:xfrm>
            <a:off x="4598633" y="3253532"/>
            <a:ext cx="479393" cy="51142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5177158" y="3237252"/>
            <a:ext cx="479393" cy="51142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5773443" y="3238731"/>
            <a:ext cx="479393" cy="51142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/>
          <p:cNvSpPr/>
          <p:nvPr/>
        </p:nvSpPr>
        <p:spPr>
          <a:xfrm>
            <a:off x="3151573" y="3228925"/>
            <a:ext cx="443883" cy="5486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3712346" y="3239282"/>
            <a:ext cx="443883" cy="5486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4139955" y="3249637"/>
            <a:ext cx="443883" cy="5486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548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7790"/>
    </mc:Choice>
    <mc:Fallback xmlns="">
      <p:transition advTm="4779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588" x="431800" y="5562600"/>
          <p14:tracePt t="5636" x="438150" y="5556250"/>
          <p14:tracePt t="5654" x="457200" y="5556250"/>
          <p14:tracePt t="5661" x="488950" y="5530850"/>
          <p14:tracePt t="5669" x="501650" y="5511800"/>
          <p14:tracePt t="5685" x="609600" y="5486400"/>
          <p14:tracePt t="5702" x="806450" y="5391150"/>
          <p14:tracePt t="5719" x="1092200" y="5232400"/>
          <p14:tracePt t="5735" x="1435100" y="5067300"/>
          <p14:tracePt t="5752" x="1727200" y="4800600"/>
          <p14:tracePt t="5769" x="2120900" y="4127500"/>
          <p14:tracePt t="5785" x="2368550" y="3562350"/>
          <p14:tracePt t="5802" x="2508250" y="3263900"/>
          <p14:tracePt t="5819" x="2578100" y="3067050"/>
          <p14:tracePt t="5835" x="2628900" y="2901950"/>
          <p14:tracePt t="5852" x="2660650" y="2705100"/>
          <p14:tracePt t="5869" x="2679700" y="2641600"/>
          <p14:tracePt t="5885" x="2692400" y="2609850"/>
          <p14:tracePt t="5902" x="2692400" y="2590800"/>
          <p14:tracePt t="5935" x="2698750" y="2584450"/>
          <p14:tracePt t="6150" x="2711450" y="2578100"/>
          <p14:tracePt t="6158" x="2743200" y="2641600"/>
          <p14:tracePt t="6169" x="2774950" y="2755900"/>
          <p14:tracePt t="6186" x="2882900" y="2990850"/>
          <p14:tracePt t="6202" x="3009900" y="3238500"/>
          <p14:tracePt t="6219" x="3117850" y="3429000"/>
          <p14:tracePt t="6236" x="3200400" y="3486150"/>
          <p14:tracePt t="6253" x="3225800" y="3505200"/>
          <p14:tracePt t="6334" x="3219450" y="3505200"/>
          <p14:tracePt t="6350" x="3213100" y="3505200"/>
          <p14:tracePt t="6405" x="3206750" y="3505200"/>
          <p14:tracePt t="6413" x="3194050" y="3505200"/>
          <p14:tracePt t="6421" x="3175000" y="3505200"/>
          <p14:tracePt t="6435" x="3162300" y="3505200"/>
          <p14:tracePt t="6452" x="3086100" y="3543300"/>
          <p14:tracePt t="6469" x="3003550" y="3600450"/>
          <p14:tracePt t="6486" x="2984500" y="3600450"/>
          <p14:tracePt t="6502" x="2959100" y="3600450"/>
          <p14:tracePt t="6519" x="2952750" y="3613150"/>
          <p14:tracePt t="6536" x="2946400" y="3613150"/>
          <p14:tracePt t="6569" x="2933700" y="3613150"/>
          <p14:tracePt t="6586" x="2921000" y="3613150"/>
          <p14:tracePt t="6603" x="2908300" y="3587750"/>
          <p14:tracePt t="6619" x="2901950" y="3581400"/>
          <p14:tracePt t="6636" x="2895600" y="3575050"/>
          <p14:tracePt t="6702" x="2901950" y="3575050"/>
          <p14:tracePt t="6709" x="2921000" y="3575050"/>
          <p14:tracePt t="6719" x="2952750" y="3575050"/>
          <p14:tracePt t="6736" x="3041650" y="3575050"/>
          <p14:tracePt t="6753" x="3175000" y="3575050"/>
          <p14:tracePt t="6769" x="3359150" y="3575050"/>
          <p14:tracePt t="6786" x="3606800" y="3575050"/>
          <p14:tracePt t="6803" x="3987800" y="3575050"/>
          <p14:tracePt t="6819" x="4419600" y="3575050"/>
          <p14:tracePt t="6837" x="5022850" y="3575050"/>
          <p14:tracePt t="6853" x="5492750" y="3575050"/>
          <p14:tracePt t="6870" x="5956300" y="3575050"/>
          <p14:tracePt t="6886" x="6388100" y="3575050"/>
          <p14:tracePt t="6903" x="6819900" y="3575050"/>
          <p14:tracePt t="6919" x="7200900" y="3575050"/>
          <p14:tracePt t="6936" x="7531100" y="3575050"/>
          <p14:tracePt t="6953" x="7823200" y="3575050"/>
          <p14:tracePt t="6969" x="8115300" y="3575050"/>
          <p14:tracePt t="6986" x="8375650" y="3575050"/>
          <p14:tracePt t="7003" x="8705850" y="3575050"/>
          <p14:tracePt t="7020" x="9017000" y="3536950"/>
          <p14:tracePt t="7036" x="9309100" y="3511550"/>
          <p14:tracePt t="7053" x="9436100" y="3486150"/>
          <p14:tracePt t="7069" x="9626600" y="3441700"/>
          <p14:tracePt t="7086" x="9715500" y="3422650"/>
          <p14:tracePt t="7103" x="9823450" y="3397250"/>
          <p14:tracePt t="7119" x="9944100" y="3352800"/>
          <p14:tracePt t="7136" x="10064750" y="3314700"/>
          <p14:tracePt t="7153" x="10172700" y="3289300"/>
          <p14:tracePt t="7169" x="10274300" y="3257550"/>
          <p14:tracePt t="7186" x="10356850" y="3251200"/>
          <p14:tracePt t="7203" x="10401300" y="3251200"/>
          <p14:tracePt t="7219" x="10426700" y="3251200"/>
          <p14:tracePt t="7237" x="10452100" y="3251200"/>
          <p14:tracePt t="7253" x="10471150" y="3251200"/>
          <p14:tracePt t="7382" x="10471150" y="3257550"/>
          <p14:tracePt t="7390" x="10433050" y="3289300"/>
          <p14:tracePt t="7403" x="10394950" y="3333750"/>
          <p14:tracePt t="7419" x="10274300" y="3435350"/>
          <p14:tracePt t="7437" x="9988550" y="3549650"/>
          <p14:tracePt t="7453" x="9696450" y="3581400"/>
          <p14:tracePt t="7469" x="9264650" y="3581400"/>
          <p14:tracePt t="7486" x="8731250" y="3581400"/>
          <p14:tracePt t="7503" x="8197850" y="3581400"/>
          <p14:tracePt t="7519" x="7835900" y="3581400"/>
          <p14:tracePt t="7536" x="7658100" y="3581400"/>
          <p14:tracePt t="7553" x="7531100" y="3581400"/>
          <p14:tracePt t="7569" x="7416800" y="3581400"/>
          <p14:tracePt t="7586" x="7277100" y="3581400"/>
          <p14:tracePt t="7603" x="7067550" y="3575050"/>
          <p14:tracePt t="7619" x="6680200" y="3556000"/>
          <p14:tracePt t="7636" x="6089650" y="3556000"/>
          <p14:tracePt t="7653" x="5708650" y="3556000"/>
          <p14:tracePt t="7669" x="5480050" y="3556000"/>
          <p14:tracePt t="7686" x="5302250" y="3575050"/>
          <p14:tracePt t="7703" x="5168900" y="3600450"/>
          <p14:tracePt t="7719" x="5060950" y="3619500"/>
          <p14:tracePt t="7736" x="4972050" y="3644900"/>
          <p14:tracePt t="7753" x="4902200" y="3670300"/>
          <p14:tracePt t="7769" x="4832350" y="3695700"/>
          <p14:tracePt t="7786" x="4806950" y="3702050"/>
          <p14:tracePt t="7803" x="4781550" y="3702050"/>
          <p14:tracePt t="7819" x="4743450" y="3714750"/>
          <p14:tracePt t="7836" x="4673600" y="3714750"/>
          <p14:tracePt t="7853" x="4603750" y="3714750"/>
          <p14:tracePt t="7869" x="4578350" y="3708400"/>
          <p14:tracePt t="8206" x="4584700" y="3708400"/>
          <p14:tracePt t="8221" x="4591050" y="3708400"/>
          <p14:tracePt t="8230" x="4622800" y="3695700"/>
          <p14:tracePt t="8286" x="4597400" y="3689350"/>
          <p14:tracePt t="8294" x="4546600" y="3689350"/>
          <p14:tracePt t="8303" x="4483100" y="3689350"/>
          <p14:tracePt t="8320" x="4324350" y="3689350"/>
          <p14:tracePt t="8336" x="4064000" y="3689350"/>
          <p14:tracePt t="8353" x="3702050" y="3644900"/>
          <p14:tracePt t="8370" x="3441700" y="3613150"/>
          <p14:tracePt t="8386" x="3340100" y="3600450"/>
          <p14:tracePt t="8403" x="3308350" y="3587750"/>
          <p14:tracePt t="8438" x="3302000" y="3587750"/>
          <p14:tracePt t="8453" x="3295650" y="3581400"/>
          <p14:tracePt t="8597" x="3295650" y="3568700"/>
          <p14:tracePt t="8926" x="3302000" y="3568700"/>
          <p14:tracePt t="8933" x="3333750" y="3568700"/>
          <p14:tracePt t="8941" x="3384550" y="3568700"/>
          <p14:tracePt t="8953" x="3454400" y="3568700"/>
          <p14:tracePt t="8970" x="3663950" y="3568700"/>
          <p14:tracePt t="8987" x="4006850" y="3568700"/>
          <p14:tracePt t="9003" x="4457700" y="3568700"/>
          <p14:tracePt t="9020" x="4889500" y="3568700"/>
          <p14:tracePt t="9037" x="5181600" y="3568700"/>
          <p14:tracePt t="9053" x="5435600" y="3568700"/>
          <p14:tracePt t="9070" x="5556250" y="3568700"/>
          <p14:tracePt t="9087" x="5664200" y="3568700"/>
          <p14:tracePt t="9103" x="5816600" y="3568700"/>
          <p14:tracePt t="9120" x="6000750" y="3568700"/>
          <p14:tracePt t="9137" x="6159500" y="3568700"/>
          <p14:tracePt t="9153" x="6311900" y="3568700"/>
          <p14:tracePt t="9170" x="6445250" y="3568700"/>
          <p14:tracePt t="9187" x="6610350" y="3568700"/>
          <p14:tracePt t="9203" x="6781800" y="3568700"/>
          <p14:tracePt t="9221" x="7143750" y="3600450"/>
          <p14:tracePt t="9237" x="7283450" y="3600450"/>
          <p14:tracePt t="9253" x="7734300" y="3600450"/>
          <p14:tracePt t="9270" x="7912100" y="3600450"/>
          <p14:tracePt t="9287" x="8007350" y="3600450"/>
          <p14:tracePt t="9303" x="8026400" y="3600450"/>
          <p14:tracePt t="9446" x="7962900" y="3613150"/>
          <p14:tracePt t="9453" x="7867650" y="3625850"/>
          <p14:tracePt t="9462" x="7759700" y="3625850"/>
          <p14:tracePt t="9470" x="7620000" y="3625850"/>
          <p14:tracePt t="9487" x="7289800" y="3625850"/>
          <p14:tracePt t="9503" x="6826250" y="3625850"/>
          <p14:tracePt t="9520" x="6242050" y="3625850"/>
          <p14:tracePt t="9537" x="5607050" y="3625850"/>
          <p14:tracePt t="9553" x="5035550" y="3625850"/>
          <p14:tracePt t="9570" x="4629150" y="3594100"/>
          <p14:tracePt t="9587" x="4425950" y="3562350"/>
          <p14:tracePt t="9603" x="4311650" y="3549650"/>
          <p14:tracePt t="9620" x="4260850" y="3536950"/>
          <p14:tracePt t="9653" x="4254500" y="3536950"/>
          <p14:tracePt t="9677" x="4248150" y="3536950"/>
          <p14:tracePt t="9687" x="4229100" y="3536950"/>
          <p14:tracePt t="9703" x="4159250" y="3536950"/>
          <p14:tracePt t="9720" x="4089400" y="3536950"/>
          <p14:tracePt t="9736" x="3975100" y="3536950"/>
          <p14:tracePt t="9753" x="3835400" y="3536950"/>
          <p14:tracePt t="9770" x="3721100" y="3536950"/>
          <p14:tracePt t="9786" x="3651250" y="3536950"/>
          <p14:tracePt t="9803" x="3613150" y="3536950"/>
          <p14:tracePt t="9820" x="3575050" y="3536950"/>
          <p14:tracePt t="9837" x="3568700" y="3536950"/>
          <p14:tracePt t="10133" x="3562350" y="3530600"/>
          <p14:tracePt t="10165" x="3562350" y="3524250"/>
          <p14:tracePt t="10205" x="3568700" y="3524250"/>
          <p14:tracePt t="10213" x="3575050" y="3524250"/>
          <p14:tracePt t="10221" x="3581400" y="3524250"/>
          <p14:tracePt t="10253" x="3594100" y="3524250"/>
          <p14:tracePt t="10286" x="3619500" y="3524250"/>
          <p14:tracePt t="10302" x="3632200" y="3536950"/>
          <p14:tracePt t="10310" x="3651250" y="3543300"/>
          <p14:tracePt t="10320" x="3670300" y="3543300"/>
          <p14:tracePt t="10337" x="3721100" y="3562350"/>
          <p14:tracePt t="10354" x="3765550" y="3575050"/>
          <p14:tracePt t="10370" x="3790950" y="3575050"/>
          <p14:tracePt t="10387" x="3822700" y="3575050"/>
          <p14:tracePt t="10404" x="3848100" y="3575050"/>
          <p14:tracePt t="10421" x="3886200" y="3575050"/>
          <p14:tracePt t="10437" x="4006850" y="3575050"/>
          <p14:tracePt t="10454" x="4121150" y="3575050"/>
          <p14:tracePt t="10470" x="4222750" y="3575050"/>
          <p14:tracePt t="10487" x="4273550" y="3575050"/>
          <p14:tracePt t="10504" x="4330700" y="3575050"/>
          <p14:tracePt t="10520" x="4368800" y="3575050"/>
          <p14:tracePt t="10537" x="4406900" y="3562350"/>
          <p14:tracePt t="10554" x="4432300" y="3562350"/>
          <p14:tracePt t="10570" x="4451350" y="3562350"/>
          <p14:tracePt t="11830" x="4483100" y="3562350"/>
          <p14:tracePt t="11837" x="4533900" y="3562350"/>
          <p14:tracePt t="11846" x="4616450" y="3562350"/>
          <p14:tracePt t="11854" x="4711700" y="3562350"/>
          <p14:tracePt t="11871" x="4991100" y="3562350"/>
          <p14:tracePt t="11888" x="5264150" y="3562350"/>
          <p14:tracePt t="11904" x="5441950" y="3556000"/>
          <p14:tracePt t="11921" x="5524500" y="3536950"/>
          <p14:tracePt t="11938" x="5556250" y="3517900"/>
          <p14:tracePt t="11971" x="5556250" y="3511550"/>
          <p14:tracePt t="11987" x="5556250" y="3498850"/>
          <p14:tracePt t="12005" x="5556250" y="3454400"/>
          <p14:tracePt t="12021" x="5556250" y="3441700"/>
          <p14:tracePt t="12206" x="5549900" y="3441700"/>
          <p14:tracePt t="12214" x="5530850" y="3460750"/>
          <p14:tracePt t="12222" x="5511800" y="3479800"/>
          <p14:tracePt t="12238" x="5441950" y="3511550"/>
          <p14:tracePt t="12254" x="5346700" y="3536950"/>
          <p14:tracePt t="12271" x="5270500" y="3536950"/>
          <p14:tracePt t="12288" x="5162550" y="3549650"/>
          <p14:tracePt t="12304" x="5080000" y="3562350"/>
          <p14:tracePt t="12321" x="5041900" y="3562350"/>
          <p14:tracePt t="12338" x="5016500" y="3562350"/>
          <p14:tracePt t="12354" x="5010150" y="3562350"/>
          <p14:tracePt t="12389" x="4997450" y="3562350"/>
          <p14:tracePt t="12406" x="4984750" y="3562350"/>
          <p14:tracePt t="12421" x="4978400" y="3556000"/>
          <p14:tracePt t="12438" x="4965700" y="3556000"/>
          <p14:tracePt t="12454" x="4953000" y="3556000"/>
          <p14:tracePt t="12471" x="4933950" y="3556000"/>
          <p14:tracePt t="12488" x="4914900" y="3556000"/>
          <p14:tracePt t="12504" x="4870450" y="3556000"/>
          <p14:tracePt t="12521" x="4832350" y="3556000"/>
          <p14:tracePt t="12538" x="4800600" y="3556000"/>
          <p14:tracePt t="12554" x="4787900" y="3556000"/>
          <p14:tracePt t="12662" x="4819650" y="3556000"/>
          <p14:tracePt t="12669" x="4870450" y="3556000"/>
          <p14:tracePt t="12678" x="4921250" y="3556000"/>
          <p14:tracePt t="12688" x="4991100" y="3556000"/>
          <p14:tracePt t="12704" x="5187950" y="3556000"/>
          <p14:tracePt t="12721" x="5537200" y="3556000"/>
          <p14:tracePt t="12738" x="5930900" y="3556000"/>
          <p14:tracePt t="12754" x="6242050" y="3556000"/>
          <p14:tracePt t="12771" x="6457950" y="3556000"/>
          <p14:tracePt t="12788" x="6578600" y="3556000"/>
          <p14:tracePt t="12804" x="6584950" y="3556000"/>
          <p14:tracePt t="12918" x="6578600" y="3556000"/>
          <p14:tracePt t="12926" x="6565900" y="3549650"/>
          <p14:tracePt t="12938" x="6553200" y="3549650"/>
          <p14:tracePt t="12954" x="6527800" y="3549650"/>
          <p14:tracePt t="12971" x="6502400" y="3549650"/>
          <p14:tracePt t="12988" x="6432550" y="3549650"/>
          <p14:tracePt t="13005" x="6134100" y="3594100"/>
          <p14:tracePt t="13021" x="5803900" y="3695700"/>
          <p14:tracePt t="13038" x="5518150" y="3810000"/>
          <p14:tracePt t="13055" x="5359400" y="3854450"/>
          <p14:tracePt t="13071" x="5270500" y="3854450"/>
          <p14:tracePt t="13134" x="5276850" y="3854450"/>
          <p14:tracePt t="13142" x="5295900" y="3854450"/>
          <p14:tracePt t="13155" x="5321300" y="3854450"/>
          <p14:tracePt t="13171" x="5334000" y="3854450"/>
          <p14:tracePt t="13188" x="5359400" y="3854450"/>
          <p14:tracePt t="13205" x="5410200" y="3841750"/>
          <p14:tracePt t="13207" x="5429250" y="3829050"/>
          <p14:tracePt t="13221" x="5486400" y="3829050"/>
          <p14:tracePt t="13238" x="5537200" y="3829050"/>
          <p14:tracePt t="13255" x="5626100" y="3829050"/>
          <p14:tracePt t="13271" x="5740400" y="3829050"/>
          <p14:tracePt t="13288" x="5842000" y="3829050"/>
          <p14:tracePt t="13305" x="5943600" y="3829050"/>
          <p14:tracePt t="13321" x="6026150" y="3829050"/>
          <p14:tracePt t="13338" x="6096000" y="3829050"/>
          <p14:tracePt t="13355" x="6134100" y="3829050"/>
          <p14:tracePt t="13371" x="6146800" y="3829050"/>
          <p14:tracePt t="43510" x="6203950" y="3994150"/>
          <p14:tracePt t="43568" x="6604000" y="4483100"/>
          <p14:tracePt t="44078" x="6597650" y="4495800"/>
          <p14:tracePt t="44090" x="6565900" y="4502150"/>
          <p14:tracePt t="44097" x="6521450" y="4514850"/>
          <p14:tracePt t="44114" x="6502400" y="4514850"/>
          <p14:tracePt t="44131" x="6470650" y="4495800"/>
          <p14:tracePt t="44147" x="6407150" y="4438650"/>
          <p14:tracePt t="44164" x="6356350" y="4400550"/>
          <p14:tracePt t="44181" x="6343650" y="4387850"/>
          <p14:tracePt t="44197" x="6337300" y="4387850"/>
          <p14:tracePt t="44798" x="6337300" y="4368800"/>
          <p14:tracePt t="44806" x="6337300" y="4349750"/>
          <p14:tracePt t="44814" x="6337300" y="4318000"/>
          <p14:tracePt t="44831" x="6375400" y="4222750"/>
          <p14:tracePt t="44848" x="6375400" y="4210050"/>
          <p14:tracePt t="45190" x="6394450" y="4229100"/>
          <p14:tracePt t="45198" x="6407150" y="4248150"/>
          <p14:tracePt t="46766" x="0" y="0"/>
        </p14:tracePtLst>
      </p14:laserTraceLst>
    </p:ext>
  </p:extLs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59979" y="2047934"/>
            <a:ext cx="10220961" cy="36933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Range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المدى      </a:t>
            </a: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8990484"/>
              </p:ext>
            </p:extLst>
          </p:nvPr>
        </p:nvGraphicFramePr>
        <p:xfrm>
          <a:off x="5192959" y="4413241"/>
          <a:ext cx="2392362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3" name="Equation" r:id="rId4" imgW="1231560" imgH="203040" progId="Equation.DSMT4">
                  <p:embed/>
                </p:oleObj>
              </mc:Choice>
              <mc:Fallback>
                <p:oleObj name="Equation" r:id="rId4" imgW="1231560" imgH="20304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92959" y="4413241"/>
                        <a:ext cx="2392362" cy="396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8558242"/>
              </p:ext>
            </p:extLst>
          </p:nvPr>
        </p:nvGraphicFramePr>
        <p:xfrm>
          <a:off x="2642260" y="2933464"/>
          <a:ext cx="8103003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283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298717942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98600331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3402333321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13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1353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437"/>
    </mc:Choice>
    <mc:Fallback xmlns="">
      <p:transition advTm="4143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459" x="374650" y="5505450"/>
          <p14:tracePt t="3549" x="387350" y="5505450"/>
          <p14:tracePt t="3557" x="400050" y="5505450"/>
          <p14:tracePt t="3568" x="419100" y="5505450"/>
          <p14:tracePt t="3585" x="558800" y="5492750"/>
          <p14:tracePt t="3602" x="850900" y="5429250"/>
          <p14:tracePt t="3619" x="1289050" y="5340350"/>
          <p14:tracePt t="3636" x="1924050" y="5232400"/>
          <p14:tracePt t="3652" x="2159000" y="5187950"/>
          <p14:tracePt t="3668" x="2838450" y="5060950"/>
          <p14:tracePt t="3685" x="3162300" y="4978400"/>
          <p14:tracePt t="3702" x="3352800" y="4914900"/>
          <p14:tracePt t="3719" x="3467100" y="4883150"/>
          <p14:tracePt t="3735" x="3517900" y="4870450"/>
          <p14:tracePt t="3752" x="3549650" y="4845050"/>
          <p14:tracePt t="3769" x="3568700" y="4838700"/>
          <p14:tracePt t="3785" x="3575050" y="4832350"/>
          <p14:tracePt t="3802" x="3581400" y="4832350"/>
          <p14:tracePt t="3819" x="3587750" y="4832350"/>
          <p14:tracePt t="3836" x="3600450" y="4826000"/>
          <p14:tracePt t="3852" x="3619500" y="4819650"/>
          <p14:tracePt t="3869" x="3663950" y="4813300"/>
          <p14:tracePt t="3885" x="3702050" y="4800600"/>
          <p14:tracePt t="3902" x="3733800" y="4794250"/>
          <p14:tracePt t="3919" x="3784600" y="4794250"/>
          <p14:tracePt t="3935" x="3905250" y="4768850"/>
          <p14:tracePt t="3952" x="4114800" y="4718050"/>
          <p14:tracePt t="3969" x="4375150" y="4648200"/>
          <p14:tracePt t="3985" x="4622800" y="4559300"/>
          <p14:tracePt t="4002" x="4864100" y="4489450"/>
          <p14:tracePt t="4019" x="5048250" y="4425950"/>
          <p14:tracePt t="4036" x="5245100" y="4368800"/>
          <p14:tracePt t="4052" x="5302250" y="4349750"/>
          <p14:tracePt t="5901" x="5270500" y="4337050"/>
          <p14:tracePt t="5909" x="5219700" y="4324350"/>
          <p14:tracePt t="5919" x="5175250" y="4305300"/>
          <p14:tracePt t="5936" x="5124450" y="4298950"/>
          <p14:tracePt t="5952" x="5086350" y="4279900"/>
          <p14:tracePt t="5969" x="5029200" y="4267200"/>
          <p14:tracePt t="5986" x="4972050" y="4241800"/>
          <p14:tracePt t="6003" x="4921250" y="4229100"/>
          <p14:tracePt t="6019" x="4902200" y="4216400"/>
          <p14:tracePt t="6035" x="4883150" y="4203700"/>
          <p14:tracePt t="6052" x="4870450" y="4197350"/>
          <p14:tracePt t="8509" x="4876800" y="4197350"/>
          <p14:tracePt t="8517" x="4953000" y="4197350"/>
          <p14:tracePt t="8525" x="5067300" y="4197350"/>
          <p14:tracePt t="8537" x="5207000" y="4197350"/>
          <p14:tracePt t="8553" x="5638800" y="4197350"/>
          <p14:tracePt t="8571" x="6184900" y="4197350"/>
          <p14:tracePt t="8587" x="6946900" y="4070350"/>
          <p14:tracePt t="8604" x="8451850" y="3848100"/>
          <p14:tracePt t="8620" x="9239250" y="3613150"/>
          <p14:tracePt t="8637" x="9798050" y="3397250"/>
          <p14:tracePt t="8653" x="10020300" y="3276600"/>
          <p14:tracePt t="8670" x="10064750" y="3238500"/>
          <p14:tracePt t="8687" x="10090150" y="3219450"/>
          <p14:tracePt t="8703" x="10109200" y="3187700"/>
          <p14:tracePt t="8720" x="10134600" y="3155950"/>
          <p14:tracePt t="8737" x="10172700" y="3124200"/>
          <p14:tracePt t="8753" x="10248900" y="3086100"/>
          <p14:tracePt t="8770" x="10356850" y="3073400"/>
          <p14:tracePt t="8787" x="10439400" y="3060700"/>
          <p14:tracePt t="8804" x="10579100" y="3060700"/>
          <p14:tracePt t="8820" x="10839450" y="3060700"/>
          <p14:tracePt t="8837" x="10947400" y="3060700"/>
          <p14:tracePt t="8853" x="10979150" y="3060700"/>
          <p14:tracePt t="8901" x="10890250" y="3048000"/>
          <p14:tracePt t="8909" x="10744200" y="3028950"/>
          <p14:tracePt t="8920" x="10547350" y="3003550"/>
          <p14:tracePt t="8937" x="10318750" y="3003550"/>
          <p14:tracePt t="8953" x="10179050" y="3028950"/>
          <p14:tracePt t="8970" x="10077450" y="3086100"/>
          <p14:tracePt t="8987" x="10058400" y="3130550"/>
          <p14:tracePt t="9004" x="10058400" y="3149600"/>
          <p14:tracePt t="9020" x="10058400" y="3175000"/>
          <p14:tracePt t="9037" x="10058400" y="3194050"/>
          <p14:tracePt t="9054" x="10064750" y="3194050"/>
          <p14:tracePt t="9070" x="10077450" y="3200400"/>
          <p14:tracePt t="9087" x="10083800" y="3200400"/>
          <p14:tracePt t="9104" x="10115550" y="3213100"/>
          <p14:tracePt t="9120" x="10121900" y="3213100"/>
          <p14:tracePt t="9221" x="10096500" y="3213100"/>
          <p14:tracePt t="9228" x="10039350" y="3213100"/>
          <p14:tracePt t="9237" x="9988550" y="3213100"/>
          <p14:tracePt t="9254" x="9855200" y="3213100"/>
          <p14:tracePt t="9271" x="9753600" y="3213100"/>
          <p14:tracePt t="9287" x="9620250" y="3244850"/>
          <p14:tracePt t="9304" x="9448800" y="3327400"/>
          <p14:tracePt t="9320" x="9290050" y="3384550"/>
          <p14:tracePt t="9337" x="9017000" y="3460750"/>
          <p14:tracePt t="9354" x="8616950" y="3524250"/>
          <p14:tracePt t="9370" x="7943850" y="3543300"/>
          <p14:tracePt t="9387" x="6877050" y="3543300"/>
          <p14:tracePt t="9404" x="5613400" y="3543300"/>
          <p14:tracePt t="9420" x="3759200" y="3543300"/>
          <p14:tracePt t="9437" x="2990850" y="3543300"/>
          <p14:tracePt t="9454" x="2641600" y="3543300"/>
          <p14:tracePt t="9470" x="2584450" y="3543300"/>
          <p14:tracePt t="9620" x="2578100" y="3543300"/>
          <p14:tracePt t="9629" x="2546350" y="3543300"/>
          <p14:tracePt t="9637" x="2508250" y="3543300"/>
          <p14:tracePt t="9654" x="2387600" y="3498850"/>
          <p14:tracePt t="9670" x="2209800" y="3441700"/>
          <p14:tracePt t="9687" x="2070100" y="3409950"/>
          <p14:tracePt t="9704" x="2038350" y="3403600"/>
          <p14:tracePt t="9781" x="2057400" y="3403600"/>
          <p14:tracePt t="9788" x="2076450" y="3403600"/>
          <p14:tracePt t="9804" x="2108200" y="3403600"/>
          <p14:tracePt t="9820" x="2266950" y="3409950"/>
          <p14:tracePt t="9837" x="2381250" y="3409950"/>
          <p14:tracePt t="9854" x="2520950" y="3409950"/>
          <p14:tracePt t="9870" x="2635250" y="3409950"/>
          <p14:tracePt t="9887" x="2736850" y="3409950"/>
          <p14:tracePt t="9904" x="2857500" y="3409950"/>
          <p14:tracePt t="9920" x="2959100" y="3409950"/>
          <p14:tracePt t="9937" x="3111500" y="3409950"/>
          <p14:tracePt t="9954" x="3270250" y="3409950"/>
          <p14:tracePt t="9970" x="3454400" y="3409950"/>
          <p14:tracePt t="9988" x="3683000" y="3409950"/>
          <p14:tracePt t="10004" x="4013200" y="3409950"/>
          <p14:tracePt t="10020" x="4241800" y="3409950"/>
          <p14:tracePt t="10037" x="4483100" y="3409950"/>
          <p14:tracePt t="10054" x="4762500" y="3409950"/>
          <p14:tracePt t="10071" x="5245100" y="3409950"/>
          <p14:tracePt t="10087" x="5727700" y="3409950"/>
          <p14:tracePt t="10104" x="6210300" y="3409950"/>
          <p14:tracePt t="10121" x="6591300" y="3409950"/>
          <p14:tracePt t="10137" x="6953250" y="3409950"/>
          <p14:tracePt t="10154" x="7283450" y="3409950"/>
          <p14:tracePt t="10171" x="7626350" y="3409950"/>
          <p14:tracePt t="10176" x="7753350" y="3409950"/>
          <p14:tracePt t="10188" x="7975600" y="3409950"/>
          <p14:tracePt t="10204" x="8147050" y="3409950"/>
          <p14:tracePt t="10221" x="8261350" y="3409950"/>
          <p14:tracePt t="10237" x="8362950" y="3409950"/>
          <p14:tracePt t="10254" x="8451850" y="3409950"/>
          <p14:tracePt t="10271" x="8578850" y="3409950"/>
          <p14:tracePt t="10287" x="8705850" y="3409950"/>
          <p14:tracePt t="10304" x="8832850" y="3409950"/>
          <p14:tracePt t="10321" x="8997950" y="3409950"/>
          <p14:tracePt t="10337" x="9334500" y="3460750"/>
          <p14:tracePt t="10354" x="9785350" y="3460750"/>
          <p14:tracePt t="10371" x="10198100" y="3460750"/>
          <p14:tracePt t="10388" x="10922000" y="3460750"/>
          <p14:tracePt t="10404" x="11201400" y="3460750"/>
          <p14:tracePt t="10421" x="11398250" y="3460750"/>
          <p14:tracePt t="10437" x="11474450" y="3479800"/>
          <p14:tracePt t="10541" x="11480800" y="3479800"/>
          <p14:tracePt t="10557" x="11487150" y="3479800"/>
          <p14:tracePt t="10565" x="11487150" y="3473450"/>
          <p14:tracePt t="10573" x="11493500" y="3473450"/>
          <p14:tracePt t="10588" x="11512550" y="3467100"/>
          <p14:tracePt t="10604" x="11531600" y="3460750"/>
          <p14:tracePt t="10621" x="11537950" y="3454400"/>
          <p14:tracePt t="10637" x="11544300" y="3441700"/>
          <p14:tracePt t="10654" x="11550650" y="3441700"/>
          <p14:tracePt t="10671" x="11550650" y="3435350"/>
          <p14:tracePt t="10687" x="11557000" y="3422650"/>
          <p14:tracePt t="10709" x="11544300" y="3397250"/>
          <p14:tracePt t="10721" x="11537950" y="3390900"/>
          <p14:tracePt t="10738" x="11512550" y="3371850"/>
          <p14:tracePt t="10754" x="11480800" y="3359150"/>
          <p14:tracePt t="10771" x="11461750" y="3352800"/>
          <p14:tracePt t="10788" x="11449050" y="3352800"/>
          <p14:tracePt t="10804" x="11410950" y="3333750"/>
          <p14:tracePt t="10821" x="11328400" y="3308350"/>
          <p14:tracePt t="10838" x="11226800" y="3282950"/>
          <p14:tracePt t="10854" x="11112500" y="3270250"/>
          <p14:tracePt t="10871" x="11010900" y="3257550"/>
          <p14:tracePt t="10888" x="10960100" y="3251200"/>
          <p14:tracePt t="10904" x="10947400" y="3244850"/>
          <p14:tracePt t="10921" x="10934700" y="3244850"/>
          <p14:tracePt t="10954" x="10922000" y="3238500"/>
          <p14:tracePt t="10971" x="10890250" y="3219450"/>
          <p14:tracePt t="10988" x="10750550" y="3162300"/>
          <p14:tracePt t="11004" x="10661650" y="3136900"/>
          <p14:tracePt t="11021" x="10604500" y="3117850"/>
          <p14:tracePt t="11038" x="10572750" y="3111500"/>
          <p14:tracePt t="11054" x="10566400" y="3105150"/>
          <p14:tracePt t="11071" x="10560050" y="3105150"/>
          <p14:tracePt t="11088" x="10541000" y="3098800"/>
          <p14:tracePt t="11104" x="10496550" y="3098800"/>
          <p14:tracePt t="11121" x="10439400" y="3098800"/>
          <p14:tracePt t="11138" x="10369550" y="3098800"/>
          <p14:tracePt t="11154" x="10299700" y="3098800"/>
          <p14:tracePt t="11171" x="10217150" y="3098800"/>
          <p14:tracePt t="11188" x="10083800" y="3143250"/>
          <p14:tracePt t="11204" x="10026650" y="3168650"/>
          <p14:tracePt t="11221" x="10013950" y="3181350"/>
          <p14:tracePt t="11254" x="9994900" y="3194050"/>
          <p14:tracePt t="11293" x="9994900" y="3200400"/>
          <p14:tracePt t="11317" x="9994900" y="3206750"/>
          <p14:tracePt t="11340" x="9988550" y="3213100"/>
          <p14:tracePt t="11349" x="9988550" y="3219450"/>
          <p14:tracePt t="11365" x="9982200" y="3225800"/>
          <p14:tracePt t="11388" x="9982200" y="3232150"/>
          <p14:tracePt t="11404" x="9982200" y="3244850"/>
          <p14:tracePt t="11412" x="9982200" y="3257550"/>
          <p14:tracePt t="11428" x="9982200" y="3263900"/>
          <p14:tracePt t="11437" x="9982200" y="3270250"/>
          <p14:tracePt t="11454" x="9994900" y="3282950"/>
          <p14:tracePt t="11471" x="10013950" y="3282950"/>
          <p14:tracePt t="11487" x="10020300" y="3289300"/>
          <p14:tracePt t="11532" x="10033000" y="3289300"/>
          <p14:tracePt t="11540" x="10039350" y="3282950"/>
          <p14:tracePt t="11554" x="10039350" y="3276600"/>
          <p14:tracePt t="11571" x="10058400" y="3257550"/>
          <p14:tracePt t="11587" x="10077450" y="3200400"/>
          <p14:tracePt t="11604" x="10090150" y="3155950"/>
          <p14:tracePt t="11621" x="10090150" y="3117850"/>
          <p14:tracePt t="11637" x="10083800" y="3092450"/>
          <p14:tracePt t="11654" x="10052050" y="3067050"/>
          <p14:tracePt t="11671" x="9994900" y="3041650"/>
          <p14:tracePt t="11687" x="9963150" y="3041650"/>
          <p14:tracePt t="11704" x="9950450" y="3041650"/>
          <p14:tracePt t="11721" x="9912350" y="3041650"/>
          <p14:tracePt t="11738" x="9861550" y="3149600"/>
          <p14:tracePt t="11754" x="9817100" y="3289300"/>
          <p14:tracePt t="11772" x="9791700" y="3429000"/>
          <p14:tracePt t="11788" x="9791700" y="3448050"/>
          <p14:tracePt t="11804" x="9804400" y="3467100"/>
          <p14:tracePt t="11821" x="9855200" y="3473450"/>
          <p14:tracePt t="11838" x="9950450" y="3473450"/>
          <p14:tracePt t="11854" x="10039350" y="3435350"/>
          <p14:tracePt t="11871" x="10109200" y="3378200"/>
          <p14:tracePt t="11888" x="10134600" y="3321050"/>
          <p14:tracePt t="11904" x="10134600" y="3295650"/>
          <p14:tracePt t="11921" x="10128250" y="3276600"/>
          <p14:tracePt t="11938" x="10077450" y="3244850"/>
          <p14:tracePt t="11954" x="10026650" y="3225800"/>
          <p14:tracePt t="11972" x="9925050" y="3225800"/>
          <p14:tracePt t="11988" x="9880600" y="3225800"/>
          <p14:tracePt t="12005" x="9829800" y="3308350"/>
          <p14:tracePt t="12021" x="9829800" y="3346450"/>
          <p14:tracePt t="12038" x="9848850" y="3365500"/>
          <p14:tracePt t="12055" x="9906000" y="3371850"/>
          <p14:tracePt t="12071" x="10033000" y="3371850"/>
          <p14:tracePt t="12088" x="10166350" y="3346450"/>
          <p14:tracePt t="12105" x="10217150" y="3308350"/>
          <p14:tracePt t="12121" x="10229850" y="3251200"/>
          <p14:tracePt t="12138" x="10223500" y="3238500"/>
          <p14:tracePt t="12155" x="10134600" y="3194050"/>
          <p14:tracePt t="12172" x="9893300" y="3175000"/>
          <p14:tracePt t="12188" x="9836150" y="3181350"/>
          <p14:tracePt t="12205" x="9772650" y="3276600"/>
          <p14:tracePt t="12221" x="9772650" y="3327400"/>
          <p14:tracePt t="12238" x="9791700" y="3365500"/>
          <p14:tracePt t="12255" x="9867900" y="3378200"/>
          <p14:tracePt t="12271" x="9950450" y="3378200"/>
          <p14:tracePt t="12288" x="9982200" y="3378200"/>
          <p14:tracePt t="12305" x="9988550" y="3371850"/>
          <p14:tracePt t="12321" x="9963150" y="3340100"/>
          <p14:tracePt t="12338" x="9886950" y="3302000"/>
          <p14:tracePt t="12355" x="9817100" y="3289300"/>
          <p14:tracePt t="12372" x="9798050" y="3282950"/>
          <p14:tracePt t="12405" x="9791700" y="3289300"/>
          <p14:tracePt t="12421" x="9772650" y="3314700"/>
          <p14:tracePt t="12438" x="9696450" y="3378200"/>
          <p14:tracePt t="12455" x="9442450" y="3536950"/>
          <p14:tracePt t="12471" x="9004300" y="3790950"/>
          <p14:tracePt t="12488" x="8362950" y="4121150"/>
          <p14:tracePt t="12505" x="7645400" y="4572000"/>
          <p14:tracePt t="12521" x="6927850" y="4889500"/>
          <p14:tracePt t="12538" x="6362700" y="5035550"/>
          <p14:tracePt t="12555" x="6108700" y="5054600"/>
          <p14:tracePt t="12572" x="5988050" y="5029200"/>
          <p14:tracePt t="12588" x="5886450" y="4940300"/>
          <p14:tracePt t="12605" x="5822950" y="4826000"/>
          <p14:tracePt t="12621" x="5734050" y="4692650"/>
          <p14:tracePt t="12638" x="5626100" y="4521200"/>
          <p14:tracePt t="12655" x="5543550" y="4362450"/>
          <p14:tracePt t="12671" x="5467350" y="4260850"/>
          <p14:tracePt t="12688" x="5416550" y="4197350"/>
          <p14:tracePt t="12705" x="5359400" y="4165600"/>
          <p14:tracePt t="12721" x="5245100" y="4121150"/>
          <p14:tracePt t="12724" x="5149850" y="4108450"/>
          <p14:tracePt t="12738" x="4959350" y="4070350"/>
          <p14:tracePt t="12755" x="4495800" y="4070350"/>
          <p14:tracePt t="12772" x="3397250" y="4070350"/>
          <p14:tracePt t="12788" x="2571750" y="4070350"/>
          <p14:tracePt t="12805" x="1974850" y="4070350"/>
          <p14:tracePt t="12821" x="1714500" y="4070350"/>
          <p14:tracePt t="12838" x="1695450" y="4070350"/>
          <p14:tracePt t="12871" x="1714500" y="4070350"/>
          <p14:tracePt t="12888" x="1765300" y="4070350"/>
          <p14:tracePt t="12905" x="1784350" y="4070350"/>
          <p14:tracePt t="12921" x="1797050" y="4064000"/>
          <p14:tracePt t="12955" x="1797050" y="4051300"/>
          <p14:tracePt t="12972" x="1797050" y="4038600"/>
          <p14:tracePt t="13013" x="1790700" y="4038600"/>
          <p14:tracePt t="13021" x="1771650" y="4038600"/>
          <p14:tracePt t="13038" x="1695450" y="4064000"/>
          <p14:tracePt t="13055" x="1606550" y="4114800"/>
          <p14:tracePt t="13071" x="1581150" y="4165600"/>
          <p14:tracePt t="13088" x="1549400" y="4324350"/>
          <p14:tracePt t="13105" x="1593850" y="4438650"/>
          <p14:tracePt t="13121" x="1809750" y="4597400"/>
          <p14:tracePt t="13138" x="1993900" y="4692650"/>
          <p14:tracePt t="13155" x="2114550" y="4705350"/>
          <p14:tracePt t="13172" x="2463800" y="4705350"/>
          <p14:tracePt t="13188" x="2711450" y="4629150"/>
          <p14:tracePt t="13205" x="2813050" y="4502150"/>
          <p14:tracePt t="13222" x="2908300" y="4305300"/>
          <p14:tracePt t="13238" x="2946400" y="4057650"/>
          <p14:tracePt t="13255" x="2946400" y="3841750"/>
          <p14:tracePt t="13272" x="2946400" y="3695700"/>
          <p14:tracePt t="13288" x="2889250" y="3613150"/>
          <p14:tracePt t="13305" x="2800350" y="3568700"/>
          <p14:tracePt t="13322" x="2698750" y="3556000"/>
          <p14:tracePt t="13338" x="2546350" y="3556000"/>
          <p14:tracePt t="13355" x="2317750" y="3651250"/>
          <p14:tracePt t="13372" x="2152650" y="3822700"/>
          <p14:tracePt t="13388" x="2051050" y="4152900"/>
          <p14:tracePt t="13405" x="2051050" y="4368800"/>
          <p14:tracePt t="13422" x="2165350" y="4527550"/>
          <p14:tracePt t="13438" x="2311400" y="4597400"/>
          <p14:tracePt t="13455" x="2470150" y="4629150"/>
          <p14:tracePt t="13472" x="2552700" y="4629150"/>
          <p14:tracePt t="13488" x="2603500" y="4603750"/>
          <p14:tracePt t="13505" x="2641600" y="4514850"/>
          <p14:tracePt t="13522" x="2654300" y="4381500"/>
          <p14:tracePt t="13538" x="2635250" y="4267200"/>
          <p14:tracePt t="13555" x="2571750" y="4184650"/>
          <p14:tracePt t="13572" x="2546350" y="4159250"/>
          <p14:tracePt t="13589" x="2533650" y="4152900"/>
          <p14:tracePt t="13611" x="2520950" y="4152900"/>
          <p14:tracePt t="13621" x="2514600" y="4165600"/>
          <p14:tracePt t="13638" x="2482850" y="4279900"/>
          <p14:tracePt t="13654" x="2482850" y="4445000"/>
          <p14:tracePt t="13671" x="2482850" y="4603750"/>
          <p14:tracePt t="13688" x="2489200" y="4711700"/>
          <p14:tracePt t="13705" x="2527300" y="4749800"/>
          <p14:tracePt t="13721" x="2565400" y="4749800"/>
          <p14:tracePt t="13738" x="2597150" y="4762500"/>
          <p14:tracePt t="13755" x="2603500" y="4762500"/>
          <p14:tracePt t="13771" x="2616200" y="4762500"/>
          <p14:tracePt t="13788" x="2616200" y="4705350"/>
          <p14:tracePt t="13805" x="2616200" y="4686300"/>
          <p14:tracePt t="13821" x="2616200" y="4679950"/>
          <p14:tracePt t="13838" x="2609850" y="4673600"/>
          <p14:tracePt t="13855" x="2584450" y="4673600"/>
          <p14:tracePt t="13872" x="2533650" y="4686300"/>
          <p14:tracePt t="13888" x="2501900" y="4724400"/>
          <p14:tracePt t="14117" x="2501900" y="4711700"/>
          <p14:tracePt t="14124" x="2533650" y="4673600"/>
          <p14:tracePt t="14133" x="2578100" y="4660900"/>
          <p14:tracePt t="14141" x="2641600" y="4584700"/>
          <p14:tracePt t="14155" x="2698750" y="4502150"/>
          <p14:tracePt t="14171" x="2768600" y="4337050"/>
          <p14:tracePt t="14188" x="2882900" y="4121150"/>
          <p14:tracePt t="14205" x="2933700" y="3975100"/>
          <p14:tracePt t="14222" x="2952750" y="3829050"/>
          <p14:tracePt t="14238" x="2990850" y="3708400"/>
          <p14:tracePt t="14255" x="3003550" y="3575050"/>
          <p14:tracePt t="14271" x="3003550" y="3473450"/>
          <p14:tracePt t="14288" x="3003550" y="3384550"/>
          <p14:tracePt t="14305" x="3003550" y="3340100"/>
          <p14:tracePt t="14322" x="3003550" y="3302000"/>
          <p14:tracePt t="14338" x="3003550" y="3270250"/>
          <p14:tracePt t="14355" x="2990850" y="3244850"/>
          <p14:tracePt t="14372" x="2990850" y="3206750"/>
          <p14:tracePt t="14412" x="2984500" y="3200400"/>
          <p14:tracePt t="14436" x="2984500" y="3194050"/>
          <p14:tracePt t="14444" x="2990850" y="3175000"/>
          <p14:tracePt t="14455" x="2990850" y="3168650"/>
          <p14:tracePt t="14472" x="3003550" y="3143250"/>
          <p14:tracePt t="14488" x="3003550" y="3124200"/>
          <p14:tracePt t="14505" x="3016250" y="3092450"/>
          <p14:tracePt t="14522" x="3016250" y="3079750"/>
          <p14:tracePt t="14538" x="3016250" y="3041650"/>
          <p14:tracePt t="14555" x="3016250" y="3003550"/>
          <p14:tracePt t="14572" x="2990850" y="2971800"/>
          <p14:tracePt t="14588" x="2965450" y="2952750"/>
          <p14:tracePt t="14605" x="2921000" y="2914650"/>
          <p14:tracePt t="14622" x="2851150" y="2895600"/>
          <p14:tracePt t="14639" x="2762250" y="2857500"/>
          <p14:tracePt t="14655" x="2660650" y="2832100"/>
          <p14:tracePt t="14672" x="2603500" y="2832100"/>
          <p14:tracePt t="14689" x="2546350" y="2832100"/>
          <p14:tracePt t="14705" x="2508250" y="2832100"/>
          <p14:tracePt t="14722" x="2476500" y="2832100"/>
          <p14:tracePt t="14725" x="2457450" y="2851150"/>
          <p14:tracePt t="14739" x="2419350" y="2889250"/>
          <p14:tracePt t="14756" x="2374900" y="2978150"/>
          <p14:tracePt t="14772" x="2292350" y="3187700"/>
          <p14:tracePt t="14789" x="2254250" y="3327400"/>
          <p14:tracePt t="14805" x="2254250" y="3429000"/>
          <p14:tracePt t="14822" x="2254250" y="3498850"/>
          <p14:tracePt t="14839" x="2292350" y="3543300"/>
          <p14:tracePt t="14855" x="2343150" y="3587750"/>
          <p14:tracePt t="14872" x="2406650" y="3594100"/>
          <p14:tracePt t="14889" x="2463800" y="3606800"/>
          <p14:tracePt t="14905" x="2520950" y="3606800"/>
          <p14:tracePt t="14922" x="2584450" y="3575050"/>
          <p14:tracePt t="14939" x="2622550" y="3498850"/>
          <p14:tracePt t="14956" x="2679700" y="3314700"/>
          <p14:tracePt t="14972" x="2692400" y="3206750"/>
          <p14:tracePt t="14989" x="2692400" y="3105150"/>
          <p14:tracePt t="15005" x="2692400" y="3016250"/>
          <p14:tracePt t="15022" x="2686050" y="2959100"/>
          <p14:tracePt t="15039" x="2667000" y="2940050"/>
          <p14:tracePt t="15055" x="2647950" y="2927350"/>
          <p14:tracePt t="15072" x="2609850" y="2908300"/>
          <p14:tracePt t="15089" x="2578100" y="2908300"/>
          <p14:tracePt t="15105" x="2514600" y="2908300"/>
          <p14:tracePt t="15122" x="2381250" y="2978150"/>
          <p14:tracePt t="15138" x="2197100" y="3162300"/>
          <p14:tracePt t="15155" x="2044700" y="3429000"/>
          <p14:tracePt t="15172" x="2012950" y="3657600"/>
          <p14:tracePt t="15188" x="2070100" y="3784600"/>
          <p14:tracePt t="15205" x="2171700" y="3860800"/>
          <p14:tracePt t="15222" x="2406650" y="3911600"/>
          <p14:tracePt t="15238" x="2768600" y="3911600"/>
          <p14:tracePt t="15255" x="3079750" y="3879850"/>
          <p14:tracePt t="15272" x="3251200" y="3727450"/>
          <p14:tracePt t="15288" x="3346450" y="3498850"/>
          <p14:tracePt t="15305" x="3333750" y="3295650"/>
          <p14:tracePt t="15322" x="3219450" y="3092450"/>
          <p14:tracePt t="15338" x="3079750" y="2965450"/>
          <p14:tracePt t="15355" x="2965450" y="2901950"/>
          <p14:tracePt t="15372" x="2825750" y="2870200"/>
          <p14:tracePt t="15388" x="2755900" y="2908300"/>
          <p14:tracePt t="15405" x="2647950" y="3009900"/>
          <p14:tracePt t="15422" x="2571750" y="3187700"/>
          <p14:tracePt t="15438" x="2527300" y="3371850"/>
          <p14:tracePt t="15455" x="2527300" y="3498850"/>
          <p14:tracePt t="15472" x="2578100" y="3549650"/>
          <p14:tracePt t="15488" x="2622550" y="3562350"/>
          <p14:tracePt t="15505" x="2705100" y="3562350"/>
          <p14:tracePt t="15522" x="2794000" y="3524250"/>
          <p14:tracePt t="15538" x="2857500" y="3422650"/>
          <p14:tracePt t="15555" x="2870200" y="3302000"/>
          <p14:tracePt t="15572" x="2857500" y="3238500"/>
          <p14:tracePt t="15588" x="2832100" y="3213100"/>
          <p14:tracePt t="15605" x="2825750" y="3200400"/>
          <p14:tracePt t="15989" x="2819400" y="3213100"/>
          <p14:tracePt t="15997" x="2882900" y="3308350"/>
          <p14:tracePt t="16006" x="3098800" y="3473450"/>
          <p14:tracePt t="16022" x="3657600" y="3917950"/>
          <p14:tracePt t="16039" x="4413250" y="4305300"/>
          <p14:tracePt t="16056" x="5187950" y="4540250"/>
          <p14:tracePt t="16072" x="5886450" y="4591050"/>
          <p14:tracePt t="16089" x="6299200" y="4591050"/>
          <p14:tracePt t="16106" x="6426200" y="4572000"/>
          <p14:tracePt t="16122" x="6445250" y="4546600"/>
          <p14:tracePt t="16139" x="6413500" y="4432300"/>
          <p14:tracePt t="16159" x="6229350" y="4184650"/>
          <p14:tracePt t="16172" x="6172200" y="4140200"/>
          <p14:tracePt t="16245" x="6216650" y="4197350"/>
          <p14:tracePt t="16254" x="6261100" y="4260850"/>
          <p14:tracePt t="16262" x="6343650" y="4343400"/>
          <p14:tracePt t="16272" x="6432550" y="4438650"/>
          <p14:tracePt t="16289" x="6673850" y="4667250"/>
          <p14:tracePt t="16306" x="6953250" y="4813300"/>
          <p14:tracePt t="16322" x="7188200" y="4864100"/>
          <p14:tracePt t="16339" x="7296150" y="4889500"/>
          <p14:tracePt t="16356" x="7302500" y="4889500"/>
          <p14:tracePt t="16372" x="7308850" y="4851400"/>
          <p14:tracePt t="16389" x="7207250" y="4730750"/>
          <p14:tracePt t="16406" x="6934200" y="4578350"/>
          <p14:tracePt t="16422" x="6635750" y="4419600"/>
          <p14:tracePt t="16439" x="6445250" y="4343400"/>
          <p14:tracePt t="16456" x="6375400" y="4330700"/>
          <p14:tracePt t="16492" x="6407150" y="4349750"/>
          <p14:tracePt t="16506" x="6521450" y="4400550"/>
          <p14:tracePt t="16523" x="7004050" y="4533900"/>
          <p14:tracePt t="16540" x="7727950" y="4743450"/>
          <p14:tracePt t="16556" x="7867650" y="4781550"/>
          <p14:tracePt t="16573" x="7969250" y="4806950"/>
          <p14:tracePt t="16589" x="7975600" y="4806950"/>
          <p14:tracePt t="16623" x="7753350" y="4806950"/>
          <p14:tracePt t="16639" x="7423150" y="4768850"/>
          <p14:tracePt t="16656" x="7289800" y="4768850"/>
          <p14:tracePt t="16673" x="7245350" y="4768850"/>
          <p14:tracePt t="16708" x="7245350" y="4781550"/>
          <p14:tracePt t="16723" x="7308850" y="4806950"/>
          <p14:tracePt t="16740" x="7499350" y="4870450"/>
          <p14:tracePt t="16756" x="7715250" y="4908550"/>
          <p14:tracePt t="16773" x="7772400" y="4908550"/>
          <p14:tracePt t="16829" x="7715250" y="4908550"/>
          <p14:tracePt t="16837" x="7613650" y="4889500"/>
          <p14:tracePt t="16846" x="7537450" y="4857750"/>
          <p14:tracePt t="16856" x="7454900" y="4832350"/>
          <p14:tracePt t="16873" x="7359650" y="4813300"/>
          <p14:tracePt t="16889" x="7340600" y="4813300"/>
          <p14:tracePt t="17181" x="7283450" y="4813300"/>
          <p14:tracePt t="17190" x="7143750" y="4921250"/>
          <p14:tracePt t="17206" x="6419850" y="5314950"/>
          <p14:tracePt t="17223" x="5302250" y="5715000"/>
          <p14:tracePt t="17239" x="4178300" y="5937250"/>
          <p14:tracePt t="17256" x="3302000" y="6070600"/>
          <p14:tracePt t="17273" x="2921000" y="6134100"/>
          <p14:tracePt t="17290" x="2876550" y="6134100"/>
          <p14:tracePt t="17323" x="2889250" y="6134100"/>
          <p14:tracePt t="17340" x="3035300" y="6134100"/>
          <p14:tracePt t="17356" x="3422650" y="6134100"/>
          <p14:tracePt t="17373" x="3594100" y="6127750"/>
          <p14:tracePt t="17389" x="3625850" y="6115050"/>
          <p14:tracePt t="17493" x="3644900" y="6115050"/>
          <p14:tracePt t="17501" x="3663950" y="6115050"/>
          <p14:tracePt t="17509" x="3683000" y="6102350"/>
          <p14:tracePt t="17523" x="3702050" y="6096000"/>
          <p14:tracePt t="17540" x="3740150" y="6083300"/>
          <p14:tracePt t="17556" x="3803650" y="6064250"/>
          <p14:tracePt t="17573" x="3848100" y="6051550"/>
          <p14:tracePt t="17590" x="3949700" y="6013450"/>
          <p14:tracePt t="17606" x="4025900" y="5975350"/>
          <p14:tracePt t="17623" x="4089400" y="5943600"/>
          <p14:tracePt t="17640" x="4102100" y="5930900"/>
          <p14:tracePt t="17656" x="4114800" y="5924550"/>
          <p14:tracePt t="36365" x="4102100" y="5924550"/>
          <p14:tracePt t="36373" x="4000500" y="5899150"/>
          <p14:tracePt t="36381" x="3854450" y="5880100"/>
          <p14:tracePt t="36396" x="3613150" y="5810250"/>
          <p14:tracePt t="36412" x="3505200" y="5797550"/>
          <p14:tracePt t="36429" x="3498850" y="5797550"/>
          <p14:tracePt t="36462" x="3530600" y="5810250"/>
          <p14:tracePt t="36965" x="3562350" y="5822950"/>
          <p14:tracePt t="36973" x="3676650" y="5797550"/>
          <p14:tracePt t="36981" x="3790950" y="5778500"/>
          <p14:tracePt t="36996" x="3879850" y="5778500"/>
          <p14:tracePt t="37012" x="4057650" y="5765800"/>
          <p14:tracePt t="37029" x="4089400" y="5759450"/>
          <p14:tracePt t="37046" x="4089400" y="5746750"/>
          <p14:tracePt t="37062" x="4089400" y="5727700"/>
          <p14:tracePt t="37079" x="4089400" y="5721350"/>
          <p14:tracePt t="40925" x="0" y="0"/>
        </p14:tracePtLst>
      </p14:laserTraceLst>
    </p:ext>
  </p:extLs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75819" y="741780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Position</a:t>
            </a:r>
          </a:p>
        </p:txBody>
      </p:sp>
      <p:sp>
        <p:nvSpPr>
          <p:cNvPr id="8" name="Rectangle 7"/>
          <p:cNvSpPr/>
          <p:nvPr/>
        </p:nvSpPr>
        <p:spPr>
          <a:xfrm>
            <a:off x="2089626" y="1591727"/>
            <a:ext cx="9368595" cy="332398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Q1 is the first Quartile</a:t>
            </a:r>
            <a:r>
              <a:rPr lang="ar-E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الربع الأول                                    </a:t>
            </a:r>
            <a:endParaRPr lang="fr-F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Q2 is the Second Quartile ( 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fr-FR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dian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)</a:t>
            </a:r>
            <a:r>
              <a:rPr lang="ar-E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الربع الثاني (الوسيط)    </a:t>
            </a:r>
            <a:endParaRPr lang="fr-F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Q3 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</a:t>
            </a:r>
            <a:r>
              <a:rPr lang="fr-FR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third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Quartile</a:t>
            </a:r>
            <a:r>
              <a:rPr lang="ar-E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الربع الثالث                                   </a:t>
            </a:r>
            <a:endParaRPr lang="fr-F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Interquartile 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range 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IQR 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Q3 - 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Q1</a:t>
            </a:r>
            <a:r>
              <a:rPr lang="ar-E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المدى الربيعي                </a:t>
            </a:r>
            <a:endParaRPr lang="fr-F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Box Plot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3200" y="4965152"/>
            <a:ext cx="5305425" cy="1123950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3358591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414"/>
    </mc:Choice>
    <mc:Fallback xmlns="">
      <p:transition advTm="4241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85" x="6142038" y="3787775"/>
          <p14:tracePt t="493" x="6096000" y="3787775"/>
          <p14:tracePt t="501" x="6035675" y="3787775"/>
          <p14:tracePt t="516" x="5997575" y="3787775"/>
          <p14:tracePt t="532" x="5875338" y="3787775"/>
          <p14:tracePt t="549" x="5829300" y="3787775"/>
          <p14:tracePt t="582" x="5813425" y="3779838"/>
          <p14:tracePt t="645" x="5813425" y="3771900"/>
          <p14:tracePt t="686" x="5813425" y="3763963"/>
          <p14:tracePt t="701" x="5799138" y="3756025"/>
          <p14:tracePt t="709" x="5791200" y="3749675"/>
          <p14:tracePt t="726" x="5783263" y="3741738"/>
          <p14:tracePt t="734" x="5761038" y="3733800"/>
          <p14:tracePt t="749" x="5707063" y="3725863"/>
          <p14:tracePt t="766" x="5600700" y="3695700"/>
          <p14:tracePt t="782" x="5418138" y="3665538"/>
          <p14:tracePt t="799" x="5219700" y="3627438"/>
          <p14:tracePt t="816" x="5029200" y="3611563"/>
          <p14:tracePt t="832" x="4808538" y="3581400"/>
          <p14:tracePt t="849" x="4625975" y="3543300"/>
          <p14:tracePt t="866" x="4511675" y="3527425"/>
          <p14:tracePt t="882" x="4479925" y="3527425"/>
          <p14:tracePt t="981" x="4435475" y="3527425"/>
          <p14:tracePt t="989" x="4313238" y="3527425"/>
          <p14:tracePt t="999" x="4098925" y="3527425"/>
          <p14:tracePt t="1016" x="3771900" y="3527425"/>
          <p14:tracePt t="1032" x="3436938" y="3527425"/>
          <p14:tracePt t="1049" x="3146425" y="3527425"/>
          <p14:tracePt t="1066" x="2849563" y="3527425"/>
          <p14:tracePt t="1082" x="2598738" y="3527425"/>
          <p14:tracePt t="1099" x="2346325" y="3527425"/>
          <p14:tracePt t="1116" x="2079625" y="3527425"/>
          <p14:tracePt t="1132" x="2011363" y="3527425"/>
          <p14:tracePt t="1149" x="1912938" y="3513138"/>
          <p14:tracePt t="1166" x="1897063" y="3505200"/>
          <p14:tracePt t="1213" x="1882775" y="3505200"/>
          <p14:tracePt t="1221" x="1858963" y="3497263"/>
          <p14:tracePt t="1232" x="1820863" y="3482975"/>
          <p14:tracePt t="1249" x="1722438" y="3444875"/>
          <p14:tracePt t="1266" x="1554163" y="3421063"/>
          <p14:tracePt t="1282" x="1431925" y="3390900"/>
          <p14:tracePt t="1299" x="1311275" y="3360738"/>
          <p14:tracePt t="1317" x="1135063" y="3314700"/>
          <p14:tracePt t="1332" x="1089025" y="3306763"/>
          <p14:tracePt t="1349" x="1074738" y="3306763"/>
          <p14:tracePt t="1397" x="1066800" y="3298825"/>
          <p14:tracePt t="8469" x="1058863" y="3298825"/>
          <p14:tracePt t="8486" x="1058863" y="3306763"/>
          <p14:tracePt t="8502" x="1066800" y="3390900"/>
          <p14:tracePt t="8518" x="1120775" y="3687763"/>
          <p14:tracePt t="8535" x="1227138" y="3924300"/>
          <p14:tracePt t="8552" x="1355725" y="4060825"/>
          <p14:tracePt t="8568" x="1501775" y="4114800"/>
          <p14:tracePt t="8585" x="1706563" y="4160838"/>
          <p14:tracePt t="8602" x="2141538" y="4191000"/>
          <p14:tracePt t="8619" x="2659063" y="4191000"/>
          <p14:tracePt t="8635" x="3132138" y="4191000"/>
          <p14:tracePt t="8653" x="3603625" y="4084638"/>
          <p14:tracePt t="8668" x="3687763" y="4038600"/>
          <p14:tracePt t="8685" x="3810000" y="3954463"/>
          <p14:tracePt t="8702" x="3817938" y="3954463"/>
          <p14:tracePt t="8758" x="3832225" y="3954463"/>
          <p14:tracePt t="8766" x="3848100" y="3970338"/>
          <p14:tracePt t="8774" x="3878263" y="4046538"/>
          <p14:tracePt t="8785" x="3916363" y="4168775"/>
          <p14:tracePt t="8802" x="4000500" y="4479925"/>
          <p14:tracePt t="8819" x="4098925" y="4922838"/>
          <p14:tracePt t="8835" x="4098925" y="5364163"/>
          <p14:tracePt t="8852" x="4098925" y="5699125"/>
          <p14:tracePt t="8869" x="4038600" y="5913438"/>
          <p14:tracePt t="8885" x="4022725" y="5927725"/>
          <p14:tracePt t="8919" x="3970338" y="5927725"/>
          <p14:tracePt t="8935" x="3856038" y="5921375"/>
          <p14:tracePt t="8952" x="3749675" y="5889625"/>
          <p14:tracePt t="8969" x="3543300" y="5851525"/>
          <p14:tracePt t="8985" x="2949575" y="5715000"/>
          <p14:tracePt t="9002" x="2438400" y="5516563"/>
          <p14:tracePt t="9019" x="2422525" y="5486400"/>
          <p14:tracePt t="9245" x="2484438" y="5387975"/>
          <p14:tracePt t="9254" x="2582863" y="5203825"/>
          <p14:tracePt t="9261" x="2674938" y="4991100"/>
          <p14:tracePt t="9270" x="2751138" y="4762500"/>
          <p14:tracePt t="9285" x="2857500" y="4327525"/>
          <p14:tracePt t="9302" x="2873375" y="3932238"/>
          <p14:tracePt t="9319" x="2873375" y="3475038"/>
          <p14:tracePt t="9335" x="2873375" y="2933700"/>
          <p14:tracePt t="9352" x="2835275" y="2408238"/>
          <p14:tracePt t="9369" x="2751138" y="1920875"/>
          <p14:tracePt t="9385" x="2651125" y="1592263"/>
          <p14:tracePt t="9402" x="2636838" y="1447800"/>
          <p14:tracePt t="9419" x="2636838" y="1417638"/>
          <p14:tracePt t="9909" x="2636838" y="1455738"/>
          <p14:tracePt t="9917" x="2636838" y="1684338"/>
          <p14:tracePt t="9925" x="2636838" y="1973263"/>
          <p14:tracePt t="9936" x="2636838" y="2125663"/>
          <p14:tracePt t="9952" x="2636838" y="2316163"/>
          <p14:tracePt t="9969" x="2636838" y="2438400"/>
          <p14:tracePt t="9986" x="2651125" y="2484438"/>
          <p14:tracePt t="10002" x="2659063" y="2498725"/>
          <p14:tracePt t="10069" x="2682875" y="2498725"/>
          <p14:tracePt t="10078" x="2697163" y="2454275"/>
          <p14:tracePt t="10086" x="2705100" y="2422525"/>
          <p14:tracePt t="10102" x="2705100" y="2416175"/>
          <p14:tracePt t="10119" x="2720975" y="2378075"/>
          <p14:tracePt t="10135" x="2743200" y="2346325"/>
          <p14:tracePt t="10152" x="2743200" y="2332038"/>
          <p14:tracePt t="10169" x="2781300" y="2270125"/>
          <p14:tracePt t="10185" x="2835275" y="2201863"/>
          <p14:tracePt t="10202" x="2895600" y="2133600"/>
          <p14:tracePt t="10219" x="2963863" y="2027238"/>
          <p14:tracePt t="10235" x="3017838" y="1951038"/>
          <p14:tracePt t="10253" x="3025775" y="1943100"/>
          <p14:tracePt t="10573" x="3032125" y="1943100"/>
          <p14:tracePt t="10581" x="3078163" y="1943100"/>
          <p14:tracePt t="10589" x="3132138" y="1943100"/>
          <p14:tracePt t="10603" x="3170238" y="1965325"/>
          <p14:tracePt t="10619" x="3216275" y="1965325"/>
          <p14:tracePt t="10636" x="3298825" y="1997075"/>
          <p14:tracePt t="10653" x="3489325" y="2027238"/>
          <p14:tracePt t="10669" x="3597275" y="2027238"/>
          <p14:tracePt t="10789" x="3611563" y="2035175"/>
          <p14:tracePt t="10797" x="3635375" y="2041525"/>
          <p14:tracePt t="10805" x="3679825" y="2057400"/>
          <p14:tracePt t="10819" x="3703638" y="2065338"/>
          <p14:tracePt t="10836" x="3725863" y="2073275"/>
          <p14:tracePt t="10853" x="3962400" y="2117725"/>
          <p14:tracePt t="10869" x="4054475" y="2141538"/>
          <p14:tracePt t="10886" x="4122738" y="2149475"/>
          <p14:tracePt t="10903" x="4251325" y="2149475"/>
          <p14:tracePt t="10919" x="4283075" y="2149475"/>
          <p14:tracePt t="10954" x="4305300" y="2149475"/>
          <p14:tracePt t="10969" x="4335463" y="2149475"/>
          <p14:tracePt t="10986" x="4389438" y="2149475"/>
          <p14:tracePt t="11003" x="4511675" y="2149475"/>
          <p14:tracePt t="11019" x="4686300" y="2163763"/>
          <p14:tracePt t="11037" x="4860925" y="2193925"/>
          <p14:tracePt t="11053" x="5013325" y="2193925"/>
          <p14:tracePt t="11069" x="5037138" y="2193925"/>
          <p14:tracePt t="11183" x="5051425" y="2193925"/>
          <p14:tracePt t="11189" x="5059363" y="2187575"/>
          <p14:tracePt t="11203" x="5059363" y="2179638"/>
          <p14:tracePt t="11261" x="5067300" y="2179638"/>
          <p14:tracePt t="11277" x="5083175" y="2179638"/>
          <p14:tracePt t="11470" x="5089525" y="2179638"/>
          <p14:tracePt t="11477" x="5105400" y="2163763"/>
          <p14:tracePt t="11486" x="5127625" y="2133600"/>
          <p14:tracePt t="11503" x="5173663" y="2117725"/>
          <p14:tracePt t="11520" x="5249863" y="2079625"/>
          <p14:tracePt t="11536" x="5334000" y="2041525"/>
          <p14:tracePt t="11553" x="5394325" y="2019300"/>
          <p14:tracePt t="11570" x="5426075" y="2003425"/>
          <p14:tracePt t="11586" x="5448300" y="2003425"/>
          <p14:tracePt t="11603" x="5464175" y="2003425"/>
          <p14:tracePt t="11620" x="5486400" y="2003425"/>
          <p14:tracePt t="11636" x="5516563" y="2003425"/>
          <p14:tracePt t="11654" x="5578475" y="2011363"/>
          <p14:tracePt t="11670" x="5646738" y="2041525"/>
          <p14:tracePt t="11686" x="5737225" y="2087563"/>
          <p14:tracePt t="11703" x="5883275" y="2171700"/>
          <p14:tracePt t="11720" x="5943600" y="2193925"/>
          <p14:tracePt t="11736" x="5973763" y="2217738"/>
          <p14:tracePt t="11753" x="5989638" y="2225675"/>
          <p14:tracePt t="11786" x="5997575" y="2225675"/>
          <p14:tracePt t="11813" x="5973763" y="2247900"/>
          <p14:tracePt t="11821" x="5921375" y="2255838"/>
          <p14:tracePt t="11836" x="5859463" y="2263775"/>
          <p14:tracePt t="11853" x="5318125" y="2362200"/>
          <p14:tracePt t="11870" x="4960938" y="2484438"/>
          <p14:tracePt t="11886" x="4610100" y="2568575"/>
          <p14:tracePt t="11903" x="4359275" y="2651125"/>
          <p14:tracePt t="11920" x="4191000" y="2689225"/>
          <p14:tracePt t="11936" x="4060825" y="2705100"/>
          <p14:tracePt t="11953" x="3908425" y="2705100"/>
          <p14:tracePt t="11970" x="3756025" y="2705100"/>
          <p14:tracePt t="11986" x="3581400" y="2705100"/>
          <p14:tracePt t="12003" x="3429000" y="2705100"/>
          <p14:tracePt t="12020" x="3268663" y="2705100"/>
          <p14:tracePt t="12036" x="3230563" y="2705100"/>
          <p14:tracePt t="12053" x="3124200" y="2705100"/>
          <p14:tracePt t="12070" x="3070225" y="2705100"/>
          <p14:tracePt t="12086" x="3032125" y="2713038"/>
          <p14:tracePt t="12103" x="3001963" y="2727325"/>
          <p14:tracePt t="12120" x="2963863" y="2743200"/>
          <p14:tracePt t="12136" x="2917825" y="2773363"/>
          <p14:tracePt t="12154" x="2895600" y="2781300"/>
          <p14:tracePt t="12170" x="2895600" y="2789238"/>
          <p14:tracePt t="12741" x="2903538" y="2789238"/>
          <p14:tracePt t="12750" x="2955925" y="2803525"/>
          <p14:tracePt t="12757" x="3017838" y="2811463"/>
          <p14:tracePt t="12770" x="3192463" y="2835275"/>
          <p14:tracePt t="12787" x="3527425" y="2835275"/>
          <p14:tracePt t="12803" x="3741738" y="2835275"/>
          <p14:tracePt t="12820" x="3916363" y="2835275"/>
          <p14:tracePt t="12837" x="4008438" y="2835275"/>
          <p14:tracePt t="12901" x="4016375" y="2835275"/>
          <p14:tracePt t="12941" x="4016375" y="2803525"/>
          <p14:tracePt t="12950" x="4016375" y="2781300"/>
          <p14:tracePt t="12957" x="4016375" y="2773363"/>
          <p14:tracePt t="12989" x="4016375" y="2765425"/>
          <p14:tracePt t="13005" x="4022725" y="2765425"/>
          <p14:tracePt t="13013" x="4030663" y="2765425"/>
          <p14:tracePt t="13022" x="4054475" y="2765425"/>
          <p14:tracePt t="13037" x="4098925" y="2765425"/>
          <p14:tracePt t="13053" x="4183063" y="2765425"/>
          <p14:tracePt t="13070" x="4313238" y="2781300"/>
          <p14:tracePt t="13087" x="4397375" y="2797175"/>
          <p14:tracePt t="13104" x="4441825" y="2803525"/>
          <p14:tracePt t="13120" x="4541838" y="2803525"/>
          <p14:tracePt t="13137" x="4549775" y="2803525"/>
          <p14:tracePt t="13181" x="4556125" y="2803525"/>
          <p14:tracePt t="13190" x="4564063" y="2803525"/>
          <p14:tracePt t="13205" x="4610100" y="2803525"/>
          <p14:tracePt t="13220" x="4632325" y="2803525"/>
          <p14:tracePt t="13237" x="4732338" y="2797175"/>
          <p14:tracePt t="13253" x="4830763" y="2797175"/>
          <p14:tracePt t="13270" x="4937125" y="2797175"/>
          <p14:tracePt t="13287" x="5067300" y="2797175"/>
          <p14:tracePt t="13304" x="5181600" y="2827338"/>
          <p14:tracePt t="13320" x="5349875" y="2849563"/>
          <p14:tracePt t="13337" x="5387975" y="2849563"/>
          <p14:tracePt t="13354" x="5394325" y="2849563"/>
          <p14:tracePt t="13437" x="5349875" y="2849563"/>
          <p14:tracePt t="13445" x="5303838" y="2827338"/>
          <p14:tracePt t="13454" x="5295900" y="2827338"/>
          <p14:tracePt t="13741" x="5295900" y="2819400"/>
          <p14:tracePt t="13749" x="5303838" y="2811463"/>
          <p14:tracePt t="13757" x="5334000" y="2797175"/>
          <p14:tracePt t="13770" x="5380038" y="2765425"/>
          <p14:tracePt t="13787" x="5524500" y="2697163"/>
          <p14:tracePt t="13804" x="5646738" y="2636838"/>
          <p14:tracePt t="13820" x="5715000" y="2613025"/>
          <p14:tracePt t="13837" x="5889625" y="2552700"/>
          <p14:tracePt t="13854" x="6042025" y="2536825"/>
          <p14:tracePt t="13872" x="6240463" y="2530475"/>
          <p14:tracePt t="13887" x="6423025" y="2530475"/>
          <p14:tracePt t="13904" x="6599238" y="2530475"/>
          <p14:tracePt t="13920" x="6721475" y="2530475"/>
          <p14:tracePt t="13937" x="6789738" y="2536825"/>
          <p14:tracePt t="13954" x="6865938" y="2552700"/>
          <p14:tracePt t="13970" x="6964363" y="2606675"/>
          <p14:tracePt t="13987" x="7064375" y="2651125"/>
          <p14:tracePt t="14004" x="7108825" y="2659063"/>
          <p14:tracePt t="14020" x="7154863" y="2705100"/>
          <p14:tracePt t="14037" x="7192963" y="2735263"/>
          <p14:tracePt t="14101" x="7192963" y="2743200"/>
          <p14:tracePt t="14109" x="7208838" y="2743200"/>
          <p14:tracePt t="14120" x="7231063" y="2751138"/>
          <p14:tracePt t="14137" x="7353300" y="2789238"/>
          <p14:tracePt t="14154" x="7475538" y="2803525"/>
          <p14:tracePt t="14171" x="7535863" y="2803525"/>
          <p14:tracePt t="14187" x="7589838" y="2797175"/>
          <p14:tracePt t="14204" x="7604125" y="2773363"/>
          <p14:tracePt t="14206" x="7612063" y="2773363"/>
          <p14:tracePt t="14237" x="7604125" y="2751138"/>
          <p14:tracePt t="14246" x="7589838" y="2743200"/>
          <p14:tracePt t="14254" x="7551738" y="2727325"/>
          <p14:tracePt t="14271" x="7527925" y="2720975"/>
          <p14:tracePt t="14287" x="7513638" y="2720975"/>
          <p14:tracePt t="14321" x="7489825" y="2720975"/>
          <p14:tracePt t="14337" x="7489825" y="2743200"/>
          <p14:tracePt t="14354" x="7489825" y="2773363"/>
          <p14:tracePt t="14370" x="7489825" y="2803525"/>
          <p14:tracePt t="14387" x="7489825" y="2849563"/>
          <p14:tracePt t="14404" x="7535863" y="2933700"/>
          <p14:tracePt t="14420" x="7559675" y="2955925"/>
          <p14:tracePt t="14437" x="7566025" y="2963863"/>
          <p14:tracePt t="14509" x="7566025" y="2955925"/>
          <p14:tracePt t="14517" x="7527925" y="2949575"/>
          <p14:tracePt t="14525" x="7475538" y="2925763"/>
          <p14:tracePt t="14537" x="7429500" y="2911475"/>
          <p14:tracePt t="14554" x="7216775" y="2873375"/>
          <p14:tracePt t="14570" x="7002463" y="2857500"/>
          <p14:tracePt t="14587" x="6858000" y="2857500"/>
          <p14:tracePt t="14604" x="6827838" y="2857500"/>
          <p14:tracePt t="14637" x="6873875" y="2841625"/>
          <p14:tracePt t="14645" x="6956425" y="2835275"/>
          <p14:tracePt t="14654" x="7070725" y="2819400"/>
          <p14:tracePt t="14670" x="7231063" y="2819400"/>
          <p14:tracePt t="14687" x="7277100" y="2819400"/>
          <p14:tracePt t="14733" x="7231063" y="2803525"/>
          <p14:tracePt t="14742" x="7146925" y="2803525"/>
          <p14:tracePt t="14754" x="7056438" y="2803525"/>
          <p14:tracePt t="14771" x="6934200" y="2803525"/>
          <p14:tracePt t="14787" x="6904038" y="2803525"/>
          <p14:tracePt t="14821" x="6911975" y="2803525"/>
          <p14:tracePt t="14829" x="6972300" y="2803525"/>
          <p14:tracePt t="14838" x="7070725" y="2803525"/>
          <p14:tracePt t="14854" x="7277100" y="2803525"/>
          <p14:tracePt t="14871" x="7331075" y="2803525"/>
          <p14:tracePt t="14904" x="7337425" y="2803525"/>
          <p14:tracePt t="14921" x="7292975" y="2811463"/>
          <p14:tracePt t="14937" x="7192963" y="2827338"/>
          <p14:tracePt t="14954" x="7178675" y="2835275"/>
          <p14:tracePt t="14997" x="7185025" y="2835275"/>
          <p14:tracePt t="15006" x="7239000" y="2835275"/>
          <p14:tracePt t="15021" x="7337425" y="2835275"/>
          <p14:tracePt t="15086" x="7315200" y="2835275"/>
          <p14:tracePt t="15093" x="7231063" y="2841625"/>
          <p14:tracePt t="15104" x="7132638" y="2849563"/>
          <p14:tracePt t="15121" x="6789738" y="2879725"/>
          <p14:tracePt t="15138" x="6226175" y="2911475"/>
          <p14:tracePt t="15154" x="5356225" y="3032125"/>
          <p14:tracePt t="15171" x="4397375" y="3124200"/>
          <p14:tracePt t="15188" x="3459163" y="3276600"/>
          <p14:tracePt t="15204" x="2682875" y="3368675"/>
          <p14:tracePt t="15206" x="2514600" y="3368675"/>
          <p14:tracePt t="15221" x="2324100" y="3390900"/>
          <p14:tracePt t="15238" x="2308225" y="3390900"/>
          <p14:tracePt t="15271" x="2316163" y="3390900"/>
          <p14:tracePt t="15288" x="2324100" y="3390900"/>
          <p14:tracePt t="15309" x="2332038" y="3398838"/>
          <p14:tracePt t="15341" x="2324100" y="3406775"/>
          <p14:tracePt t="15349" x="2316163" y="3413125"/>
          <p14:tracePt t="15357" x="2308225" y="3413125"/>
          <p14:tracePt t="15381" x="2308225" y="3421063"/>
          <p14:tracePt t="15388" x="2301875" y="3429000"/>
          <p14:tracePt t="15404" x="2301875" y="3436938"/>
          <p14:tracePt t="15421" x="2278063" y="3467100"/>
          <p14:tracePt t="15437" x="2270125" y="3482975"/>
          <p14:tracePt t="15454" x="2270125" y="3505200"/>
          <p14:tracePt t="15471" x="2270125" y="3527425"/>
          <p14:tracePt t="15487" x="2370138" y="3543300"/>
          <p14:tracePt t="15504" x="2536825" y="3543300"/>
          <p14:tracePt t="15521" x="2705100" y="3513138"/>
          <p14:tracePt t="15537" x="2857500" y="3436938"/>
          <p14:tracePt t="15554" x="2911475" y="3398838"/>
          <p14:tracePt t="15571" x="2917825" y="3398838"/>
          <p14:tracePt t="15587" x="2917825" y="3390900"/>
          <p14:tracePt t="15604" x="2917825" y="3375025"/>
          <p14:tracePt t="15621" x="2917825" y="3360738"/>
          <p14:tracePt t="16030" x="2917825" y="3352800"/>
          <p14:tracePt t="16047" x="2949575" y="3360738"/>
          <p14:tracePt t="16053" x="3025775" y="3398838"/>
          <p14:tracePt t="16062" x="3116263" y="3444875"/>
          <p14:tracePt t="16071" x="3192463" y="3467100"/>
          <p14:tracePt t="16088" x="3292475" y="3497263"/>
          <p14:tracePt t="16104" x="3413125" y="3521075"/>
          <p14:tracePt t="16121" x="3497263" y="3527425"/>
          <p14:tracePt t="16138" x="3505200" y="3527425"/>
          <p14:tracePt t="16197" x="3513138" y="3505200"/>
          <p14:tracePt t="16205" x="3513138" y="3444875"/>
          <p14:tracePt t="16213" x="3513138" y="3421063"/>
          <p14:tracePt t="16221" x="3505200" y="3421063"/>
          <p14:tracePt t="16397" x="3505200" y="3413125"/>
          <p14:tracePt t="16406" x="3513138" y="3413125"/>
          <p14:tracePt t="16413" x="3527425" y="3413125"/>
          <p14:tracePt t="16422" x="3551238" y="3413125"/>
          <p14:tracePt t="16438" x="3589338" y="3413125"/>
          <p14:tracePt t="16455" x="3717925" y="3413125"/>
          <p14:tracePt t="16471" x="3794125" y="3413125"/>
          <p14:tracePt t="16488" x="3840163" y="3390900"/>
          <p14:tracePt t="16505" x="3886200" y="3360738"/>
          <p14:tracePt t="16581" x="3894138" y="3360738"/>
          <p14:tracePt t="16590" x="3902075" y="3360738"/>
          <p14:tracePt t="16597" x="3916363" y="3360738"/>
          <p14:tracePt t="16606" x="3940175" y="3360738"/>
          <p14:tracePt t="16621" x="3970338" y="3360738"/>
          <p14:tracePt t="16638" x="4038600" y="3352800"/>
          <p14:tracePt t="16655" x="4092575" y="3352800"/>
          <p14:tracePt t="16673" x="4175125" y="3336925"/>
          <p14:tracePt t="16688" x="4267200" y="3330575"/>
          <p14:tracePt t="16705" x="4365625" y="3330575"/>
          <p14:tracePt t="16721" x="4495800" y="3330575"/>
          <p14:tracePt t="16738" x="4556125" y="3330575"/>
          <p14:tracePt t="16755" x="4678363" y="3330575"/>
          <p14:tracePt t="16772" x="4762500" y="3330575"/>
          <p14:tracePt t="16789" x="4800600" y="3330575"/>
          <p14:tracePt t="16805" x="4868863" y="3330575"/>
          <p14:tracePt t="16822" x="4892675" y="3330575"/>
          <p14:tracePt t="16838" x="4914900" y="3330575"/>
          <p14:tracePt t="16855" x="4975225" y="3330575"/>
          <p14:tracePt t="16872" x="4991100" y="3330575"/>
          <p14:tracePt t="16888" x="5006975" y="3330575"/>
          <p14:tracePt t="16905" x="5037138" y="3330575"/>
          <p14:tracePt t="16922" x="5051425" y="3330575"/>
          <p14:tracePt t="16938" x="5075238" y="3330575"/>
          <p14:tracePt t="16955" x="5113338" y="3330575"/>
          <p14:tracePt t="16971" x="5173663" y="3330575"/>
          <p14:tracePt t="16989" x="5287963" y="3330575"/>
          <p14:tracePt t="17005" x="5456238" y="3330575"/>
          <p14:tracePt t="17022" x="5630863" y="3330575"/>
          <p14:tracePt t="17038" x="5707063" y="3330575"/>
          <p14:tracePt t="17055" x="5737225" y="3330575"/>
          <p14:tracePt t="17072" x="5753100" y="3330575"/>
          <p14:tracePt t="17286" x="5761038" y="3330575"/>
          <p14:tracePt t="17293" x="5768975" y="3330575"/>
          <p14:tracePt t="17305" x="5775325" y="3330575"/>
          <p14:tracePt t="17322" x="5783263" y="3330575"/>
          <p14:tracePt t="17338" x="5799138" y="3330575"/>
          <p14:tracePt t="17355" x="5813425" y="3336925"/>
          <p14:tracePt t="17636" x="5799138" y="3336925"/>
          <p14:tracePt t="17644" x="5730875" y="3360738"/>
          <p14:tracePt t="17652" x="5570538" y="3467100"/>
          <p14:tracePt t="17660" x="5364163" y="3597275"/>
          <p14:tracePt t="17671" x="5165725" y="3695700"/>
          <p14:tracePt t="17688" x="4732338" y="3886200"/>
          <p14:tracePt t="17705" x="4229100" y="4068763"/>
          <p14:tracePt t="17721" x="3695700" y="4275138"/>
          <p14:tracePt t="17738" x="3344863" y="4373563"/>
          <p14:tracePt t="17755" x="3170238" y="4411663"/>
          <p14:tracePt t="17771" x="3055938" y="4411663"/>
          <p14:tracePt t="17788" x="3001963" y="4381500"/>
          <p14:tracePt t="17805" x="2987675" y="4365625"/>
          <p14:tracePt t="17821" x="2987675" y="4335463"/>
          <p14:tracePt t="17838" x="2971800" y="4297363"/>
          <p14:tracePt t="17855" x="2955925" y="4275138"/>
          <p14:tracePt t="17871" x="2941638" y="4244975"/>
          <p14:tracePt t="17888" x="2911475" y="4221163"/>
          <p14:tracePt t="17905" x="2879725" y="4206875"/>
          <p14:tracePt t="17921" x="2835275" y="4198938"/>
          <p14:tracePt t="17938" x="2781300" y="4183063"/>
          <p14:tracePt t="17955" x="2765425" y="4175125"/>
          <p14:tracePt t="17971" x="2751138" y="4175125"/>
          <p14:tracePt t="18044" x="2751138" y="4160838"/>
          <p14:tracePt t="18052" x="2751138" y="4152900"/>
          <p14:tracePt t="18061" x="2765425" y="4144963"/>
          <p14:tracePt t="18072" x="2789238" y="4144963"/>
          <p14:tracePt t="18088" x="2819400" y="4130675"/>
          <p14:tracePt t="18105" x="2857500" y="4114800"/>
          <p14:tracePt t="18122" x="2857500" y="4106863"/>
          <p14:tracePt t="18138" x="2865438" y="4106863"/>
          <p14:tracePt t="19661" x="2865438" y="4092575"/>
          <p14:tracePt t="19669" x="2865438" y="4054475"/>
          <p14:tracePt t="19677" x="2865438" y="3992563"/>
          <p14:tracePt t="19689" x="2879725" y="3962400"/>
          <p14:tracePt t="19709" x="2879725" y="3954463"/>
          <p14:tracePt t="19723" x="2879725" y="3916363"/>
          <p14:tracePt t="19739" x="2887663" y="3794125"/>
          <p14:tracePt t="19756" x="2887663" y="3787775"/>
          <p14:tracePt t="19773" x="2903538" y="3657600"/>
          <p14:tracePt t="19790" x="2903538" y="3641725"/>
          <p14:tracePt t="19806" x="2911475" y="3627438"/>
          <p14:tracePt t="19823" x="2917825" y="3603625"/>
          <p14:tracePt t="19990" x="2925763" y="3597275"/>
          <p14:tracePt t="20013" x="2933700" y="3603625"/>
          <p14:tracePt t="20021" x="2941638" y="3619500"/>
          <p14:tracePt t="20029" x="2955925" y="3679825"/>
          <p14:tracePt t="20039" x="2979738" y="3749675"/>
          <p14:tracePt t="20056" x="3009900" y="3817938"/>
          <p14:tracePt t="20072" x="3032125" y="3902075"/>
          <p14:tracePt t="20089" x="3063875" y="3940175"/>
          <p14:tracePt t="20106" x="3078163" y="3962400"/>
          <p14:tracePt t="20149" x="3078163" y="3970338"/>
          <p14:tracePt t="20166" x="3086100" y="3970338"/>
          <p14:tracePt t="20174" x="3101975" y="3970338"/>
          <p14:tracePt t="20189" x="3146425" y="3970338"/>
          <p14:tracePt t="20206" x="3230563" y="3970338"/>
          <p14:tracePt t="20223" x="3292475" y="3970338"/>
          <p14:tracePt t="20239" x="3352800" y="3954463"/>
          <p14:tracePt t="20256" x="3375025" y="3940175"/>
          <p14:tracePt t="20273" x="3382963" y="3932238"/>
          <p14:tracePt t="20317" x="3390900" y="3924300"/>
          <p14:tracePt t="20325" x="3406775" y="3902075"/>
          <p14:tracePt t="20339" x="3413125" y="3894138"/>
          <p14:tracePt t="20356" x="3459163" y="3863975"/>
          <p14:tracePt t="20373" x="3505200" y="3840163"/>
          <p14:tracePt t="20389" x="3521075" y="3832225"/>
          <p14:tracePt t="20406" x="3527425" y="3825875"/>
          <p14:tracePt t="20423" x="3543300" y="3825875"/>
          <p14:tracePt t="20440" x="3565525" y="3825875"/>
          <p14:tracePt t="20456" x="3581400" y="3825875"/>
          <p14:tracePt t="20473" x="3597275" y="3825875"/>
          <p14:tracePt t="20490" x="3627438" y="3840163"/>
          <p14:tracePt t="20506" x="3649663" y="3856038"/>
          <p14:tracePt t="20523" x="3695700" y="3870325"/>
          <p14:tracePt t="20540" x="3787775" y="3940175"/>
          <p14:tracePt t="20556" x="3840163" y="3962400"/>
          <p14:tracePt t="20573" x="3848100" y="3962400"/>
          <p14:tracePt t="20597" x="3856038" y="3970338"/>
          <p14:tracePt t="20606" x="3863975" y="3970338"/>
          <p14:tracePt t="20623" x="3878263" y="3978275"/>
          <p14:tracePt t="20640" x="3902075" y="3978275"/>
          <p14:tracePt t="20656" x="4000500" y="3978275"/>
          <p14:tracePt t="20673" x="4160838" y="3978275"/>
          <p14:tracePt t="20690" x="4213225" y="3978275"/>
          <p14:tracePt t="20693" x="4251325" y="3978275"/>
          <p14:tracePt t="20706" x="4305300" y="3978275"/>
          <p14:tracePt t="20723" x="4403725" y="3962400"/>
          <p14:tracePt t="20740" x="4411663" y="3962400"/>
          <p14:tracePt t="20756" x="4435475" y="3962400"/>
          <p14:tracePt t="20773" x="4457700" y="3962400"/>
          <p14:tracePt t="20790" x="4479925" y="3962400"/>
          <p14:tracePt t="20806" x="4564063" y="3962400"/>
          <p14:tracePt t="20823" x="4648200" y="3962400"/>
          <p14:tracePt t="20840" x="4670425" y="3962400"/>
          <p14:tracePt t="20856" x="4686300" y="3962400"/>
          <p14:tracePt t="20873" x="4694238" y="3962400"/>
          <p14:tracePt t="20906" x="4694238" y="3970338"/>
          <p14:tracePt t="20981" x="4702175" y="3970338"/>
          <p14:tracePt t="20989" x="4716463" y="3978275"/>
          <p14:tracePt t="20997" x="4732338" y="3984625"/>
          <p14:tracePt t="21006" x="4746625" y="3984625"/>
          <p14:tracePt t="21023" x="4822825" y="3984625"/>
          <p14:tracePt t="21040" x="5021263" y="3984625"/>
          <p14:tracePt t="21056" x="5075238" y="3992563"/>
          <p14:tracePt t="21073" x="5083175" y="3992563"/>
          <p14:tracePt t="21205" x="5089525" y="3992563"/>
          <p14:tracePt t="21613" x="5113338" y="3992563"/>
          <p14:tracePt t="21621" x="5173663" y="3992563"/>
          <p14:tracePt t="21629" x="5249863" y="3970338"/>
          <p14:tracePt t="21640" x="5303838" y="3924300"/>
          <p14:tracePt t="21657" x="5394325" y="3863975"/>
          <p14:tracePt t="21673" x="5464175" y="3802063"/>
          <p14:tracePt t="21690" x="5486400" y="3763963"/>
          <p14:tracePt t="21707" x="5494338" y="3733800"/>
          <p14:tracePt t="21710" x="5502275" y="3703638"/>
          <p14:tracePt t="21723" x="5502275" y="3687763"/>
          <p14:tracePt t="21740" x="5502275" y="3673475"/>
          <p14:tracePt t="21757" x="5508625" y="3657600"/>
          <p14:tracePt t="21773" x="5516563" y="3649663"/>
          <p14:tracePt t="21846" x="5524500" y="3649663"/>
          <p14:tracePt t="21853" x="5562600" y="3703638"/>
          <p14:tracePt t="21861" x="5622925" y="3802063"/>
          <p14:tracePt t="21873" x="5684838" y="3878263"/>
          <p14:tracePt t="21890" x="5761038" y="3962400"/>
          <p14:tracePt t="21907" x="5791200" y="3992563"/>
          <p14:tracePt t="21923" x="5807075" y="4008438"/>
          <p14:tracePt t="22006" x="5813425" y="4008438"/>
          <p14:tracePt t="22013" x="5821363" y="4008438"/>
          <p14:tracePt t="22023" x="5829300" y="4008438"/>
          <p14:tracePt t="22040" x="5845175" y="4008438"/>
          <p14:tracePt t="22057" x="5859463" y="4000500"/>
          <p14:tracePt t="22073" x="5905500" y="3984625"/>
          <p14:tracePt t="22090" x="5951538" y="3984625"/>
          <p14:tracePt t="22107" x="6019800" y="3978275"/>
          <p14:tracePt t="22123" x="6103938" y="3970338"/>
          <p14:tracePt t="22140" x="6172200" y="3970338"/>
          <p14:tracePt t="22157" x="6286500" y="3970338"/>
          <p14:tracePt t="22173" x="6324600" y="3970338"/>
          <p14:tracePt t="22191" x="6346825" y="3970338"/>
          <p14:tracePt t="22207" x="6354763" y="3970338"/>
          <p14:tracePt t="22237" x="6362700" y="3970338"/>
          <p14:tracePt t="22245" x="6378575" y="3978275"/>
          <p14:tracePt t="22257" x="6384925" y="3978275"/>
          <p14:tracePt t="22274" x="6423025" y="3984625"/>
          <p14:tracePt t="22290" x="6523038" y="4016375"/>
          <p14:tracePt t="22307" x="6545263" y="4022725"/>
          <p14:tracePt t="22324" x="6599238" y="4038600"/>
          <p14:tracePt t="22341" x="6667500" y="4054475"/>
          <p14:tracePt t="22357" x="6675438" y="4060825"/>
          <p14:tracePt t="22533" x="6683375" y="4060825"/>
          <p14:tracePt t="22598" x="6689725" y="4060825"/>
          <p14:tracePt t="22606" x="6705600" y="4060825"/>
          <p14:tracePt t="22613" x="6713538" y="4060825"/>
          <p14:tracePt t="22624" x="6727825" y="4060825"/>
          <p14:tracePt t="22640" x="6743700" y="4060825"/>
          <p14:tracePt t="22677" x="6743700" y="4054475"/>
          <p14:tracePt t="22693" x="6743700" y="4046538"/>
          <p14:tracePt t="22701" x="6743700" y="4038600"/>
          <p14:tracePt t="22710" x="6743700" y="4022725"/>
          <p14:tracePt t="22724" x="6743700" y="4008438"/>
          <p14:tracePt t="22741" x="6721475" y="3984625"/>
          <p14:tracePt t="22757" x="6651625" y="3962400"/>
          <p14:tracePt t="22774" x="6637338" y="3962400"/>
          <p14:tracePt t="22790" x="6629400" y="3962400"/>
          <p14:tracePt t="23295" x="6645275" y="3962400"/>
          <p14:tracePt t="23301" x="6667500" y="3946525"/>
          <p14:tracePt t="23309" x="6683375" y="3940175"/>
          <p14:tracePt t="23325" x="6759575" y="3924300"/>
          <p14:tracePt t="23341" x="6873875" y="3902075"/>
          <p14:tracePt t="23357" x="7018338" y="3886200"/>
          <p14:tracePt t="23374" x="7192963" y="3870325"/>
          <p14:tracePt t="23391" x="7353300" y="3856038"/>
          <p14:tracePt t="23407" x="7467600" y="3856038"/>
          <p14:tracePt t="23425" x="7521575" y="3856038"/>
          <p14:tracePt t="23441" x="7527925" y="3856038"/>
          <p14:tracePt t="23477" x="7543800" y="3856038"/>
          <p14:tracePt t="23493" x="7551738" y="3856038"/>
          <p14:tracePt t="23507" x="7551738" y="3863975"/>
          <p14:tracePt t="23525" x="7566025" y="3863975"/>
          <p14:tracePt t="23541" x="7573963" y="3863975"/>
          <p14:tracePt t="23557" x="7573963" y="3870325"/>
          <p14:tracePt t="23637" x="7573963" y="3878263"/>
          <p14:tracePt t="23677" x="7573963" y="3886200"/>
          <p14:tracePt t="23685" x="7573963" y="3902075"/>
          <p14:tracePt t="23701" x="7573963" y="3908425"/>
          <p14:tracePt t="23717" x="7573963" y="3932238"/>
          <p14:tracePt t="23733" x="7566025" y="3940175"/>
          <p14:tracePt t="23743" x="7566025" y="3954463"/>
          <p14:tracePt t="23757" x="7559675" y="3962400"/>
          <p14:tracePt t="23774" x="7551738" y="3970338"/>
          <p14:tracePt t="23791" x="7543800" y="3984625"/>
          <p14:tracePt t="23809" x="7535863" y="4000500"/>
          <p14:tracePt t="23869" x="7527925" y="4008438"/>
          <p14:tracePt t="24093" x="7521575" y="4008438"/>
          <p14:tracePt t="24101" x="7459663" y="4046538"/>
          <p14:tracePt t="24109" x="7369175" y="4106863"/>
          <p14:tracePt t="24124" x="7254875" y="4191000"/>
          <p14:tracePt t="24141" x="6613525" y="4541838"/>
          <p14:tracePt t="24157" x="5981700" y="4784725"/>
          <p14:tracePt t="24174" x="5349875" y="5045075"/>
          <p14:tracePt t="24191" x="4784725" y="5121275"/>
          <p14:tracePt t="24207" x="4183063" y="5135563"/>
          <p14:tracePt t="24224" x="3573463" y="5105400"/>
          <p14:tracePt t="24241" x="3140075" y="5045075"/>
          <p14:tracePt t="24257" x="2797175" y="4991100"/>
          <p14:tracePt t="24274" x="2613025" y="4968875"/>
          <p14:tracePt t="24291" x="2476500" y="4930775"/>
          <p14:tracePt t="24307" x="2422525" y="4906963"/>
          <p14:tracePt t="24324" x="2354263" y="4860925"/>
          <p14:tracePt t="24341" x="2270125" y="4816475"/>
          <p14:tracePt t="24357" x="2232025" y="4808538"/>
          <p14:tracePt t="24374" x="2225675" y="4808538"/>
          <p14:tracePt t="24413" x="2225675" y="4800600"/>
          <p14:tracePt t="24437" x="2225675" y="4784725"/>
          <p14:tracePt t="24445" x="2225675" y="4754563"/>
          <p14:tracePt t="24457" x="2225675" y="4732338"/>
          <p14:tracePt t="24474" x="2232025" y="4702175"/>
          <p14:tracePt t="24491" x="2239963" y="4670425"/>
          <p14:tracePt t="24507" x="2263775" y="4625975"/>
          <p14:tracePt t="24524" x="2301875" y="4587875"/>
          <p14:tracePt t="24541" x="2454275" y="4541838"/>
          <p14:tracePt t="24557" x="2636838" y="4511675"/>
          <p14:tracePt t="24574" x="2797175" y="4495800"/>
          <p14:tracePt t="24591" x="2887663" y="4495800"/>
          <p14:tracePt t="24607" x="2903538" y="4495800"/>
          <p14:tracePt t="24645" x="2911475" y="4495800"/>
          <p14:tracePt t="24661" x="2917825" y="4495800"/>
          <p14:tracePt t="24674" x="2933700" y="4495800"/>
          <p14:tracePt t="24691" x="2979738" y="4572000"/>
          <p14:tracePt t="24707" x="3040063" y="4678363"/>
          <p14:tracePt t="24724" x="3063875" y="4792663"/>
          <p14:tracePt t="24726" x="3063875" y="4854575"/>
          <p14:tracePt t="24741" x="3063875" y="4968875"/>
          <p14:tracePt t="24757" x="2994025" y="5067300"/>
          <p14:tracePt t="24774" x="2879725" y="5097463"/>
          <p14:tracePt t="24791" x="2727325" y="5097463"/>
          <p14:tracePt t="24808" x="2530475" y="5029200"/>
          <p14:tracePt t="24824" x="2293938" y="4868863"/>
          <p14:tracePt t="24841" x="2209800" y="4800600"/>
          <p14:tracePt t="24858" x="2193925" y="4740275"/>
          <p14:tracePt t="24874" x="2193925" y="4664075"/>
          <p14:tracePt t="24891" x="2201863" y="4556125"/>
          <p14:tracePt t="24909" x="2332038" y="4389438"/>
          <p14:tracePt t="24925" x="2392363" y="4351338"/>
          <p14:tracePt t="24941" x="2628900" y="4259263"/>
          <p14:tracePt t="24958" x="2819400" y="4206875"/>
          <p14:tracePt t="24975" x="3025775" y="4183063"/>
          <p14:tracePt t="24991" x="3216275" y="4183063"/>
          <p14:tracePt t="25008" x="3336925" y="4183063"/>
          <p14:tracePt t="25024" x="3382963" y="4191000"/>
          <p14:tracePt t="25041" x="3444875" y="4229100"/>
          <p14:tracePt t="25058" x="3551238" y="4327525"/>
          <p14:tracePt t="25075" x="3627438" y="4449763"/>
          <p14:tracePt t="25091" x="3687763" y="4618038"/>
          <p14:tracePt t="25108" x="3711575" y="4922838"/>
          <p14:tracePt t="25125" x="3711575" y="5045075"/>
          <p14:tracePt t="25141" x="3581400" y="5318125"/>
          <p14:tracePt t="25158" x="3406775" y="5440363"/>
          <p14:tracePt t="25175" x="3170238" y="5486400"/>
          <p14:tracePt t="25191" x="2949575" y="5502275"/>
          <p14:tracePt t="25209" x="2713038" y="5464175"/>
          <p14:tracePt t="25225" x="2530475" y="5341938"/>
          <p14:tracePt t="25241" x="2384425" y="5165725"/>
          <p14:tracePt t="25258" x="2263775" y="4892675"/>
          <p14:tracePt t="25275" x="2232025" y="4732338"/>
          <p14:tracePt t="25291" x="2232025" y="4572000"/>
          <p14:tracePt t="25308" x="2339975" y="4397375"/>
          <p14:tracePt t="25325" x="2530475" y="4251325"/>
          <p14:tracePt t="25341" x="2955925" y="4098925"/>
          <p14:tracePt t="25358" x="3330575" y="4046538"/>
          <p14:tracePt t="25375" x="3635375" y="4022725"/>
          <p14:tracePt t="25391" x="3840163" y="4022725"/>
          <p14:tracePt t="25408" x="3916363" y="4060825"/>
          <p14:tracePt t="25425" x="3962400" y="4122738"/>
          <p14:tracePt t="25441" x="4022725" y="4289425"/>
          <p14:tracePt t="25458" x="4022725" y="4473575"/>
          <p14:tracePt t="25475" x="3984625" y="4686300"/>
          <p14:tracePt t="25491" x="3810000" y="4975225"/>
          <p14:tracePt t="25508" x="3535363" y="5165725"/>
          <p14:tracePt t="25525" x="3101975" y="5241925"/>
          <p14:tracePt t="25541" x="2751138" y="5189538"/>
          <p14:tracePt t="25558" x="2346325" y="4991100"/>
          <p14:tracePt t="25575" x="2103438" y="4792663"/>
          <p14:tracePt t="25591" x="2057400" y="4648200"/>
          <p14:tracePt t="25608" x="2057400" y="4473575"/>
          <p14:tracePt t="25625" x="2155825" y="4213225"/>
          <p14:tracePt t="25641" x="2378075" y="4000500"/>
          <p14:tracePt t="25658" x="2667000" y="3856038"/>
          <p14:tracePt t="25675" x="2979738" y="3810000"/>
          <p14:tracePt t="25691" x="3238500" y="3810000"/>
          <p14:tracePt t="25709" x="3573463" y="3916363"/>
          <p14:tracePt t="25725" x="3703638" y="4054475"/>
          <p14:tracePt t="25741" x="3756025" y="4275138"/>
          <p14:tracePt t="25758" x="3763963" y="4525963"/>
          <p14:tracePt t="25775" x="3673475" y="4860925"/>
          <p14:tracePt t="25791" x="3451225" y="5143500"/>
          <p14:tracePt t="25808" x="3162300" y="5318125"/>
          <p14:tracePt t="25825" x="2827338" y="5387975"/>
          <p14:tracePt t="25841" x="2568575" y="5387975"/>
          <p14:tracePt t="25858" x="2286000" y="5227638"/>
          <p14:tracePt t="25875" x="2073275" y="5037138"/>
          <p14:tracePt t="25892" x="2035175" y="4876800"/>
          <p14:tracePt t="25908" x="2035175" y="4686300"/>
          <p14:tracePt t="25925" x="2232025" y="4389438"/>
          <p14:tracePt t="25942" x="2492375" y="4289425"/>
          <p14:tracePt t="25958" x="2887663" y="4244975"/>
          <p14:tracePt t="25975" x="3178175" y="4244975"/>
          <p14:tracePt t="25992" x="3368675" y="4244975"/>
          <p14:tracePt t="26008" x="3459163" y="4275138"/>
          <p14:tracePt t="26025" x="3467100" y="4275138"/>
          <p14:tracePt t="26042" x="3467100" y="4283075"/>
          <p14:tracePt t="26058" x="3467100" y="4427538"/>
          <p14:tracePt t="26075" x="3451225" y="4632325"/>
          <p14:tracePt t="26092" x="3368675" y="4816475"/>
          <p14:tracePt t="26108" x="3222625" y="4983163"/>
          <p14:tracePt t="26125" x="3025775" y="5075238"/>
          <p14:tracePt t="26142" x="2879725" y="5075238"/>
          <p14:tracePt t="26158" x="2743200" y="5029200"/>
          <p14:tracePt t="26175" x="2636838" y="4937125"/>
          <p14:tracePt t="26192" x="2628900" y="4892675"/>
          <p14:tracePt t="26209" x="2628900" y="4732338"/>
          <p14:tracePt t="26225" x="2743200" y="4549775"/>
          <p14:tracePt t="26242" x="2979738" y="4389438"/>
          <p14:tracePt t="26258" x="3360738" y="4251325"/>
          <p14:tracePt t="26275" x="3717925" y="4183063"/>
          <p14:tracePt t="26292" x="3932238" y="4168775"/>
          <p14:tracePt t="26308" x="4098925" y="4168775"/>
          <p14:tracePt t="26325" x="4183063" y="4191000"/>
          <p14:tracePt t="26342" x="4289425" y="4327525"/>
          <p14:tracePt t="26358" x="4381500" y="4549775"/>
          <p14:tracePt t="26375" x="4465638" y="4899025"/>
          <p14:tracePt t="26392" x="4465638" y="5165725"/>
          <p14:tracePt t="26408" x="4457700" y="5341938"/>
          <p14:tracePt t="26425" x="4381500" y="5456238"/>
          <p14:tracePt t="26442" x="4305300" y="5494338"/>
          <p14:tracePt t="26458" x="4251325" y="5494338"/>
          <p14:tracePt t="26475" x="4229100" y="5494338"/>
          <p14:tracePt t="26492" x="4229100" y="5440363"/>
          <p14:tracePt t="26508" x="4229100" y="5402263"/>
          <p14:tracePt t="26525" x="4397375" y="5249863"/>
          <p14:tracePt t="26542" x="4602163" y="5227638"/>
          <p14:tracePt t="26558" x="4914900" y="5203825"/>
          <p14:tracePt t="26575" x="5387975" y="5265738"/>
          <p14:tracePt t="26592" x="5807075" y="5402263"/>
          <p14:tracePt t="26608" x="6218238" y="5584825"/>
          <p14:tracePt t="26625" x="6499225" y="5737225"/>
          <p14:tracePt t="26642" x="6621463" y="5829300"/>
          <p14:tracePt t="26658" x="6705600" y="5905500"/>
          <p14:tracePt t="26675" x="6765925" y="5935663"/>
          <p14:tracePt t="26692" x="6865938" y="5927725"/>
          <p14:tracePt t="26709" x="6880225" y="5859463"/>
          <p14:tracePt t="26910" x="6888163" y="5851525"/>
          <p14:tracePt t="26917" x="6980238" y="5821363"/>
          <p14:tracePt t="26926" x="7162800" y="5775325"/>
          <p14:tracePt t="26942" x="7475538" y="5715000"/>
          <p14:tracePt t="26959" x="7902575" y="5562600"/>
          <p14:tracePt t="26975" x="8801100" y="5486400"/>
          <p14:tracePt t="26992" x="9464675" y="5486400"/>
          <p14:tracePt t="27009" x="10104438" y="5486400"/>
          <p14:tracePt t="27025" x="10698163" y="5486400"/>
          <p14:tracePt t="27042" x="11239500" y="5486400"/>
          <p14:tracePt t="27059" x="11658600" y="5486400"/>
          <p14:tracePt t="27075" x="11925300" y="5486400"/>
          <p14:tracePt t="27092" x="12023725" y="5486400"/>
          <p14:tracePt t="27110" x="12039600" y="5486400"/>
          <p14:tracePt t="27126" x="12039600" y="5508625"/>
          <p14:tracePt t="27142" x="12039600" y="5722938"/>
          <p14:tracePt t="27159" x="11947525" y="5921375"/>
          <p14:tracePt t="27175" x="11726863" y="6188075"/>
          <p14:tracePt t="27192" x="11414125" y="6408738"/>
          <p14:tracePt t="27209" x="11018838" y="6523038"/>
          <p14:tracePt t="27225" x="10599738" y="6523038"/>
          <p14:tracePt t="27242" x="10188575" y="6423025"/>
          <p14:tracePt t="27259" x="9837738" y="6194425"/>
          <p14:tracePt t="27275" x="9617075" y="5935663"/>
          <p14:tracePt t="27293" x="9540875" y="5684838"/>
          <p14:tracePt t="27309" x="9540875" y="5532438"/>
          <p14:tracePt t="27325" x="9578975" y="5440363"/>
          <p14:tracePt t="27342" x="9685338" y="5372100"/>
          <p14:tracePt t="27359" x="9837738" y="5349875"/>
          <p14:tracePt t="27375" x="10004425" y="5334000"/>
          <p14:tracePt t="27392" x="10180638" y="5334000"/>
          <p14:tracePt t="27408" x="10256838" y="5341938"/>
          <p14:tracePt t="27425" x="10264775" y="5349875"/>
          <p14:tracePt t="27442" x="10248900" y="5494338"/>
          <p14:tracePt t="27459" x="10118725" y="5646738"/>
          <p14:tracePt t="27475" x="9723438" y="5783263"/>
          <p14:tracePt t="27492" x="9121775" y="5851525"/>
          <p14:tracePt t="27509" x="8245475" y="5737225"/>
          <p14:tracePt t="27525" x="7924800" y="5622925"/>
          <p14:tracePt t="27542" x="7886700" y="5592763"/>
          <p14:tracePt t="27559" x="7886700" y="5562600"/>
          <p14:tracePt t="27575" x="8077200" y="5418138"/>
          <p14:tracePt t="27592" x="8458200" y="5349875"/>
          <p14:tracePt t="27610" x="9021763" y="5326063"/>
          <p14:tracePt t="27626" x="9394825" y="5326063"/>
          <p14:tracePt t="27642" x="9540875" y="5326063"/>
          <p14:tracePt t="27659" x="9547225" y="5326063"/>
          <p14:tracePt t="27692" x="9525000" y="5326063"/>
          <p14:tracePt t="27709" x="9182100" y="5356225"/>
          <p14:tracePt t="27726" x="8740775" y="5418138"/>
          <p14:tracePt t="27742" x="8305800" y="5478463"/>
          <p14:tracePt t="27759" x="8047038" y="5524500"/>
          <p14:tracePt t="27776" x="7985125" y="5540375"/>
          <p14:tracePt t="27809" x="7985125" y="5546725"/>
          <p14:tracePt t="27826" x="8085138" y="5570538"/>
          <p14:tracePt t="27842" x="8199438" y="5646738"/>
          <p14:tracePt t="27859" x="8207375" y="5668963"/>
          <p14:tracePt t="27876" x="8207375" y="5699125"/>
          <p14:tracePt t="27892" x="8161338" y="5807075"/>
          <p14:tracePt t="27909" x="7878763" y="5973763"/>
          <p14:tracePt t="27926" x="7627938" y="6042025"/>
          <p14:tracePt t="27942" x="7429500" y="6042025"/>
          <p14:tracePt t="27959" x="7307263" y="6027738"/>
          <p14:tracePt t="27976" x="7261225" y="6019800"/>
          <p14:tracePt t="28009" x="7261225" y="6003925"/>
          <p14:tracePt t="28026" x="7277100" y="5997575"/>
          <p14:tracePt t="28042" x="7285038" y="5973763"/>
          <p14:tracePt t="28059" x="7315200" y="5913438"/>
          <p14:tracePt t="28076" x="7323138" y="5859463"/>
          <p14:tracePt t="28092" x="7353300" y="5775325"/>
          <p14:tracePt t="28110" x="7413625" y="5654675"/>
          <p14:tracePt t="28126" x="7421563" y="5616575"/>
          <p14:tracePt t="28142" x="7421563" y="5584825"/>
          <p14:tracePt t="28159" x="7429500" y="5570538"/>
          <p14:tracePt t="28309" x="7429500" y="5562600"/>
          <p14:tracePt t="28341" x="7429500" y="5554663"/>
          <p14:tracePt t="28453" x="7429500" y="5562600"/>
          <p14:tracePt t="28461" x="7429500" y="5578475"/>
          <p14:tracePt t="28470" x="7429500" y="5592763"/>
          <p14:tracePt t="28485" x="7421563" y="5600700"/>
          <p14:tracePt t="28566" x="7413625" y="5608638"/>
          <p14:tracePt t="29645" x="7413625" y="5600700"/>
          <p14:tracePt t="29653" x="7445375" y="5584825"/>
          <p14:tracePt t="29662" x="7475538" y="5584825"/>
          <p14:tracePt t="29676" x="7527925" y="5578475"/>
          <p14:tracePt t="29693" x="7704138" y="5546725"/>
          <p14:tracePt t="29710" x="7818438" y="5546725"/>
          <p14:tracePt t="29726" x="7870825" y="5546725"/>
          <p14:tracePt t="29743" x="7902575" y="5546725"/>
          <p14:tracePt t="29760" x="7908925" y="5546725"/>
          <p14:tracePt t="29776" x="7924800" y="5546725"/>
          <p14:tracePt t="29794" x="7932738" y="5554663"/>
          <p14:tracePt t="29810" x="7970838" y="5554663"/>
          <p14:tracePt t="29826" x="8061325" y="5554663"/>
          <p14:tracePt t="29843" x="8169275" y="5578475"/>
          <p14:tracePt t="29860" x="8297863" y="5592763"/>
          <p14:tracePt t="29876" x="8435975" y="5616575"/>
          <p14:tracePt t="29893" x="8564563" y="5630863"/>
          <p14:tracePt t="29910" x="8640763" y="5646738"/>
          <p14:tracePt t="29926" x="8670925" y="5646738"/>
          <p14:tracePt t="29943" x="8678863" y="5646738"/>
          <p14:tracePt t="30021" x="8694738" y="5646738"/>
          <p14:tracePt t="30029" x="8724900" y="5646738"/>
          <p14:tracePt t="30037" x="8755063" y="5646738"/>
          <p14:tracePt t="30045" x="8785225" y="5646738"/>
          <p14:tracePt t="30060" x="8839200" y="5646738"/>
          <p14:tracePt t="30076" x="8855075" y="5646738"/>
          <p14:tracePt t="30134" x="8839200" y="5646738"/>
          <p14:tracePt t="30141" x="8816975" y="5646738"/>
          <p14:tracePt t="30149" x="8793163" y="5646738"/>
          <p14:tracePt t="30160" x="8763000" y="5638800"/>
          <p14:tracePt t="30176" x="8709025" y="5638800"/>
          <p14:tracePt t="30193" x="8610600" y="5638800"/>
          <p14:tracePt t="30210" x="8518525" y="5654675"/>
          <p14:tracePt t="30213" x="8504238" y="5654675"/>
          <p14:tracePt t="30226" x="8480425" y="5654675"/>
          <p14:tracePt t="30243" x="8466138" y="5654675"/>
          <p14:tracePt t="30260" x="8458200" y="5654675"/>
          <p14:tracePt t="30309" x="8450263" y="5654675"/>
          <p14:tracePt t="30317" x="8442325" y="5654675"/>
          <p14:tracePt t="30326" x="8420100" y="5630863"/>
          <p14:tracePt t="30343" x="8412163" y="5622925"/>
          <p14:tracePt t="30360" x="8397875" y="5608638"/>
          <p14:tracePt t="30393" x="8389938" y="5592763"/>
          <p14:tracePt t="30501" x="8389938" y="5584825"/>
          <p14:tracePt t="30541" x="8389938" y="5578475"/>
          <p14:tracePt t="30814" x="8397875" y="5570538"/>
          <p14:tracePt t="30821" x="8420100" y="5570538"/>
          <p14:tracePt t="30829" x="8442325" y="5570538"/>
          <p14:tracePt t="30843" x="8466138" y="5584825"/>
          <p14:tracePt t="30860" x="8618538" y="5584825"/>
          <p14:tracePt t="30877" x="8823325" y="5592763"/>
          <p14:tracePt t="30893" x="8923338" y="5592763"/>
          <p14:tracePt t="30910" x="8983663" y="5592763"/>
          <p14:tracePt t="30927" x="9021763" y="5592763"/>
          <p14:tracePt t="30943" x="9037638" y="5592763"/>
          <p14:tracePt t="30977" x="9045575" y="5592763"/>
          <p14:tracePt t="30993" x="9051925" y="5592763"/>
          <p14:tracePt t="31010" x="9097963" y="5592763"/>
          <p14:tracePt t="31027" x="9182100" y="5592763"/>
          <p14:tracePt t="31043" x="9242425" y="5592763"/>
          <p14:tracePt t="31060" x="9318625" y="5592763"/>
          <p14:tracePt t="31077" x="9342438" y="5592763"/>
          <p14:tracePt t="31197" x="9334500" y="5592763"/>
          <p14:tracePt t="31213" x="9326563" y="5592763"/>
          <p14:tracePt t="31221" x="9318625" y="5592763"/>
          <p14:tracePt t="31239" x="9312275" y="5592763"/>
          <p14:tracePt t="31253" x="9304338" y="5592763"/>
          <p14:tracePt t="31269" x="9296400" y="5592763"/>
          <p14:tracePt t="31277" x="9274175" y="5592763"/>
          <p14:tracePt t="31294" x="9250363" y="5584825"/>
          <p14:tracePt t="31310" x="9236075" y="5584825"/>
          <p14:tracePt t="31327" x="9220200" y="5584825"/>
          <p14:tracePt t="31344" x="9212263" y="5578475"/>
          <p14:tracePt t="31422" x="9204325" y="5570538"/>
          <p14:tracePt t="31549" x="9204325" y="5562600"/>
          <p14:tracePt t="31565" x="9204325" y="5554663"/>
          <p14:tracePt t="31573" x="9204325" y="5546725"/>
          <p14:tracePt t="31596" x="9204325" y="5540375"/>
          <p14:tracePt t="31621" x="9204325" y="5532438"/>
          <p14:tracePt t="31629" x="9204325" y="5524500"/>
          <p14:tracePt t="31661" x="9204325" y="5516563"/>
          <p14:tracePt t="31669" x="9204325" y="5508625"/>
          <p14:tracePt t="31677" x="9204325" y="5502275"/>
          <p14:tracePt t="31693" x="9174163" y="5470525"/>
          <p14:tracePt t="31710" x="9067800" y="5402263"/>
          <p14:tracePt t="31727" x="8778875" y="5318125"/>
          <p14:tracePt t="31743" x="8008938" y="5203825"/>
          <p14:tracePt t="31760" x="7216775" y="5127625"/>
          <p14:tracePt t="31777" x="6346825" y="5127625"/>
          <p14:tracePt t="31793" x="5540375" y="5127625"/>
          <p14:tracePt t="31810" x="5051425" y="5318125"/>
          <p14:tracePt t="31827" x="4868863" y="5524500"/>
          <p14:tracePt t="31843" x="4854575" y="5753100"/>
          <p14:tracePt t="31860" x="5045075" y="6088063"/>
          <p14:tracePt t="31877" x="5965825" y="6515100"/>
          <p14:tracePt t="31893" x="6827838" y="6607175"/>
          <p14:tracePt t="31910" x="7696200" y="6607175"/>
          <p14:tracePt t="31927" x="8488363" y="6430963"/>
          <p14:tracePt t="31943" x="8991600" y="6180138"/>
          <p14:tracePt t="31960" x="9144000" y="6019800"/>
          <p14:tracePt t="31977" x="9151938" y="5875338"/>
          <p14:tracePt t="31994" x="9067800" y="5737225"/>
          <p14:tracePt t="32010" x="8724900" y="5562600"/>
          <p14:tracePt t="32027" x="8054975" y="5456238"/>
          <p14:tracePt t="32044" x="7535863" y="5440363"/>
          <p14:tracePt t="32060" x="7185025" y="5516563"/>
          <p14:tracePt t="32077" x="7056438" y="5692775"/>
          <p14:tracePt t="32094" x="7086600" y="5799138"/>
          <p14:tracePt t="32110" x="7407275" y="5883275"/>
          <p14:tracePt t="32127" x="7993063" y="5913438"/>
          <p14:tracePt t="32144" x="8420100" y="5905500"/>
          <p14:tracePt t="32160" x="8580438" y="5859463"/>
          <p14:tracePt t="32177" x="8594725" y="5859463"/>
          <p14:tracePt t="32194" x="8564563" y="5807075"/>
          <p14:tracePt t="32210" x="8359775" y="5730875"/>
          <p14:tracePt t="32227" x="7985125" y="5622925"/>
          <p14:tracePt t="32244" x="7756525" y="5600700"/>
          <p14:tracePt t="32245" x="7696200" y="5600700"/>
          <p14:tracePt t="32260" x="7680325" y="5600700"/>
          <p14:tracePt t="32294" x="7680325" y="5616575"/>
          <p14:tracePt t="32311" x="7712075" y="5668963"/>
          <p14:tracePt t="32328" x="7750175" y="5715000"/>
          <p14:tracePt t="32344" x="7756525" y="5722938"/>
          <p14:tracePt t="32361" x="7764463" y="5737225"/>
          <p14:tracePt t="32394" x="7764463" y="5745163"/>
          <p14:tracePt t="32411" x="7764463" y="5761038"/>
          <p14:tracePt t="32427" x="7764463" y="5775325"/>
          <p14:tracePt t="32445" x="7772400" y="5783263"/>
          <p14:tracePt t="32461" x="7788275" y="5791200"/>
          <p14:tracePt t="32477" x="7832725" y="5791200"/>
          <p14:tracePt t="32494" x="7902575" y="5791200"/>
          <p14:tracePt t="32511" x="8008938" y="5761038"/>
          <p14:tracePt t="32527" x="8061325" y="5722938"/>
          <p14:tracePt t="32544" x="8093075" y="5692775"/>
          <p14:tracePt t="32561" x="8099425" y="5661025"/>
          <p14:tracePt t="32577" x="8099425" y="5654675"/>
          <p14:tracePt t="32594" x="8099425" y="5646738"/>
          <p14:tracePt t="32653" x="8099425" y="5684838"/>
          <p14:tracePt t="32661" x="8115300" y="5768975"/>
          <p14:tracePt t="32669" x="8131175" y="5845175"/>
          <p14:tracePt t="32677" x="8153400" y="5927725"/>
          <p14:tracePt t="32694" x="8169275" y="6049963"/>
          <p14:tracePt t="32711" x="8191500" y="6126163"/>
          <p14:tracePt t="32727" x="8191500" y="6134100"/>
          <p14:tracePt t="32761" x="8191500" y="6142038"/>
          <p14:tracePt t="32777" x="8207375" y="6111875"/>
          <p14:tracePt t="32794" x="8207375" y="6049963"/>
          <p14:tracePt t="32811" x="8207375" y="5973763"/>
          <p14:tracePt t="32829" x="8207375" y="5951538"/>
          <p14:tracePt t="32926" x="8199438" y="5943600"/>
          <p14:tracePt t="33757" x="8199438" y="5905500"/>
          <p14:tracePt t="33765" x="8199438" y="5813425"/>
          <p14:tracePt t="33773" x="8199438" y="5745163"/>
          <p14:tracePt t="33781" x="8183563" y="5668963"/>
          <p14:tracePt t="33794" x="8169275" y="5608638"/>
          <p14:tracePt t="33811" x="8123238" y="5470525"/>
          <p14:tracePt t="33828" x="8008938" y="5219700"/>
          <p14:tracePt t="33845" x="7940675" y="5059363"/>
          <p14:tracePt t="33861" x="7894638" y="4953000"/>
          <p14:tracePt t="33878" x="7878763" y="4854575"/>
          <p14:tracePt t="33894" x="7848600" y="4778375"/>
          <p14:tracePt t="33911" x="7840663" y="4754563"/>
          <p14:tracePt t="33928" x="7840663" y="4746625"/>
        </p14:tracePtLst>
      </p14:laserTraceLst>
    </p:ext>
  </p:extLs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48462" y="1749859"/>
            <a:ext cx="9623725" cy="3693319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nuclear power plants in the top 15 nuclear power-producing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countries in the world are listed.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first, second, and third quartiles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data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 IQR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Draw the Box plot </a:t>
            </a:r>
          </a:p>
          <a:p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8462" y="3018932"/>
            <a:ext cx="9144911" cy="62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91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935"/>
    </mc:Choice>
    <mc:Fallback xmlns="">
      <p:transition advTm="499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60" x="7848600" y="4746625"/>
          <p14:tracePt t="766" x="7870825" y="4746625"/>
          <p14:tracePt t="798" x="7864475" y="4746625"/>
          <p14:tracePt t="806" x="7750175" y="4708525"/>
          <p14:tracePt t="816" x="7391400" y="4579938"/>
          <p14:tracePt t="833" x="6232525" y="4144963"/>
          <p14:tracePt t="850" x="4968875" y="3711575"/>
          <p14:tracePt t="866" x="4008438" y="3330575"/>
          <p14:tracePt t="883" x="3436938" y="3070225"/>
          <p14:tracePt t="886" x="3336925" y="3017838"/>
          <p14:tracePt t="900" x="3306763" y="3001963"/>
          <p14:tracePt t="916" x="3292475" y="2987675"/>
          <p14:tracePt t="1343" x="3459163" y="2987675"/>
          <p14:tracePt t="1351" x="3870325" y="2987675"/>
          <p14:tracePt t="1358" x="4259263" y="2917825"/>
          <p14:tracePt t="1367" x="4678363" y="2873375"/>
          <p14:tracePt t="1383" x="4854575" y="2835275"/>
          <p14:tracePt t="1422" x="4838700" y="2827338"/>
          <p14:tracePt t="1431" x="4822825" y="2819400"/>
          <p14:tracePt t="1464" x="4822825" y="2811463"/>
          <p14:tracePt t="1471" x="4816475" y="2781300"/>
          <p14:tracePt t="1483" x="4800600" y="2720975"/>
          <p14:tracePt t="1500" x="4740275" y="2620963"/>
          <p14:tracePt t="1516" x="4625975" y="2514600"/>
          <p14:tracePt t="1533" x="4564063" y="2492375"/>
          <p14:tracePt t="1831" x="4587875" y="2492375"/>
          <p14:tracePt t="1840" x="4594225" y="2492375"/>
          <p14:tracePt t="1850" x="4602163" y="2492375"/>
          <p14:tracePt t="1867" x="4625975" y="2476500"/>
          <p14:tracePt t="1883" x="4648200" y="2476500"/>
          <p14:tracePt t="1886" x="4664075" y="2476500"/>
          <p14:tracePt t="1900" x="4670425" y="2476500"/>
          <p14:tracePt t="1917" x="4686300" y="2468563"/>
          <p14:tracePt t="1933" x="4708525" y="2468563"/>
          <p14:tracePt t="1950" x="4716463" y="2468563"/>
          <p14:tracePt t="2014" x="4724400" y="2468563"/>
          <p14:tracePt t="2846" x="4762500" y="2468563"/>
          <p14:tracePt t="2854" x="4822825" y="2468563"/>
          <p14:tracePt t="2868" x="4953000" y="2438400"/>
          <p14:tracePt t="2884" x="5197475" y="2378075"/>
          <p14:tracePt t="2900" x="5532438" y="2270125"/>
          <p14:tracePt t="2904" x="5668963" y="2255838"/>
          <p14:tracePt t="2917" x="6003925" y="2201863"/>
          <p14:tracePt t="2934" x="6392863" y="2163763"/>
          <p14:tracePt t="2950" x="6569075" y="2125663"/>
          <p14:tracePt t="2967" x="6683375" y="2117725"/>
          <p14:tracePt t="2984" x="6697663" y="2117725"/>
          <p14:tracePt t="3046" x="6705600" y="2117725"/>
          <p14:tracePt t="3054" x="6735763" y="2117725"/>
          <p14:tracePt t="3067" x="6781800" y="2117725"/>
          <p14:tracePt t="3084" x="6950075" y="2141538"/>
          <p14:tracePt t="3100" x="7399338" y="2141538"/>
          <p14:tracePt t="3117" x="8047038" y="2149475"/>
          <p14:tracePt t="3134" x="8869363" y="2201863"/>
          <p14:tracePt t="3150" x="9197975" y="2201863"/>
          <p14:tracePt t="3167" x="9288463" y="2201863"/>
          <p14:tracePt t="3206" x="9280525" y="2201863"/>
          <p14:tracePt t="3217" x="9204325" y="2201863"/>
          <p14:tracePt t="3234" x="9037638" y="2149475"/>
          <p14:tracePt t="3250" x="8931275" y="2117725"/>
          <p14:tracePt t="3267" x="8855075" y="2117725"/>
          <p14:tracePt t="3284" x="8847138" y="2117725"/>
          <p14:tracePt t="3375" x="8831263" y="2117725"/>
          <p14:tracePt t="3382" x="8816975" y="2117725"/>
          <p14:tracePt t="3391" x="8801100" y="2117725"/>
          <p14:tracePt t="3400" x="8732838" y="2125663"/>
          <p14:tracePt t="3417" x="8512175" y="2179638"/>
          <p14:tracePt t="3434" x="8305800" y="2179638"/>
          <p14:tracePt t="3451" x="8137525" y="2179638"/>
          <p14:tracePt t="3467" x="7954963" y="2179638"/>
          <p14:tracePt t="3484" x="7878763" y="2179638"/>
          <p14:tracePt t="3501" x="7870825" y="2179638"/>
          <p14:tracePt t="3846" x="7870825" y="2171700"/>
          <p14:tracePt t="3854" x="7947025" y="2179638"/>
          <p14:tracePt t="3868" x="8031163" y="2201863"/>
          <p14:tracePt t="3884" x="8169275" y="2247900"/>
          <p14:tracePt t="3901" x="8305800" y="2293938"/>
          <p14:tracePt t="3904" x="8374063" y="2324100"/>
          <p14:tracePt t="3918" x="8588375" y="2582863"/>
          <p14:tracePt t="3934" x="8893175" y="3040063"/>
          <p14:tracePt t="3951" x="9021763" y="3406775"/>
          <p14:tracePt t="3967" x="9067800" y="3641725"/>
          <p14:tracePt t="3984" x="9067800" y="3802063"/>
          <p14:tracePt t="4001" x="8975725" y="3932238"/>
          <p14:tracePt t="4017" x="8793163" y="4060825"/>
          <p14:tracePt t="4034" x="8496300" y="4152900"/>
          <p14:tracePt t="4051" x="8085138" y="4191000"/>
          <p14:tracePt t="4067" x="7497763" y="4175125"/>
          <p14:tracePt t="4084" x="6735763" y="3946525"/>
          <p14:tracePt t="4101" x="5554663" y="3695700"/>
          <p14:tracePt t="4117" x="5165725" y="3573463"/>
          <p14:tracePt t="4134" x="4092575" y="3260725"/>
          <p14:tracePt t="4151" x="3733800" y="3162300"/>
          <p14:tracePt t="4168" x="3641725" y="3140075"/>
          <p14:tracePt t="4184" x="3619500" y="3132138"/>
          <p14:tracePt t="4201" x="3611563" y="3124200"/>
          <p14:tracePt t="4234" x="3597275" y="3124200"/>
          <p14:tracePt t="4251" x="3551238" y="3108325"/>
          <p14:tracePt t="4268" x="3451225" y="3094038"/>
          <p14:tracePt t="4284" x="3360738" y="3055938"/>
          <p14:tracePt t="4301" x="2987675" y="3055938"/>
          <p14:tracePt t="4317" x="2819400" y="3055938"/>
          <p14:tracePt t="4334" x="2446338" y="3055938"/>
          <p14:tracePt t="4351" x="2308225" y="3055938"/>
          <p14:tracePt t="4368" x="2201863" y="3055938"/>
          <p14:tracePt t="4384" x="2141538" y="3078163"/>
          <p14:tracePt t="4401" x="2141538" y="3094038"/>
          <p14:tracePt t="4418" x="2155825" y="3154363"/>
          <p14:tracePt t="4434" x="2225675" y="3238500"/>
          <p14:tracePt t="4451" x="2286000" y="3330575"/>
          <p14:tracePt t="4468" x="2332038" y="3406775"/>
          <p14:tracePt t="4484" x="2339975" y="3421063"/>
          <p14:tracePt t="4606" x="2346325" y="3421063"/>
          <p14:tracePt t="4622" x="2354263" y="3421063"/>
          <p14:tracePt t="4638" x="2378075" y="3421063"/>
          <p14:tracePt t="4646" x="2392363" y="3406775"/>
          <p14:tracePt t="4654" x="2408238" y="3398838"/>
          <p14:tracePt t="4668" x="2430463" y="3375025"/>
          <p14:tracePt t="4684" x="2468563" y="3344863"/>
          <p14:tracePt t="4701" x="2498725" y="3322638"/>
          <p14:tracePt t="4718" x="2514600" y="3306763"/>
          <p14:tracePt t="4776" x="2522538" y="3306763"/>
          <p14:tracePt t="4782" x="2536825" y="3306763"/>
          <p14:tracePt t="4790" x="2568575" y="3306763"/>
          <p14:tracePt t="4802" x="2598738" y="3306763"/>
          <p14:tracePt t="4818" x="2713038" y="3306763"/>
          <p14:tracePt t="4834" x="2917825" y="3344863"/>
          <p14:tracePt t="4851" x="3086100" y="3368675"/>
          <p14:tracePt t="4868" x="3216275" y="3375025"/>
          <p14:tracePt t="4884" x="3284538" y="3375025"/>
          <p14:tracePt t="5151" x="3276600" y="3375025"/>
          <p14:tracePt t="5158" x="3254375" y="3375025"/>
          <p14:tracePt t="5168" x="3238500" y="3375025"/>
          <p14:tracePt t="5184" x="3222625" y="3375025"/>
          <p14:tracePt t="5201" x="3192463" y="3375025"/>
          <p14:tracePt t="5219" x="3178175" y="3390900"/>
          <p14:tracePt t="5254" x="3192463" y="3398838"/>
          <p14:tracePt t="5268" x="3222625" y="3398838"/>
          <p14:tracePt t="5286" x="3330575" y="3398838"/>
          <p14:tracePt t="5301" x="3360738" y="3398838"/>
          <p14:tracePt t="5318" x="3429000" y="3398838"/>
          <p14:tracePt t="5335" x="3467100" y="3368675"/>
          <p14:tracePt t="5351" x="3475038" y="3360738"/>
          <p14:tracePt t="5368" x="3482975" y="3352800"/>
          <p14:tracePt t="5385" x="3497263" y="3344863"/>
          <p14:tracePt t="5401" x="3505200" y="3322638"/>
          <p14:tracePt t="5435" x="3513138" y="3306763"/>
          <p14:tracePt t="5486" x="3513138" y="3298825"/>
          <p14:tracePt t="5526" x="3521075" y="3298825"/>
          <p14:tracePt t="5654" x="3527425" y="3298825"/>
          <p14:tracePt t="5662" x="3535363" y="3298825"/>
          <p14:tracePt t="5670" x="3565525" y="3298825"/>
          <p14:tracePt t="5685" x="3597275" y="3298825"/>
          <p14:tracePt t="5701" x="3649663" y="3298825"/>
          <p14:tracePt t="5718" x="3733800" y="3298825"/>
          <p14:tracePt t="5735" x="3763963" y="3298825"/>
          <p14:tracePt t="5752" x="3779838" y="3306763"/>
          <p14:tracePt t="5768" x="3794125" y="3322638"/>
          <p14:tracePt t="5786" x="3802063" y="3330575"/>
          <p14:tracePt t="5801" x="3810000" y="3344863"/>
          <p14:tracePt t="5818" x="3817938" y="3352800"/>
          <p14:tracePt t="5835" x="3817938" y="3368675"/>
          <p14:tracePt t="5852" x="3832225" y="3375025"/>
          <p14:tracePt t="5868" x="3863975" y="3375025"/>
          <p14:tracePt t="5886" x="3924300" y="3375025"/>
          <p14:tracePt t="5901" x="3940175" y="3375025"/>
          <p14:tracePt t="5918" x="3970338" y="3375025"/>
          <p14:tracePt t="5935" x="3978275" y="3368675"/>
          <p14:tracePt t="5974" x="3984625" y="3368675"/>
          <p14:tracePt t="5991" x="3984625" y="3360738"/>
          <p14:tracePt t="5998" x="3984625" y="3352800"/>
          <p14:tracePt t="6014" x="3984625" y="3344863"/>
          <p14:tracePt t="6031" x="3992563" y="3336925"/>
          <p14:tracePt t="6175" x="3992563" y="3330575"/>
          <p14:tracePt t="6198" x="4008438" y="3330575"/>
          <p14:tracePt t="6207" x="4022725" y="3330575"/>
          <p14:tracePt t="6218" x="4054475" y="3330575"/>
          <p14:tracePt t="6235" x="4152900" y="3330575"/>
          <p14:tracePt t="6252" x="4275138" y="3330575"/>
          <p14:tracePt t="6269" x="4397375" y="3330575"/>
          <p14:tracePt t="6286" x="4556125" y="3330575"/>
          <p14:tracePt t="6302" x="4572000" y="3330575"/>
          <p14:tracePt t="6566" x="4579938" y="3330575"/>
          <p14:tracePt t="6582" x="4579938" y="3352800"/>
          <p14:tracePt t="6598" x="4579938" y="3360738"/>
          <p14:tracePt t="6606" x="4579938" y="3375025"/>
          <p14:tracePt t="6630" x="4579938" y="3382963"/>
          <p14:tracePt t="6638" x="4579938" y="3390900"/>
          <p14:tracePt t="6814" x="4579938" y="3398838"/>
          <p14:tracePt t="6822" x="4594225" y="3398838"/>
          <p14:tracePt t="6830" x="4648200" y="3398838"/>
          <p14:tracePt t="6838" x="4694238" y="3398838"/>
          <p14:tracePt t="6852" x="4740275" y="3390900"/>
          <p14:tracePt t="6868" x="4876800" y="3368675"/>
          <p14:tracePt t="6886" x="5021263" y="3360738"/>
          <p14:tracePt t="6902" x="5059363" y="3360738"/>
          <p14:tracePt t="6965" x="5067300" y="3352800"/>
          <p14:tracePt t="7014" x="5067300" y="3344863"/>
          <p14:tracePt t="7030" x="5067300" y="3336925"/>
          <p14:tracePt t="7182" x="5059363" y="3322638"/>
          <p14:tracePt t="7422" x="5059363" y="3314700"/>
          <p14:tracePt t="7438" x="5075238" y="3314700"/>
          <p14:tracePt t="7454" x="5089525" y="3314700"/>
          <p14:tracePt t="7511" x="5105400" y="3314700"/>
          <p14:tracePt t="7527" x="5127625" y="3314700"/>
          <p14:tracePt t="7534" x="5135563" y="3314700"/>
          <p14:tracePt t="7543" x="5165725" y="3306763"/>
          <p14:tracePt t="7559" x="5189538" y="3306763"/>
          <p14:tracePt t="7569" x="5211763" y="3306763"/>
          <p14:tracePt t="7587" x="5241925" y="3306763"/>
          <p14:tracePt t="7602" x="5280025" y="3298825"/>
          <p14:tracePt t="7619" x="5326063" y="3284538"/>
          <p14:tracePt t="7635" x="5372100" y="3276600"/>
          <p14:tracePt t="7652" x="5418138" y="3268663"/>
          <p14:tracePt t="7669" x="5448300" y="3254375"/>
          <p14:tracePt t="7862" x="5464175" y="3254375"/>
          <p14:tracePt t="7870" x="5470525" y="3254375"/>
          <p14:tracePt t="7887" x="5486400" y="3254375"/>
          <p14:tracePt t="7894" x="5502275" y="3268663"/>
          <p14:tracePt t="7990" x="5508625" y="3268663"/>
          <p14:tracePt t="8222" x="5524500" y="3284538"/>
          <p14:tracePt t="8232" x="5554663" y="3292475"/>
          <p14:tracePt t="8238" x="5608638" y="3330575"/>
          <p14:tracePt t="8252" x="5661025" y="3336925"/>
          <p14:tracePt t="8270" x="5821363" y="3360738"/>
          <p14:tracePt t="8286" x="5935663" y="3368675"/>
          <p14:tracePt t="8302" x="6019800" y="3368675"/>
          <p14:tracePt t="8319" x="6065838" y="3368675"/>
          <p14:tracePt t="8686" x="6057900" y="3368675"/>
          <p14:tracePt t="8982" x="6065838" y="3368675"/>
          <p14:tracePt t="8990" x="6096000" y="3368675"/>
          <p14:tracePt t="8998" x="6142038" y="3368675"/>
          <p14:tracePt t="9006" x="6210300" y="3368675"/>
          <p14:tracePt t="9019" x="6278563" y="3368675"/>
          <p14:tracePt t="9036" x="6408738" y="3368675"/>
          <p14:tracePt t="9052" x="6545263" y="3368675"/>
          <p14:tracePt t="9069" x="6659563" y="3368675"/>
          <p14:tracePt t="9086" x="6689725" y="3360738"/>
          <p14:tracePt t="9182" x="6689725" y="3352800"/>
          <p14:tracePt t="9311" x="6683375" y="3352800"/>
          <p14:tracePt t="9318" x="6667500" y="3352800"/>
          <p14:tracePt t="9336" x="6659563" y="3352800"/>
          <p14:tracePt t="9342" x="6651625" y="3352800"/>
          <p14:tracePt t="10118" x="6645275" y="3352800"/>
          <p14:tracePt t="10558" x="6645275" y="3344863"/>
          <p14:tracePt t="10566" x="6659563" y="3336925"/>
          <p14:tracePt t="10574" x="6683375" y="3330575"/>
          <p14:tracePt t="10586" x="6727825" y="3330575"/>
          <p14:tracePt t="10603" x="6827838" y="3322638"/>
          <p14:tracePt t="10620" x="6980238" y="3298825"/>
          <p14:tracePt t="10637" x="7116763" y="3298825"/>
          <p14:tracePt t="10653" x="7231063" y="3292475"/>
          <p14:tracePt t="10670" x="7277100" y="3284538"/>
          <p14:tracePt t="10687" x="7285038" y="3276600"/>
          <p14:tracePt t="10888" x="7292975" y="3276600"/>
          <p14:tracePt t="11006" x="7299325" y="3284538"/>
          <p14:tracePt t="11214" x="7307263" y="3284538"/>
          <p14:tracePt t="11222" x="7323138" y="3284538"/>
          <p14:tracePt t="11230" x="7331075" y="3284538"/>
          <p14:tracePt t="11238" x="7353300" y="3284538"/>
          <p14:tracePt t="11253" x="7375525" y="3284538"/>
          <p14:tracePt t="11270" x="7437438" y="3268663"/>
          <p14:tracePt t="11287" x="7459663" y="3268663"/>
          <p14:tracePt t="11303" x="7483475" y="3268663"/>
          <p14:tracePt t="11320" x="7489825" y="3268663"/>
          <p14:tracePt t="11382" x="7497763" y="3268663"/>
          <p14:tracePt t="11390" x="7513638" y="3268663"/>
          <p14:tracePt t="11407" x="7527925" y="3268663"/>
          <p14:tracePt t="11414" x="7543800" y="3268663"/>
          <p14:tracePt t="11422" x="7573963" y="3268663"/>
          <p14:tracePt t="11437" x="7642225" y="3268663"/>
          <p14:tracePt t="11453" x="7666038" y="3268663"/>
          <p14:tracePt t="11470" x="7742238" y="3268663"/>
          <p14:tracePt t="11487" x="7750175" y="3268663"/>
          <p14:tracePt t="11942" x="7756525" y="3268663"/>
          <p14:tracePt t="11950" x="7772400" y="3268663"/>
          <p14:tracePt t="11958" x="7794625" y="3268663"/>
          <p14:tracePt t="11970" x="7818438" y="3268663"/>
          <p14:tracePt t="11987" x="7954963" y="3254375"/>
          <p14:tracePt t="12004" x="8085138" y="3230563"/>
          <p14:tracePt t="12020" x="8229600" y="3222625"/>
          <p14:tracePt t="12037" x="8343900" y="3222625"/>
          <p14:tracePt t="12054" x="8359775" y="3222625"/>
          <p14:tracePt t="12326" x="8351838" y="3222625"/>
          <p14:tracePt t="12334" x="8335963" y="3222625"/>
          <p14:tracePt t="12342" x="8321675" y="3222625"/>
          <p14:tracePt t="12358" x="8305800" y="3230563"/>
          <p14:tracePt t="12370" x="8283575" y="3230563"/>
          <p14:tracePt t="12387" x="8259763" y="3246438"/>
          <p14:tracePt t="12405" x="8251825" y="3254375"/>
          <p14:tracePt t="12420" x="8245475" y="3254375"/>
          <p14:tracePt t="12542" x="8237538" y="3254375"/>
          <p14:tracePt t="12558" x="8237538" y="3260725"/>
          <p14:tracePt t="12566" x="8221663" y="3268663"/>
          <p14:tracePt t="12654" x="8221663" y="3276600"/>
          <p14:tracePt t="12958" x="8237538" y="3276600"/>
          <p14:tracePt t="12966" x="8259763" y="3276600"/>
          <p14:tracePt t="12974" x="8283575" y="3276600"/>
          <p14:tracePt t="12987" x="8321675" y="3284538"/>
          <p14:tracePt t="13004" x="8442325" y="3284538"/>
          <p14:tracePt t="13021" x="8550275" y="3284538"/>
          <p14:tracePt t="13038" x="8588375" y="3284538"/>
          <p14:tracePt t="13054" x="8632825" y="3284538"/>
          <p14:tracePt t="13214" x="8648700" y="3298825"/>
          <p14:tracePt t="13230" x="8656638" y="3298825"/>
          <p14:tracePt t="13350" x="8664575" y="3298825"/>
          <p14:tracePt t="13358" x="8686800" y="3298825"/>
          <p14:tracePt t="13366" x="8709025" y="3298825"/>
          <p14:tracePt t="13374" x="8747125" y="3298825"/>
          <p14:tracePt t="13388" x="8785225" y="3298825"/>
          <p14:tracePt t="13404" x="8893175" y="3298825"/>
          <p14:tracePt t="13421" x="9083675" y="3298825"/>
          <p14:tracePt t="13438" x="9166225" y="3298825"/>
          <p14:tracePt t="13454" x="9280525" y="3298825"/>
          <p14:tracePt t="13471" x="9296400" y="3298825"/>
          <p14:tracePt t="13526" x="9304338" y="3298825"/>
          <p14:tracePt t="13774" x="9326563" y="3298825"/>
          <p14:tracePt t="13784" x="9334500" y="3298825"/>
          <p14:tracePt t="13790" x="9356725" y="3298825"/>
          <p14:tracePt t="13806" x="9502775" y="3298825"/>
          <p14:tracePt t="13821" x="9540875" y="3298825"/>
          <p14:tracePt t="13838" x="9707563" y="3298825"/>
          <p14:tracePt t="13854" x="9753600" y="3292475"/>
          <p14:tracePt t="13871" x="9761538" y="3292475"/>
          <p14:tracePt t="14671" x="9753600" y="3292475"/>
          <p14:tracePt t="14678" x="9707563" y="3298825"/>
          <p14:tracePt t="14688" x="9623425" y="3360738"/>
          <p14:tracePt t="14705" x="9258300" y="3505200"/>
          <p14:tracePt t="14723" x="8632825" y="3717925"/>
          <p14:tracePt t="14739" x="7810500" y="3916363"/>
          <p14:tracePt t="14755" x="6804025" y="4054475"/>
          <p14:tracePt t="14771" x="5730875" y="4213225"/>
          <p14:tracePt t="14788" x="4708525" y="4297363"/>
          <p14:tracePt t="14805" x="3695700" y="4313238"/>
          <p14:tracePt t="14821" x="3527425" y="4313238"/>
          <p14:tracePt t="14838" x="3298825" y="4313238"/>
          <p14:tracePt t="14855" x="3292475" y="4313238"/>
          <p14:tracePt t="14934" x="3292475" y="4297363"/>
          <p14:tracePt t="14942" x="3292475" y="4275138"/>
          <p14:tracePt t="14955" x="3292475" y="4267200"/>
          <p14:tracePt t="14971" x="3292475" y="4259263"/>
          <p14:tracePt t="15006" x="3292475" y="4251325"/>
          <p14:tracePt t="15030" x="3292475" y="4244975"/>
          <p14:tracePt t="15038" x="3298825" y="4237038"/>
          <p14:tracePt t="15078" x="3298825" y="4229100"/>
          <p14:tracePt t="15158" x="3298825" y="4221163"/>
          <p14:tracePt t="15166" x="3292475" y="4221163"/>
          <p14:tracePt t="15174" x="3276600" y="4221163"/>
          <p14:tracePt t="15188" x="3260725" y="4221163"/>
          <p14:tracePt t="15205" x="3222625" y="4237038"/>
          <p14:tracePt t="15222" x="3140075" y="4313238"/>
          <p14:tracePt t="15238" x="3086100" y="4335463"/>
          <p14:tracePt t="15255" x="3063875" y="4351338"/>
          <p14:tracePt t="15518" x="3055938" y="4351338"/>
          <p14:tracePt t="15527" x="3025775" y="4351338"/>
          <p14:tracePt t="15538" x="2979738" y="4351338"/>
          <p14:tracePt t="15555" x="2873375" y="4313238"/>
          <p14:tracePt t="15572" x="2765425" y="4267200"/>
          <p14:tracePt t="15588" x="2743200" y="4244975"/>
          <p14:tracePt t="15830" x="2751138" y="4244975"/>
          <p14:tracePt t="15838" x="2759075" y="4244975"/>
          <p14:tracePt t="15862" x="2773363" y="4244975"/>
          <p14:tracePt t="15870" x="2841625" y="4244975"/>
          <p14:tracePt t="15878" x="2887663" y="4244975"/>
          <p14:tracePt t="15889" x="2933700" y="4237038"/>
          <p14:tracePt t="15905" x="3017838" y="4229100"/>
          <p14:tracePt t="15923" x="3154363" y="4206875"/>
          <p14:tracePt t="15938" x="3336925" y="4191000"/>
          <p14:tracePt t="15955" x="3513138" y="4160838"/>
          <p14:tracePt t="15959" x="3573463" y="4152900"/>
          <p14:tracePt t="15972" x="3649663" y="4130675"/>
          <p14:tracePt t="15988" x="3763963" y="4114800"/>
          <p14:tracePt t="16006" x="3848100" y="4084638"/>
          <p14:tracePt t="16174" x="3863975" y="4084638"/>
          <p14:tracePt t="16182" x="3870325" y="4098925"/>
          <p14:tracePt t="16192" x="3894138" y="4130675"/>
          <p14:tracePt t="16206" x="3902075" y="4152900"/>
          <p14:tracePt t="16222" x="3954463" y="4213225"/>
          <p14:tracePt t="16239" x="3978275" y="4237038"/>
          <p14:tracePt t="16255" x="3984625" y="4244975"/>
          <p14:tracePt t="16310" x="3992563" y="4244975"/>
          <p14:tracePt t="16407" x="4000500" y="4259263"/>
          <p14:tracePt t="16416" x="4008438" y="4267200"/>
          <p14:tracePt t="16423" x="4022725" y="4275138"/>
          <p14:tracePt t="16439" x="4022725" y="4283075"/>
          <p14:tracePt t="16455" x="4038600" y="4297363"/>
          <p14:tracePt t="16472" x="4054475" y="4321175"/>
          <p14:tracePt t="16489" x="4068763" y="4351338"/>
          <p14:tracePt t="16505" x="4092575" y="4373563"/>
          <p14:tracePt t="16522" x="4098925" y="4381500"/>
          <p14:tracePt t="16555" x="4106863" y="4389438"/>
          <p14:tracePt t="16598" x="4122738" y="4389438"/>
          <p14:tracePt t="16608" x="4160838" y="4389438"/>
          <p14:tracePt t="16614" x="4198938" y="4381500"/>
          <p14:tracePt t="16623" x="4251325" y="4351338"/>
          <p14:tracePt t="16639" x="4389438" y="4313238"/>
          <p14:tracePt t="16655" x="4549775" y="4267200"/>
          <p14:tracePt t="16672" x="4716463" y="4237038"/>
          <p14:tracePt t="16689" x="4854575" y="4221163"/>
          <p14:tracePt t="16705" x="4922838" y="4213225"/>
          <p14:tracePt t="16722" x="4975225" y="4213225"/>
          <p14:tracePt t="16739" x="4983163" y="4213225"/>
          <p14:tracePt t="16774" x="4991100" y="4213225"/>
          <p14:tracePt t="16790" x="4999038" y="4213225"/>
          <p14:tracePt t="16805" x="5013325" y="4213225"/>
          <p14:tracePt t="16823" x="5051425" y="4221163"/>
          <p14:tracePt t="16839" x="5181600" y="4283075"/>
          <p14:tracePt t="16855" x="5265738" y="4321175"/>
          <p14:tracePt t="16872" x="5356225" y="4373563"/>
          <p14:tracePt t="16889" x="5440363" y="4419600"/>
          <p14:tracePt t="16905" x="5464175" y="4427538"/>
          <p14:tracePt t="16922" x="5470525" y="4427538"/>
          <p14:tracePt t="17038" x="5486400" y="4419600"/>
          <p14:tracePt t="17054" x="5486400" y="4411663"/>
          <p14:tracePt t="17063" x="5486400" y="4403725"/>
          <p14:tracePt t="17095" x="5486400" y="4397375"/>
          <p14:tracePt t="17110" x="5494338" y="4389438"/>
          <p14:tracePt t="17430" x="5502275" y="4389438"/>
          <p14:tracePt t="17438" x="5508625" y="4389438"/>
          <p14:tracePt t="17446" x="5516563" y="4389438"/>
          <p14:tracePt t="17456" x="5524500" y="4389438"/>
          <p14:tracePt t="17472" x="5554663" y="4397375"/>
          <p14:tracePt t="17489" x="5608638" y="4411663"/>
          <p14:tracePt t="17506" x="5646738" y="4419600"/>
          <p14:tracePt t="17522" x="5692775" y="4419600"/>
          <p14:tracePt t="17539" x="5722938" y="4419600"/>
          <p14:tracePt t="17556" x="5753100" y="4419600"/>
          <p14:tracePt t="17572" x="5783263" y="4419600"/>
          <p14:tracePt t="17694" x="5761038" y="4419600"/>
          <p14:tracePt t="17702" x="5722938" y="4419600"/>
          <p14:tracePt t="17710" x="5668963" y="4419600"/>
          <p14:tracePt t="17722" x="5646738" y="4419600"/>
          <p14:tracePt t="17739" x="5638800" y="4419600"/>
          <p14:tracePt t="17974" x="5630863" y="4419600"/>
          <p14:tracePt t="17982" x="5616575" y="4419600"/>
          <p14:tracePt t="17991" x="5592763" y="4427538"/>
          <p14:tracePt t="18006" x="5570538" y="4427538"/>
          <p14:tracePt t="18024" x="5554663" y="4427538"/>
          <p14:tracePt t="18151" x="5562600" y="4427538"/>
          <p14:tracePt t="18158" x="5578475" y="4427538"/>
          <p14:tracePt t="18167" x="5600700" y="4427538"/>
          <p14:tracePt t="18174" x="5638800" y="4427538"/>
          <p14:tracePt t="18189" x="5707063" y="4411663"/>
          <p14:tracePt t="18206" x="5913438" y="4343400"/>
          <p14:tracePt t="18223" x="6088063" y="4313238"/>
          <p14:tracePt t="18239" x="6286500" y="4297363"/>
          <p14:tracePt t="18256" x="6446838" y="4259263"/>
          <p14:tracePt t="18273" x="6561138" y="4251325"/>
          <p14:tracePt t="18289" x="6637338" y="4237038"/>
          <p14:tracePt t="18306" x="6683375" y="4229100"/>
          <p14:tracePt t="18323" x="6697663" y="4229100"/>
          <p14:tracePt t="18358" x="6705600" y="4229100"/>
          <p14:tracePt t="18373" x="6713538" y="4229100"/>
          <p14:tracePt t="18390" x="6765925" y="4229100"/>
          <p14:tracePt t="18406" x="6865938" y="4229100"/>
          <p14:tracePt t="18423" x="7010400" y="4229100"/>
          <p14:tracePt t="18439" x="7192963" y="4229100"/>
          <p14:tracePt t="18456" x="7383463" y="4229100"/>
          <p14:tracePt t="18473" x="7543800" y="4244975"/>
          <p14:tracePt t="18489" x="7680325" y="4251325"/>
          <p14:tracePt t="18506" x="7756525" y="4275138"/>
          <p14:tracePt t="18524" x="7764463" y="4275138"/>
          <p14:tracePt t="18606" x="7780338" y="4275138"/>
          <p14:tracePt t="18615" x="7794625" y="4275138"/>
          <p14:tracePt t="18623" x="7840663" y="4275138"/>
          <p14:tracePt t="18639" x="7954963" y="4275138"/>
          <p14:tracePt t="18656" x="8093075" y="4275138"/>
          <p14:tracePt t="18673" x="8245475" y="4275138"/>
          <p14:tracePt t="18689" x="8389938" y="4275138"/>
          <p14:tracePt t="18706" x="8504238" y="4275138"/>
          <p14:tracePt t="18723" x="8564563" y="4275138"/>
          <p14:tracePt t="18739" x="8572500" y="4275138"/>
          <p14:tracePt t="18846" x="8588375" y="4275138"/>
          <p14:tracePt t="18854" x="8594725" y="4275138"/>
          <p14:tracePt t="18862" x="8610600" y="4283075"/>
          <p14:tracePt t="18873" x="8640763" y="4297363"/>
          <p14:tracePt t="18890" x="8716963" y="4305300"/>
          <p14:tracePt t="18906" x="8855075" y="4321175"/>
          <p14:tracePt t="18923" x="8969375" y="4335463"/>
          <p14:tracePt t="18940" x="9121775" y="4343400"/>
          <p14:tracePt t="18956" x="9197975" y="4359275"/>
          <p14:tracePt t="18960" x="9204325" y="4359275"/>
          <p14:tracePt t="19262" x="9166225" y="4381500"/>
          <p14:tracePt t="19272" x="9105900" y="4403725"/>
          <p14:tracePt t="19278" x="8999538" y="4449763"/>
          <p14:tracePt t="19290" x="8893175" y="4465638"/>
          <p14:tracePt t="19306" x="8556625" y="4518025"/>
          <p14:tracePt t="19323" x="7940675" y="4556125"/>
          <p14:tracePt t="19340" x="7261225" y="4556125"/>
          <p14:tracePt t="19356" x="6477000" y="4556125"/>
          <p14:tracePt t="19373" x="5775325" y="4556125"/>
          <p14:tracePt t="19390" x="4822825" y="4556125"/>
          <p14:tracePt t="19406" x="4351338" y="4556125"/>
          <p14:tracePt t="19423" x="4038600" y="4556125"/>
          <p14:tracePt t="19440" x="3825875" y="4556125"/>
          <p14:tracePt t="19457" x="3665538" y="4556125"/>
          <p14:tracePt t="19473" x="3551238" y="4556125"/>
          <p14:tracePt t="19490" x="3505200" y="4556125"/>
          <p14:tracePt t="19506" x="3489325" y="4556125"/>
          <p14:tracePt t="19523" x="3451225" y="4556125"/>
          <p14:tracePt t="19540" x="3421063" y="4556125"/>
          <p14:tracePt t="19556" x="3375025" y="4556125"/>
          <p14:tracePt t="19573" x="3336925" y="4556125"/>
          <p14:tracePt t="19590" x="3268663" y="4572000"/>
          <p14:tracePt t="19606" x="3216275" y="4587875"/>
          <p14:tracePt t="19623" x="3178175" y="4602163"/>
          <p14:tracePt t="19640" x="3116263" y="4625975"/>
          <p14:tracePt t="19656" x="3032125" y="4648200"/>
          <p14:tracePt t="19673" x="2949575" y="4678363"/>
          <p14:tracePt t="19690" x="2879725" y="4694238"/>
          <p14:tracePt t="19707" x="2835275" y="4708525"/>
          <p14:tracePt t="19723" x="2803525" y="4716463"/>
          <p14:tracePt t="19846" x="2797175" y="4702175"/>
          <p14:tracePt t="19854" x="2789238" y="4694238"/>
          <p14:tracePt t="19862" x="2789238" y="4686300"/>
          <p14:tracePt t="19873" x="2789238" y="4678363"/>
          <p14:tracePt t="19890" x="2781300" y="4648200"/>
          <p14:tracePt t="19907" x="2781300" y="4625975"/>
          <p14:tracePt t="19923" x="2781300" y="4618038"/>
          <p14:tracePt t="19942" x="2781300" y="4572000"/>
          <p14:tracePt t="19959" x="2781300" y="4564063"/>
          <p14:tracePt t="19975" x="2781300" y="4549775"/>
          <p14:tracePt t="19990" x="2781300" y="4525963"/>
          <p14:tracePt t="20007" x="2781300" y="4518025"/>
          <p14:tracePt t="20040" x="2781300" y="4503738"/>
          <p14:tracePt t="20070" x="2781300" y="4495800"/>
          <p14:tracePt t="20087" x="2781300" y="4473575"/>
          <p14:tracePt t="20094" x="2781300" y="4465638"/>
          <p14:tracePt t="20107" x="2789238" y="4449763"/>
          <p14:tracePt t="20123" x="2811463" y="4435475"/>
          <p14:tracePt t="20140" x="2827338" y="4411663"/>
          <p14:tracePt t="20157" x="2849563" y="4397375"/>
          <p14:tracePt t="20174" x="2873375" y="4381500"/>
          <p14:tracePt t="20190" x="2887663" y="4373563"/>
          <p14:tracePt t="20207" x="2895600" y="4365625"/>
          <p14:tracePt t="20223" x="2903538" y="4359275"/>
          <p14:tracePt t="20240" x="2911475" y="4359275"/>
          <p14:tracePt t="20257" x="2933700" y="4351338"/>
          <p14:tracePt t="20274" x="2955925" y="4351338"/>
          <p14:tracePt t="20290" x="2971800" y="4351338"/>
          <p14:tracePt t="20307" x="3001963" y="4351338"/>
          <p14:tracePt t="20323" x="3048000" y="4381500"/>
          <p14:tracePt t="20340" x="3154363" y="4518025"/>
          <p14:tracePt t="20357" x="3306763" y="4702175"/>
          <p14:tracePt t="20375" x="3398838" y="4792663"/>
          <p14:tracePt t="20390" x="3467100" y="4800600"/>
          <p14:tracePt t="20407" x="3551238" y="4816475"/>
          <p14:tracePt t="20423" x="3635375" y="4816475"/>
          <p14:tracePt t="20441" x="3725863" y="4778375"/>
          <p14:tracePt t="20457" x="3787775" y="4740275"/>
          <p14:tracePt t="20473" x="3825875" y="4708525"/>
          <p14:tracePt t="20491" x="3848100" y="4694238"/>
          <p14:tracePt t="20523" x="3848100" y="4686300"/>
          <p14:tracePt t="20575" x="3870325" y="4686300"/>
          <p14:tracePt t="20582" x="3902075" y="4686300"/>
          <p14:tracePt t="20592" x="3940175" y="4686300"/>
          <p14:tracePt t="20607" x="4030663" y="4686300"/>
          <p14:tracePt t="20624" x="4144963" y="4686300"/>
          <p14:tracePt t="20640" x="4259263" y="4686300"/>
          <p14:tracePt t="20657" x="4389438" y="4686300"/>
          <p14:tracePt t="20674" x="4495800" y="4686300"/>
          <p14:tracePt t="20690" x="4579938" y="4694238"/>
          <p14:tracePt t="20707" x="4678363" y="4708525"/>
          <p14:tracePt t="20724" x="4740275" y="4762500"/>
          <p14:tracePt t="20740" x="4822825" y="4816475"/>
          <p14:tracePt t="20757" x="4860925" y="4868863"/>
          <p14:tracePt t="20774" x="4868863" y="4884738"/>
          <p14:tracePt t="20790" x="4876800" y="4899025"/>
          <p14:tracePt t="20807" x="4876800" y="4922838"/>
          <p14:tracePt t="20824" x="4876800" y="4937125"/>
          <p14:tracePt t="20840" x="4846638" y="4991100"/>
          <p14:tracePt t="20857" x="4770438" y="5037138"/>
          <p14:tracePt t="20874" x="4618038" y="5083175"/>
          <p14:tracePt t="20890" x="4365625" y="5089525"/>
          <p14:tracePt t="20907" x="3970338" y="5089525"/>
          <p14:tracePt t="20924" x="3513138" y="5089525"/>
          <p14:tracePt t="20942" x="3055938" y="5089525"/>
          <p14:tracePt t="20958" x="2849563" y="5105400"/>
          <p14:tracePt t="20974" x="2727325" y="5127625"/>
          <p14:tracePt t="20990" x="2689225" y="5127625"/>
          <p14:tracePt t="21007" x="2682875" y="5135563"/>
          <p14:tracePt t="21094" x="2667000" y="5135563"/>
          <p14:tracePt t="21102" x="2651125" y="5135563"/>
          <p14:tracePt t="21110" x="2636838" y="5135563"/>
          <p14:tracePt t="21124" x="2620963" y="5135563"/>
          <p14:tracePt t="21140" x="2582863" y="5113338"/>
          <p14:tracePt t="21157" x="2536825" y="5067300"/>
          <p14:tracePt t="21174" x="2514600" y="5037138"/>
          <p14:tracePt t="21190" x="2506663" y="5037138"/>
          <p14:tracePt t="21207" x="2506663" y="5013325"/>
          <p14:tracePt t="21224" x="2506663" y="5006975"/>
          <p14:tracePt t="21240" x="2506663" y="4999038"/>
          <p14:tracePt t="21257" x="2506663" y="4991100"/>
          <p14:tracePt t="21326" x="2514600" y="4991100"/>
          <p14:tracePt t="21334" x="2530475" y="4991100"/>
          <p14:tracePt t="21342" x="2552700" y="4991100"/>
          <p14:tracePt t="21357" x="2574925" y="4991100"/>
          <p14:tracePt t="21374" x="2667000" y="5029200"/>
          <p14:tracePt t="21390" x="2720975" y="5037138"/>
          <p14:tracePt t="21407" x="2797175" y="5059363"/>
          <p14:tracePt t="21425" x="2865438" y="5067300"/>
          <p14:tracePt t="21440" x="2949575" y="5075238"/>
          <p14:tracePt t="21457" x="3040063" y="5075238"/>
          <p14:tracePt t="21474" x="3154363" y="5075238"/>
          <p14:tracePt t="21490" x="3254375" y="5075238"/>
          <p14:tracePt t="21507" x="3375025" y="5075238"/>
          <p14:tracePt t="21524" x="3543300" y="5045075"/>
          <p14:tracePt t="21541" x="3725863" y="5029200"/>
          <p14:tracePt t="21557" x="3916363" y="5006975"/>
          <p14:tracePt t="21574" x="4160838" y="4999038"/>
          <p14:tracePt t="21591" x="4305300" y="4999038"/>
          <p14:tracePt t="21607" x="4389438" y="4999038"/>
          <p14:tracePt t="21624" x="4449763" y="4999038"/>
          <p14:tracePt t="21641" x="4479925" y="4999038"/>
          <p14:tracePt t="21657" x="4503738" y="4999038"/>
          <p14:tracePt t="21674" x="4518025" y="4999038"/>
          <p14:tracePt t="21691" x="4541838" y="4999038"/>
          <p14:tracePt t="21707" x="4579938" y="5013325"/>
          <p14:tracePt t="21724" x="4632325" y="5021263"/>
          <p14:tracePt t="21741" x="4754563" y="5037138"/>
          <p14:tracePt t="21758" x="4892675" y="5037138"/>
          <p14:tracePt t="21774" x="5113338" y="5037138"/>
          <p14:tracePt t="21791" x="5241925" y="5037138"/>
          <p14:tracePt t="21807" x="5380038" y="5037138"/>
          <p14:tracePt t="21824" x="5456238" y="5037138"/>
          <p14:tracePt t="21841" x="5486400" y="5037138"/>
          <p14:tracePt t="21857" x="5494338" y="5037138"/>
          <p14:tracePt t="34006" x="5470525" y="4899025"/>
          <p14:tracePt t="34014" x="5380038" y="4549775"/>
          <p14:tracePt t="34022" x="5227638" y="4283075"/>
          <p14:tracePt t="34030" x="5045075" y="4084638"/>
          <p14:tracePt t="34045" x="4854575" y="3946525"/>
          <p14:tracePt t="34062" x="4313238" y="3581400"/>
          <p14:tracePt t="34078" x="3962400" y="3336925"/>
          <p14:tracePt t="34095" x="3597275" y="3116263"/>
          <p14:tracePt t="34112" x="3406775" y="3055938"/>
          <p14:tracePt t="34129" x="3322638" y="3025775"/>
          <p14:tracePt t="34145" x="3268663" y="3001963"/>
          <p14:tracePt t="34162" x="3254375" y="2987675"/>
          <p14:tracePt t="34179" x="3246438" y="2987675"/>
          <p14:tracePt t="34262" x="3208338" y="2971800"/>
          <p14:tracePt t="34271" x="3170238" y="2963863"/>
          <p14:tracePt t="34279" x="3132138" y="2949575"/>
          <p14:tracePt t="34295" x="3094038" y="2933700"/>
          <p14:tracePt t="34312" x="3070225" y="2933700"/>
          <p14:tracePt t="34329" x="3048000" y="2925763"/>
          <p14:tracePt t="34345" x="3025775" y="2925763"/>
          <p14:tracePt t="34391" x="3009900" y="2941638"/>
          <p14:tracePt t="34398" x="2979738" y="3025775"/>
          <p14:tracePt t="34412" x="2963863" y="3094038"/>
          <p14:tracePt t="34429" x="2941638" y="3178175"/>
          <p14:tracePt t="34445" x="2933700" y="3208338"/>
          <p14:tracePt t="35206" x="2911475" y="3216275"/>
          <p14:tracePt t="35214" x="2865438" y="3216275"/>
          <p14:tracePt t="35222" x="2841625" y="3216275"/>
          <p14:tracePt t="35232" x="2827338" y="3208338"/>
          <p14:tracePt t="35247" x="2819400" y="3208338"/>
          <p14:tracePt t="35262" x="2797175" y="3200400"/>
          <p14:tracePt t="35279" x="2759075" y="3184525"/>
          <p14:tracePt t="35297" x="2735263" y="3178175"/>
          <p14:tracePt t="35334" x="2720975" y="3178175"/>
          <p14:tracePt t="35366" x="2713038" y="3178175"/>
          <p14:tracePt t="35374" x="2713038" y="3184525"/>
          <p14:tracePt t="35382" x="2705100" y="3200400"/>
          <p14:tracePt t="35396" x="2689225" y="3216275"/>
          <p14:tracePt t="35412" x="2674938" y="3238500"/>
          <p14:tracePt t="35429" x="2651125" y="3254375"/>
          <p14:tracePt t="35446" x="2628900" y="3260725"/>
          <p14:tracePt t="35462" x="2620963" y="3260725"/>
          <p14:tracePt t="35542" x="2613025" y="3268663"/>
          <p14:tracePt t="35551" x="2613025" y="3276600"/>
          <p14:tracePt t="35562" x="2613025" y="3306763"/>
          <p14:tracePt t="35579" x="2620963" y="3336925"/>
          <p14:tracePt t="35596" x="2644775" y="3368675"/>
          <p14:tracePt t="35612" x="2651125" y="3375025"/>
          <p14:tracePt t="35629" x="2651125" y="3382963"/>
          <p14:tracePt t="35646" x="2682875" y="3398838"/>
          <p14:tracePt t="35663" x="2689225" y="3398838"/>
          <p14:tracePt t="35742" x="2697163" y="3398838"/>
          <p14:tracePt t="35774" x="2705100" y="3390900"/>
        </p14:tracePtLst>
      </p14:laserTraceLst>
    </p:ext>
  </p:extLs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89999" y="951234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628" t="34064" r="16164" b="18747"/>
          <a:stretch/>
        </p:blipFill>
        <p:spPr>
          <a:xfrm>
            <a:off x="2022380" y="2129741"/>
            <a:ext cx="7752502" cy="3941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381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9608"/>
    </mc:Choice>
    <mc:Fallback xmlns="">
      <p:transition advTm="8960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0" x="2765425" y="3390900"/>
          <p14:tracePt t="607" x="2865438" y="3406775"/>
          <p14:tracePt t="616" x="2949575" y="3436938"/>
          <p14:tracePt t="633" x="3078163" y="3421063"/>
          <p14:tracePt t="650" x="3146425" y="3382963"/>
          <p14:tracePt t="666" x="3154363" y="3375025"/>
          <p14:tracePt t="1423" x="3170238" y="3368675"/>
          <p14:tracePt t="1431" x="3222625" y="3352800"/>
          <p14:tracePt t="1440" x="3330575" y="3246438"/>
          <p14:tracePt t="1450" x="3398838" y="3154363"/>
          <p14:tracePt t="1467" x="3451225" y="3101975"/>
          <p14:tracePt t="1500" x="3459163" y="3094038"/>
          <p14:tracePt t="1517" x="3482975" y="3070225"/>
          <p14:tracePt t="1551" x="3482975" y="3048000"/>
          <p14:tracePt t="1648" x="3482975" y="3040063"/>
          <p14:tracePt t="2416" x="3475038" y="3032125"/>
          <p14:tracePt t="2423" x="3475038" y="3001963"/>
          <p14:tracePt t="2434" x="3475038" y="2925763"/>
          <p14:tracePt t="2450" x="3390900" y="2759075"/>
          <p14:tracePt t="2467" x="3336925" y="2697163"/>
          <p14:tracePt t="2484" x="3314700" y="2659063"/>
          <p14:tracePt t="2500" x="3298825" y="2644775"/>
          <p14:tracePt t="2517" x="3284538" y="2628900"/>
          <p14:tracePt t="2550" x="3268663" y="2628900"/>
          <p14:tracePt t="2567" x="3254375" y="2628900"/>
          <p14:tracePt t="2584" x="3246438" y="2628900"/>
          <p14:tracePt t="2600" x="3238500" y="2620963"/>
          <p14:tracePt t="2634" x="3230563" y="2620963"/>
          <p14:tracePt t="2650" x="3222625" y="2620963"/>
          <p14:tracePt t="2667" x="3200400" y="2613025"/>
          <p14:tracePt t="2684" x="3184525" y="2606675"/>
          <p14:tracePt t="2700" x="3146425" y="2590800"/>
          <p14:tracePt t="2717" x="3078163" y="2574925"/>
          <p14:tracePt t="2734" x="3025775" y="2568575"/>
          <p14:tracePt t="2750" x="2987675" y="2568575"/>
          <p14:tracePt t="2767" x="2911475" y="2560638"/>
          <p14:tracePt t="2784" x="2865438" y="2560638"/>
          <p14:tracePt t="2800" x="2835275" y="2552700"/>
          <p14:tracePt t="3131" x="2827338" y="2560638"/>
          <p14:tracePt t="3135" x="2827338" y="2636838"/>
          <p14:tracePt t="3150" x="2789238" y="2803525"/>
          <p14:tracePt t="3167" x="2682875" y="3298825"/>
          <p14:tracePt t="3184" x="2613025" y="3703638"/>
          <p14:tracePt t="3200" x="2498725" y="4076700"/>
          <p14:tracePt t="3217" x="2392363" y="4435475"/>
          <p14:tracePt t="3234" x="2354263" y="4579938"/>
          <p14:tracePt t="3251" x="2339975" y="4640263"/>
          <p14:tracePt t="3313" x="2346325" y="4632325"/>
          <p14:tracePt t="3319" x="2378075" y="4556125"/>
          <p14:tracePt t="3327" x="2408238" y="4449763"/>
          <p14:tracePt t="3336" x="2438400" y="4359275"/>
          <p14:tracePt t="3351" x="2454275" y="4283075"/>
          <p14:tracePt t="3367" x="2454275" y="4160838"/>
          <p14:tracePt t="3423" x="2454275" y="4152900"/>
          <p14:tracePt t="3535" x="2460625" y="4152900"/>
          <p14:tracePt t="3568" x="2498725" y="4122738"/>
          <p14:tracePt t="3575" x="2552700" y="4046538"/>
          <p14:tracePt t="3584" x="2582863" y="3984625"/>
          <p14:tracePt t="3601" x="2613025" y="3886200"/>
          <p14:tracePt t="3619" x="2644775" y="3779838"/>
          <p14:tracePt t="3634" x="2659063" y="3741738"/>
          <p14:tracePt t="3651" x="2659063" y="3725863"/>
          <p14:tracePt t="3667" x="2651125" y="3673475"/>
          <p14:tracePt t="3684" x="2644775" y="3657600"/>
          <p14:tracePt t="3775" x="2651125" y="3665538"/>
          <p14:tracePt t="3783" x="2667000" y="3673475"/>
          <p14:tracePt t="3791" x="2697163" y="3673475"/>
          <p14:tracePt t="3801" x="2713038" y="3679825"/>
          <p14:tracePt t="3817" x="2743200" y="3679825"/>
          <p14:tracePt t="3835" x="2789238" y="3679825"/>
          <p14:tracePt t="3851" x="2849563" y="3641725"/>
          <p14:tracePt t="3884" x="2849563" y="3635375"/>
          <p14:tracePt t="3959" x="2873375" y="3635375"/>
          <p14:tracePt t="3967" x="2917825" y="3641725"/>
          <p14:tracePt t="3975" x="2994025" y="3657600"/>
          <p14:tracePt t="3984" x="3078163" y="3687763"/>
          <p14:tracePt t="4001" x="3322638" y="3779838"/>
          <p14:tracePt t="4017" x="3741738" y="3840163"/>
          <p14:tracePt t="4034" x="3946525" y="3840163"/>
          <p14:tracePt t="4051" x="4130675" y="3832225"/>
          <p14:tracePt t="4067" x="4221163" y="3794125"/>
          <p14:tracePt t="4084" x="4221163" y="3787775"/>
          <p14:tracePt t="4117" x="4221163" y="3711575"/>
          <p14:tracePt t="4135" x="4221163" y="3695700"/>
          <p14:tracePt t="4137" x="4221163" y="3687763"/>
          <p14:tracePt t="4168" x="4221163" y="3679825"/>
          <p14:tracePt t="4175" x="4229100" y="3679825"/>
          <p14:tracePt t="4184" x="4229100" y="3673475"/>
          <p14:tracePt t="4201" x="4244975" y="3657600"/>
          <p14:tracePt t="4218" x="4259263" y="3641725"/>
          <p14:tracePt t="4234" x="4275138" y="3635375"/>
          <p14:tracePt t="4252" x="4305300" y="3619500"/>
          <p14:tracePt t="4268" x="4327525" y="3603625"/>
          <p14:tracePt t="4284" x="4343400" y="3597275"/>
          <p14:tracePt t="4351" x="4359275" y="3597275"/>
          <p14:tracePt t="4369" x="4397375" y="3573463"/>
          <p14:tracePt t="4376" x="4419600" y="3565525"/>
          <p14:tracePt t="4384" x="4457700" y="3543300"/>
          <p14:tracePt t="4401" x="4511675" y="3521075"/>
          <p14:tracePt t="4418" x="4541838" y="3497263"/>
          <p14:tracePt t="4434" x="4549775" y="3489325"/>
          <p14:tracePt t="4504" x="4525963" y="3489325"/>
          <p14:tracePt t="4512" x="4479925" y="3489325"/>
          <p14:tracePt t="4519" x="4411663" y="3482975"/>
          <p14:tracePt t="4534" x="4305300" y="3475038"/>
          <p14:tracePt t="4551" x="3336925" y="3635375"/>
          <p14:tracePt t="4568" x="2460625" y="3679825"/>
          <p14:tracePt t="4584" x="1760538" y="3679825"/>
          <p14:tracePt t="4601" x="1325563" y="3641725"/>
          <p14:tracePt t="4618" x="1143000" y="3581400"/>
          <p14:tracePt t="4634" x="1127125" y="3565525"/>
          <p14:tracePt t="4651" x="1143000" y="3527425"/>
          <p14:tracePt t="4668" x="1211263" y="3489325"/>
          <p14:tracePt t="4684" x="1341438" y="3451225"/>
          <p14:tracePt t="4701" x="1470025" y="3413125"/>
          <p14:tracePt t="4718" x="1539875" y="3406775"/>
          <p14:tracePt t="4734" x="1554163" y="3406775"/>
          <p14:tracePt t="4887" x="1584325" y="3406775"/>
          <p14:tracePt t="4895" x="1616075" y="3406775"/>
          <p14:tracePt t="4903" x="1676400" y="3406775"/>
          <p14:tracePt t="4919" x="1774825" y="3406775"/>
          <p14:tracePt t="4934" x="1798638" y="3406775"/>
          <p14:tracePt t="4951" x="1897063" y="3406775"/>
          <p14:tracePt t="5071" x="1905000" y="3406775"/>
          <p14:tracePt t="5079" x="1920875" y="3406775"/>
          <p14:tracePt t="5095" x="1935163" y="3406775"/>
          <p14:tracePt t="5103" x="1943100" y="3406775"/>
          <p14:tracePt t="5118" x="1958975" y="3406775"/>
          <p14:tracePt t="5134" x="2079625" y="3413125"/>
          <p14:tracePt t="5151" x="2117725" y="3421063"/>
          <p14:tracePt t="5168" x="2149475" y="3429000"/>
          <p14:tracePt t="5184" x="2187575" y="3444875"/>
          <p14:tracePt t="5201" x="2201863" y="3444875"/>
          <p14:tracePt t="5247" x="2209800" y="3444875"/>
          <p14:tracePt t="5256" x="2209800" y="3451225"/>
          <p14:tracePt t="5268" x="2217738" y="3451225"/>
          <p14:tracePt t="5285" x="2232025" y="3459163"/>
          <p14:tracePt t="5303" x="2247900" y="3459163"/>
          <p14:tracePt t="5318" x="2278063" y="3459163"/>
          <p14:tracePt t="5335" x="2370138" y="3467100"/>
          <p14:tracePt t="5351" x="2384425" y="3467100"/>
          <p14:tracePt t="5368" x="2438400" y="3467100"/>
          <p14:tracePt t="5385" x="2460625" y="3475038"/>
          <p14:tracePt t="5402" x="2492375" y="3482975"/>
          <p14:tracePt t="5418" x="2522538" y="3482975"/>
          <p14:tracePt t="5435" x="2598738" y="3482975"/>
          <p14:tracePt t="5451" x="2697163" y="3482975"/>
          <p14:tracePt t="5468" x="2857500" y="3482975"/>
          <p14:tracePt t="5485" x="2963863" y="3497263"/>
          <p14:tracePt t="5501" x="3124200" y="3497263"/>
          <p14:tracePt t="5518" x="3268663" y="3513138"/>
          <p14:tracePt t="5535" x="3344863" y="3513138"/>
          <p14:tracePt t="5551" x="3429000" y="3513138"/>
          <p14:tracePt t="5568" x="3467100" y="3527425"/>
          <p14:tracePt t="5585" x="3497263" y="3527425"/>
          <p14:tracePt t="5601" x="3535363" y="3535363"/>
          <p14:tracePt t="5619" x="3559175" y="3535363"/>
          <p14:tracePt t="5635" x="3573463" y="3535363"/>
          <p14:tracePt t="5651" x="3635375" y="3535363"/>
          <p14:tracePt t="5668" x="3756025" y="3535363"/>
          <p14:tracePt t="5685" x="3932238" y="3535363"/>
          <p14:tracePt t="5701" x="4098925" y="3535363"/>
          <p14:tracePt t="5718" x="4267200" y="3535363"/>
          <p14:tracePt t="5735" x="4473575" y="3535363"/>
          <p14:tracePt t="5751" x="4549775" y="3535363"/>
          <p14:tracePt t="5768" x="4579938" y="3535363"/>
          <p14:tracePt t="5785" x="4632325" y="3535363"/>
          <p14:tracePt t="5801" x="4708525" y="3535363"/>
          <p14:tracePt t="5818" x="4846638" y="3535363"/>
          <p14:tracePt t="5835" x="4968875" y="3535363"/>
          <p14:tracePt t="5851" x="5203825" y="3535363"/>
          <p14:tracePt t="5868" x="5402263" y="3535363"/>
          <p14:tracePt t="5885" x="5600700" y="3535363"/>
          <p14:tracePt t="5901" x="5661025" y="3535363"/>
          <p14:tracePt t="5999" x="5638800" y="3535363"/>
          <p14:tracePt t="6007" x="5608638" y="3535363"/>
          <p14:tracePt t="6018" x="5578475" y="3535363"/>
          <p14:tracePt t="6035" x="5410200" y="3641725"/>
          <p14:tracePt t="6052" x="5203825" y="3717925"/>
          <p14:tracePt t="6068" x="4999038" y="3763963"/>
          <p14:tracePt t="6085" x="4762500" y="3787775"/>
          <p14:tracePt t="6102" x="4541838" y="3787775"/>
          <p14:tracePt t="6118" x="4365625" y="3771900"/>
          <p14:tracePt t="6135" x="4237038" y="3711575"/>
          <p14:tracePt t="6152" x="4229100" y="3711575"/>
          <p14:tracePt t="6168" x="4229100" y="3687763"/>
          <p14:tracePt t="6185" x="4229100" y="3665538"/>
          <p14:tracePt t="6202" x="4229100" y="3611563"/>
          <p14:tracePt t="6218" x="4275138" y="3565525"/>
          <p14:tracePt t="6236" x="4327525" y="3527425"/>
          <p14:tracePt t="6252" x="4351338" y="3513138"/>
          <p14:tracePt t="6268" x="4381500" y="3505200"/>
          <p14:tracePt t="6285" x="4411663" y="3505200"/>
          <p14:tracePt t="6302" x="4435475" y="3505200"/>
          <p14:tracePt t="6318" x="4441825" y="3505200"/>
          <p14:tracePt t="6352" x="4411663" y="3505200"/>
          <p14:tracePt t="6361" x="4343400" y="3505200"/>
          <p14:tracePt t="6368" x="4259263" y="3505200"/>
          <p14:tracePt t="6385" x="3954463" y="3527425"/>
          <p14:tracePt t="6402" x="3535363" y="3543300"/>
          <p14:tracePt t="6418" x="3260725" y="3543300"/>
          <p14:tracePt t="6436" x="3192463" y="3543300"/>
          <p14:tracePt t="6468" x="3184525" y="3543300"/>
          <p14:tracePt t="6485" x="3208338" y="3505200"/>
          <p14:tracePt t="6502" x="3238500" y="3482975"/>
          <p14:tracePt t="6518" x="3246438" y="3467100"/>
          <p14:tracePt t="6535" x="3246438" y="3451225"/>
          <p14:tracePt t="6552" x="3238500" y="3429000"/>
          <p14:tracePt t="6568" x="3154363" y="3413125"/>
          <p14:tracePt t="6585" x="3040063" y="3390900"/>
          <p14:tracePt t="6602" x="2674938" y="3390900"/>
          <p14:tracePt t="6618" x="2422525" y="3429000"/>
          <p14:tracePt t="6635" x="2163763" y="3505200"/>
          <p14:tracePt t="6652" x="1965325" y="3573463"/>
          <p14:tracePt t="6668" x="1897063" y="3589338"/>
          <p14:tracePt t="6727" x="1897063" y="3581400"/>
          <p14:tracePt t="6735" x="1912938" y="3573463"/>
          <p14:tracePt t="6751" x="1920875" y="3565525"/>
          <p14:tracePt t="6760" x="1935163" y="3559175"/>
          <p14:tracePt t="6768" x="1935163" y="3551238"/>
          <p14:tracePt t="6785" x="1958975" y="3551238"/>
          <p14:tracePt t="6802" x="1989138" y="3543300"/>
          <p14:tracePt t="6818" x="2049463" y="3535363"/>
          <p14:tracePt t="6835" x="2125663" y="3521075"/>
          <p14:tracePt t="6852" x="2209800" y="3513138"/>
          <p14:tracePt t="6869" x="2255838" y="3513138"/>
          <p14:tracePt t="6885" x="2270125" y="3513138"/>
          <p14:tracePt t="7079" x="2286000" y="3513138"/>
          <p14:tracePt t="7087" x="2339975" y="3513138"/>
          <p14:tracePt t="7095" x="2392363" y="3497263"/>
          <p14:tracePt t="7104" x="2446338" y="3497263"/>
          <p14:tracePt t="7119" x="2468563" y="3497263"/>
          <p14:tracePt t="7137" x="2498725" y="3489325"/>
          <p14:tracePt t="7215" x="2506663" y="3482975"/>
          <p14:tracePt t="7255" x="2514600" y="3482975"/>
          <p14:tracePt t="7264" x="2530475" y="3482975"/>
          <p14:tracePt t="7271" x="2560638" y="3482975"/>
          <p14:tracePt t="7285" x="2590800" y="3482975"/>
          <p14:tracePt t="7302" x="2697163" y="3482975"/>
          <p14:tracePt t="7319" x="2911475" y="3482975"/>
          <p14:tracePt t="7335" x="3025775" y="3482975"/>
          <p14:tracePt t="7352" x="3086100" y="3482975"/>
          <p14:tracePt t="7369" x="3132138" y="3482975"/>
          <p14:tracePt t="7385" x="3140075" y="3482975"/>
          <p14:tracePt t="7402" x="3154363" y="3482975"/>
          <p14:tracePt t="7419" x="3184525" y="3482975"/>
          <p14:tracePt t="7435" x="3292475" y="3482975"/>
          <p14:tracePt t="7452" x="3451225" y="3482975"/>
          <p14:tracePt t="7469" x="3679825" y="3482975"/>
          <p14:tracePt t="7485" x="3863975" y="3482975"/>
          <p14:tracePt t="7502" x="4092575" y="3482975"/>
          <p14:tracePt t="7519" x="4160838" y="3482975"/>
          <p14:tracePt t="7535" x="4289425" y="3475038"/>
          <p14:tracePt t="7552" x="4351338" y="3475038"/>
          <p14:tracePt t="7569" x="4435475" y="3475038"/>
          <p14:tracePt t="7585" x="4594225" y="3475038"/>
          <p14:tracePt t="7602" x="4694238" y="3475038"/>
          <p14:tracePt t="7619" x="4884738" y="3475038"/>
          <p14:tracePt t="7637" x="5075238" y="3475038"/>
          <p14:tracePt t="7640" x="5197475" y="3475038"/>
          <p14:tracePt t="7652" x="5295900" y="3475038"/>
          <p14:tracePt t="7669" x="5502275" y="3475038"/>
          <p14:tracePt t="7685" x="5668963" y="3475038"/>
          <p14:tracePt t="7702" x="5845175" y="3475038"/>
          <p14:tracePt t="7719" x="6019800" y="3475038"/>
          <p14:tracePt t="7735" x="6118225" y="3475038"/>
          <p14:tracePt t="7752" x="6210300" y="3475038"/>
          <p14:tracePt t="7769" x="6324600" y="3475038"/>
          <p14:tracePt t="7786" x="6469063" y="3475038"/>
          <p14:tracePt t="7802" x="6637338" y="3475038"/>
          <p14:tracePt t="7819" x="6827838" y="3475038"/>
          <p14:tracePt t="7836" x="7002463" y="3475038"/>
          <p14:tracePt t="7852" x="7102475" y="3475038"/>
          <p14:tracePt t="7869" x="7140575" y="3475038"/>
          <p14:tracePt t="7959" x="7146925" y="3475038"/>
          <p14:tracePt t="7967" x="7162800" y="3467100"/>
          <p14:tracePt t="7975" x="7170738" y="3459163"/>
          <p14:tracePt t="7991" x="7178675" y="3451225"/>
          <p14:tracePt t="8007" x="7185025" y="3451225"/>
          <p14:tracePt t="8023" x="7192963" y="3451225"/>
          <p14:tracePt t="8087" x="7185025" y="3436938"/>
          <p14:tracePt t="8095" x="7154863" y="3436938"/>
          <p14:tracePt t="8104" x="7124700" y="3429000"/>
          <p14:tracePt t="8119" x="7078663" y="3413125"/>
          <p14:tracePt t="8137" x="7056438" y="3406775"/>
          <p14:tracePt t="8152" x="7026275" y="3406775"/>
          <p14:tracePt t="8169" x="7018338" y="3406775"/>
          <p14:tracePt t="8186" x="7010400" y="3406775"/>
          <p14:tracePt t="8240" x="7002463" y="3406775"/>
          <p14:tracePt t="8247" x="6994525" y="3406775"/>
          <p14:tracePt t="8255" x="6988175" y="3406775"/>
          <p14:tracePt t="8269" x="6972300" y="3398838"/>
          <p14:tracePt t="8286" x="6950075" y="3390900"/>
          <p14:tracePt t="8303" x="6918325" y="3390900"/>
          <p14:tracePt t="8319" x="6904038" y="3382963"/>
          <p14:tracePt t="8336" x="6896100" y="3382963"/>
          <p14:tracePt t="8352" x="6873875" y="3382963"/>
          <p14:tracePt t="8369" x="6781800" y="3382963"/>
          <p14:tracePt t="8386" x="6735763" y="3390900"/>
          <p14:tracePt t="8402" x="6697663" y="3390900"/>
          <p14:tracePt t="8419" x="6561138" y="3390900"/>
          <p14:tracePt t="8436" x="6484938" y="3390900"/>
          <p14:tracePt t="8452" x="6438900" y="3390900"/>
          <p14:tracePt t="8469" x="6308725" y="3390900"/>
          <p14:tracePt t="8486" x="6286500" y="3390900"/>
          <p14:tracePt t="8519" x="6278563" y="3390900"/>
          <p14:tracePt t="8615" x="6294438" y="3390900"/>
          <p14:tracePt t="8623" x="6340475" y="3398838"/>
          <p14:tracePt t="8631" x="6384925" y="3398838"/>
          <p14:tracePt t="8640" x="6423025" y="3398838"/>
          <p14:tracePt t="8653" x="6484938" y="3398838"/>
          <p14:tracePt t="8669" x="6607175" y="3398838"/>
          <p14:tracePt t="8687" x="6675438" y="3390900"/>
          <p14:tracePt t="8735" x="6651625" y="3382963"/>
          <p14:tracePt t="8743" x="6613525" y="3375025"/>
          <p14:tracePt t="8752" x="6569075" y="3375025"/>
          <p14:tracePt t="8769" x="6484938" y="3375025"/>
          <p14:tracePt t="8786" x="6248400" y="3375025"/>
          <p14:tracePt t="8802" x="6057900" y="3390900"/>
          <p14:tracePt t="8819" x="5829300" y="3398838"/>
          <p14:tracePt t="8836" x="5600700" y="3398838"/>
          <p14:tracePt t="8853" x="5440363" y="3398838"/>
          <p14:tracePt t="8869" x="5372100" y="3398838"/>
          <p14:tracePt t="8886" x="5280025" y="3382963"/>
          <p14:tracePt t="8928" x="5273675" y="3382963"/>
          <p14:tracePt t="8936" x="5257800" y="3382963"/>
          <p14:tracePt t="8953" x="5219700" y="3382963"/>
          <p14:tracePt t="8969" x="5127625" y="3382963"/>
          <p14:tracePt t="8986" x="4960938" y="3382963"/>
          <p14:tracePt t="9003" x="4838700" y="3398838"/>
          <p14:tracePt t="9019" x="4694238" y="3421063"/>
          <p14:tracePt t="9036" x="4618038" y="3436938"/>
          <p14:tracePt t="9247" x="4656138" y="3451225"/>
          <p14:tracePt t="9255" x="4694238" y="3451225"/>
          <p14:tracePt t="9263" x="4732338" y="3451225"/>
          <p14:tracePt t="9271" x="4792663" y="3451225"/>
          <p14:tracePt t="9286" x="4884738" y="3451225"/>
          <p14:tracePt t="9303" x="5029200" y="3459163"/>
          <p14:tracePt t="9319" x="5045075" y="3459163"/>
          <p14:tracePt t="9391" x="5029200" y="3459163"/>
          <p14:tracePt t="9400" x="4983163" y="3459163"/>
          <p14:tracePt t="9407" x="4960938" y="3459163"/>
          <p14:tracePt t="9419" x="4945063" y="3451225"/>
          <p14:tracePt t="9436" x="4922838" y="3444875"/>
          <p14:tracePt t="9544" x="4914900" y="3436938"/>
          <p14:tracePt t="9567" x="4906963" y="3436938"/>
          <p14:tracePt t="9575" x="4906963" y="3429000"/>
          <p14:tracePt t="9592" x="4899025" y="3429000"/>
          <p14:tracePt t="9823" x="4876800" y="3429000"/>
          <p14:tracePt t="9831" x="4860925" y="3429000"/>
          <p14:tracePt t="9839" x="4854575" y="3429000"/>
          <p14:tracePt t="9853" x="4846638" y="3429000"/>
          <p14:tracePt t="9870" x="4732338" y="3429000"/>
          <p14:tracePt t="9887" x="4564063" y="3459163"/>
          <p14:tracePt t="9903" x="4503738" y="3459163"/>
          <p14:tracePt t="9920" x="4313238" y="3482975"/>
          <p14:tracePt t="9936" x="4098925" y="3489325"/>
          <p14:tracePt t="9953" x="3908425" y="3505200"/>
          <p14:tracePt t="9970" x="3717925" y="3543300"/>
          <p14:tracePt t="9986" x="3551238" y="3543300"/>
          <p14:tracePt t="10003" x="3444875" y="3543300"/>
          <p14:tracePt t="10020" x="3398838" y="3543300"/>
          <p14:tracePt t="10036" x="3375025" y="3543300"/>
          <p14:tracePt t="10054" x="3352800" y="3543300"/>
          <p14:tracePt t="10104" x="3344863" y="3543300"/>
          <p14:tracePt t="10138" x="3344863" y="3535363"/>
          <p14:tracePt t="10143" x="3360738" y="3527425"/>
          <p14:tracePt t="10153" x="3382963" y="3505200"/>
          <p14:tracePt t="10170" x="3459163" y="3497263"/>
          <p14:tracePt t="10186" x="3589338" y="3467100"/>
          <p14:tracePt t="10204" x="3717925" y="3451225"/>
          <p14:tracePt t="10220" x="3840163" y="3436938"/>
          <p14:tracePt t="10236" x="3902075" y="3436938"/>
          <p14:tracePt t="10253" x="3916363" y="3436938"/>
          <p14:tracePt t="10336" x="3916363" y="3429000"/>
          <p14:tracePt t="10351" x="3940175" y="3429000"/>
          <p14:tracePt t="10359" x="3954463" y="3429000"/>
          <p14:tracePt t="10370" x="3984625" y="3421063"/>
          <p14:tracePt t="10386" x="4038600" y="3413125"/>
          <p14:tracePt t="10403" x="4098925" y="3406775"/>
          <p14:tracePt t="10420" x="4122738" y="3406775"/>
          <p14:tracePt t="10471" x="4098925" y="3398838"/>
          <p14:tracePt t="10480" x="4030663" y="3390900"/>
          <p14:tracePt t="10488" x="3962400" y="3368675"/>
          <p14:tracePt t="10503" x="3695700" y="3360738"/>
          <p14:tracePt t="10520" x="3078163" y="3360738"/>
          <p14:tracePt t="10536" x="2454275" y="3360738"/>
          <p14:tracePt t="10553" x="1812925" y="3360738"/>
          <p14:tracePt t="10570" x="1295400" y="3360738"/>
          <p14:tracePt t="10587" x="1028700" y="3360738"/>
          <p14:tracePt t="10603" x="898525" y="3360738"/>
          <p14:tracePt t="10815" x="930275" y="3360738"/>
          <p14:tracePt t="10823" x="960438" y="3360738"/>
          <p14:tracePt t="10831" x="1044575" y="3360738"/>
          <p14:tracePt t="10839" x="1135063" y="3360738"/>
          <p14:tracePt t="10853" x="1257300" y="3360738"/>
          <p14:tracePt t="10871" x="1820863" y="3360738"/>
          <p14:tracePt t="10887" x="2416175" y="3360738"/>
          <p14:tracePt t="10903" x="3101975" y="3360738"/>
          <p14:tracePt t="10920" x="3635375" y="3360738"/>
          <p14:tracePt t="10937" x="3894138" y="3352800"/>
          <p14:tracePt t="10955" x="4000500" y="3314700"/>
          <p14:tracePt t="10970" x="4008438" y="3306763"/>
          <p14:tracePt t="11015" x="4016375" y="3306763"/>
          <p14:tracePt t="11023" x="4068763" y="3306763"/>
          <p14:tracePt t="11037" x="4160838" y="3284538"/>
          <p14:tracePt t="11053" x="4479925" y="3260725"/>
          <p14:tracePt t="11070" x="4945063" y="3238500"/>
          <p14:tracePt t="11087" x="5584825" y="3238500"/>
          <p14:tracePt t="11103" x="6027738" y="3254375"/>
          <p14:tracePt t="11120" x="6378575" y="3284538"/>
          <p14:tracePt t="11137" x="6569075" y="3306763"/>
          <p14:tracePt t="11153" x="6773863" y="3314700"/>
          <p14:tracePt t="11170" x="6934200" y="3314700"/>
          <p14:tracePt t="11187" x="7146925" y="3314700"/>
          <p14:tracePt t="11203" x="7299325" y="3314700"/>
          <p14:tracePt t="11220" x="7489825" y="3314700"/>
          <p14:tracePt t="11237" x="7742238" y="3314700"/>
          <p14:tracePt t="11253" x="8016875" y="3314700"/>
          <p14:tracePt t="11270" x="8145463" y="3314700"/>
          <p14:tracePt t="11287" x="8251825" y="3292475"/>
          <p14:tracePt t="11327" x="8245475" y="3284538"/>
          <p14:tracePt t="11337" x="8191500" y="3276600"/>
          <p14:tracePt t="11353" x="8115300" y="3254375"/>
          <p14:tracePt t="11370" x="8039100" y="3230563"/>
          <p14:tracePt t="11387" x="7985125" y="3222625"/>
          <p14:tracePt t="11403" x="7954963" y="3216275"/>
          <p14:tracePt t="11420" x="7908925" y="3216275"/>
          <p14:tracePt t="11437" x="7840663" y="3222625"/>
          <p14:tracePt t="11504" x="7840663" y="3208338"/>
          <p14:tracePt t="11511" x="7840663" y="3178175"/>
          <p14:tracePt t="11520" x="7826375" y="3162300"/>
          <p14:tracePt t="11537" x="7818438" y="3154363"/>
          <p14:tracePt t="11554" x="7810500" y="3132138"/>
          <p14:tracePt t="11570" x="7802563" y="3132138"/>
          <p14:tracePt t="11587" x="7750175" y="3124200"/>
          <p14:tracePt t="11604" x="7666038" y="3124200"/>
          <p14:tracePt t="11620" x="7315200" y="3200400"/>
          <p14:tracePt t="11637" x="6835775" y="3475038"/>
          <p14:tracePt t="11654" x="6180138" y="3840163"/>
          <p14:tracePt t="11656" x="5799138" y="4008438"/>
          <p14:tracePt t="11670" x="5426075" y="4175125"/>
          <p14:tracePt t="11687" x="4359275" y="4427538"/>
          <p14:tracePt t="11704" x="3840163" y="4427538"/>
          <p14:tracePt t="11720" x="3559175" y="4327525"/>
          <p14:tracePt t="11737" x="3467100" y="4237038"/>
          <p14:tracePt t="11754" x="3467100" y="4092575"/>
          <p14:tracePt t="11770" x="3482975" y="3924300"/>
          <p14:tracePt t="11787" x="3521075" y="3802063"/>
          <p14:tracePt t="11804" x="3521075" y="3763963"/>
          <p14:tracePt t="11837" x="3475038" y="3749675"/>
          <p14:tracePt t="11854" x="3017838" y="3810000"/>
          <p14:tracePt t="11870" x="2346325" y="3962400"/>
          <p14:tracePt t="11887" x="1333500" y="4237038"/>
          <p14:tracePt t="11904" x="1044575" y="4313238"/>
          <p14:tracePt t="11920" x="1012825" y="4313238"/>
          <p14:tracePt t="11937" x="1044575" y="4313238"/>
          <p14:tracePt t="11955" x="1439863" y="4183063"/>
          <p14:tracePt t="11970" x="2187575" y="4084638"/>
          <p14:tracePt t="11987" x="3009900" y="3946525"/>
          <p14:tracePt t="12004" x="3635375" y="3932238"/>
          <p14:tracePt t="12020" x="3992563" y="3932238"/>
          <p14:tracePt t="12037" x="4137025" y="3940175"/>
          <p14:tracePt t="12054" x="4191000" y="3954463"/>
          <p14:tracePt t="12070" x="4206875" y="3954463"/>
          <p14:tracePt t="12104" x="4237038" y="3946525"/>
          <p14:tracePt t="12120" x="4259263" y="3924300"/>
          <p14:tracePt t="12137" x="4283075" y="3894138"/>
          <p14:tracePt t="12154" x="4321175" y="3863975"/>
          <p14:tracePt t="12170" x="4321175" y="3856038"/>
          <p14:tracePt t="12187" x="4351338" y="3825875"/>
          <p14:tracePt t="12204" x="4351338" y="3810000"/>
          <p14:tracePt t="12220" x="4351338" y="3779838"/>
          <p14:tracePt t="12237" x="4359275" y="3733800"/>
          <p14:tracePt t="12254" x="4365625" y="3665538"/>
          <p14:tracePt t="12270" x="4365625" y="3641725"/>
          <p14:tracePt t="12287" x="4365625" y="3581400"/>
          <p14:tracePt t="12304" x="4365625" y="3535363"/>
          <p14:tracePt t="12320" x="4365625" y="3521075"/>
          <p14:tracePt t="12337" x="4365625" y="3489325"/>
          <p14:tracePt t="12355" x="4365625" y="3482975"/>
          <p14:tracePt t="12371" x="4365625" y="3475038"/>
          <p14:tracePt t="12387" x="4365625" y="3467100"/>
          <p14:tracePt t="12404" x="4365625" y="3451225"/>
          <p14:tracePt t="12421" x="4373563" y="3429000"/>
          <p14:tracePt t="12437" x="4381500" y="3413125"/>
          <p14:tracePt t="12454" x="4381500" y="3375025"/>
          <p14:tracePt t="12471" x="4381500" y="3360738"/>
          <p14:tracePt t="12487" x="4365625" y="3292475"/>
          <p14:tracePt t="12504" x="4313238" y="3260725"/>
          <p14:tracePt t="12521" x="4267200" y="3246438"/>
          <p14:tracePt t="12537" x="4221163" y="3222625"/>
          <p14:tracePt t="12554" x="4191000" y="3222625"/>
          <p14:tracePt t="12571" x="4152900" y="3222625"/>
          <p14:tracePt t="12587" x="4084638" y="3222625"/>
          <p14:tracePt t="12604" x="4008438" y="3268663"/>
          <p14:tracePt t="12621" x="3962400" y="3330575"/>
          <p14:tracePt t="12637" x="3924300" y="3459163"/>
          <p14:tracePt t="12654" x="3916363" y="3603625"/>
          <p14:tracePt t="12671" x="3970338" y="3687763"/>
          <p14:tracePt t="12687" x="4098925" y="3725863"/>
          <p14:tracePt t="12704" x="4473575" y="3756025"/>
          <p14:tracePt t="12721" x="4778375" y="3733800"/>
          <p14:tracePt t="12737" x="4953000" y="3627438"/>
          <p14:tracePt t="12754" x="4991100" y="3505200"/>
          <p14:tracePt t="12771" x="4991100" y="3382963"/>
          <p14:tracePt t="12787" x="4884738" y="3254375"/>
          <p14:tracePt t="12804" x="4579938" y="3108325"/>
          <p14:tracePt t="12821" x="4275138" y="3040063"/>
          <p14:tracePt t="12837" x="4092575" y="3040063"/>
          <p14:tracePt t="12855" x="3902075" y="3146425"/>
          <p14:tracePt t="12871" x="3863975" y="3292475"/>
          <p14:tracePt t="12887" x="3863975" y="3421063"/>
          <p14:tracePt t="12904" x="3954463" y="3565525"/>
          <p14:tracePt t="12921" x="4106863" y="3619500"/>
          <p14:tracePt t="12937" x="4267200" y="3635375"/>
          <p14:tracePt t="12954" x="4435475" y="3573463"/>
          <p14:tracePt t="12971" x="4495800" y="3482975"/>
          <p14:tracePt t="12987" x="4495800" y="3390900"/>
          <p14:tracePt t="13004" x="4441825" y="3314700"/>
          <p14:tracePt t="13021" x="4365625" y="3298825"/>
          <p14:tracePt t="13037" x="4313238" y="3298825"/>
          <p14:tracePt t="13054" x="4084638" y="3482975"/>
          <p14:tracePt t="13071" x="4030663" y="3840163"/>
          <p14:tracePt t="13087" x="4114800" y="4022725"/>
          <p14:tracePt t="13104" x="4229100" y="4098925"/>
          <p14:tracePt t="13121" x="4359275" y="4098925"/>
          <p14:tracePt t="13137" x="4465638" y="3984625"/>
          <p14:tracePt t="13154" x="4495800" y="3817938"/>
          <p14:tracePt t="13171" x="4495800" y="3619500"/>
          <p14:tracePt t="13187" x="4403725" y="3459163"/>
          <p14:tracePt t="13204" x="4313238" y="3336925"/>
          <p14:tracePt t="13221" x="4305300" y="3330575"/>
          <p14:tracePt t="13238" x="4289425" y="3344863"/>
          <p14:tracePt t="13254" x="4244975" y="3649663"/>
          <p14:tracePt t="13271" x="4267200" y="4084638"/>
          <p14:tracePt t="13288" x="4305300" y="4283075"/>
          <p14:tracePt t="13304" x="4305300" y="4313238"/>
          <p14:tracePt t="13321" x="4313238" y="4313238"/>
          <p14:tracePt t="13338" x="4321175" y="4152900"/>
          <p14:tracePt t="13355" x="4321175" y="3916363"/>
          <p14:tracePt t="13371" x="4283075" y="3589338"/>
          <p14:tracePt t="13388" x="4221163" y="3352800"/>
          <p14:tracePt t="13404" x="4191000" y="3268663"/>
          <p14:tracePt t="13438" x="4191000" y="3298825"/>
          <p14:tracePt t="13454" x="4191000" y="3687763"/>
          <p14:tracePt t="13471" x="4327525" y="4373563"/>
          <p14:tracePt t="13488" x="4373563" y="4533900"/>
          <p14:tracePt t="13504" x="4381500" y="4533900"/>
          <p14:tracePt t="13521" x="4397375" y="4441825"/>
          <p14:tracePt t="13538" x="4397375" y="4152900"/>
          <p14:tracePt t="13554" x="4397375" y="3771900"/>
          <p14:tracePt t="13571" x="4327525" y="3436938"/>
          <p14:tracePt t="13588" x="4267200" y="3254375"/>
          <p14:tracePt t="13604" x="4259263" y="3238500"/>
          <p14:tracePt t="13638" x="4237038" y="3573463"/>
          <p14:tracePt t="13640" x="4237038" y="3779838"/>
          <p14:tracePt t="13654" x="4237038" y="3992563"/>
          <p14:tracePt t="13671" x="4267200" y="4495800"/>
          <p14:tracePt t="13688" x="4283075" y="4556125"/>
          <p14:tracePt t="13704" x="4289425" y="4525963"/>
          <p14:tracePt t="13721" x="4313238" y="4297363"/>
          <p14:tracePt t="13738" x="4313238" y="3970338"/>
          <p14:tracePt t="13754" x="4297363" y="3717925"/>
          <p14:tracePt t="13771" x="4237038" y="3543300"/>
          <p14:tracePt t="13788" x="4229100" y="3527425"/>
          <p14:tracePt t="13821" x="4183063" y="3756025"/>
          <p14:tracePt t="13838" x="4175125" y="4106863"/>
          <p14:tracePt t="13855" x="4237038" y="4275138"/>
          <p14:tracePt t="13871" x="4244975" y="4283075"/>
          <p14:tracePt t="13888" x="4267200" y="4221163"/>
          <p14:tracePt t="13904" x="4313238" y="4016375"/>
          <p14:tracePt t="13921" x="4321175" y="3802063"/>
          <p14:tracePt t="13938" x="4321175" y="3641725"/>
          <p14:tracePt t="13954" x="4313238" y="3619500"/>
          <p14:tracePt t="13971" x="4313238" y="3611563"/>
          <p14:tracePt t="13988" x="4244975" y="3810000"/>
          <p14:tracePt t="14004" x="4183063" y="4106863"/>
          <p14:tracePt t="14021" x="4183063" y="4335463"/>
          <p14:tracePt t="14038" x="4191000" y="4427538"/>
          <p14:tracePt t="14055" x="4198938" y="4373563"/>
          <p14:tracePt t="14071" x="4251325" y="4152900"/>
          <p14:tracePt t="14088" x="4259263" y="3832225"/>
          <p14:tracePt t="14104" x="4259263" y="3573463"/>
          <p14:tracePt t="14121" x="4229100" y="3436938"/>
          <p14:tracePt t="14138" x="4221163" y="3429000"/>
          <p14:tracePt t="14160" x="4221163" y="3489325"/>
          <p14:tracePt t="14171" x="4198938" y="3665538"/>
          <p14:tracePt t="14188" x="4168775" y="3878263"/>
          <p14:tracePt t="14205" x="4183063" y="4092575"/>
          <p14:tracePt t="14221" x="4213225" y="4168775"/>
          <p14:tracePt t="14239" x="4237038" y="4160838"/>
          <p14:tracePt t="14255" x="4259263" y="4046538"/>
          <p14:tracePt t="14271" x="4289425" y="3749675"/>
          <p14:tracePt t="14288" x="4289425" y="3589338"/>
          <p14:tracePt t="14305" x="4289425" y="3565525"/>
          <p14:tracePt t="14338" x="4289425" y="3649663"/>
          <p14:tracePt t="14355" x="4275138" y="3954463"/>
          <p14:tracePt t="14372" x="4297363" y="4183063"/>
          <p14:tracePt t="14388" x="4373563" y="4343400"/>
          <p14:tracePt t="14405" x="4389438" y="4351338"/>
          <p14:tracePt t="14421" x="4427538" y="4267200"/>
          <p14:tracePt t="14438" x="4465638" y="4060825"/>
          <p14:tracePt t="14455" x="4441825" y="3695700"/>
          <p14:tracePt t="14471" x="4381500" y="3565525"/>
          <p14:tracePt t="14488" x="4373563" y="3543300"/>
          <p14:tracePt t="14521" x="4289425" y="3763963"/>
          <p14:tracePt t="14538" x="4267200" y="3984625"/>
          <p14:tracePt t="14555" x="4297363" y="4175125"/>
          <p14:tracePt t="14573" x="4359275" y="4251325"/>
          <p14:tracePt t="14605" x="4419600" y="4092575"/>
          <p14:tracePt t="14621" x="4427538" y="3870325"/>
          <p14:tracePt t="14639" x="4389438" y="3551238"/>
          <p14:tracePt t="14655" x="4351338" y="3475038"/>
          <p14:tracePt t="14688" x="4335463" y="3467100"/>
          <p14:tracePt t="14705" x="4267200" y="3725863"/>
          <p14:tracePt t="14721" x="4267200" y="3916363"/>
          <p14:tracePt t="14738" x="4313238" y="4106863"/>
          <p14:tracePt t="14755" x="4335463" y="4137025"/>
          <p14:tracePt t="14773" x="4343400" y="4130675"/>
          <p14:tracePt t="14789" x="4403725" y="3902075"/>
          <p14:tracePt t="14805" x="4403725" y="3657600"/>
          <p14:tracePt t="14821" x="4381500" y="3444875"/>
          <p14:tracePt t="14838" x="4351338" y="3344863"/>
          <p14:tracePt t="14879" x="4327525" y="3436938"/>
          <p14:tracePt t="14888" x="4313238" y="3559175"/>
          <p14:tracePt t="14905" x="4313238" y="3679825"/>
          <p14:tracePt t="14921" x="4335463" y="3779838"/>
          <p14:tracePt t="14959" x="4343400" y="3779838"/>
          <p14:tracePt t="14971" x="4343400" y="3733800"/>
          <p14:tracePt t="14988" x="4343400" y="3627438"/>
          <p14:tracePt t="15007" x="4343400" y="3535363"/>
          <p14:tracePt t="15512" x="4283075" y="3521075"/>
          <p14:tracePt t="15520" x="4206875" y="3505200"/>
          <p14:tracePt t="15527" x="4160838" y="3482975"/>
          <p14:tracePt t="15539" x="4130675" y="3467100"/>
          <p14:tracePt t="15555" x="4098925" y="3436938"/>
          <p14:tracePt t="15572" x="4038600" y="3375025"/>
          <p14:tracePt t="15588" x="4022725" y="3360738"/>
          <p14:tracePt t="15622" x="4000500" y="3306763"/>
          <p14:tracePt t="15639" x="3984625" y="3292475"/>
          <p14:tracePt t="15655" x="3978275" y="3268663"/>
          <p14:tracePt t="15673" x="3970338" y="3254375"/>
          <p14:tracePt t="15688" x="3954463" y="3230563"/>
          <p14:tracePt t="15705" x="3946525" y="3216275"/>
          <p14:tracePt t="15722" x="3940175" y="3200400"/>
          <p14:tracePt t="15739" x="3932238" y="3184525"/>
          <p14:tracePt t="15755" x="3916363" y="3170238"/>
          <p14:tracePt t="15772" x="3902075" y="3146425"/>
          <p14:tracePt t="15788" x="3863975" y="3116263"/>
          <p14:tracePt t="15805" x="3779838" y="3078163"/>
          <p14:tracePt t="15822" x="3589338" y="3001963"/>
          <p14:tracePt t="15839" x="3497263" y="2987675"/>
          <p14:tracePt t="15855" x="3254375" y="2949575"/>
          <p14:tracePt t="15872" x="3132138" y="2925763"/>
          <p14:tracePt t="15888" x="3070225" y="2925763"/>
          <p14:tracePt t="15905" x="3063875" y="2925763"/>
          <p14:tracePt t="15922" x="3055938" y="2925763"/>
          <p14:tracePt t="15959" x="3040063" y="2925763"/>
          <p14:tracePt t="15972" x="3017838" y="2925763"/>
          <p14:tracePt t="15989" x="2911475" y="2925763"/>
          <p14:tracePt t="16005" x="2773363" y="2933700"/>
          <p14:tracePt t="16022" x="2544763" y="2941638"/>
          <p14:tracePt t="16038" x="2468563" y="2941638"/>
          <p14:tracePt t="16055" x="2354263" y="2941638"/>
          <p14:tracePt t="16072" x="2332038" y="2941638"/>
          <p14:tracePt t="16105" x="2324100" y="2941638"/>
          <p14:tracePt t="16127" x="2324100" y="2949575"/>
          <p14:tracePt t="16139" x="2308225" y="2955925"/>
          <p14:tracePt t="16155" x="2201863" y="3025775"/>
          <p14:tracePt t="16173" x="2111375" y="3078163"/>
          <p14:tracePt t="16189" x="1989138" y="3146425"/>
          <p14:tracePt t="16205" x="1912938" y="3192463"/>
          <p14:tracePt t="16222" x="1866900" y="3230563"/>
          <p14:tracePt t="16239" x="1866900" y="3238500"/>
          <p14:tracePt t="16255" x="1866900" y="3246438"/>
          <p14:tracePt t="16272" x="1858963" y="3260725"/>
          <p14:tracePt t="16289" x="1851025" y="3284538"/>
          <p14:tracePt t="16305" x="1844675" y="3330575"/>
          <p14:tracePt t="16322" x="1836738" y="3413125"/>
          <p14:tracePt t="16339" x="1836738" y="3521075"/>
          <p14:tracePt t="16355" x="1836738" y="3611563"/>
          <p14:tracePt t="16372" x="1836738" y="3665538"/>
          <p14:tracePt t="16389" x="1844675" y="3711575"/>
          <p14:tracePt t="16405" x="1866900" y="3756025"/>
          <p14:tracePt t="16422" x="1889125" y="3794125"/>
          <p14:tracePt t="16439" x="1943100" y="3848100"/>
          <p14:tracePt t="16455" x="1981200" y="3878263"/>
          <p14:tracePt t="16472" x="2003425" y="3886200"/>
          <p14:tracePt t="16489" x="2041525" y="3902075"/>
          <p14:tracePt t="16505" x="2073275" y="3916363"/>
          <p14:tracePt t="16522" x="2117725" y="3924300"/>
          <p14:tracePt t="16539" x="2171700" y="3940175"/>
          <p14:tracePt t="16555" x="2270125" y="3970338"/>
          <p14:tracePt t="16572" x="2332038" y="3978275"/>
          <p14:tracePt t="16589" x="2446338" y="3992563"/>
          <p14:tracePt t="16605" x="2574925" y="4016375"/>
          <p14:tracePt t="16622" x="2727325" y="4016375"/>
          <p14:tracePt t="16639" x="2873375" y="4022725"/>
          <p14:tracePt t="16655" x="2971800" y="4022725"/>
          <p14:tracePt t="16673" x="3001963" y="4022725"/>
          <p14:tracePt t="16689" x="3048000" y="4022725"/>
          <p14:tracePt t="16705" x="3101975" y="4008438"/>
          <p14:tracePt t="16722" x="3184525" y="3984625"/>
          <p14:tracePt t="16739" x="3306763" y="3940175"/>
          <p14:tracePt t="16755" x="3444875" y="3902075"/>
          <p14:tracePt t="16772" x="3581400" y="3863975"/>
          <p14:tracePt t="16789" x="3679825" y="3840163"/>
          <p14:tracePt t="16805" x="3725863" y="3817938"/>
          <p14:tracePt t="16822" x="3779838" y="3810000"/>
          <p14:tracePt t="16839" x="3856038" y="3779838"/>
          <p14:tracePt t="16856" x="3916363" y="3733800"/>
          <p14:tracePt t="16872" x="3962400" y="3711575"/>
          <p14:tracePt t="16889" x="4016375" y="3679825"/>
          <p14:tracePt t="16906" x="4046538" y="3657600"/>
          <p14:tracePt t="16922" x="4076700" y="3635375"/>
          <p14:tracePt t="16939" x="4106863" y="3611563"/>
          <p14:tracePt t="16956" x="4144963" y="3581400"/>
          <p14:tracePt t="16972" x="4183063" y="3551238"/>
          <p14:tracePt t="16989" x="4221163" y="3513138"/>
          <p14:tracePt t="17006" x="4237038" y="3482975"/>
          <p14:tracePt t="17023" x="4251325" y="3436938"/>
          <p14:tracePt t="17039" x="4251325" y="3398838"/>
          <p14:tracePt t="17056" x="4251325" y="3360738"/>
          <p14:tracePt t="17072" x="4251325" y="3330575"/>
          <p14:tracePt t="17089" x="4251325" y="3306763"/>
          <p14:tracePt t="17106" x="4251325" y="3276600"/>
          <p14:tracePt t="17122" x="4244975" y="3254375"/>
          <p14:tracePt t="17139" x="4221163" y="3216275"/>
          <p14:tracePt t="17156" x="4191000" y="3192463"/>
          <p14:tracePt t="17159" x="4175125" y="3170238"/>
          <p14:tracePt t="17172" x="4160838" y="3162300"/>
          <p14:tracePt t="17189" x="4130675" y="3124200"/>
          <p14:tracePt t="17206" x="4092575" y="3101975"/>
          <p14:tracePt t="17222" x="4060825" y="3094038"/>
          <p14:tracePt t="17239" x="3992563" y="3063875"/>
          <p14:tracePt t="17256" x="3924300" y="3040063"/>
          <p14:tracePt t="17272" x="3856038" y="3025775"/>
          <p14:tracePt t="17289" x="3832225" y="3025775"/>
          <p14:tracePt t="17306" x="3787775" y="3001963"/>
          <p14:tracePt t="17322" x="3649663" y="2987675"/>
          <p14:tracePt t="17339" x="3451225" y="2955925"/>
          <p14:tracePt t="17356" x="3276600" y="2949575"/>
          <p14:tracePt t="17372" x="3048000" y="2933700"/>
          <p14:tracePt t="17389" x="2819400" y="2911475"/>
          <p14:tracePt t="17406" x="2720975" y="2903538"/>
          <p14:tracePt t="17422" x="2606675" y="2903538"/>
          <p14:tracePt t="17439" x="2568575" y="2887663"/>
          <p14:tracePt t="17456" x="2552700" y="2887663"/>
          <p14:tracePt t="17472" x="2492375" y="2887663"/>
          <p14:tracePt t="17489" x="2408238" y="2925763"/>
          <p14:tracePt t="17506" x="2286000" y="2979738"/>
          <p14:tracePt t="17522" x="2155825" y="3040063"/>
          <p14:tracePt t="17539" x="2087563" y="3086100"/>
          <p14:tracePt t="17556" x="2065338" y="3101975"/>
          <p14:tracePt t="17589" x="2065338" y="3124200"/>
          <p14:tracePt t="17606" x="2065338" y="3184525"/>
          <p14:tracePt t="17622" x="2065338" y="3216275"/>
          <p14:tracePt t="17639" x="2065338" y="3360738"/>
          <p14:tracePt t="17656" x="2065338" y="3475038"/>
          <p14:tracePt t="17672" x="2079625" y="3597275"/>
          <p14:tracePt t="17689" x="2095500" y="3673475"/>
          <p14:tracePt t="17706" x="2103438" y="3717925"/>
          <p14:tracePt t="17723" x="2111375" y="3741738"/>
          <p14:tracePt t="17739" x="2117725" y="3749675"/>
          <p14:tracePt t="17791" x="2125663" y="3749675"/>
          <p14:tracePt t="17801" x="2149475" y="3749675"/>
          <p14:tracePt t="17807" x="2171700" y="3733800"/>
          <p14:tracePt t="17822" x="2201863" y="3717925"/>
          <p14:tracePt t="17839" x="2270125" y="3679825"/>
          <p14:tracePt t="17856" x="2308225" y="3649663"/>
          <p14:tracePt t="17873" x="2324100" y="3635375"/>
          <p14:tracePt t="17889" x="2324100" y="3627438"/>
          <p14:tracePt t="17906" x="2324100" y="3619500"/>
          <p14:tracePt t="17923" x="2332038" y="3611563"/>
          <p14:tracePt t="17956" x="2339975" y="3603625"/>
          <p14:tracePt t="17984" x="2339975" y="3597275"/>
          <p14:tracePt t="17991" x="2346325" y="3589338"/>
          <p14:tracePt t="18006" x="2354263" y="3559175"/>
          <p14:tracePt t="18023" x="2362200" y="3543300"/>
          <p14:tracePt t="18039" x="2370138" y="3521075"/>
          <p14:tracePt t="18056" x="2370138" y="3513138"/>
          <p14:tracePt t="18089" x="2370138" y="3505200"/>
          <p14:tracePt t="18248" x="2378075" y="3497263"/>
          <p14:tracePt t="18271" x="2384425" y="3497263"/>
          <p14:tracePt t="18335" x="2408238" y="3482975"/>
          <p14:tracePt t="18343" x="2430463" y="3475038"/>
          <p14:tracePt t="18351" x="2438400" y="3475038"/>
          <p14:tracePt t="18359" x="2460625" y="3475038"/>
          <p14:tracePt t="18373" x="2476500" y="3459163"/>
          <p14:tracePt t="18389" x="2536825" y="3451225"/>
          <p14:tracePt t="18407" x="2568575" y="3444875"/>
          <p14:tracePt t="18455" x="2568575" y="3436938"/>
          <p14:tracePt t="18551" x="2574925" y="3436938"/>
          <p14:tracePt t="18559" x="2582863" y="3429000"/>
          <p14:tracePt t="18599" x="2590800" y="3413125"/>
          <p14:tracePt t="18615" x="2590800" y="3406775"/>
          <p14:tracePt t="18624" x="2598738" y="3398838"/>
          <p14:tracePt t="18631" x="2606675" y="3382963"/>
          <p14:tracePt t="18640" x="2613025" y="3382963"/>
          <p14:tracePt t="18663" x="2613025" y="3375025"/>
          <p14:tracePt t="18673" x="2620963" y="3375025"/>
          <p14:tracePt t="18736" x="2628900" y="3375025"/>
          <p14:tracePt t="18743" x="2636838" y="3375025"/>
          <p14:tracePt t="18751" x="2659063" y="3382963"/>
          <p14:tracePt t="18759" x="2689225" y="3406775"/>
          <p14:tracePt t="18773" x="2713038" y="3429000"/>
          <p14:tracePt t="18790" x="2759075" y="3459163"/>
          <p14:tracePt t="18806" x="2789238" y="3475038"/>
          <p14:tracePt t="18823" x="2811463" y="3489325"/>
          <p14:tracePt t="18927" x="2819400" y="3489325"/>
          <p14:tracePt t="18959" x="2819400" y="3482975"/>
          <p14:tracePt t="19063" x="2819400" y="3467100"/>
          <p14:tracePt t="19143" x="2827338" y="3467100"/>
          <p14:tracePt t="19153" x="2835275" y="3482975"/>
          <p14:tracePt t="19159" x="2857500" y="3505200"/>
          <p14:tracePt t="19173" x="2873375" y="3521075"/>
          <p14:tracePt t="19190" x="2903538" y="3543300"/>
          <p14:tracePt t="19206" x="2911475" y="3551238"/>
          <p14:tracePt t="19223" x="2917825" y="3559175"/>
          <p14:tracePt t="19280" x="2925763" y="3559175"/>
          <p14:tracePt t="19287" x="2941638" y="3559175"/>
          <p14:tracePt t="19295" x="2949575" y="3559175"/>
          <p14:tracePt t="19306" x="2971800" y="3543300"/>
          <p14:tracePt t="19323" x="2994025" y="3535363"/>
          <p14:tracePt t="19340" x="3025775" y="3521075"/>
          <p14:tracePt t="19356" x="3048000" y="3513138"/>
          <p14:tracePt t="19373" x="3055938" y="3505200"/>
          <p14:tracePt t="19390" x="3063875" y="3489325"/>
          <p14:tracePt t="19423" x="3063875" y="3482975"/>
          <p14:tracePt t="19440" x="3063875" y="3475038"/>
          <p14:tracePt t="19592" x="3070225" y="3475038"/>
          <p14:tracePt t="19615" x="3086100" y="3475038"/>
          <p14:tracePt t="19624" x="3094038" y="3475038"/>
          <p14:tracePt t="19632" x="3108325" y="3475038"/>
          <p14:tracePt t="19640" x="3140075" y="3497263"/>
          <p14:tracePt t="19657" x="3178175" y="3527425"/>
          <p14:tracePt t="19673" x="3200400" y="3543300"/>
          <p14:tracePt t="19690" x="3216275" y="3559175"/>
          <p14:tracePt t="19751" x="3222625" y="3559175"/>
          <p14:tracePt t="19759" x="3230563" y="3559175"/>
          <p14:tracePt t="19767" x="3238500" y="3559175"/>
          <p14:tracePt t="19776" x="3254375" y="3551238"/>
          <p14:tracePt t="19790" x="3276600" y="3551238"/>
          <p14:tracePt t="19807" x="3322638" y="3535363"/>
          <p14:tracePt t="19823" x="3344863" y="3527425"/>
          <p14:tracePt t="19840" x="3352800" y="3527425"/>
          <p14:tracePt t="19857" x="3368675" y="3521075"/>
          <p14:tracePt t="19873" x="3375025" y="3513138"/>
          <p14:tracePt t="19890" x="3382963" y="3505200"/>
          <p14:tracePt t="19907" x="3390900" y="3497263"/>
          <p14:tracePt t="19923" x="3398838" y="3482975"/>
          <p14:tracePt t="19940" x="3406775" y="3475038"/>
          <p14:tracePt t="20112" x="3413125" y="3467100"/>
          <p14:tracePt t="20119" x="3421063" y="3467100"/>
          <p14:tracePt t="20127" x="3436938" y="3475038"/>
          <p14:tracePt t="20140" x="3467100" y="3489325"/>
          <p14:tracePt t="20157" x="3513138" y="3521075"/>
          <p14:tracePt t="20173" x="3597275" y="3543300"/>
          <p14:tracePt t="20192" x="3657600" y="3565525"/>
          <p14:tracePt t="20207" x="3665538" y="3565525"/>
          <p14:tracePt t="20255" x="3679825" y="3565525"/>
          <p14:tracePt t="20272" x="3687763" y="3559175"/>
          <p14:tracePt t="20279" x="3695700" y="3551238"/>
          <p14:tracePt t="20290" x="3703638" y="3543300"/>
          <p14:tracePt t="20307" x="3711575" y="3535363"/>
          <p14:tracePt t="20323" x="3717925" y="3521075"/>
          <p14:tracePt t="20340" x="3733800" y="3505200"/>
          <p14:tracePt t="20357" x="3733800" y="3497263"/>
          <p14:tracePt t="20374" x="3733800" y="3482975"/>
          <p14:tracePt t="20407" x="3741738" y="3467100"/>
          <p14:tracePt t="20543" x="3756025" y="3467100"/>
          <p14:tracePt t="20552" x="3771900" y="3475038"/>
          <p14:tracePt t="20559" x="3817938" y="3513138"/>
          <p14:tracePt t="20574" x="3840163" y="3535363"/>
          <p14:tracePt t="20590" x="3894138" y="3573463"/>
          <p14:tracePt t="20607" x="3970338" y="3619500"/>
          <p14:tracePt t="20624" x="3984625" y="3619500"/>
          <p14:tracePt t="20663" x="3992563" y="3619500"/>
          <p14:tracePt t="20674" x="4000500" y="3619500"/>
          <p14:tracePt t="20690" x="4008438" y="3603625"/>
          <p14:tracePt t="20707" x="4022725" y="3565525"/>
          <p14:tracePt t="20724" x="4038600" y="3551238"/>
          <p14:tracePt t="20740" x="4038600" y="3527425"/>
          <p14:tracePt t="20757" x="4054475" y="3513138"/>
          <p14:tracePt t="20774" x="4054475" y="3497263"/>
          <p14:tracePt t="20790" x="4060825" y="3489325"/>
          <p14:tracePt t="20824" x="4060825" y="3482975"/>
          <p14:tracePt t="21247" x="4060825" y="3475038"/>
          <p14:tracePt t="21255" x="4054475" y="3475038"/>
          <p14:tracePt t="21263" x="4038600" y="3467100"/>
          <p14:tracePt t="21274" x="4022725" y="3467100"/>
          <p14:tracePt t="21290" x="4008438" y="3467100"/>
          <p14:tracePt t="21307" x="3978275" y="3467100"/>
          <p14:tracePt t="21324" x="3916363" y="3451225"/>
          <p14:tracePt t="21340" x="3840163" y="3451225"/>
          <p14:tracePt t="21357" x="3717925" y="3459163"/>
          <p14:tracePt t="21375" x="3535363" y="3482975"/>
          <p14:tracePt t="21392" x="3382963" y="3497263"/>
          <p14:tracePt t="21407" x="3246438" y="3497263"/>
          <p14:tracePt t="21424" x="3146425" y="3497263"/>
          <p14:tracePt t="21441" x="3048000" y="3497263"/>
          <p14:tracePt t="21457" x="2949575" y="3497263"/>
          <p14:tracePt t="21474" x="2873375" y="3497263"/>
          <p14:tracePt t="21491" x="2751138" y="3497263"/>
          <p14:tracePt t="21507" x="2613025" y="3497263"/>
          <p14:tracePt t="21524" x="2498725" y="3497263"/>
          <p14:tracePt t="21541" x="2362200" y="3497263"/>
          <p14:tracePt t="21557" x="2225675" y="3497263"/>
          <p14:tracePt t="21575" x="2103438" y="3489325"/>
          <p14:tracePt t="21591" x="2079625" y="3482975"/>
          <p14:tracePt t="21671" x="2117725" y="3482975"/>
          <p14:tracePt t="21679" x="2179638" y="3482975"/>
          <p14:tracePt t="21691" x="2263775" y="3482975"/>
          <p14:tracePt t="21707" x="2476500" y="3482975"/>
          <p14:tracePt t="21724" x="2689225" y="3482975"/>
          <p14:tracePt t="21741" x="2911475" y="3482975"/>
          <p14:tracePt t="21757" x="3063875" y="3482975"/>
          <p14:tracePt t="21775" x="3192463" y="3482975"/>
          <p14:tracePt t="21791" x="3238500" y="3482975"/>
          <p14:tracePt t="21807" x="3292475" y="3482975"/>
          <p14:tracePt t="21824" x="3375025" y="3475038"/>
          <p14:tracePt t="21841" x="3467100" y="3459163"/>
          <p14:tracePt t="21857" x="3521075" y="3459163"/>
          <p14:tracePt t="21874" x="3559175" y="3451225"/>
          <p14:tracePt t="22119" x="3551238" y="3451225"/>
          <p14:tracePt t="22127" x="3527425" y="3451225"/>
          <p14:tracePt t="22136" x="3497263" y="3459163"/>
          <p14:tracePt t="22143" x="3459163" y="3467100"/>
          <p14:tracePt t="22157" x="3421063" y="3482975"/>
          <p14:tracePt t="22174" x="3352800" y="3497263"/>
          <p14:tracePt t="22191" x="3306763" y="3521075"/>
          <p14:tracePt t="22224" x="3292475" y="3521075"/>
          <p14:tracePt t="22241" x="3254375" y="3535363"/>
          <p14:tracePt t="22257" x="3208338" y="3551238"/>
          <p14:tracePt t="22274" x="3146425" y="3565525"/>
          <p14:tracePt t="22291" x="3094038" y="3581400"/>
          <p14:tracePt t="22308" x="3086100" y="3589338"/>
          <p14:tracePt t="22465" x="3078163" y="3589338"/>
          <p14:tracePt t="22472" x="3078163" y="3581400"/>
          <p14:tracePt t="22487" x="3078163" y="3565525"/>
          <p14:tracePt t="22503" x="3078163" y="3559175"/>
          <p14:tracePt t="22519" x="3078163" y="3543300"/>
          <p14:tracePt t="22535" x="3070225" y="3535363"/>
          <p14:tracePt t="22639" x="3063875" y="3527425"/>
          <p14:tracePt t="22679" x="3055938" y="3559175"/>
          <p14:tracePt t="22688" x="3040063" y="3603625"/>
          <p14:tracePt t="22695" x="3040063" y="3641725"/>
          <p14:tracePt t="22708" x="3032125" y="3695700"/>
          <p14:tracePt t="22724" x="3017838" y="3802063"/>
          <p14:tracePt t="22741" x="2994025" y="3940175"/>
          <p14:tracePt t="22758" x="2979738" y="4068763"/>
          <p14:tracePt t="22775" x="2963863" y="4191000"/>
          <p14:tracePt t="22792" x="2955925" y="4313238"/>
          <p14:tracePt t="22808" x="2955925" y="4343400"/>
          <p14:tracePt t="22904" x="2955925" y="4289425"/>
          <p14:tracePt t="22911" x="2963863" y="4213225"/>
          <p14:tracePt t="22919" x="2963863" y="4122738"/>
          <p14:tracePt t="22927" x="2987675" y="4030663"/>
          <p14:tracePt t="22941" x="2987675" y="3924300"/>
          <p14:tracePt t="22958" x="2987675" y="3657600"/>
          <p14:tracePt t="22974" x="2987675" y="3581400"/>
          <p14:tracePt t="22991" x="2987675" y="3451225"/>
          <p14:tracePt t="23008" x="2987675" y="3421063"/>
          <p14:tracePt t="23095" x="2987675" y="3475038"/>
          <p14:tracePt t="23105" x="2979738" y="3551238"/>
          <p14:tracePt t="23111" x="2971800" y="3641725"/>
          <p14:tracePt t="23124" x="2971800" y="3733800"/>
          <p14:tracePt t="23141" x="2971800" y="3878263"/>
          <p14:tracePt t="23145" x="2971800" y="3946525"/>
          <p14:tracePt t="23158" x="2971800" y="4046538"/>
          <p14:tracePt t="23175" x="2971800" y="4092575"/>
          <p14:tracePt t="23223" x="2979738" y="4098925"/>
          <p14:tracePt t="23231" x="2994025" y="4076700"/>
          <p14:tracePt t="23241" x="2994025" y="4038600"/>
          <p14:tracePt t="23258" x="3001963" y="3908425"/>
          <p14:tracePt t="23275" x="3001963" y="3763963"/>
          <p14:tracePt t="23293" x="3001963" y="3649663"/>
          <p14:tracePt t="23308" x="3001963" y="3581400"/>
          <p14:tracePt t="23325" x="3001963" y="3573463"/>
          <p14:tracePt t="23359" x="3009900" y="3581400"/>
          <p14:tracePt t="23375" x="3009900" y="3711575"/>
          <p14:tracePt t="23391" x="3009900" y="3878263"/>
          <p14:tracePt t="23408" x="3032125" y="4068763"/>
          <p14:tracePt t="23425" x="3055938" y="4191000"/>
          <p14:tracePt t="23458" x="3063875" y="4198938"/>
          <p14:tracePt t="23475" x="3094038" y="4160838"/>
          <p14:tracePt t="23491" x="3101975" y="4054475"/>
          <p14:tracePt t="23508" x="3101975" y="3902075"/>
          <p14:tracePt t="23525" x="3101975" y="3763963"/>
          <p14:tracePt t="23541" x="3101975" y="3649663"/>
          <p14:tracePt t="23559" x="3101975" y="3611563"/>
          <p14:tracePt t="23607" x="3101975" y="3657600"/>
          <p14:tracePt t="23616" x="3101975" y="3749675"/>
          <p14:tracePt t="23625" x="3101975" y="3840163"/>
          <p14:tracePt t="23641" x="3101975" y="4030663"/>
          <p14:tracePt t="23658" x="3101975" y="4152900"/>
          <p14:tracePt t="23675" x="3101975" y="4175125"/>
          <p14:tracePt t="23711" x="3108325" y="4175125"/>
          <p14:tracePt t="23725" x="3116263" y="4137025"/>
          <p14:tracePt t="23741" x="3116263" y="4038600"/>
          <p14:tracePt t="23758" x="3116263" y="3840163"/>
          <p14:tracePt t="23775" x="3116263" y="3741738"/>
          <p14:tracePt t="23793" x="3116263" y="3733800"/>
          <p14:tracePt t="23839" x="3116263" y="3771900"/>
          <p14:tracePt t="23847" x="3116263" y="3878263"/>
          <p14:tracePt t="23858" x="3116263" y="3970338"/>
          <p14:tracePt t="23875" x="3116263" y="4137025"/>
          <p14:tracePt t="23891" x="3116263" y="4175125"/>
          <p14:tracePt t="23925" x="3124200" y="4175125"/>
          <p14:tracePt t="23941" x="3146425" y="4092575"/>
          <p14:tracePt t="23958" x="3146425" y="3970338"/>
          <p14:tracePt t="23975" x="3124200" y="3779838"/>
          <p14:tracePt t="23991" x="3116263" y="3711575"/>
          <p14:tracePt t="24008" x="3108325" y="3695700"/>
          <p14:tracePt t="24055" x="3094038" y="3717925"/>
          <p14:tracePt t="24063" x="3070225" y="3779838"/>
          <p14:tracePt t="24075" x="3063875" y="3832225"/>
          <p14:tracePt t="24091" x="3063875" y="3886200"/>
          <p14:tracePt t="24108" x="3063875" y="3894138"/>
          <p14:tracePt t="24143" x="3063875" y="3863975"/>
          <p14:tracePt t="24158" x="3055938" y="3817938"/>
          <p14:tracePt t="24175" x="3025775" y="3679825"/>
          <p14:tracePt t="24192" x="3009900" y="3635375"/>
          <p14:tracePt t="24208" x="3009900" y="3627438"/>
          <p14:tracePt t="24264" x="3025775" y="3627438"/>
          <p14:tracePt t="24271" x="3040063" y="3627438"/>
          <p14:tracePt t="24279" x="3063875" y="3627438"/>
          <p14:tracePt t="24293" x="3094038" y="3627438"/>
          <p14:tracePt t="24308" x="3216275" y="3627438"/>
          <p14:tracePt t="24325" x="3352800" y="3627438"/>
          <p14:tracePt t="24342" x="3475038" y="3627438"/>
          <p14:tracePt t="24359" x="3543300" y="3619500"/>
          <p14:tracePt t="24375" x="3603625" y="3573463"/>
          <p14:tracePt t="24392" x="3641725" y="3551238"/>
          <p14:tracePt t="24408" x="3649663" y="3551238"/>
          <p14:tracePt t="24425" x="3665538" y="3543300"/>
          <p14:tracePt t="24442" x="3687763" y="3535363"/>
          <p14:tracePt t="24458" x="3733800" y="3521075"/>
          <p14:tracePt t="24475" x="3771900" y="3521075"/>
          <p14:tracePt t="24492" x="3832225" y="3513138"/>
          <p14:tracePt t="24508" x="3886200" y="3513138"/>
          <p14:tracePt t="24525" x="3908425" y="3513138"/>
          <p14:tracePt t="24542" x="3932238" y="3513138"/>
          <p14:tracePt t="24607" x="3886200" y="3505200"/>
          <p14:tracePt t="24616" x="3810000" y="3497263"/>
          <p14:tracePt t="24625" x="3717925" y="3497263"/>
          <p14:tracePt t="24642" x="3475038" y="3513138"/>
          <p14:tracePt t="24658" x="3101975" y="3513138"/>
          <p14:tracePt t="24675" x="2727325" y="3513138"/>
          <p14:tracePt t="24692" x="2476500" y="3505200"/>
          <p14:tracePt t="24709" x="2408238" y="3489325"/>
          <p14:tracePt t="24742" x="2454275" y="3459163"/>
          <p14:tracePt t="24758" x="2514600" y="3451225"/>
          <p14:tracePt t="24775" x="2835275" y="3436938"/>
          <p14:tracePt t="24792" x="3086100" y="3436938"/>
          <p14:tracePt t="24809" x="3292475" y="3444875"/>
          <p14:tracePt t="24825" x="3314700" y="3451225"/>
          <p14:tracePt t="24842" x="3322638" y="3451225"/>
          <p14:tracePt t="24858" x="3306763" y="3459163"/>
          <p14:tracePt t="24875" x="3146425" y="3459163"/>
          <p14:tracePt t="24892" x="2949575" y="3459163"/>
          <p14:tracePt t="24908" x="2789238" y="3459163"/>
          <p14:tracePt t="24925" x="2743200" y="3459163"/>
          <p14:tracePt t="24942" x="2743200" y="3467100"/>
          <p14:tracePt t="24959" x="2803525" y="3467100"/>
          <p14:tracePt t="24975" x="3032125" y="3467100"/>
          <p14:tracePt t="24992" x="3344863" y="3467100"/>
          <p14:tracePt t="25009" x="3513138" y="3467100"/>
          <p14:tracePt t="25025" x="3573463" y="3467100"/>
          <p14:tracePt t="25059" x="3543300" y="3467100"/>
          <p14:tracePt t="25075" x="3368675" y="3467100"/>
          <p14:tracePt t="25092" x="3184525" y="3467100"/>
          <p14:tracePt t="25109" x="3124200" y="3467100"/>
          <p14:tracePt t="25142" x="3192463" y="3475038"/>
          <p14:tracePt t="25158" x="3268663" y="3482975"/>
          <p14:tracePt t="25175" x="3641725" y="3497263"/>
          <p14:tracePt t="25192" x="3741738" y="3505200"/>
          <p14:tracePt t="25231" x="3687763" y="3505200"/>
          <p14:tracePt t="25242" x="3603625" y="3489325"/>
          <p14:tracePt t="25259" x="3436938" y="3459163"/>
          <p14:tracePt t="25275" x="3276600" y="3459163"/>
          <p14:tracePt t="25292" x="3238500" y="3459163"/>
          <p14:tracePt t="25335" x="3254375" y="3459163"/>
          <p14:tracePt t="25343" x="3284538" y="3459163"/>
          <p14:tracePt t="25359" x="3322638" y="3459163"/>
          <p14:tracePt t="25431" x="3298825" y="3459163"/>
          <p14:tracePt t="25439" x="3254375" y="3444875"/>
          <p14:tracePt t="25447" x="3208338" y="3429000"/>
          <p14:tracePt t="25459" x="3184525" y="3429000"/>
          <p14:tracePt t="25475" x="3001963" y="3421063"/>
          <p14:tracePt t="25492" x="2819400" y="3406775"/>
          <p14:tracePt t="25509" x="2713038" y="3382963"/>
          <p14:tracePt t="25525" x="2674938" y="3352800"/>
          <p14:tracePt t="25542" x="2659063" y="3352800"/>
          <p14:tracePt t="25559" x="2659063" y="3344863"/>
          <p14:tracePt t="25575" x="2659063" y="3306763"/>
          <p14:tracePt t="25592" x="2682875" y="3268663"/>
          <p14:tracePt t="25609" x="2743200" y="3222625"/>
          <p14:tracePt t="25625" x="2841625" y="3170238"/>
          <p14:tracePt t="25642" x="2949575" y="3146425"/>
          <p14:tracePt t="25659" x="3017838" y="3124200"/>
          <p14:tracePt t="25675" x="3032125" y="3108325"/>
          <p14:tracePt t="25728" x="3032125" y="3101975"/>
          <p14:tracePt t="25736" x="3009900" y="3094038"/>
          <p14:tracePt t="25745" x="2979738" y="3094038"/>
          <p14:tracePt t="25759" x="2963863" y="3094038"/>
          <p14:tracePt t="25815" x="2987675" y="3094038"/>
          <p14:tracePt t="25823" x="3078163" y="3101975"/>
          <p14:tracePt t="25831" x="3216275" y="3108325"/>
          <p14:tracePt t="25842" x="3475038" y="3124200"/>
          <p14:tracePt t="25859" x="3863975" y="3170238"/>
          <p14:tracePt t="25875" x="3978275" y="3178175"/>
          <p14:tracePt t="25919" x="3932238" y="3178175"/>
          <p14:tracePt t="25927" x="3848100" y="3178175"/>
          <p14:tracePt t="25942" x="3763963" y="3178175"/>
          <p14:tracePt t="25959" x="3527425" y="3184525"/>
          <p14:tracePt t="25976" x="3505200" y="3184525"/>
          <p14:tracePt t="26207" x="3505200" y="3192463"/>
          <p14:tracePt t="26216" x="3497263" y="3208338"/>
          <p14:tracePt t="26226" x="3467100" y="3230563"/>
          <p14:tracePt t="26242" x="3444875" y="3298825"/>
          <p14:tracePt t="26259" x="3436938" y="3382963"/>
          <p14:tracePt t="26276" x="3436938" y="3489325"/>
          <p14:tracePt t="26292" x="3467100" y="3597275"/>
          <p14:tracePt t="26309" x="3559175" y="3679825"/>
          <p14:tracePt t="26326" x="3733800" y="3749675"/>
          <p14:tracePt t="26343" x="4046538" y="3810000"/>
          <p14:tracePt t="26359" x="4587875" y="3810000"/>
          <p14:tracePt t="26376" x="4991100" y="3794125"/>
          <p14:tracePt t="26392" x="5349875" y="3679825"/>
          <p14:tracePt t="26410" x="5578475" y="3589338"/>
          <p14:tracePt t="26426" x="5761038" y="3482975"/>
          <p14:tracePt t="26442" x="5829300" y="3413125"/>
          <p14:tracePt t="26459" x="5867400" y="3360738"/>
          <p14:tracePt t="26567" x="5867400" y="3421063"/>
          <p14:tracePt t="26576" x="5867400" y="3513138"/>
          <p14:tracePt t="26583" x="5867400" y="3603625"/>
          <p14:tracePt t="26592" x="5867400" y="3703638"/>
          <p14:tracePt t="26609" x="5867400" y="3848100"/>
          <p14:tracePt t="26626" x="5867400" y="3894138"/>
          <p14:tracePt t="26671" x="5867400" y="3886200"/>
          <p14:tracePt t="26680" x="5867400" y="3840163"/>
          <p14:tracePt t="26692" x="5867400" y="3771900"/>
          <p14:tracePt t="26709" x="5851525" y="3657600"/>
          <p14:tracePt t="26727" x="5730875" y="3451225"/>
          <p14:tracePt t="26743" x="5699125" y="3429000"/>
          <p14:tracePt t="26799" x="5684838" y="3444875"/>
          <p14:tracePt t="26808" x="5654675" y="3527425"/>
          <p14:tracePt t="26815" x="5638800" y="3603625"/>
          <p14:tracePt t="26826" x="5638800" y="3649663"/>
          <p14:tracePt t="26843" x="5622925" y="3749675"/>
          <p14:tracePt t="26859" x="5616575" y="3756025"/>
          <p14:tracePt t="26895" x="5616575" y="3741738"/>
          <p14:tracePt t="26909" x="5616575" y="3687763"/>
          <p14:tracePt t="26927" x="5608638" y="3543300"/>
          <p14:tracePt t="26943" x="5600700" y="3505200"/>
          <p14:tracePt t="26959" x="5600700" y="3497263"/>
          <p14:tracePt t="26993" x="5592763" y="3505200"/>
          <p14:tracePt t="27009" x="5570538" y="3673475"/>
          <p14:tracePt t="27026" x="5570538" y="3856038"/>
          <p14:tracePt t="27043" x="5592763" y="4000500"/>
          <p14:tracePt t="27059" x="5608638" y="4046538"/>
          <p14:tracePt t="27093" x="5630863" y="4000500"/>
          <p14:tracePt t="27109" x="5630863" y="3832225"/>
          <p14:tracePt t="27126" x="5622925" y="3627438"/>
          <p14:tracePt t="27143" x="5622925" y="3581400"/>
          <p14:tracePt t="27183" x="5622925" y="3611563"/>
          <p14:tracePt t="27191" x="5622925" y="3725863"/>
          <p14:tracePt t="27199" x="5622925" y="3802063"/>
          <p14:tracePt t="27209" x="5630863" y="3902075"/>
          <p14:tracePt t="27226" x="5707063" y="4030663"/>
          <p14:tracePt t="27243" x="5715000" y="4038600"/>
          <p14:tracePt t="27259" x="5722938" y="4030663"/>
          <p14:tracePt t="27276" x="5768975" y="3908425"/>
          <p14:tracePt t="27293" x="5775325" y="3756025"/>
          <p14:tracePt t="27311" x="5730875" y="3513138"/>
          <p14:tracePt t="27327" x="5684838" y="3436938"/>
          <p14:tracePt t="27343" x="5676900" y="3421063"/>
          <p14:tracePt t="27447" x="5668963" y="3421063"/>
          <p14:tracePt t="27463" x="5646738" y="3421063"/>
          <p14:tracePt t="27471" x="5630863" y="3421063"/>
          <p14:tracePt t="27479" x="5600700" y="3421063"/>
          <p14:tracePt t="27493" x="5546725" y="3421063"/>
          <p14:tracePt t="27509" x="5394325" y="3421063"/>
          <p14:tracePt t="27526" x="5227638" y="3444875"/>
          <p14:tracePt t="27543" x="5059363" y="3467100"/>
          <p14:tracePt t="27559" x="5029200" y="3475038"/>
          <p14:tracePt t="27639" x="5006975" y="3475038"/>
          <p14:tracePt t="27647" x="4983163" y="3475038"/>
          <p14:tracePt t="27655" x="4960938" y="3475038"/>
          <p14:tracePt t="27663" x="4953000" y="3475038"/>
          <p14:tracePt t="27676" x="4922838" y="3475038"/>
          <p14:tracePt t="27693" x="4876800" y="3467100"/>
          <p14:tracePt t="27709" x="4770438" y="3444875"/>
          <p14:tracePt t="27726" x="4740275" y="3436938"/>
          <p14:tracePt t="27809" x="4762500" y="3436938"/>
          <p14:tracePt t="27815" x="4816475" y="3436938"/>
          <p14:tracePt t="27826" x="4884738" y="3436938"/>
          <p14:tracePt t="27843" x="5037138" y="3436938"/>
          <p14:tracePt t="27860" x="5181600" y="3413125"/>
          <p14:tracePt t="27876" x="5249863" y="3413125"/>
          <p14:tracePt t="27936" x="5235575" y="3413125"/>
          <p14:tracePt t="27943" x="5189538" y="3413125"/>
          <p14:tracePt t="27952" x="5127625" y="3413125"/>
          <p14:tracePt t="27960" x="5067300" y="3429000"/>
          <p14:tracePt t="27976" x="4906963" y="3459163"/>
          <p14:tracePt t="27993" x="4778375" y="3489325"/>
          <p14:tracePt t="28031" x="4784725" y="3489325"/>
          <p14:tracePt t="28043" x="4846638" y="3497263"/>
          <p14:tracePt t="28060" x="5105400" y="3505200"/>
          <p14:tracePt t="28076" x="5584825" y="3505200"/>
          <p14:tracePt t="28093" x="5959475" y="3505200"/>
          <p14:tracePt t="28110" x="6248400" y="3505200"/>
          <p14:tracePt t="28126" x="6454775" y="3527425"/>
          <p14:tracePt t="28143" x="6492875" y="3535363"/>
          <p14:tracePt t="28313" x="6499225" y="3535363"/>
          <p14:tracePt t="28319" x="6523038" y="3543300"/>
          <p14:tracePt t="28328" x="6553200" y="3559175"/>
          <p14:tracePt t="28343" x="6675438" y="3559175"/>
          <p14:tracePt t="28360" x="6765925" y="3559175"/>
          <p14:tracePt t="28376" x="6804025" y="3559175"/>
          <p14:tracePt t="28393" x="6850063" y="3559175"/>
          <p14:tracePt t="28479" x="6811963" y="3543300"/>
          <p14:tracePt t="28487" x="6727825" y="3521075"/>
          <p14:tracePt t="28495" x="6637338" y="3513138"/>
          <p14:tracePt t="28511" x="6430963" y="3482975"/>
          <p14:tracePt t="28526" x="6180138" y="3482975"/>
          <p14:tracePt t="28543" x="5661025" y="3482975"/>
          <p14:tracePt t="28560" x="5426075" y="3482975"/>
          <p14:tracePt t="28576" x="5280025" y="3467100"/>
          <p14:tracePt t="28593" x="5265738" y="3459163"/>
          <p14:tracePt t="28663" x="5265738" y="3451225"/>
          <p14:tracePt t="28671" x="5265738" y="3413125"/>
          <p14:tracePt t="28679" x="5265738" y="3390900"/>
          <p14:tracePt t="28693" x="5265738" y="3382963"/>
          <p14:tracePt t="28711" x="5318125" y="3292475"/>
          <p14:tracePt t="28726" x="5364163" y="3268663"/>
          <p14:tracePt t="28743" x="5432425" y="3222625"/>
          <p14:tracePt t="28799" x="5426075" y="3216275"/>
          <p14:tracePt t="28807" x="5380038" y="3208338"/>
          <p14:tracePt t="28815" x="5326063" y="3208338"/>
          <p14:tracePt t="28826" x="5287963" y="3200400"/>
          <p14:tracePt t="28843" x="5211763" y="3192463"/>
          <p14:tracePt t="28860" x="5089525" y="3184525"/>
          <p14:tracePt t="28877" x="5067300" y="3184525"/>
          <p14:tracePt t="28910" x="5097463" y="3124200"/>
          <p14:tracePt t="28927" x="5197475" y="3078163"/>
          <p14:tracePt t="28943" x="5341938" y="3040063"/>
          <p14:tracePt t="28960" x="5448300" y="3017838"/>
          <p14:tracePt t="28977" x="5516563" y="3017838"/>
          <p14:tracePt t="28993" x="5562600" y="3017838"/>
          <p14:tracePt t="29010" x="5616575" y="3040063"/>
          <p14:tracePt t="29027" x="5676900" y="3055938"/>
          <p14:tracePt t="29043" x="5807075" y="3154363"/>
          <p14:tracePt t="29060" x="5959475" y="3246438"/>
          <p14:tracePt t="29077" x="6065838" y="3306763"/>
          <p14:tracePt t="29093" x="6226175" y="3382963"/>
          <p14:tracePt t="29110" x="6332538" y="3398838"/>
          <p14:tracePt t="29127" x="6378575" y="3398838"/>
          <p14:tracePt t="29143" x="6392863" y="3398838"/>
          <p14:tracePt t="29160" x="6400800" y="3390900"/>
          <p14:tracePt t="29177" x="6408738" y="3382963"/>
          <p14:tracePt t="29193" x="6416675" y="3375025"/>
          <p14:tracePt t="29495" x="6408738" y="3375025"/>
          <p14:tracePt t="29512" x="6400800" y="3368675"/>
          <p14:tracePt t="29591" x="6392863" y="3368675"/>
          <p14:tracePt t="29599" x="6384925" y="3360738"/>
          <p14:tracePt t="29624" x="6378575" y="3360738"/>
          <p14:tracePt t="29639" x="6362700" y="3352800"/>
          <p14:tracePt t="29695" x="6354763" y="3352800"/>
          <p14:tracePt t="29728" x="6346825" y="3352800"/>
          <p14:tracePt t="29751" x="6340475" y="3352800"/>
          <p14:tracePt t="29759" x="6332538" y="3352800"/>
          <p14:tracePt t="29767" x="6308725" y="3336925"/>
          <p14:tracePt t="29783" x="6302375" y="3330575"/>
          <p14:tracePt t="29794" x="6294438" y="3330575"/>
          <p14:tracePt t="29810" x="6286500" y="3330575"/>
          <p14:tracePt t="29828" x="6264275" y="3330575"/>
          <p14:tracePt t="29844" x="6240463" y="3330575"/>
          <p14:tracePt t="29860" x="6126163" y="3330575"/>
          <p14:tracePt t="29877" x="5989638" y="3336925"/>
          <p14:tracePt t="29894" x="5761038" y="3368675"/>
          <p14:tracePt t="29910" x="5478463" y="3406775"/>
          <p14:tracePt t="29928" x="5067300" y="3459163"/>
          <p14:tracePt t="29944" x="4808538" y="3513138"/>
          <p14:tracePt t="29960" x="4618038" y="3535363"/>
          <p14:tracePt t="29977" x="4411663" y="3573463"/>
          <p14:tracePt t="29994" x="4229100" y="3597275"/>
          <p14:tracePt t="30010" x="4046538" y="3635375"/>
          <p14:tracePt t="30027" x="3863975" y="3665538"/>
          <p14:tracePt t="30044" x="3741738" y="3673475"/>
          <p14:tracePt t="30060" x="3611563" y="3673475"/>
          <p14:tracePt t="30077" x="3467100" y="3673475"/>
          <p14:tracePt t="30094" x="3322638" y="3665538"/>
          <p14:tracePt t="30110" x="3170238" y="3611563"/>
          <p14:tracePt t="30127" x="2917825" y="3551238"/>
          <p14:tracePt t="30144" x="2765425" y="3513138"/>
          <p14:tracePt t="30160" x="2713038" y="3497263"/>
          <p14:tracePt t="30177" x="2705100" y="3497263"/>
          <p14:tracePt t="30264" x="2713038" y="3527425"/>
          <p14:tracePt t="30271" x="2720975" y="3527425"/>
          <p14:tracePt t="30279" x="2759075" y="3559175"/>
          <p14:tracePt t="30295" x="2849563" y="3589338"/>
          <p14:tracePt t="30311" x="3025775" y="3611563"/>
          <p14:tracePt t="30327" x="3230563" y="3627438"/>
          <p14:tracePt t="30344" x="3451225" y="3627438"/>
          <p14:tracePt t="30360" x="3627438" y="3627438"/>
          <p14:tracePt t="30377" x="3763963" y="3581400"/>
          <p14:tracePt t="30394" x="3870325" y="3535363"/>
          <p14:tracePt t="30410" x="3940175" y="3475038"/>
          <p14:tracePt t="30427" x="3970338" y="3444875"/>
          <p14:tracePt t="30444" x="3992563" y="3390900"/>
          <p14:tracePt t="30461" x="4008438" y="3352800"/>
          <p14:tracePt t="30477" x="4030663" y="3298825"/>
          <p14:tracePt t="30495" x="4046538" y="3276600"/>
          <p14:tracePt t="30511" x="4060825" y="3260725"/>
          <p14:tracePt t="30527" x="4092575" y="3260725"/>
          <p14:tracePt t="30544" x="4152900" y="3260725"/>
          <p14:tracePt t="30562" x="4267200" y="3336925"/>
          <p14:tracePt t="30577" x="4449763" y="3527425"/>
          <p14:tracePt t="30594" x="4579938" y="3657600"/>
          <p14:tracePt t="30611" x="4632325" y="3756025"/>
          <p14:tracePt t="30647" x="4632325" y="3763963"/>
          <p14:tracePt t="30661" x="4625975" y="3763963"/>
          <p14:tracePt t="30677" x="4579938" y="3711575"/>
          <p14:tracePt t="30694" x="4457700" y="3535363"/>
          <p14:tracePt t="30711" x="4403725" y="3467100"/>
          <p14:tracePt t="30727" x="4305300" y="3336925"/>
          <p14:tracePt t="30744" x="4275138" y="3284538"/>
          <p14:tracePt t="30815" x="4267200" y="3314700"/>
          <p14:tracePt t="30823" x="4244975" y="3352800"/>
          <p14:tracePt t="30832" x="4237038" y="3382963"/>
          <p14:tracePt t="30844" x="4213225" y="3421063"/>
          <p14:tracePt t="30861" x="4183063" y="3497263"/>
          <p14:tracePt t="30879" x="4175125" y="3551238"/>
          <p14:tracePt t="30928" x="4175125" y="3535363"/>
          <p14:tracePt t="30935" x="4183063" y="3497263"/>
          <p14:tracePt t="30944" x="4191000" y="3467100"/>
          <p14:tracePt t="30961" x="4221163" y="3368675"/>
          <p14:tracePt t="30978" x="4237038" y="3298825"/>
          <p14:tracePt t="30994" x="4251325" y="3260725"/>
          <p14:tracePt t="31048" x="4251325" y="3254375"/>
          <p14:tracePt t="31064" x="4267200" y="3260725"/>
          <p14:tracePt t="31071" x="4275138" y="3284538"/>
          <p14:tracePt t="31080" x="4283075" y="3336925"/>
          <p14:tracePt t="31094" x="4321175" y="3451225"/>
          <p14:tracePt t="31111" x="4327525" y="3581400"/>
          <p14:tracePt t="31129" x="4351338" y="3673475"/>
          <p14:tracePt t="31144" x="4351338" y="3687763"/>
          <p14:tracePt t="31191" x="4359275" y="3665538"/>
          <p14:tracePt t="31199" x="4359275" y="3619500"/>
          <p14:tracePt t="31211" x="4359275" y="3559175"/>
          <p14:tracePt t="31227" x="4359275" y="3429000"/>
          <p14:tracePt t="31244" x="4359275" y="3336925"/>
          <p14:tracePt t="31261" x="4359275" y="3276600"/>
          <p14:tracePt t="31277" x="4359275" y="3268663"/>
          <p14:tracePt t="31328" x="4365625" y="3322638"/>
          <p14:tracePt t="31335" x="4381500" y="3382963"/>
          <p14:tracePt t="31344" x="4389438" y="3467100"/>
          <p14:tracePt t="31361" x="4403725" y="3657600"/>
          <p14:tracePt t="31378" x="4427538" y="3794125"/>
          <p14:tracePt t="31394" x="4435475" y="3817938"/>
          <p14:tracePt t="31428" x="4441825" y="3817938"/>
          <p14:tracePt t="31444" x="4449763" y="3695700"/>
          <p14:tracePt t="31461" x="4449763" y="3543300"/>
          <p14:tracePt t="31478" x="4449763" y="3390900"/>
          <p14:tracePt t="31494" x="4441825" y="3306763"/>
          <p14:tracePt t="31511" x="4441825" y="3284538"/>
          <p14:tracePt t="31551" x="4441825" y="3398838"/>
          <p14:tracePt t="31561" x="4441825" y="3497263"/>
          <p14:tracePt t="31578" x="4441825" y="3763963"/>
          <p14:tracePt t="31594" x="4441825" y="3984625"/>
          <p14:tracePt t="31612" x="4441825" y="4076700"/>
          <p14:tracePt t="31647" x="4457700" y="4060825"/>
          <p14:tracePt t="31661" x="4465638" y="3978275"/>
          <p14:tracePt t="31678" x="4465638" y="3802063"/>
          <p14:tracePt t="31694" x="4449763" y="3641725"/>
          <p14:tracePt t="31711" x="4419600" y="3482975"/>
          <p14:tracePt t="31744" x="4411663" y="3475038"/>
          <p14:tracePt t="31761" x="4411663" y="3497263"/>
          <p14:tracePt t="31778" x="4373563" y="3679825"/>
          <p14:tracePt t="31794" x="4365625" y="3832225"/>
          <p14:tracePt t="31811" x="4365625" y="3916363"/>
          <p14:tracePt t="31828" x="4365625" y="3924300"/>
          <p14:tracePt t="31863" x="4365625" y="3916363"/>
          <p14:tracePt t="31878" x="4365625" y="3863975"/>
          <p14:tracePt t="31894" x="4365625" y="3802063"/>
          <p14:tracePt t="31911" x="4365625" y="3717925"/>
          <p14:tracePt t="31928" x="4365625" y="3703638"/>
          <p14:tracePt t="32616" x="4343400" y="3703638"/>
          <p14:tracePt t="32623" x="4259263" y="3703638"/>
          <p14:tracePt t="32631" x="4106863" y="3756025"/>
          <p14:tracePt t="32645" x="3924300" y="3787775"/>
          <p14:tracePt t="32661" x="3619500" y="3863975"/>
          <p14:tracePt t="32678" x="3352800" y="3932238"/>
          <p14:tracePt t="32695" x="3200400" y="3940175"/>
          <p14:tracePt t="32863" x="3192463" y="3940175"/>
          <p14:tracePt t="32871" x="3184525" y="3924300"/>
          <p14:tracePt t="32880" x="3162300" y="3902075"/>
          <p14:tracePt t="32895" x="3132138" y="3856038"/>
          <p14:tracePt t="32911" x="3116263" y="3810000"/>
          <p14:tracePt t="32928" x="3108325" y="3763963"/>
          <p14:tracePt t="32945" x="3094038" y="3695700"/>
          <p14:tracePt t="32961" x="3086100" y="3603625"/>
          <p14:tracePt t="32978" x="3078163" y="3551238"/>
          <p14:tracePt t="32995" x="3070225" y="3497263"/>
          <p14:tracePt t="33011" x="3063875" y="3459163"/>
          <p14:tracePt t="33029" x="3063875" y="3444875"/>
          <p14:tracePt t="33079" x="3055938" y="3444875"/>
          <p14:tracePt t="33102" x="3055938" y="3451225"/>
          <p14:tracePt t="33110" x="3025775" y="3535363"/>
          <p14:tracePt t="33118" x="3017838" y="3619500"/>
          <p14:tracePt t="33128" x="3001963" y="3711575"/>
          <p14:tracePt t="33144" x="2987675" y="3863975"/>
          <p14:tracePt t="33161" x="2963863" y="3946525"/>
          <p14:tracePt t="33178" x="2963863" y="3962400"/>
          <p14:tracePt t="33231" x="2963863" y="3954463"/>
          <p14:tracePt t="33238" x="2963863" y="3932238"/>
          <p14:tracePt t="33246" x="2963863" y="3894138"/>
          <p14:tracePt t="33261" x="2963863" y="3848100"/>
          <p14:tracePt t="33278" x="2963863" y="3771900"/>
          <p14:tracePt t="33294" x="2971800" y="3695700"/>
          <p14:tracePt t="33311" x="2971800" y="3687763"/>
          <p14:tracePt t="33358" x="2979738" y="3687763"/>
          <p14:tracePt t="33366" x="2987675" y="3725863"/>
          <p14:tracePt t="33378" x="2987675" y="3779838"/>
          <p14:tracePt t="33394" x="2987675" y="3894138"/>
          <p14:tracePt t="33411" x="3001963" y="4008438"/>
          <p14:tracePt t="33428" x="3009900" y="4038600"/>
          <p14:tracePt t="33471" x="3025775" y="4022725"/>
          <p14:tracePt t="33479" x="3048000" y="3970338"/>
          <p14:tracePt t="33495" x="3055938" y="3870325"/>
          <p14:tracePt t="33511" x="3070225" y="3756025"/>
          <p14:tracePt t="33528" x="3101975" y="3657600"/>
          <p14:tracePt t="33545" x="3108325" y="3619500"/>
          <p14:tracePt t="33561" x="3116263" y="3611563"/>
          <p14:tracePt t="33598" x="3116263" y="3635375"/>
          <p14:tracePt t="33611" x="3116263" y="3695700"/>
          <p14:tracePt t="33628" x="3116263" y="3817938"/>
          <p14:tracePt t="33645" x="3132138" y="3924300"/>
          <p14:tracePt t="33661" x="3140075" y="3962400"/>
          <p14:tracePt t="33702" x="3140075" y="3916363"/>
          <p14:tracePt t="33711" x="3140075" y="3863975"/>
          <p14:tracePt t="33729" x="3140075" y="3763963"/>
          <p14:tracePt t="33745" x="3140075" y="3657600"/>
          <p14:tracePt t="33761" x="3140075" y="3603625"/>
          <p14:tracePt t="33778" x="3140075" y="3589338"/>
          <p14:tracePt t="33822" x="3140075" y="3641725"/>
          <p14:tracePt t="33830" x="3140075" y="3703638"/>
          <p14:tracePt t="33845" x="3140075" y="3771900"/>
          <p14:tracePt t="33861" x="3140075" y="3924300"/>
          <p14:tracePt t="33878" x="3162300" y="4000500"/>
          <p14:tracePt t="33911" x="3184525" y="4000500"/>
          <p14:tracePt t="33928" x="3238500" y="3940175"/>
          <p14:tracePt t="33945" x="3314700" y="3848100"/>
          <p14:tracePt t="33962" x="3406775" y="3763963"/>
          <p14:tracePt t="33978" x="3527425" y="3703638"/>
          <p14:tracePt t="33995" x="3649663" y="3649663"/>
          <p14:tracePt t="34012" x="3733800" y="3611563"/>
          <p14:tracePt t="34029" x="3756025" y="3603625"/>
          <p14:tracePt t="34045" x="3771900" y="3581400"/>
          <p14:tracePt t="34062" x="3787775" y="3527425"/>
          <p14:tracePt t="34078" x="3787775" y="3513138"/>
          <p14:tracePt t="34095" x="3794125" y="3436938"/>
          <p14:tracePt t="34112" x="3794125" y="3390900"/>
          <p14:tracePt t="34129" x="3794125" y="3336925"/>
          <p14:tracePt t="34145" x="3756025" y="3268663"/>
          <p14:tracePt t="34162" x="3687763" y="3192463"/>
          <p14:tracePt t="34179" x="3635375" y="3162300"/>
          <p14:tracePt t="34195" x="3581400" y="3132138"/>
          <p14:tracePt t="34212" x="3535363" y="3108325"/>
          <p14:tracePt t="34230" x="3475038" y="3086100"/>
          <p14:tracePt t="34245" x="3451225" y="3078163"/>
          <p14:tracePt t="34263" x="3344863" y="3048000"/>
          <p14:tracePt t="34279" x="3260725" y="3017838"/>
          <p14:tracePt t="34295" x="3116263" y="2971800"/>
          <p14:tracePt t="34312" x="2925763" y="2949575"/>
          <p14:tracePt t="34329" x="2751138" y="2911475"/>
          <p14:tracePt t="34345" x="2620963" y="2887663"/>
          <p14:tracePt t="34362" x="2582863" y="2887663"/>
          <p14:tracePt t="34379" x="2536825" y="2879725"/>
          <p14:tracePt t="34395" x="2498725" y="2879725"/>
          <p14:tracePt t="34412" x="2430463" y="2895600"/>
          <p14:tracePt t="34429" x="2339975" y="2955925"/>
          <p14:tracePt t="34445" x="2201863" y="3048000"/>
          <p14:tracePt t="34463" x="2041525" y="3222625"/>
          <p14:tracePt t="34479" x="1951038" y="3390900"/>
          <p14:tracePt t="34495" x="1912938" y="3497263"/>
          <p14:tracePt t="34512" x="1905000" y="3597275"/>
          <p14:tracePt t="34529" x="1905000" y="3665538"/>
          <p14:tracePt t="34545" x="1951038" y="3756025"/>
          <p14:tracePt t="34562" x="2011363" y="3825875"/>
          <p14:tracePt t="34579" x="2141538" y="3870325"/>
          <p14:tracePt t="34595" x="2346325" y="3894138"/>
          <p14:tracePt t="34612" x="2705100" y="3894138"/>
          <p14:tracePt t="34629" x="3200400" y="3894138"/>
          <p14:tracePt t="34645" x="3717925" y="3771900"/>
          <p14:tracePt t="34648" x="3924300" y="3711575"/>
          <p14:tracePt t="34662" x="4084638" y="3635375"/>
          <p14:tracePt t="34679" x="4359275" y="3459163"/>
          <p14:tracePt t="34695" x="4419600" y="3360738"/>
          <p14:tracePt t="34712" x="4435475" y="3246438"/>
          <p14:tracePt t="34730" x="4435475" y="3116263"/>
          <p14:tracePt t="34745" x="4403725" y="2955925"/>
          <p14:tracePt t="34762" x="4327525" y="2819400"/>
          <p14:tracePt t="34779" x="4206875" y="2659063"/>
          <p14:tracePt t="34795" x="4060825" y="2530475"/>
          <p14:tracePt t="34812" x="3840163" y="2416175"/>
          <p14:tracePt t="34829" x="3665538" y="2354263"/>
          <p14:tracePt t="34845" x="3314700" y="2346325"/>
          <p14:tracePt t="34862" x="3070225" y="2370138"/>
          <p14:tracePt t="34879" x="2582863" y="2598738"/>
          <p14:tracePt t="34895" x="2384425" y="2743200"/>
          <p14:tracePt t="34912" x="2179638" y="2979738"/>
          <p14:tracePt t="34929" x="2079625" y="3216275"/>
          <p14:tracePt t="34946" x="2027238" y="3406775"/>
          <p14:tracePt t="34962" x="2003425" y="3619500"/>
          <p14:tracePt t="34979" x="2027238" y="3817938"/>
          <p14:tracePt t="34995" x="2155825" y="3970338"/>
          <p14:tracePt t="35012" x="2362200" y="4060825"/>
          <p14:tracePt t="35029" x="2636838" y="4106863"/>
          <p14:tracePt t="35046" x="2911475" y="4106863"/>
          <p14:tracePt t="35062" x="3170238" y="4022725"/>
          <p14:tracePt t="35079" x="3390900" y="3817938"/>
          <p14:tracePt t="35096" x="3436938" y="3673475"/>
          <p14:tracePt t="35112" x="3444875" y="3505200"/>
          <p14:tracePt t="35129" x="3436938" y="3375025"/>
          <p14:tracePt t="35146" x="3352800" y="3222625"/>
          <p14:tracePt t="35162" x="3254375" y="3116263"/>
          <p14:tracePt t="35179" x="3162300" y="3070225"/>
          <p14:tracePt t="35196" x="3001963" y="3055938"/>
          <p14:tracePt t="35212" x="2803525" y="3063875"/>
          <p14:tracePt t="35229" x="2590800" y="3192463"/>
          <p14:tracePt t="35246" x="2384425" y="3413125"/>
          <p14:tracePt t="35262" x="2270125" y="3717925"/>
          <p14:tracePt t="35279" x="2286000" y="4008438"/>
          <p14:tracePt t="35296" x="2416175" y="4106863"/>
          <p14:tracePt t="35312" x="2606675" y="4160838"/>
          <p14:tracePt t="35329" x="3048000" y="4160838"/>
          <p14:tracePt t="35346" x="3429000" y="4008438"/>
          <p14:tracePt t="35363" x="3711575" y="3802063"/>
          <p14:tracePt t="35379" x="3817938" y="3627438"/>
          <p14:tracePt t="35396" x="3840163" y="3489325"/>
          <p14:tracePt t="35412" x="3840163" y="3398838"/>
          <p14:tracePt t="35429" x="3771900" y="3314700"/>
          <p14:tracePt t="35446" x="3657600" y="3292475"/>
          <p14:tracePt t="35463" x="3444875" y="3276600"/>
          <p14:tracePt t="35479" x="3322638" y="3292475"/>
          <p14:tracePt t="35512" x="3314700" y="3298825"/>
          <p14:tracePt t="35728" x="3314700" y="3322638"/>
          <p14:tracePt t="35735" x="3306763" y="3398838"/>
          <p14:tracePt t="35746" x="3306763" y="3489325"/>
          <p14:tracePt t="35762" x="3467100" y="3687763"/>
          <p14:tracePt t="35779" x="3741738" y="3886200"/>
          <p14:tracePt t="35796" x="4183063" y="4030663"/>
          <p14:tracePt t="35812" x="4702175" y="4084638"/>
          <p14:tracePt t="35829" x="5235575" y="4084638"/>
          <p14:tracePt t="35847" x="5791200" y="4000500"/>
          <p14:tracePt t="35863" x="5889625" y="3946525"/>
          <p14:tracePt t="35879" x="5981700" y="3848100"/>
          <p14:tracePt t="35896" x="5989638" y="3779838"/>
          <p14:tracePt t="35913" x="5989638" y="3703638"/>
          <p14:tracePt t="35929" x="5989638" y="3635375"/>
          <p14:tracePt t="35946" x="5989638" y="3559175"/>
          <p14:tracePt t="35963" x="5989638" y="3521075"/>
          <p14:tracePt t="35980" x="5997575" y="3475038"/>
          <p14:tracePt t="35996" x="5997575" y="3467100"/>
          <p14:tracePt t="36013" x="5997575" y="3459163"/>
          <p14:tracePt t="36039" x="5997575" y="3451225"/>
          <p14:tracePt t="36064" x="6003925" y="3451225"/>
          <p14:tracePt t="36072" x="6019800" y="3451225"/>
          <p14:tracePt t="36087" x="6042025" y="3451225"/>
          <p14:tracePt t="36096" x="6042025" y="3459163"/>
          <p14:tracePt t="36113" x="6049963" y="3459163"/>
          <p14:tracePt t="36129" x="6065838" y="3459163"/>
          <p14:tracePt t="36163" x="6088063" y="3459163"/>
          <p14:tracePt t="36179" x="6118225" y="3459163"/>
          <p14:tracePt t="36196" x="6142038" y="3429000"/>
          <p14:tracePt t="36213" x="6156325" y="3398838"/>
          <p14:tracePt t="36229" x="6156325" y="3360738"/>
          <p14:tracePt t="36247" x="6156325" y="3306763"/>
          <p14:tracePt t="36263" x="6035675" y="3222625"/>
          <p14:tracePt t="36279" x="5875338" y="3154363"/>
          <p14:tracePt t="36297" x="5676900" y="3094038"/>
          <p14:tracePt t="36313" x="5508625" y="3063875"/>
          <p14:tracePt t="36329" x="5410200" y="3055938"/>
          <p14:tracePt t="36347" x="5311775" y="3063875"/>
          <p14:tracePt t="36363" x="5173663" y="3132138"/>
          <p14:tracePt t="36379" x="5121275" y="3238500"/>
          <p14:tracePt t="36396" x="5059363" y="3406775"/>
          <p14:tracePt t="36413" x="5029200" y="3535363"/>
          <p14:tracePt t="36429" x="5013325" y="3711575"/>
          <p14:tracePt t="36446" x="5059363" y="3886200"/>
          <p14:tracePt t="36463" x="5440363" y="4168775"/>
          <p14:tracePt t="36479" x="6042025" y="4275138"/>
          <p14:tracePt t="36496" x="6713538" y="4289425"/>
          <p14:tracePt t="36513" x="7323138" y="4251325"/>
          <p14:tracePt t="36529" x="7726363" y="4084638"/>
          <p14:tracePt t="36546" x="7894638" y="3908425"/>
          <p14:tracePt t="36563" x="7908925" y="3733800"/>
          <p14:tracePt t="36579" x="7780338" y="3467100"/>
          <p14:tracePt t="36596" x="7421563" y="3116263"/>
          <p14:tracePt t="36615" x="6659563" y="2651125"/>
          <p14:tracePt t="36629" x="6346825" y="2522538"/>
          <p14:tracePt t="36646" x="5829300" y="2362200"/>
          <p14:tracePt t="36663" x="5372100" y="2332038"/>
          <p14:tracePt t="36679" x="5181600" y="2370138"/>
          <p14:tracePt t="36696" x="5067300" y="2468563"/>
          <p14:tracePt t="36713" x="4983163" y="2628900"/>
          <p14:tracePt t="36730" x="4922838" y="2803525"/>
          <p14:tracePt t="36746" x="4922838" y="2949575"/>
          <p14:tracePt t="36763" x="4937125" y="3086100"/>
          <p14:tracePt t="36780" x="5083175" y="3208338"/>
          <p14:tracePt t="36796" x="5440363" y="3322638"/>
          <p14:tracePt t="36813" x="6035675" y="3390900"/>
          <p14:tracePt t="36830" x="6469063" y="3390900"/>
          <p14:tracePt t="36847" x="6988175" y="3284538"/>
          <p14:tracePt t="36863" x="7048500" y="3200400"/>
          <p14:tracePt t="36880" x="7048500" y="3116263"/>
          <p14:tracePt t="36896" x="6964363" y="2987675"/>
          <p14:tracePt t="36913" x="6697663" y="2857500"/>
          <p14:tracePt t="36930" x="6202363" y="2697163"/>
          <p14:tracePt t="36946" x="5730875" y="2651125"/>
          <p14:tracePt t="36963" x="5326063" y="2651125"/>
          <p14:tracePt t="36980" x="4991100" y="2811463"/>
          <p14:tracePt t="36996" x="4762500" y="2994025"/>
          <p14:tracePt t="37013" x="4678363" y="3208338"/>
          <p14:tracePt t="37030" x="4678363" y="3368675"/>
          <p14:tracePt t="37047" x="4960938" y="3611563"/>
          <p14:tracePt t="37063" x="5394325" y="3733800"/>
          <p14:tracePt t="37079" x="5997575" y="3763963"/>
          <p14:tracePt t="37096" x="6370638" y="3741738"/>
          <p14:tracePt t="37113" x="6583363" y="3619500"/>
          <p14:tracePt t="37129" x="6645275" y="3543300"/>
          <p14:tracePt t="37146" x="6645275" y="3429000"/>
          <p14:tracePt t="37163" x="6400800" y="3192463"/>
          <p14:tracePt t="37179" x="5897563" y="2987675"/>
          <p14:tracePt t="37196" x="5364163" y="2873375"/>
          <p14:tracePt t="37213" x="4991100" y="2873375"/>
          <p14:tracePt t="37229" x="4664075" y="2949575"/>
          <p14:tracePt t="37246" x="4503738" y="3086100"/>
          <p14:tracePt t="37263" x="4465638" y="3246438"/>
          <p14:tracePt t="37279" x="4533900" y="3368675"/>
          <p14:tracePt t="37296" x="4724400" y="3475038"/>
          <p14:tracePt t="37313" x="5121275" y="3543300"/>
          <p14:tracePt t="37329" x="5494338" y="3543300"/>
          <p14:tracePt t="37347" x="5722938" y="3513138"/>
          <p14:tracePt t="37363" x="5845175" y="3429000"/>
          <p14:tracePt t="37379" x="5867400" y="3368675"/>
          <p14:tracePt t="37396" x="5851525" y="3276600"/>
          <p14:tracePt t="37413" x="5730875" y="3154363"/>
          <p14:tracePt t="37429" x="5540375" y="3070225"/>
          <p14:tracePt t="37446" x="5341938" y="3001963"/>
          <p14:tracePt t="37463" x="5219700" y="2987675"/>
          <p14:tracePt t="37479" x="5211763" y="2987675"/>
          <p14:tracePt t="38239" x="5203825" y="3025775"/>
          <p14:tracePt t="38247" x="5189538" y="3124200"/>
          <p14:tracePt t="38256" x="5181600" y="3208338"/>
          <p14:tracePt t="38264" x="5173663" y="3284538"/>
          <p14:tracePt t="38280" x="5151438" y="3375025"/>
          <p14:tracePt t="38297" x="5143500" y="3413125"/>
          <p14:tracePt t="38313" x="5135563" y="3467100"/>
          <p14:tracePt t="38347" x="5135563" y="3475038"/>
          <p14:tracePt t="38391" x="5135563" y="3489325"/>
          <p14:tracePt t="38399" x="5121275" y="3505200"/>
          <p14:tracePt t="38407" x="5089525" y="3535363"/>
          <p14:tracePt t="38415" x="5075238" y="3551238"/>
          <p14:tracePt t="38430" x="5051425" y="3573463"/>
          <p14:tracePt t="38448" x="4960938" y="3703638"/>
          <p14:tracePt t="38463" x="4860925" y="3832225"/>
          <p14:tracePt t="38480" x="4746625" y="3970338"/>
          <p14:tracePt t="38497" x="4610100" y="4130675"/>
          <p14:tracePt t="38513" x="4449763" y="4244975"/>
          <p14:tracePt t="38530" x="4297363" y="4335463"/>
          <p14:tracePt t="38547" x="4152900" y="4359275"/>
          <p14:tracePt t="38563" x="3984625" y="4359275"/>
          <p14:tracePt t="38580" x="3810000" y="4359275"/>
          <p14:tracePt t="38597" x="3673475" y="4343400"/>
          <p14:tracePt t="38613" x="3573463" y="4305300"/>
          <p14:tracePt t="38630" x="3513138" y="4283075"/>
          <p14:tracePt t="38647" x="3459163" y="4251325"/>
          <p14:tracePt t="38664" x="3451225" y="4244975"/>
          <p14:tracePt t="38680" x="3429000" y="4237038"/>
          <p14:tracePt t="38697" x="3368675" y="4237038"/>
          <p14:tracePt t="38714" x="3246438" y="4237038"/>
          <p14:tracePt t="38730" x="3146425" y="4244975"/>
          <p14:tracePt t="38748" x="3070225" y="4259263"/>
          <p14:tracePt t="38764" x="3055938" y="4275138"/>
          <p14:tracePt t="38780" x="3048000" y="4275138"/>
          <p14:tracePt t="38847" x="3040063" y="4275138"/>
          <p14:tracePt t="38871" x="3040063" y="4267200"/>
          <p14:tracePt t="38887" x="3040063" y="4259263"/>
          <p14:tracePt t="38945" x="3040063" y="4251325"/>
          <p14:tracePt t="38951" x="3040063" y="4244975"/>
          <p14:tracePt t="38964" x="3040063" y="4237038"/>
          <p14:tracePt t="38980" x="3048000" y="4229100"/>
          <p14:tracePt t="38997" x="3048000" y="4213225"/>
          <p14:tracePt t="39014" x="3048000" y="4198938"/>
          <p14:tracePt t="39031" x="3048000" y="4175125"/>
          <p14:tracePt t="39047" x="3048000" y="4130675"/>
          <p14:tracePt t="39064" x="3055938" y="4098925"/>
          <p14:tracePt t="39080" x="3063875" y="4076700"/>
          <p14:tracePt t="39097" x="3063875" y="4068763"/>
          <p14:tracePt t="39114" x="3063875" y="4054475"/>
          <p14:tracePt t="39175" x="3070225" y="4054475"/>
          <p14:tracePt t="39183" x="3078163" y="4054475"/>
          <p14:tracePt t="39192" x="3094038" y="4060825"/>
          <p14:tracePt t="39199" x="3101975" y="4060825"/>
          <p14:tracePt t="39214" x="3108325" y="4076700"/>
          <p14:tracePt t="39230" x="3132138" y="4084638"/>
          <p14:tracePt t="39248" x="3208338" y="4106863"/>
          <p14:tracePt t="39264" x="3260725" y="4106863"/>
          <p14:tracePt t="39280" x="3344863" y="4106863"/>
          <p14:tracePt t="39297" x="3406775" y="4106863"/>
          <p14:tracePt t="39314" x="3467100" y="4106863"/>
          <p14:tracePt t="39330" x="3513138" y="4106863"/>
          <p14:tracePt t="39347" x="3565525" y="4092575"/>
          <p14:tracePt t="39364" x="3589338" y="4084638"/>
          <p14:tracePt t="39380" x="3597275" y="4084638"/>
          <p14:tracePt t="39471" x="3597275" y="4076700"/>
          <p14:tracePt t="39575" x="3589338" y="4068763"/>
          <p14:tracePt t="39583" x="3565525" y="4068763"/>
          <p14:tracePt t="39592" x="3535363" y="4054475"/>
          <p14:tracePt t="39599" x="3505200" y="4046538"/>
          <p14:tracePt t="39615" x="3467100" y="4038600"/>
          <p14:tracePt t="39631" x="3444875" y="4038600"/>
          <p14:tracePt t="39649" x="3406775" y="4038600"/>
          <p14:tracePt t="39664" x="3368675" y="4038600"/>
          <p14:tracePt t="39681" x="3336925" y="4038600"/>
          <p14:tracePt t="39697" x="3292475" y="4046538"/>
          <p14:tracePt t="39714" x="3230563" y="4060825"/>
          <p14:tracePt t="39731" x="3170238" y="4060825"/>
          <p14:tracePt t="39747" x="3124200" y="4060825"/>
          <p14:tracePt t="39764" x="3078163" y="4084638"/>
          <p14:tracePt t="39781" x="3063875" y="4084638"/>
          <p14:tracePt t="39903" x="3055938" y="4084638"/>
          <p14:tracePt t="40007" x="3055938" y="4098925"/>
          <p14:tracePt t="40023" x="3055938" y="4106863"/>
          <p14:tracePt t="40039" x="3055938" y="4114800"/>
          <p14:tracePt t="40047" x="3063875" y="4130675"/>
          <p14:tracePt t="40064" x="3070225" y="4137025"/>
          <p14:tracePt t="40071" x="3070225" y="4144963"/>
          <p14:tracePt t="40081" x="3070225" y="4152900"/>
          <p14:tracePt t="40097" x="3070225" y="4168775"/>
          <p14:tracePt t="40114" x="3070225" y="4175125"/>
          <p14:tracePt t="40131" x="3070225" y="4183063"/>
          <p14:tracePt t="40164" x="3070225" y="4191000"/>
          <p14:tracePt t="42727" x="3086100" y="4198938"/>
          <p14:tracePt t="42735" x="3132138" y="4206875"/>
          <p14:tracePt t="42743" x="3192463" y="4213225"/>
          <p14:tracePt t="42751" x="3238500" y="4213225"/>
          <p14:tracePt t="42765" x="3298825" y="4213225"/>
          <p14:tracePt t="42782" x="3382963" y="4191000"/>
          <p14:tracePt t="42798" x="3489325" y="4160838"/>
          <p14:tracePt t="42815" x="3649663" y="4130675"/>
          <p14:tracePt t="42832" x="3703638" y="4130675"/>
          <p14:tracePt t="42848" x="3749675" y="4114800"/>
          <p14:tracePt t="42865" x="3810000" y="4106863"/>
          <p14:tracePt t="42882" x="3924300" y="4084638"/>
          <p14:tracePt t="42898" x="4092575" y="4068763"/>
          <p14:tracePt t="42915" x="4297363" y="4054475"/>
          <p14:tracePt t="42932" x="4549775" y="4054475"/>
          <p14:tracePt t="42948" x="4784725" y="4054475"/>
          <p14:tracePt t="42967" x="5037138" y="4030663"/>
          <p14:tracePt t="42983" x="5089525" y="4016375"/>
          <p14:tracePt t="43584" x="5097463" y="4016375"/>
          <p14:tracePt t="43591" x="5113338" y="4016375"/>
          <p14:tracePt t="43600" x="5151438" y="4016375"/>
          <p14:tracePt t="43615" x="5197475" y="4016375"/>
          <p14:tracePt t="43632" x="5241925" y="4022725"/>
          <p14:tracePt t="43649" x="5273675" y="4030663"/>
          <p14:tracePt t="43667" x="5303838" y="4038600"/>
          <p14:tracePt t="43682" x="5303838" y="4046538"/>
          <p14:tracePt t="43699" x="5318125" y="4046538"/>
          <p14:tracePt t="43799" x="5334000" y="4046538"/>
          <p14:tracePt t="43808" x="5372100" y="4060825"/>
          <p14:tracePt t="43816" x="5394325" y="4068763"/>
          <p14:tracePt t="43832" x="5440363" y="4076700"/>
          <p14:tracePt t="43849" x="5478463" y="4084638"/>
          <p14:tracePt t="43865" x="5532438" y="4098925"/>
          <p14:tracePt t="43882" x="5540375" y="4098925"/>
          <p14:tracePt t="44639" x="5508625" y="4098925"/>
          <p14:tracePt t="44647" x="5456238" y="4092575"/>
          <p14:tracePt t="44655" x="5394325" y="4084638"/>
          <p14:tracePt t="44666" x="5349875" y="4076700"/>
          <p14:tracePt t="44682" x="5287963" y="4076700"/>
          <p14:tracePt t="44699" x="5089525" y="4076700"/>
          <p14:tracePt t="44716" x="4838700" y="4106863"/>
          <p14:tracePt t="44732" x="4602163" y="4152900"/>
          <p14:tracePt t="44749" x="4267200" y="4251325"/>
          <p14:tracePt t="44766" x="3962400" y="4327525"/>
          <p14:tracePt t="44782" x="3725863" y="4403725"/>
          <p14:tracePt t="44799" x="3521075" y="4457700"/>
          <p14:tracePt t="44816" x="3459163" y="4479925"/>
          <p14:tracePt t="44832" x="3375025" y="4503738"/>
          <p14:tracePt t="44849" x="3276600" y="4556125"/>
          <p14:tracePt t="44866" x="3216275" y="4572000"/>
          <p14:tracePt t="44882" x="3140075" y="4610100"/>
          <p14:tracePt t="44899" x="3055938" y="4632325"/>
          <p14:tracePt t="44916" x="3017838" y="4632325"/>
          <p14:tracePt t="44933" x="2979738" y="4632325"/>
          <p14:tracePt t="44949" x="2941638" y="4640263"/>
          <p14:tracePt t="44966" x="2925763" y="4656138"/>
          <p14:tracePt t="44982" x="2903538" y="4656138"/>
          <p14:tracePt t="44999" x="2887663" y="4664075"/>
          <p14:tracePt t="45016" x="2841625" y="4670425"/>
          <p14:tracePt t="45033" x="2773363" y="4702175"/>
          <p14:tracePt t="45049" x="2713038" y="4716463"/>
          <p14:tracePt t="45066" x="2682875" y="4724400"/>
          <p14:tracePt t="45083" x="2667000" y="4732338"/>
          <p14:tracePt t="45279" x="2667000" y="4724400"/>
          <p14:tracePt t="45295" x="2667000" y="4716463"/>
          <p14:tracePt t="45303" x="2674938" y="4716463"/>
          <p14:tracePt t="45316" x="2682875" y="4716463"/>
          <p14:tracePt t="45333" x="2697163" y="4716463"/>
          <p14:tracePt t="45349" x="2735263" y="4716463"/>
          <p14:tracePt t="45366" x="2789238" y="4716463"/>
          <p14:tracePt t="45383" x="2849563" y="4716463"/>
          <p14:tracePt t="45399" x="2895600" y="4702175"/>
          <p14:tracePt t="45416" x="2925763" y="4694238"/>
          <p14:tracePt t="45449" x="2933700" y="4694238"/>
          <p14:tracePt t="45527" x="2941638" y="4686300"/>
          <p14:tracePt t="45567" x="2941638" y="4678363"/>
          <p14:tracePt t="45575" x="2941638" y="4656138"/>
          <p14:tracePt t="45584" x="2941638" y="4640263"/>
          <p14:tracePt t="45600" x="2941638" y="4610100"/>
          <p14:tracePt t="45616" x="2963863" y="4556125"/>
          <p14:tracePt t="45633" x="2987675" y="4511675"/>
          <p14:tracePt t="45649" x="3001963" y="4457700"/>
          <p14:tracePt t="45666" x="3001963" y="4419600"/>
          <p14:tracePt t="45683" x="3009900" y="4381500"/>
          <p14:tracePt t="45700" x="3017838" y="4351338"/>
          <p14:tracePt t="45704" x="3017838" y="4327525"/>
          <p14:tracePt t="45716" x="3017838" y="4305300"/>
          <p14:tracePt t="45733" x="3025775" y="4275138"/>
          <p14:tracePt t="45749" x="3032125" y="4259263"/>
          <p14:tracePt t="45766" x="3048000" y="4244975"/>
          <p14:tracePt t="45783" x="3101975" y="4244975"/>
          <p14:tracePt t="45799" x="3216275" y="4244975"/>
          <p14:tracePt t="45816" x="3444875" y="4244975"/>
          <p14:tracePt t="45833" x="3902075" y="4244975"/>
          <p14:tracePt t="45850" x="4335463" y="4244975"/>
          <p14:tracePt t="45866" x="4732338" y="4244975"/>
          <p14:tracePt t="45883" x="5083175" y="4244975"/>
          <p14:tracePt t="45900" x="5265738" y="4237038"/>
          <p14:tracePt t="45916" x="5372100" y="4213225"/>
          <p14:tracePt t="45933" x="5394325" y="4206875"/>
          <p14:tracePt t="45950" x="5394325" y="4198938"/>
          <p14:tracePt t="45999" x="5394325" y="4191000"/>
          <p14:tracePt t="46007" x="5402263" y="4183063"/>
          <p14:tracePt t="46016" x="5410200" y="4175125"/>
          <p14:tracePt t="46033" x="5432425" y="4168775"/>
          <p14:tracePt t="46050" x="5464175" y="4168775"/>
          <p14:tracePt t="46066" x="5470525" y="4168775"/>
          <p14:tracePt t="46084" x="5494338" y="4168775"/>
          <p14:tracePt t="46183" x="5502275" y="4168775"/>
          <p14:tracePt t="46191" x="5508625" y="4168775"/>
          <p14:tracePt t="46199" x="5524500" y="4168775"/>
          <p14:tracePt t="46216" x="5616575" y="4168775"/>
          <p14:tracePt t="46233" x="5676900" y="4160838"/>
          <p14:tracePt t="46250" x="5737225" y="4152900"/>
          <p14:tracePt t="46266" x="5745163" y="4144963"/>
          <p14:tracePt t="46375" x="5737225" y="4130675"/>
          <p14:tracePt t="46383" x="5692775" y="4122738"/>
          <p14:tracePt t="46392" x="5638800" y="4098925"/>
          <p14:tracePt t="46400" x="5570538" y="4092575"/>
          <p14:tracePt t="46416" x="5440363" y="4076700"/>
          <p14:tracePt t="46434" x="5105400" y="4076700"/>
          <p14:tracePt t="46450" x="4838700" y="4076700"/>
          <p14:tracePt t="46466" x="4479925" y="4076700"/>
          <p14:tracePt t="46483" x="4130675" y="4076700"/>
          <p14:tracePt t="46500" x="3940175" y="4038600"/>
          <p14:tracePt t="46516" x="3878263" y="4008438"/>
          <p14:tracePt t="46550" x="3878263" y="4000500"/>
          <p14:tracePt t="46585" x="3870325" y="4000500"/>
          <p14:tracePt t="46591" x="3848100" y="4000500"/>
          <p14:tracePt t="46600" x="3810000" y="3992563"/>
          <p14:tracePt t="46616" x="3687763" y="3984625"/>
          <p14:tracePt t="46633" x="3497263" y="3984625"/>
          <p14:tracePt t="46650" x="3336925" y="3984625"/>
          <p14:tracePt t="46666" x="3246438" y="3984625"/>
          <p14:tracePt t="46683" x="3230563" y="3984625"/>
          <p14:tracePt t="46768" x="3222625" y="3984625"/>
          <p14:tracePt t="46784" x="3222625" y="4008438"/>
          <p14:tracePt t="46791" x="3222625" y="4054475"/>
          <p14:tracePt t="46800" x="3222625" y="4106863"/>
          <p14:tracePt t="46817" x="3222625" y="4244975"/>
          <p14:tracePt t="46833" x="3230563" y="4359275"/>
          <p14:tracePt t="46850" x="3246438" y="4435475"/>
          <p14:tracePt t="46867" x="3268663" y="4487863"/>
          <p14:tracePt t="46883" x="3298825" y="4541838"/>
          <p14:tracePt t="46900" x="3330575" y="4564063"/>
          <p14:tracePt t="46917" x="3360738" y="4579938"/>
          <p14:tracePt t="46933" x="3390900" y="4579938"/>
          <p14:tracePt t="46950" x="3406775" y="4587875"/>
          <p14:tracePt t="46968" x="3413125" y="4587875"/>
          <p14:tracePt t="46984" x="3421063" y="4587875"/>
          <p14:tracePt t="47039" x="3429000" y="4587875"/>
          <p14:tracePt t="47048" x="3444875" y="4587875"/>
          <p14:tracePt t="47055" x="3459163" y="4587875"/>
          <p14:tracePt t="47068" x="3497263" y="4594225"/>
          <p14:tracePt t="47083" x="3649663" y="4625975"/>
          <p14:tracePt t="47100" x="3787775" y="4664075"/>
          <p14:tracePt t="47117" x="3970338" y="4694238"/>
          <p14:tracePt t="47133" x="4144963" y="4708525"/>
          <p14:tracePt t="47151" x="4381500" y="4716463"/>
          <p14:tracePt t="47167" x="4435475" y="4716463"/>
          <p14:tracePt t="47183" x="4449763" y="4716463"/>
          <p14:tracePt t="47217" x="4479925" y="4702175"/>
          <p14:tracePt t="47233" x="4495800" y="4664075"/>
          <p14:tracePt t="47250" x="4503738" y="4610100"/>
          <p14:tracePt t="47267" x="4525963" y="4541838"/>
          <p14:tracePt t="47284" x="4541838" y="4487863"/>
          <p14:tracePt t="47300" x="4572000" y="4411663"/>
          <p14:tracePt t="47317" x="4594225" y="4327525"/>
          <p14:tracePt t="47333" x="4640263" y="4259263"/>
          <p14:tracePt t="47350" x="4678363" y="4198938"/>
          <p14:tracePt t="47367" x="4740275" y="4106863"/>
          <p14:tracePt t="47383" x="4792663" y="4060825"/>
          <p14:tracePt t="47400" x="4884738" y="4030663"/>
          <p14:tracePt t="47417" x="4975225" y="4022725"/>
          <p14:tracePt t="47433" x="5097463" y="4022725"/>
          <p14:tracePt t="47450" x="5311775" y="4022725"/>
          <p14:tracePt t="47467" x="5554663" y="4022725"/>
          <p14:tracePt t="47484" x="5807075" y="4022725"/>
          <p14:tracePt t="47500" x="5959475" y="4008438"/>
          <p14:tracePt t="47517" x="6027738" y="3978275"/>
          <p14:tracePt t="47533" x="6049963" y="3970338"/>
          <p14:tracePt t="47550" x="6057900" y="3924300"/>
          <p14:tracePt t="47567" x="6049963" y="3825875"/>
          <p14:tracePt t="47583" x="5989638" y="3725863"/>
          <p14:tracePt t="47600" x="5943600" y="3649663"/>
          <p14:tracePt t="47617" x="5913438" y="3597275"/>
          <p14:tracePt t="47633" x="5883275" y="3551238"/>
          <p14:tracePt t="47744" x="5875338" y="3527425"/>
          <p14:tracePt t="47752" x="5845175" y="3475038"/>
          <p14:tracePt t="47759" x="5837238" y="3451225"/>
          <p14:tracePt t="47767" x="5821363" y="3444875"/>
          <p14:tracePt t="47785" x="5791200" y="3398838"/>
          <p14:tracePt t="47800" x="5761038" y="3344863"/>
          <p14:tracePt t="47817" x="5722938" y="3298825"/>
          <p14:tracePt t="47833" x="5715000" y="3276600"/>
          <p14:tracePt t="47850" x="5699125" y="3246438"/>
          <p14:tracePt t="47867" x="5699125" y="3230563"/>
          <p14:tracePt t="47883" x="5699125" y="3208338"/>
          <p14:tracePt t="47900" x="5692775" y="3170238"/>
          <p14:tracePt t="47917" x="5692775" y="3162300"/>
          <p14:tracePt t="47933" x="5692775" y="3154363"/>
          <p14:tracePt t="47950" x="5684838" y="3154363"/>
          <p14:tracePt t="47983" x="5684838" y="3192463"/>
          <p14:tracePt t="48000" x="5684838" y="3444875"/>
          <p14:tracePt t="48017" x="5654675" y="3679825"/>
          <p14:tracePt t="48033" x="5638800" y="3817938"/>
          <p14:tracePt t="48050" x="5622925" y="3878263"/>
          <p14:tracePt t="48112" x="5616575" y="3825875"/>
          <p14:tracePt t="48119" x="5608638" y="3779838"/>
          <p14:tracePt t="48127" x="5592763" y="3749675"/>
          <p14:tracePt t="48135" x="5592763" y="3725863"/>
          <p14:tracePt t="48150" x="5584825" y="3687763"/>
          <p14:tracePt t="48167" x="5584825" y="3673475"/>
          <p14:tracePt t="48248" x="5584825" y="3679825"/>
          <p14:tracePt t="48256" x="5562600" y="3695700"/>
          <p14:tracePt t="48267" x="5486400" y="3717925"/>
          <p14:tracePt t="48284" x="5257800" y="3725863"/>
          <p14:tracePt t="48300" x="4778375" y="3725863"/>
          <p14:tracePt t="48317" x="4130675" y="3695700"/>
          <p14:tracePt t="48334" x="3551238" y="3611563"/>
          <p14:tracePt t="48350" x="3192463" y="3513138"/>
          <p14:tracePt t="48367" x="3094038" y="3467100"/>
          <p14:tracePt t="48400" x="3094038" y="3459163"/>
          <p14:tracePt t="48432" x="3094038" y="3451225"/>
          <p14:tracePt t="48439" x="3078163" y="3444875"/>
          <p14:tracePt t="48450" x="3055938" y="3421063"/>
          <p14:tracePt t="48467" x="2941638" y="3352800"/>
          <p14:tracePt t="48485" x="2887663" y="3306763"/>
          <p14:tracePt t="48500" x="2835275" y="3222625"/>
          <p14:tracePt t="48517" x="2803525" y="3162300"/>
          <p14:tracePt t="48534" x="2797175" y="3070225"/>
          <p14:tracePt t="48550" x="2797175" y="3048000"/>
          <p14:tracePt t="48567" x="2797175" y="3032125"/>
          <p14:tracePt t="48615" x="2797175" y="3070225"/>
          <p14:tracePt t="48624" x="2827338" y="3216275"/>
          <p14:tracePt t="48634" x="2895600" y="3444875"/>
          <p14:tracePt t="48651" x="3025775" y="3940175"/>
          <p14:tracePt t="48667" x="3101975" y="4479925"/>
          <p14:tracePt t="48685" x="3170238" y="4838700"/>
          <p14:tracePt t="48701" x="3216275" y="4975225"/>
          <p14:tracePt t="48703" x="3230563" y="4991100"/>
          <p14:tracePt t="48719" x="3238500" y="4991100"/>
          <p14:tracePt t="48734" x="3368675" y="4899025"/>
          <p14:tracePt t="48751" x="3459163" y="4860925"/>
          <p14:tracePt t="48767" x="3856038" y="4746625"/>
          <p14:tracePt t="48784" x="4175125" y="4740275"/>
          <p14:tracePt t="48801" x="4670425" y="4792663"/>
          <p14:tracePt t="48817" x="5227638" y="5045075"/>
          <p14:tracePt t="48834" x="5668963" y="5280025"/>
          <p14:tracePt t="48851" x="5965825" y="5448300"/>
          <p14:tracePt t="48867" x="6172200" y="5494338"/>
          <p14:tracePt t="48885" x="6232525" y="5508625"/>
          <p14:tracePt t="48901" x="6264275" y="5486400"/>
          <p14:tracePt t="48917" x="6278563" y="5426075"/>
          <p14:tracePt t="48935" x="6278563" y="5280025"/>
          <p14:tracePt t="48951" x="6278563" y="5227638"/>
          <p14:tracePt t="48967" x="6278563" y="5219700"/>
          <p14:tracePt t="48984" x="6278563" y="5211763"/>
          <p14:tracePt t="49001" x="6286500" y="5211763"/>
          <p14:tracePt t="49017" x="6324600" y="5211763"/>
          <p14:tracePt t="49034" x="6346825" y="5211763"/>
          <p14:tracePt t="49103" x="6302375" y="5181600"/>
          <p14:tracePt t="49112" x="6218238" y="5151438"/>
          <p14:tracePt t="49119" x="6126163" y="5105400"/>
          <p14:tracePt t="49134" x="6019800" y="5059363"/>
          <p14:tracePt t="49151" x="5867400" y="5006975"/>
          <p14:tracePt t="49185" x="5883275" y="4937125"/>
          <p14:tracePt t="49201" x="5959475" y="4868863"/>
          <p14:tracePt t="49217" x="6088063" y="4778375"/>
          <p14:tracePt t="49234" x="6142038" y="4708525"/>
          <p14:tracePt t="49251" x="6149975" y="4670425"/>
          <p14:tracePt t="49267" x="6149975" y="4618038"/>
          <p14:tracePt t="49284" x="6149975" y="4594225"/>
          <p14:tracePt t="49301" x="6142038" y="4564063"/>
          <p14:tracePt t="49317" x="6134100" y="4541838"/>
          <p14:tracePt t="49334" x="6126163" y="4533900"/>
          <p14:tracePt t="49351" x="6126163" y="4518025"/>
          <p14:tracePt t="49367" x="6111875" y="4503738"/>
          <p14:tracePt t="49385" x="6111875" y="4487863"/>
          <p14:tracePt t="49401" x="6096000" y="4465638"/>
          <p14:tracePt t="49418" x="6088063" y="4457700"/>
          <p14:tracePt t="49434" x="6035675" y="4441825"/>
          <p14:tracePt t="49451" x="5951538" y="4427538"/>
          <p14:tracePt t="49468" x="5813425" y="4427538"/>
          <p14:tracePt t="49484" x="5410200" y="4587875"/>
          <p14:tracePt t="49501" x="5181600" y="4724400"/>
          <p14:tracePt t="49518" x="5105400" y="4868863"/>
          <p14:tracePt t="49534" x="5097463" y="4983163"/>
          <p14:tracePt t="49551" x="5181600" y="5075238"/>
          <p14:tracePt t="49568" x="5418138" y="5083175"/>
          <p14:tracePt t="49585" x="5829300" y="5083175"/>
          <p14:tracePt t="49601" x="6065838" y="5021263"/>
          <p14:tracePt t="49618" x="6149975" y="4937125"/>
          <p14:tracePt t="49634" x="6156325" y="4838700"/>
          <p14:tracePt t="49651" x="6096000" y="4702175"/>
          <p14:tracePt t="49668" x="5913438" y="4579938"/>
          <p14:tracePt t="49684" x="5753100" y="4541838"/>
          <p14:tracePt t="49701" x="5715000" y="4533900"/>
          <p14:tracePt t="49719" x="5707063" y="4533900"/>
          <p14:tracePt t="50551" x="5707063" y="4541838"/>
          <p14:tracePt t="50560" x="5707063" y="4618038"/>
          <p14:tracePt t="50568" x="5676900" y="4778375"/>
          <p14:tracePt t="50585" x="5661025" y="4968875"/>
          <p14:tracePt t="50601" x="5630863" y="5181600"/>
          <p14:tracePt t="50618" x="5616575" y="5380038"/>
          <p14:tracePt t="50635" x="5616575" y="5464175"/>
          <p14:tracePt t="50651" x="5616575" y="5470525"/>
          <p14:tracePt t="50668" x="5616575" y="5478463"/>
          <p14:tracePt t="50705" x="5616575" y="5486400"/>
          <p14:tracePt t="50718" x="5600700" y="5508625"/>
          <p14:tracePt t="50735" x="5592763" y="5516563"/>
          <p14:tracePt t="50751" x="5592763" y="5532438"/>
          <p14:tracePt t="50768" x="5584825" y="5562600"/>
          <p14:tracePt t="50785" x="5584825" y="5578475"/>
          <p14:tracePt t="50802" x="5584825" y="5584825"/>
          <p14:tracePt t="50839" x="5578475" y="5600700"/>
          <p14:tracePt t="50851" x="5570538" y="5600700"/>
          <p14:tracePt t="50868" x="5546725" y="5630863"/>
          <p14:tracePt t="50885" x="5508625" y="5668963"/>
          <p14:tracePt t="50901" x="5440363" y="5684838"/>
          <p14:tracePt t="50919" x="5349875" y="5692775"/>
          <p14:tracePt t="50935" x="5303838" y="5692775"/>
          <p14:tracePt t="50951" x="5280025" y="5676900"/>
          <p14:tracePt t="50968" x="5280025" y="5668963"/>
          <p14:tracePt t="50985" x="5280025" y="5654675"/>
          <p14:tracePt t="51001" x="5280025" y="5646738"/>
          <p14:tracePt t="51018" x="5280025" y="5622925"/>
          <p14:tracePt t="51035" x="5311775" y="5608638"/>
          <p14:tracePt t="51051" x="5349875" y="5592763"/>
          <p14:tracePt t="51068" x="5432425" y="5584825"/>
          <p14:tracePt t="51085" x="5540375" y="5578475"/>
          <p14:tracePt t="51103" x="5775325" y="5578475"/>
          <p14:tracePt t="51118" x="5859463" y="5578475"/>
          <p14:tracePt t="51135" x="6103938" y="5578475"/>
          <p14:tracePt t="51151" x="6256338" y="5578475"/>
          <p14:tracePt t="51168" x="6370638" y="5578475"/>
          <p14:tracePt t="51185" x="6477000" y="5578475"/>
          <p14:tracePt t="51201" x="6599238" y="5554663"/>
          <p14:tracePt t="51218" x="6713538" y="5540375"/>
          <p14:tracePt t="51236" x="6842125" y="5524500"/>
          <p14:tracePt t="51252" x="6980238" y="5516563"/>
          <p14:tracePt t="51268" x="7124700" y="5502275"/>
          <p14:tracePt t="51285" x="7246938" y="5502275"/>
          <p14:tracePt t="51303" x="7353300" y="5486400"/>
          <p14:tracePt t="51318" x="7361238" y="5486400"/>
          <p14:tracePt t="51352" x="7375525" y="5486400"/>
          <p14:tracePt t="51368" x="7413625" y="5486400"/>
          <p14:tracePt t="51385" x="7527925" y="5486400"/>
          <p14:tracePt t="51402" x="7726363" y="5486400"/>
          <p14:tracePt t="51418" x="7894638" y="5486400"/>
          <p14:tracePt t="51435" x="8077200" y="5486400"/>
          <p14:tracePt t="51452" x="8169275" y="5486400"/>
          <p14:tracePt t="51468" x="8221663" y="5486400"/>
          <p14:tracePt t="51485" x="8229600" y="5486400"/>
          <p14:tracePt t="51519" x="8251825" y="5486400"/>
          <p14:tracePt t="51527" x="8275638" y="5486400"/>
          <p14:tracePt t="51536" x="8321675" y="5478463"/>
          <p14:tracePt t="51552" x="8466138" y="5464175"/>
          <p14:tracePt t="51568" x="8610600" y="5440363"/>
          <p14:tracePt t="51585" x="8823325" y="5432425"/>
          <p14:tracePt t="51602" x="8961438" y="5432425"/>
          <p14:tracePt t="51618" x="9029700" y="5426075"/>
          <p14:tracePt t="51635" x="9037638" y="5426075"/>
          <p14:tracePt t="51887" x="8999538" y="5426075"/>
          <p14:tracePt t="51895" x="8931275" y="5426075"/>
          <p14:tracePt t="51903" x="8809038" y="5426075"/>
          <p14:tracePt t="51918" x="8618538" y="5426075"/>
          <p14:tracePt t="51935" x="7718425" y="5622925"/>
          <p14:tracePt t="51952" x="7064375" y="5707063"/>
          <p14:tracePt t="51969" x="6515100" y="5730875"/>
          <p14:tracePt t="51985" x="6256338" y="5722938"/>
          <p14:tracePt t="52003" x="6096000" y="5676900"/>
          <p14:tracePt t="52018" x="6042025" y="5654675"/>
          <p14:tracePt t="52035" x="6035675" y="5646738"/>
          <p14:tracePt t="52071" x="6035675" y="5638800"/>
          <p14:tracePt t="52086" x="6019800" y="5622925"/>
          <p14:tracePt t="52102" x="5997575" y="5622925"/>
          <p14:tracePt t="52118" x="5989638" y="5616575"/>
          <p14:tracePt t="52135" x="5905500" y="5616575"/>
          <p14:tracePt t="52152" x="5859463" y="5616575"/>
          <p14:tracePt t="52168" x="5821363" y="5616575"/>
          <p14:tracePt t="52186" x="5745163" y="5616575"/>
          <p14:tracePt t="52202" x="5676900" y="5616575"/>
          <p14:tracePt t="52218" x="5630863" y="5616575"/>
          <p14:tracePt t="52235" x="5622925" y="5616575"/>
          <p14:tracePt t="52255" x="5616575" y="5616575"/>
          <p14:tracePt t="52311" x="5600700" y="5600700"/>
          <p14:tracePt t="52320" x="5592763" y="5592763"/>
          <p14:tracePt t="52335" x="5584825" y="5584825"/>
          <p14:tracePt t="52359" x="5584825" y="5578475"/>
          <p14:tracePt t="52423" x="5578475" y="5578475"/>
          <p14:tracePt t="52440" x="5578475" y="5570538"/>
          <p14:tracePt t="52519" x="5578475" y="5562600"/>
          <p14:tracePt t="52543" x="5578475" y="5554663"/>
          <p14:tracePt t="52697" x="5570538" y="5546725"/>
          <p14:tracePt t="53223" x="5562600" y="5562600"/>
          <p14:tracePt t="53232" x="5562600" y="5584825"/>
          <p14:tracePt t="53239" x="5562600" y="5608638"/>
          <p14:tracePt t="53252" x="5554663" y="5638800"/>
          <p14:tracePt t="53269" x="5540375" y="5737225"/>
          <p14:tracePt t="53286" x="5524500" y="5829300"/>
          <p14:tracePt t="53303" x="5508625" y="5897563"/>
          <p14:tracePt t="53319" x="5494338" y="5959475"/>
          <p14:tracePt t="53336" x="5494338" y="5973763"/>
          <p14:tracePt t="53352" x="5486400" y="6003925"/>
          <p14:tracePt t="53369" x="5486400" y="6011863"/>
          <p14:tracePt t="53386" x="5486400" y="6035675"/>
          <p14:tracePt t="53403" x="5478463" y="6057900"/>
          <p14:tracePt t="53419" x="5478463" y="6073775"/>
          <p14:tracePt t="53436" x="5478463" y="6080125"/>
          <p14:tracePt t="53511" x="5478463" y="6088063"/>
          <p14:tracePt t="53599" x="5486400" y="6088063"/>
          <p14:tracePt t="53615" x="5486400" y="6057900"/>
          <p14:tracePt t="53623" x="5494338" y="6027738"/>
          <p14:tracePt t="53636" x="5494338" y="6011863"/>
          <p14:tracePt t="53652" x="5502275" y="5989638"/>
          <p14:tracePt t="53669" x="5502275" y="5959475"/>
          <p14:tracePt t="53686" x="5508625" y="5935663"/>
          <p14:tracePt t="54056" x="5524500" y="5935663"/>
          <p14:tracePt t="54063" x="5546725" y="5943600"/>
          <p14:tracePt t="54071" x="5608638" y="5943600"/>
          <p14:tracePt t="54086" x="5699125" y="5943600"/>
          <p14:tracePt t="54103" x="6011863" y="5943600"/>
          <p14:tracePt t="54119" x="6392863" y="5905500"/>
          <p14:tracePt t="54136" x="6819900" y="5875338"/>
          <p14:tracePt t="54153" x="7208838" y="5821363"/>
          <p14:tracePt t="54169" x="7489825" y="5775325"/>
          <p14:tracePt t="54186" x="7673975" y="5722938"/>
          <p14:tracePt t="54203" x="7780338" y="5684838"/>
          <p14:tracePt t="54219" x="7826375" y="5654675"/>
          <p14:tracePt t="54223" x="7840663" y="5646738"/>
          <p14:tracePt t="54236" x="7886700" y="5616575"/>
          <p14:tracePt t="54253" x="7932738" y="5592763"/>
          <p14:tracePt t="54269" x="8023225" y="5554663"/>
          <p14:tracePt t="54287" x="8267700" y="5516563"/>
          <p14:tracePt t="54303" x="8351838" y="5508625"/>
          <p14:tracePt t="54319" x="8488363" y="5470525"/>
          <p14:tracePt t="54336" x="8512175" y="5470525"/>
          <p14:tracePt t="54353" x="8518525" y="5464175"/>
          <p14:tracePt t="54392" x="8526463" y="5464175"/>
          <p14:tracePt t="54417" x="8534400" y="5448300"/>
          <p14:tracePt t="54439" x="8534400" y="5432425"/>
          <p14:tracePt t="54448" x="8542338" y="5426075"/>
          <p14:tracePt t="54487" x="8550275" y="5418138"/>
          <p14:tracePt t="54495" x="8550275" y="5410200"/>
          <p14:tracePt t="54519" x="8564563" y="5410200"/>
          <p14:tracePt t="54527" x="8588375" y="5410200"/>
          <p14:tracePt t="54536" x="8594725" y="5410200"/>
          <p14:tracePt t="54553" x="8626475" y="5410200"/>
          <p14:tracePt t="54569" x="8694738" y="5432425"/>
          <p14:tracePt t="54586" x="8716963" y="5440363"/>
          <p14:tracePt t="54604" x="8716963" y="5448300"/>
          <p14:tracePt t="54619" x="8732838" y="5464175"/>
          <p14:tracePt t="54636" x="8740775" y="5502275"/>
          <p14:tracePt t="54653" x="8740775" y="5540375"/>
          <p14:tracePt t="54669" x="8740775" y="5562600"/>
          <p14:tracePt t="54687" x="8740775" y="5578475"/>
          <p14:tracePt t="54703" x="8724900" y="5578475"/>
          <p14:tracePt t="54719" x="8702675" y="5592763"/>
          <p14:tracePt t="54736" x="8694738" y="5600700"/>
          <p14:tracePt t="54791" x="8686800" y="5600700"/>
          <p14:tracePt t="54887" x="8670925" y="5600700"/>
          <p14:tracePt t="54895" x="8664575" y="5600700"/>
          <p14:tracePt t="54904" x="8656638" y="5600700"/>
          <p14:tracePt t="54919" x="8626475" y="5584825"/>
          <p14:tracePt t="54936" x="8610600" y="5584825"/>
          <p14:tracePt t="54976" x="8602663" y="5578475"/>
          <p14:tracePt t="55015" x="8602663" y="5570538"/>
          <p14:tracePt t="55054" x="8602663" y="5562600"/>
          <p14:tracePt t="55079" x="8602663" y="5554663"/>
          <p14:tracePt t="55143" x="8602663" y="5546725"/>
          <p14:tracePt t="55159" x="8602663" y="5540375"/>
          <p14:tracePt t="55183" x="8610600" y="5540375"/>
          <p14:tracePt t="56496" x="8594725" y="5540375"/>
          <p14:tracePt t="56503" x="8542338" y="5540375"/>
          <p14:tracePt t="56513" x="8458200" y="5570538"/>
          <p14:tracePt t="56520" x="8313738" y="5600700"/>
          <p14:tracePt t="56537" x="7894638" y="5661025"/>
          <p14:tracePt t="56553" x="7361238" y="5715000"/>
          <p14:tracePt t="56570" x="6918325" y="5722938"/>
          <p14:tracePt t="56587" x="6607175" y="5722938"/>
          <p14:tracePt t="56603" x="6507163" y="5722938"/>
          <p14:tracePt t="56620" x="6499225" y="5722938"/>
          <p14:tracePt t="56656" x="6507163" y="5722938"/>
          <p14:tracePt t="56679" x="6507163" y="5707063"/>
          <p14:tracePt t="56688" x="6507163" y="5684838"/>
          <p14:tracePt t="56703" x="6507163" y="5661025"/>
          <p14:tracePt t="56720" x="6507163" y="5630863"/>
          <p14:tracePt t="56737" x="6507163" y="5616575"/>
          <p14:tracePt t="56753" x="6507163" y="5578475"/>
          <p14:tracePt t="56770" x="6507163" y="5554663"/>
          <p14:tracePt t="56788" x="6530975" y="5524500"/>
          <p14:tracePt t="56804" x="6530975" y="5508625"/>
          <p14:tracePt t="56837" x="6530975" y="5502275"/>
          <p14:tracePt t="56854" x="6537325" y="5494338"/>
          <p14:tracePt t="56872" x="6537325" y="5478463"/>
          <p14:tracePt t="57008" x="6537325" y="5486400"/>
          <p14:tracePt t="57015" x="6537325" y="5494338"/>
          <p14:tracePt t="57215" x="6530975" y="5494338"/>
          <p14:tracePt t="57223" x="6523038" y="5502275"/>
          <p14:tracePt t="57232" x="6507163" y="5508625"/>
          <p14:tracePt t="57239" x="6507163" y="5524500"/>
          <p14:tracePt t="57254" x="6507163" y="5554663"/>
          <p14:tracePt t="57270" x="6507163" y="5654675"/>
          <p14:tracePt t="57287" x="6537325" y="5761038"/>
          <p14:tracePt t="57304" x="6569075" y="5813425"/>
          <p14:tracePt t="57320" x="6575425" y="5829300"/>
          <p14:tracePt t="57399" x="6575425" y="5837238"/>
          <p14:tracePt t="57407" x="6575425" y="5845175"/>
          <p14:tracePt t="57417" x="6575425" y="5867400"/>
          <p14:tracePt t="57423" x="6575425" y="5883275"/>
          <p14:tracePt t="57437" x="6575425" y="5905500"/>
          <p14:tracePt t="57454" x="6575425" y="5959475"/>
          <p14:tracePt t="57470" x="6575425" y="5997575"/>
          <p14:tracePt t="57487" x="6575425" y="6019800"/>
          <p14:tracePt t="57545" x="6575425" y="6011863"/>
          <p14:tracePt t="57552" x="6575425" y="5989638"/>
          <p14:tracePt t="57560" x="6575425" y="5965825"/>
          <p14:tracePt t="57570" x="6575425" y="5935663"/>
          <p14:tracePt t="57587" x="6575425" y="5889625"/>
          <p14:tracePt t="57604" x="6575425" y="5867400"/>
          <p14:tracePt t="57767" x="6575425" y="5851525"/>
          <p14:tracePt t="58015" x="6575425" y="5845175"/>
          <p14:tracePt t="58023" x="6561138" y="5845175"/>
          <p14:tracePt t="58031" x="6530975" y="5837238"/>
          <p14:tracePt t="58039" x="6469063" y="5799138"/>
          <p14:tracePt t="58054" x="6392863" y="5768975"/>
          <p14:tracePt t="58071" x="5943600" y="5584825"/>
          <p14:tracePt t="58087" x="5440363" y="5318125"/>
          <p14:tracePt t="58104" x="4892675" y="4975225"/>
          <p14:tracePt t="58122" x="4473575" y="4656138"/>
          <p14:tracePt t="58137" x="4275138" y="4403725"/>
          <p14:tracePt t="58154" x="4206875" y="4221163"/>
          <p14:tracePt t="58171" x="4198938" y="4114800"/>
          <p14:tracePt t="58187" x="4198938" y="4054475"/>
          <p14:tracePt t="58204" x="4198938" y="3984625"/>
          <p14:tracePt t="58221" x="4198938" y="3932238"/>
          <p14:tracePt t="58237" x="4191000" y="3894138"/>
          <p14:tracePt t="58241" x="4175125" y="3878263"/>
          <p14:tracePt t="58254" x="4168775" y="3848100"/>
          <p14:tracePt t="58271" x="4137025" y="3771900"/>
          <p14:tracePt t="58287" x="4092575" y="3711575"/>
          <p14:tracePt t="58304" x="4016375" y="3635375"/>
          <p14:tracePt t="58321" x="3916363" y="3573463"/>
          <p14:tracePt t="58337" x="3856038" y="3527425"/>
          <p14:tracePt t="58354" x="3848100" y="3513138"/>
          <p14:tracePt t="58371" x="3832225" y="3513138"/>
          <p14:tracePt t="58387" x="3825875" y="3513138"/>
          <p14:tracePt t="58404" x="3787775" y="3513138"/>
          <p14:tracePt t="58421" x="3559175" y="3603625"/>
          <p14:tracePt t="58437" x="3200400" y="3717925"/>
          <p14:tracePt t="58454" x="2917825" y="3825875"/>
          <p14:tracePt t="58471" x="2682875" y="3817938"/>
          <p14:tracePt t="58487" x="2659063" y="3779838"/>
          <p14:tracePt t="58504" x="2667000" y="3733800"/>
          <p14:tracePt t="58521" x="2697163" y="3657600"/>
          <p14:tracePt t="58538" x="2743200" y="3581400"/>
          <p14:tracePt t="58554" x="2773363" y="3505200"/>
          <p14:tracePt t="58571" x="2773363" y="3482975"/>
          <p14:tracePt t="58588" x="2773363" y="3467100"/>
          <p14:tracePt t="58695" x="2781300" y="3459163"/>
          <p14:tracePt t="58703" x="2789238" y="3459163"/>
          <p14:tracePt t="58719" x="2811463" y="3459163"/>
          <p14:tracePt t="58727" x="2835275" y="3459163"/>
          <p14:tracePt t="58737" x="2841625" y="3459163"/>
          <p14:tracePt t="58754" x="2911475" y="3475038"/>
          <p14:tracePt t="58771" x="2987675" y="3535363"/>
          <p14:tracePt t="58787" x="3276600" y="3840163"/>
          <p14:tracePt t="58804" x="3603625" y="4297363"/>
          <p14:tracePt t="58821" x="3894138" y="4808538"/>
          <p14:tracePt t="58838" x="4213225" y="5280025"/>
          <p14:tracePt t="58854" x="4511675" y="5524500"/>
          <p14:tracePt t="58871" x="4968875" y="5622925"/>
          <p14:tracePt t="58888" x="5303838" y="5622925"/>
          <p14:tracePt t="58904" x="5676900" y="5622925"/>
          <p14:tracePt t="58921" x="5973763" y="5592763"/>
          <p14:tracePt t="58938" x="6172200" y="5540375"/>
          <p14:tracePt t="58954" x="6308725" y="5494338"/>
          <p14:tracePt t="58971" x="6340475" y="5486400"/>
          <p14:tracePt t="59007" x="6346825" y="5486400"/>
          <p14:tracePt t="59023" x="6370638" y="5524500"/>
          <p14:tracePt t="59038" x="6384925" y="5554663"/>
          <p14:tracePt t="59054" x="6446838" y="5638800"/>
          <p14:tracePt t="59071" x="6484938" y="5737225"/>
          <p14:tracePt t="59088" x="6507163" y="5775325"/>
          <p14:tracePt t="59143" x="6523038" y="5775325"/>
          <p14:tracePt t="59151" x="6523038" y="5768975"/>
          <p14:tracePt t="59159" x="6523038" y="5745163"/>
          <p14:tracePt t="59171" x="6523038" y="5715000"/>
          <p14:tracePt t="59188" x="6523038" y="5668963"/>
          <p14:tracePt t="59204" x="6523038" y="5638800"/>
          <p14:tracePt t="59221" x="6507163" y="5608638"/>
          <p14:tracePt t="59262" x="6499225" y="5608638"/>
          <p14:tracePt t="59543" x="6499225" y="5616575"/>
          <p14:tracePt t="59552" x="6507163" y="5638800"/>
          <p14:tracePt t="59559" x="6545263" y="5654675"/>
          <p14:tracePt t="59571" x="6569075" y="5668963"/>
          <p14:tracePt t="59588" x="6721475" y="5715000"/>
          <p14:tracePt t="59605" x="6911975" y="5722938"/>
          <p14:tracePt t="59623" x="7154863" y="5722938"/>
          <p14:tracePt t="59639" x="7231063" y="5715000"/>
          <p14:tracePt t="59655" x="7239000" y="5707063"/>
          <p14:tracePt t="59671" x="7239000" y="5699125"/>
          <p14:tracePt t="59727" x="7239000" y="5692775"/>
          <p14:tracePt t="59752" x="7254875" y="5692775"/>
          <p14:tracePt t="59768" x="7269163" y="5692775"/>
          <p14:tracePt t="59775" x="7277100" y="5684838"/>
          <p14:tracePt t="59788" x="7285038" y="5684838"/>
          <p14:tracePt t="59805" x="7315200" y="5668963"/>
          <p14:tracePt t="59821" x="7337425" y="5661025"/>
          <p14:tracePt t="59838" x="7369175" y="5646738"/>
          <p14:tracePt t="59855" x="7383463" y="5630863"/>
          <p14:tracePt t="59871" x="7407275" y="5622925"/>
          <p14:tracePt t="59888" x="7407275" y="5616575"/>
          <p14:tracePt t="59905" x="7407275" y="5608638"/>
          <p14:tracePt t="59921" x="7407275" y="5592763"/>
          <p14:tracePt t="59938" x="7407275" y="5584825"/>
          <p14:tracePt t="59955" x="7407275" y="5570538"/>
          <p14:tracePt t="59971" x="7407275" y="5562600"/>
          <p14:tracePt t="59988" x="7407275" y="5554663"/>
          <p14:tracePt t="60005" x="7399338" y="5540375"/>
          <p14:tracePt t="60023" x="7399338" y="5524500"/>
          <p14:tracePt t="60095" x="7375525" y="5554663"/>
          <p14:tracePt t="60103" x="7361238" y="5638800"/>
          <p14:tracePt t="60112" x="7337425" y="5699125"/>
          <p14:tracePt t="60121" x="7323138" y="5753100"/>
          <p14:tracePt t="60138" x="7292975" y="5859463"/>
          <p14:tracePt t="60155" x="7285038" y="5883275"/>
          <p14:tracePt t="60188" x="7285038" y="5867400"/>
          <p14:tracePt t="60205" x="7285038" y="5768975"/>
          <p14:tracePt t="60222" x="7269163" y="5638800"/>
          <p14:tracePt t="60238" x="7254875" y="5540375"/>
          <p14:tracePt t="60241" x="7254875" y="5502275"/>
          <p14:tracePt t="60255" x="7246938" y="5478463"/>
          <p14:tracePt t="60311" x="7246938" y="5508625"/>
          <p14:tracePt t="60319" x="7246938" y="5532438"/>
          <p14:tracePt t="60327" x="7246938" y="5546725"/>
          <p14:tracePt t="60338" x="7246938" y="5554663"/>
          <p14:tracePt t="60355" x="7246938" y="5562600"/>
          <p14:tracePt t="60399" x="7254875" y="5554663"/>
          <p14:tracePt t="60407" x="7261225" y="5546725"/>
          <p14:tracePt t="60416" x="7261225" y="5540375"/>
          <p14:tracePt t="60423" x="7261225" y="5532438"/>
          <p14:tracePt t="60440" x="7261225" y="5524500"/>
          <p14:tracePt t="60479" x="7269163" y="5532438"/>
          <p14:tracePt t="60487" x="7277100" y="5532438"/>
          <p14:tracePt t="60495" x="7277100" y="5540375"/>
          <p14:tracePt t="60505" x="7292975" y="5546725"/>
          <p14:tracePt t="60522" x="7292975" y="5554663"/>
          <p14:tracePt t="60538" x="7299325" y="5562600"/>
          <p14:tracePt t="60943" x="7307263" y="5562600"/>
          <p14:tracePt t="61679" x="7315200" y="5562600"/>
          <p14:tracePt t="61687" x="7323138" y="5562600"/>
          <p14:tracePt t="61696" x="7331075" y="5562600"/>
          <p14:tracePt t="61706" x="7345363" y="5562600"/>
          <p14:tracePt t="61722" x="7429500" y="5546725"/>
          <p14:tracePt t="61740" x="7527925" y="5524500"/>
          <p14:tracePt t="61755" x="7604125" y="5502275"/>
          <p14:tracePt t="61772" x="7642225" y="5494338"/>
          <p14:tracePt t="61775" x="7642225" y="5486400"/>
          <p14:tracePt t="61791" x="7650163" y="5486400"/>
          <p14:tracePt t="61839" x="7666038" y="5486400"/>
          <p14:tracePt t="61847" x="7680325" y="5486400"/>
          <p14:tracePt t="61856" x="7696200" y="5486400"/>
          <p14:tracePt t="61872" x="7802563" y="5486400"/>
          <p14:tracePt t="61889" x="7947025" y="5486400"/>
          <p14:tracePt t="61905" x="8061325" y="5478463"/>
          <p14:tracePt t="61922" x="8099425" y="5464175"/>
          <p14:tracePt t="61939" x="8115300" y="5464175"/>
          <p14:tracePt t="62040" x="8123238" y="5456238"/>
          <p14:tracePt t="62191" x="8115300" y="5464175"/>
          <p14:tracePt t="62200" x="8115300" y="5540375"/>
          <p14:tracePt t="62208" x="8107363" y="5608638"/>
          <p14:tracePt t="62222" x="8085138" y="5676900"/>
          <p14:tracePt t="62240" x="8069263" y="5807075"/>
          <p14:tracePt t="62256" x="8061325" y="5829300"/>
          <p14:tracePt t="62295" x="8061325" y="5807075"/>
          <p14:tracePt t="62306" x="8047038" y="5753100"/>
          <p14:tracePt t="62322" x="8023225" y="5684838"/>
          <p14:tracePt t="62339" x="8001000" y="5616575"/>
          <p14:tracePt t="62356" x="7993063" y="5570538"/>
          <p14:tracePt t="62372" x="7993063" y="5540375"/>
          <p14:tracePt t="62439" x="7993063" y="5570538"/>
          <p14:tracePt t="62448" x="8001000" y="5600700"/>
          <p14:tracePt t="62456" x="8001000" y="5616575"/>
          <p14:tracePt t="62472" x="8008938" y="5622925"/>
          <p14:tracePt t="62519" x="8008938" y="5600700"/>
          <p14:tracePt t="62527" x="8008938" y="5562600"/>
          <p14:tracePt t="62539" x="8008938" y="5546725"/>
          <p14:tracePt t="62556" x="8008938" y="5508625"/>
          <p14:tracePt t="62623" x="8023225" y="5546725"/>
          <p14:tracePt t="62633" x="8047038" y="5608638"/>
          <p14:tracePt t="62640" x="8061325" y="5646738"/>
          <p14:tracePt t="62656" x="8093075" y="5707063"/>
          <p14:tracePt t="62672" x="8099425" y="5715000"/>
          <p14:tracePt t="62719" x="8107363" y="5707063"/>
          <p14:tracePt t="62727" x="8115300" y="5684838"/>
          <p14:tracePt t="62739" x="8115300" y="5676900"/>
          <p14:tracePt t="62756" x="8123238" y="5668963"/>
          <p14:tracePt t="62799" x="8137525" y="5668963"/>
          <p14:tracePt t="62807" x="8153400" y="5692775"/>
          <p14:tracePt t="62815" x="8183563" y="5753100"/>
          <p14:tracePt t="62824" x="8213725" y="5813425"/>
          <p14:tracePt t="62839" x="8275638" y="5883275"/>
          <p14:tracePt t="62856" x="8289925" y="5905500"/>
          <p14:tracePt t="63119" x="8289925" y="5921375"/>
          <p14:tracePt t="63127" x="8289925" y="5935663"/>
          <p14:tracePt t="63139" x="8289925" y="5959475"/>
          <p14:tracePt t="63156" x="8289925" y="5981700"/>
          <p14:tracePt t="63173" x="8289925" y="5989638"/>
          <p14:tracePt t="63189" x="8289925" y="5997575"/>
          <p14:tracePt t="63329" x="8289925" y="6003925"/>
          <p14:tracePt t="63335" x="8283575" y="6003925"/>
          <p14:tracePt t="63343" x="8283575" y="6011863"/>
          <p14:tracePt t="63356" x="8283575" y="6019800"/>
          <p14:tracePt t="63373" x="8283575" y="6027738"/>
          <p14:tracePt t="63389" x="8283575" y="6035675"/>
          <p14:tracePt t="63406" x="8275638" y="6042025"/>
          <p14:tracePt t="63543" x="8267700" y="6042025"/>
          <p14:tracePt t="63584" x="8267700" y="6035675"/>
          <p14:tracePt t="63641" x="8259763" y="6027738"/>
          <p14:tracePt t="63759" x="8259763" y="6019800"/>
          <p14:tracePt t="63791" x="8251825" y="6019800"/>
          <p14:tracePt t="63903" x="8245475" y="6019800"/>
          <p14:tracePt t="63912" x="8245475" y="6035675"/>
          <p14:tracePt t="63923" x="8245475" y="6042025"/>
          <p14:tracePt t="63940" x="8237538" y="6065838"/>
          <p14:tracePt t="63973" x="8237538" y="6080125"/>
          <p14:tracePt t="64023" x="8229600" y="6080125"/>
          <p14:tracePt t="64031" x="8221663" y="6080125"/>
          <p14:tracePt t="64040" x="8213725" y="6080125"/>
          <p14:tracePt t="64056" x="8161338" y="6080125"/>
          <p14:tracePt t="64073" x="8107363" y="6057900"/>
          <p14:tracePt t="64090" x="8093075" y="6049963"/>
          <p14:tracePt t="64271" x="8093075" y="6057900"/>
          <p14:tracePt t="64280" x="8099425" y="6057900"/>
          <p14:tracePt t="64290" x="8115300" y="6057900"/>
          <p14:tracePt t="64306" x="8137525" y="6057900"/>
          <p14:tracePt t="64323" x="8153400" y="6057900"/>
          <p14:tracePt t="64340" x="8183563" y="6057900"/>
          <p14:tracePt t="64356" x="8199438" y="6042025"/>
          <p14:tracePt t="64373" x="8221663" y="6019800"/>
          <p14:tracePt t="64390" x="8229600" y="6003925"/>
          <p14:tracePt t="64406" x="8245475" y="5997575"/>
          <p14:tracePt t="64575" x="8245475" y="5989638"/>
          <p14:tracePt t="64591" x="8259763" y="5981700"/>
          <p14:tracePt t="64599" x="8259763" y="5973763"/>
          <p14:tracePt t="64608" x="8267700" y="5973763"/>
          <p14:tracePt t="64624" x="8267700" y="5959475"/>
          <p14:tracePt t="64640" x="8267700" y="5951538"/>
          <p14:tracePt t="64735" x="8267700" y="5943600"/>
          <p14:tracePt t="64767" x="8267700" y="5959475"/>
          <p14:tracePt t="64775" x="8267700" y="5981700"/>
          <p14:tracePt t="64783" x="8267700" y="6003925"/>
          <p14:tracePt t="64791" x="8267700" y="6011863"/>
          <p14:tracePt t="64806" x="8267700" y="6027738"/>
          <p14:tracePt t="64823" x="8267700" y="6035675"/>
          <p14:tracePt t="65783" x="8245475" y="6027738"/>
          <p14:tracePt t="65792" x="8213725" y="6011863"/>
          <p14:tracePt t="65800" x="8191500" y="6003925"/>
          <p14:tracePt t="65808" x="8137525" y="5989638"/>
          <p14:tracePt t="65824" x="7916863" y="5959475"/>
          <p14:tracePt t="65840" x="7597775" y="5905500"/>
          <p14:tracePt t="65857" x="7078663" y="5837238"/>
          <p14:tracePt t="65874" x="6523038" y="5761038"/>
          <p14:tracePt t="65890" x="5921375" y="5661025"/>
          <p14:tracePt t="65907" x="5524500" y="5608638"/>
          <p14:tracePt t="65924" x="5241925" y="5584825"/>
          <p14:tracePt t="65940" x="5173663" y="5584825"/>
          <p14:tracePt t="65958" x="5165725" y="5584825"/>
          <p14:tracePt t="66047" x="5151438" y="5584825"/>
          <p14:tracePt t="66056" x="5135563" y="5584825"/>
          <p14:tracePt t="66063" x="5121275" y="5584825"/>
          <p14:tracePt t="66074" x="5089525" y="5584825"/>
          <p14:tracePt t="66090" x="5006975" y="5584825"/>
          <p14:tracePt t="66107" x="4868863" y="5584825"/>
          <p14:tracePt t="66123" x="4732338" y="5584825"/>
          <p14:tracePt t="66140" x="4594225" y="5584825"/>
          <p14:tracePt t="66157" x="4511675" y="5578475"/>
          <p14:tracePt t="66173" x="4479925" y="5570538"/>
          <p14:tracePt t="66208" x="4479925" y="5546725"/>
          <p14:tracePt t="66215" x="4479925" y="5516563"/>
          <p14:tracePt t="66223" x="4479925" y="5486400"/>
          <p14:tracePt t="66240" x="4479925" y="5402263"/>
          <p14:tracePt t="66257" x="4511675" y="5273675"/>
          <p14:tracePt t="66273" x="4594225" y="5151438"/>
          <p14:tracePt t="66291" x="4754563" y="5021263"/>
          <p14:tracePt t="66307" x="5021263" y="4937125"/>
          <p14:tracePt t="66323" x="5426075" y="4868863"/>
          <p14:tracePt t="66340" x="5935663" y="4816475"/>
          <p14:tracePt t="66357" x="6575425" y="4816475"/>
          <p14:tracePt t="66373" x="7070725" y="4816475"/>
          <p14:tracePt t="66390" x="7527925" y="4816475"/>
          <p14:tracePt t="66407" x="8008938" y="4816475"/>
          <p14:tracePt t="66424" x="8131175" y="4816475"/>
          <p14:tracePt t="66440" x="8207375" y="4816475"/>
          <p14:tracePt t="66458" x="8267700" y="4816475"/>
          <p14:tracePt t="66474" x="8321675" y="4822825"/>
          <p14:tracePt t="66490" x="8474075" y="4860925"/>
          <p14:tracePt t="66507" x="8648700" y="4914900"/>
          <p14:tracePt t="66524" x="8801100" y="4953000"/>
          <p14:tracePt t="66540" x="9029700" y="5029200"/>
          <p14:tracePt t="66557" x="9128125" y="5045075"/>
          <p14:tracePt t="66574" x="9236075" y="5097463"/>
          <p14:tracePt t="66590" x="9364663" y="5159375"/>
          <p14:tracePt t="66607" x="9402763" y="5181600"/>
          <p14:tracePt t="66624" x="9418638" y="5189538"/>
          <p14:tracePt t="66640" x="9456738" y="5211763"/>
          <p14:tracePt t="66657" x="9464675" y="5219700"/>
          <p14:tracePt t="66674" x="9471025" y="5227638"/>
          <p14:tracePt t="66690" x="9509125" y="5334000"/>
          <p14:tracePt t="66707" x="9547225" y="5464175"/>
          <p14:tracePt t="66724" x="9571038" y="5592763"/>
          <p14:tracePt t="66740" x="9585325" y="5761038"/>
          <p14:tracePt t="66757" x="9585325" y="5897563"/>
          <p14:tracePt t="66774" x="9578975" y="6057900"/>
          <p14:tracePt t="66790" x="9571038" y="6103938"/>
          <p14:tracePt t="66807" x="9456738" y="6256338"/>
          <p14:tracePt t="66824" x="9288463" y="6332538"/>
          <p14:tracePt t="66840" x="8839200" y="6446838"/>
          <p14:tracePt t="66857" x="8077200" y="6515100"/>
          <p14:tracePt t="66874" x="7108825" y="6515100"/>
          <p14:tracePt t="66890" x="5921375" y="6515100"/>
          <p14:tracePt t="66907" x="4746625" y="6515100"/>
          <p14:tracePt t="66924" x="3741738" y="6515100"/>
          <p14:tracePt t="66940" x="3009900" y="6530975"/>
          <p14:tracePt t="66958" x="2598738" y="6484938"/>
          <p14:tracePt t="66974" x="2568575" y="6477000"/>
          <p14:tracePt t="66990" x="2568575" y="6469063"/>
          <p14:tracePt t="67007" x="2568575" y="6461125"/>
          <p14:tracePt t="67024" x="2568575" y="6378575"/>
          <p14:tracePt t="67040" x="2568575" y="6286500"/>
          <p14:tracePt t="67057" x="2568575" y="6164263"/>
          <p14:tracePt t="67074" x="2568575" y="6027738"/>
          <p14:tracePt t="67091" x="2590800" y="5867400"/>
          <p14:tracePt t="67107" x="2667000" y="5707063"/>
          <p14:tracePt t="67124" x="2789238" y="5508625"/>
          <p14:tracePt t="67141" x="2895600" y="5364163"/>
          <p14:tracePt t="67157" x="2949575" y="5295900"/>
          <p14:tracePt t="67174" x="2971800" y="5273675"/>
          <p14:tracePt t="82239" x="2971800" y="5257800"/>
          <p14:tracePt t="82304" x="2963863" y="5249863"/>
          <p14:tracePt t="82559" x="2994025" y="5249863"/>
          <p14:tracePt t="82567" x="3078163" y="5273675"/>
          <p14:tracePt t="82576" x="3216275" y="5311775"/>
          <p14:tracePt t="82585" x="3398838" y="5364163"/>
          <p14:tracePt t="82596" x="3679825" y="5418138"/>
          <p14:tracePt t="82613" x="4556125" y="5478463"/>
          <p14:tracePt t="82630" x="5578475" y="5440363"/>
          <p14:tracePt t="82647" x="6416675" y="5241925"/>
          <p14:tracePt t="82663" x="6994525" y="4868863"/>
          <p14:tracePt t="82680" x="7116763" y="4708525"/>
          <p14:tracePt t="82696" x="7124700" y="4618038"/>
          <p14:tracePt t="82713" x="7070725" y="4518025"/>
          <p14:tracePt t="82730" x="6911975" y="4359275"/>
          <p14:tracePt t="82746" x="6659563" y="4259263"/>
          <p14:tracePt t="82763" x="6400800" y="4183063"/>
          <p14:tracePt t="82780" x="6264275" y="4144963"/>
          <p14:tracePt t="82796" x="6256338" y="4144963"/>
          <p14:tracePt t="83344" x="6264275" y="4152900"/>
          <p14:tracePt t="83352" x="6294438" y="4168775"/>
          <p14:tracePt t="83363" x="6294438" y="4183063"/>
          <p14:tracePt t="83380" x="6278563" y="4397375"/>
          <p14:tracePt t="83397" x="5951538" y="4724400"/>
          <p14:tracePt t="83413" x="5349875" y="4899025"/>
          <p14:tracePt t="83430" x="4473575" y="4945063"/>
          <p14:tracePt t="83447" x="3260725" y="4945063"/>
          <p14:tracePt t="83463" x="2895600" y="4945063"/>
          <p14:tracePt t="83480" x="2819400" y="4945063"/>
          <p14:tracePt t="83535" x="2835275" y="4906963"/>
          <p14:tracePt t="83544" x="2887663" y="4884738"/>
          <p14:tracePt t="83551" x="2971800" y="4854575"/>
          <p14:tracePt t="83563" x="3040063" y="4838700"/>
          <p14:tracePt t="83580" x="3108325" y="4838700"/>
          <p14:tracePt t="83597" x="3116263" y="4838700"/>
          <p14:tracePt t="83647" x="3086100" y="4838700"/>
          <p14:tracePt t="83655" x="3025775" y="4838700"/>
          <p14:tracePt t="83664" x="2955925" y="4838700"/>
          <p14:tracePt t="83680" x="2797175" y="4838700"/>
          <p14:tracePt t="83697" x="2628900" y="4800600"/>
          <p14:tracePt t="83713" x="2574925" y="4800600"/>
          <p14:tracePt t="83751" x="2628900" y="4800600"/>
          <p14:tracePt t="83763" x="2727325" y="4800600"/>
          <p14:tracePt t="83780" x="3017838" y="4800600"/>
          <p14:tracePt t="83797" x="3216275" y="4816475"/>
          <p14:tracePt t="83813" x="3222625" y="4816475"/>
          <p14:tracePt t="83830" x="3222625" y="4822825"/>
          <p14:tracePt t="83847" x="3116263" y="4854575"/>
          <p14:tracePt t="83863" x="2857500" y="4860925"/>
          <p14:tracePt t="83880" x="2568575" y="4860925"/>
          <p14:tracePt t="83897" x="2430463" y="4854575"/>
          <p14:tracePt t="83930" x="2422525" y="4854575"/>
          <p14:tracePt t="83947" x="2468563" y="4838700"/>
          <p14:tracePt t="83964" x="2644775" y="4816475"/>
          <p14:tracePt t="83980" x="2789238" y="4816475"/>
          <p14:tracePt t="84023" x="2751138" y="4808538"/>
          <p14:tracePt t="84032" x="2682875" y="4800600"/>
          <p14:tracePt t="84047" x="2484438" y="4784725"/>
          <p14:tracePt t="84064" x="2293938" y="4784725"/>
          <p14:tracePt t="84080" x="2286000" y="4784725"/>
          <p14:tracePt t="84114" x="2293938" y="4784725"/>
          <p14:tracePt t="84130" x="2392363" y="4792663"/>
          <p14:tracePt t="84147" x="2530475" y="4792663"/>
          <p14:tracePt t="84164" x="2628900" y="4792663"/>
          <p14:tracePt t="84272" x="2636838" y="4792663"/>
          <p14:tracePt t="84280" x="2636838" y="4770438"/>
          <p14:tracePt t="84287" x="2636838" y="4754563"/>
          <p14:tracePt t="84297" x="2636838" y="4732338"/>
          <p14:tracePt t="84314" x="2636838" y="4724400"/>
          <p14:tracePt t="84330" x="2636838" y="4632325"/>
          <p14:tracePt t="84347" x="2636838" y="4610100"/>
          <p14:tracePt t="84600" x="2628900" y="4610100"/>
          <p14:tracePt t="84687" x="2620963" y="4602163"/>
          <p14:tracePt t="84735" x="2620963" y="4594225"/>
          <p14:tracePt t="84751" x="2620963" y="4587875"/>
          <p14:tracePt t="84760" x="2620963" y="4579938"/>
          <p14:tracePt t="84767" x="2613025" y="4556125"/>
          <p14:tracePt t="84781" x="2613025" y="4549775"/>
          <p14:tracePt t="84799" x="2613025" y="4533900"/>
          <p14:tracePt t="84815" x="2606675" y="4511675"/>
          <p14:tracePt t="84847" x="2606675" y="4479925"/>
          <p14:tracePt t="84864" x="2606675" y="4473575"/>
          <p14:tracePt t="84881" x="2598738" y="4473575"/>
          <p14:tracePt t="84959" x="2598738" y="4479925"/>
          <p14:tracePt t="84967" x="2598738" y="4541838"/>
          <p14:tracePt t="84976" x="2598738" y="4602163"/>
          <p14:tracePt t="84983" x="2598738" y="4670425"/>
          <p14:tracePt t="84997" x="2598738" y="4746625"/>
          <p14:tracePt t="85015" x="2598738" y="4838700"/>
          <p14:tracePt t="85121" x="2613025" y="4822825"/>
          <p14:tracePt t="85128" x="2636838" y="4778375"/>
          <p14:tracePt t="85143" x="2644775" y="4762500"/>
          <p14:tracePt t="85151" x="2659063" y="4746625"/>
          <p14:tracePt t="85164" x="2674938" y="4732338"/>
          <p14:tracePt t="85181" x="2682875" y="4724400"/>
          <p14:tracePt t="85214" x="2689225" y="4724400"/>
          <p14:tracePt t="85239" x="2697163" y="4724400"/>
          <p14:tracePt t="85249" x="2705100" y="4724400"/>
          <p14:tracePt t="85264" x="2735263" y="4724400"/>
          <p14:tracePt t="85281" x="2781300" y="4724400"/>
          <p14:tracePt t="85297" x="2873375" y="4724400"/>
          <p14:tracePt t="85314" x="2971800" y="4724400"/>
          <p14:tracePt t="85331" x="3040063" y="4724400"/>
          <p14:tracePt t="85348" x="3101975" y="4732338"/>
          <p14:tracePt t="85351" x="3108325" y="4732338"/>
          <p14:tracePt t="85364" x="3108325" y="4740275"/>
          <p14:tracePt t="85568" x="3124200" y="4740275"/>
          <p14:tracePt t="85576" x="3132138" y="4746625"/>
          <p14:tracePt t="85583" x="3146425" y="4754563"/>
          <p14:tracePt t="85597" x="3154363" y="4754563"/>
          <p14:tracePt t="85614" x="3162300" y="4754563"/>
          <p14:tracePt t="85800" x="3170238" y="4754563"/>
        </p14:tracePtLst>
      </p14:laserTraceLst>
    </p:ext>
  </p:extLs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48462" y="1749859"/>
            <a:ext cx="8850500" cy="332398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the following data.                                                                            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first, second, and third quartiles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data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 IQR </a:t>
            </a:r>
          </a:p>
          <a:p>
            <a:endParaRPr lang="en-US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4648573"/>
              </p:ext>
            </p:extLst>
          </p:nvPr>
        </p:nvGraphicFramePr>
        <p:xfrm>
          <a:off x="2099195" y="2863212"/>
          <a:ext cx="8102997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9989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3402333321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532309275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13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910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9732"/>
    </mc:Choice>
    <mc:Fallback xmlns="">
      <p:transition advTm="797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259" x="425450" y="5575300"/>
          <p14:tracePt t="3299" x="450850" y="5568950"/>
          <p14:tracePt t="3307" x="488950" y="5568950"/>
          <p14:tracePt t="3315" x="533400" y="5568950"/>
          <p14:tracePt t="3323" x="584200" y="5568950"/>
          <p14:tracePt t="3339" x="742950" y="5537200"/>
          <p14:tracePt t="3356" x="1016000" y="5429250"/>
          <p14:tracePt t="3373" x="1308100" y="5289550"/>
          <p14:tracePt t="3389" x="1581150" y="5175250"/>
          <p14:tracePt t="3406" x="1981200" y="4978400"/>
          <p14:tracePt t="3423" x="2336800" y="4781550"/>
          <p14:tracePt t="3440" x="2667000" y="4660900"/>
          <p14:tracePt t="3457" x="2952750" y="4565650"/>
          <p14:tracePt t="3473" x="3067050" y="4521200"/>
          <p14:tracePt t="3490" x="3086100" y="4508500"/>
          <p14:tracePt t="5220" x="3048000" y="4489450"/>
          <p14:tracePt t="5229" x="2978150" y="4445000"/>
          <p14:tracePt t="5240" x="2933700" y="4406900"/>
          <p14:tracePt t="5257" x="2882900" y="4337050"/>
          <p14:tracePt t="5274" x="2844800" y="4248150"/>
          <p14:tracePt t="5291" x="2813050" y="4127500"/>
          <p14:tracePt t="5307" x="2813050" y="3860800"/>
          <p14:tracePt t="5324" x="2813050" y="3568700"/>
          <p14:tracePt t="5340" x="2800350" y="3314700"/>
          <p14:tracePt t="5357" x="2787650" y="3194050"/>
          <p14:tracePt t="5374" x="2787650" y="3143250"/>
          <p14:tracePt t="5391" x="2787650" y="3136900"/>
          <p14:tracePt t="5620" x="2787650" y="3130550"/>
          <p14:tracePt t="5636" x="2806700" y="3130550"/>
          <p14:tracePt t="5643" x="2819400" y="3130550"/>
          <p14:tracePt t="5657" x="2838450" y="3130550"/>
          <p14:tracePt t="5674" x="2876550" y="3143250"/>
          <p14:tracePt t="5690" x="2933700" y="3181350"/>
          <p14:tracePt t="5707" x="2997200" y="3200400"/>
          <p14:tracePt t="5724" x="3016250" y="3213100"/>
          <p14:tracePt t="5740" x="3022600" y="3213100"/>
          <p14:tracePt t="5757" x="3035300" y="3219450"/>
          <p14:tracePt t="6436" x="3073400" y="3219450"/>
          <p14:tracePt t="6444" x="3136900" y="3219450"/>
          <p14:tracePt t="6458" x="3219450" y="3219450"/>
          <p14:tracePt t="6474" x="3365500" y="3219450"/>
          <p14:tracePt t="6491" x="3473450" y="3219450"/>
          <p14:tracePt t="6508" x="3613150" y="3219450"/>
          <p14:tracePt t="6524" x="3683000" y="3213100"/>
          <p14:tracePt t="6541" x="3752850" y="3200400"/>
          <p14:tracePt t="6558" x="3810000" y="3175000"/>
          <p14:tracePt t="6574" x="3848100" y="3168650"/>
          <p14:tracePt t="6591" x="3860800" y="3168650"/>
          <p14:tracePt t="6684" x="3867150" y="3168650"/>
          <p14:tracePt t="6693" x="3873500" y="3168650"/>
          <p14:tracePt t="6708" x="3886200" y="3168650"/>
          <p14:tracePt t="6716" x="3898900" y="3168650"/>
          <p14:tracePt t="6724" x="3911600" y="3168650"/>
          <p14:tracePt t="6741" x="3917950" y="3168650"/>
          <p14:tracePt t="6772" x="3924300" y="3168650"/>
          <p14:tracePt t="6780" x="3937000" y="3168650"/>
          <p14:tracePt t="6796" x="3949700" y="3168650"/>
          <p14:tracePt t="6808" x="3956050" y="3168650"/>
          <p14:tracePt t="6824" x="3975100" y="3168650"/>
          <p14:tracePt t="6841" x="3981450" y="3168650"/>
          <p14:tracePt t="6874" x="3994150" y="3168650"/>
          <p14:tracePt t="7060" x="4013200" y="3168650"/>
          <p14:tracePt t="7068" x="4025900" y="3168650"/>
          <p14:tracePt t="7076" x="4038600" y="3168650"/>
          <p14:tracePt t="7091" x="4095750" y="3175000"/>
          <p14:tracePt t="7107" x="4152900" y="3181350"/>
          <p14:tracePt t="7124" x="4197350" y="3194050"/>
          <p14:tracePt t="7141" x="4254500" y="3206750"/>
          <p14:tracePt t="7157" x="4305300" y="3206750"/>
          <p14:tracePt t="7174" x="4343400" y="3213100"/>
          <p14:tracePt t="7191" x="4368800" y="3213100"/>
          <p14:tracePt t="7207" x="4375150" y="3213100"/>
          <p14:tracePt t="8748" x="4381500" y="3213100"/>
          <p14:tracePt t="8756" x="4425950" y="3213100"/>
          <p14:tracePt t="8764" x="4552950" y="3213100"/>
          <p14:tracePt t="8775" x="4730750" y="3213100"/>
          <p14:tracePt t="8792" x="4933950" y="3213100"/>
          <p14:tracePt t="8808" x="5035550" y="3213100"/>
          <p14:tracePt t="8825" x="5137150" y="3213100"/>
          <p14:tracePt t="8842" x="5289550" y="3213100"/>
          <p14:tracePt t="8858" x="5467350" y="3213100"/>
          <p14:tracePt t="8875" x="5626100" y="3213100"/>
          <p14:tracePt t="8892" x="5829300" y="3213100"/>
          <p14:tracePt t="8909" x="5873750" y="3213100"/>
          <p14:tracePt t="8925" x="5886450" y="3213100"/>
          <p14:tracePt t="8964" x="5892800" y="3213100"/>
          <p14:tracePt t="8975" x="5905500" y="3213100"/>
          <p14:tracePt t="8992" x="5943600" y="3213100"/>
          <p14:tracePt t="9008" x="5981700" y="3213100"/>
          <p14:tracePt t="9025" x="6032500" y="3213100"/>
          <p14:tracePt t="9042" x="6083300" y="3213100"/>
          <p14:tracePt t="9059" x="6127750" y="3213100"/>
          <p14:tracePt t="9075" x="6146800" y="3213100"/>
          <p14:tracePt t="9092" x="6311900" y="3213100"/>
          <p14:tracePt t="9108" x="6464300" y="3213100"/>
          <p14:tracePt t="9125" x="6616700" y="3213100"/>
          <p14:tracePt t="9142" x="6731000" y="3213100"/>
          <p14:tracePt t="9158" x="6794500" y="3213100"/>
          <p14:tracePt t="9348" x="6800850" y="3213100"/>
          <p14:tracePt t="9356" x="6807200" y="3213100"/>
          <p14:tracePt t="9364" x="6826250" y="3213100"/>
          <p14:tracePt t="9375" x="6832600" y="3213100"/>
          <p14:tracePt t="9392" x="6851650" y="3213100"/>
          <p14:tracePt t="9408" x="6870700" y="3200400"/>
          <p14:tracePt t="9425" x="6883400" y="3200400"/>
          <p14:tracePt t="9442" x="6915150" y="3194050"/>
          <p14:tracePt t="9459" x="6953250" y="3175000"/>
          <p14:tracePt t="9475" x="6959600" y="3175000"/>
          <p14:tracePt t="9636" x="6965950" y="3175000"/>
          <p14:tracePt t="9644" x="6972300" y="3175000"/>
          <p14:tracePt t="9658" x="6985000" y="3175000"/>
          <p14:tracePt t="9675" x="6997700" y="3175000"/>
          <p14:tracePt t="10524" x="7016750" y="3175000"/>
          <p14:tracePt t="10532" x="7061200" y="3175000"/>
          <p14:tracePt t="10542" x="7137400" y="3175000"/>
          <p14:tracePt t="10558" x="7200900" y="3162300"/>
          <p14:tracePt t="10575" x="7232650" y="3149600"/>
          <p14:tracePt t="10592" x="7245350" y="3149600"/>
          <p14:tracePt t="10608" x="7264400" y="3149600"/>
          <p14:tracePt t="10625" x="7270750" y="3143250"/>
          <p14:tracePt t="10659" x="7283450" y="3143250"/>
          <p14:tracePt t="10740" x="7289800" y="3143250"/>
          <p14:tracePt t="10748" x="7308850" y="3143250"/>
          <p14:tracePt t="10759" x="7327900" y="3130550"/>
          <p14:tracePt t="10775" x="7346950" y="3130550"/>
          <p14:tracePt t="10792" x="7410450" y="3130550"/>
          <p14:tracePt t="10809" x="7461250" y="3130550"/>
          <p14:tracePt t="10825" x="7550150" y="3130550"/>
          <p14:tracePt t="10842" x="7632700" y="3130550"/>
          <p14:tracePt t="10859" x="7702550" y="3130550"/>
          <p14:tracePt t="10875" x="7753350" y="3130550"/>
          <p14:tracePt t="11092" x="7759700" y="3130550"/>
          <p14:tracePt t="11100" x="7772400" y="3130550"/>
          <p14:tracePt t="11109" x="7778750" y="3130550"/>
          <p14:tracePt t="11126" x="7791450" y="3130550"/>
          <p14:tracePt t="11142" x="7823200" y="3136900"/>
          <p14:tracePt t="11159" x="7861300" y="3143250"/>
          <p14:tracePt t="11176" x="7886700" y="3155950"/>
          <p14:tracePt t="11192" x="7899400" y="3155950"/>
          <p14:tracePt t="11364" x="7931150" y="3155950"/>
          <p14:tracePt t="11371" x="7950200" y="3155950"/>
          <p14:tracePt t="11379" x="7981950" y="3155950"/>
          <p14:tracePt t="11392" x="8032750" y="3155950"/>
          <p14:tracePt t="11409" x="8134350" y="3155950"/>
          <p14:tracePt t="11426" x="8274050" y="3155950"/>
          <p14:tracePt t="11443" x="8502650" y="3155950"/>
          <p14:tracePt t="11459" x="8572500" y="3155950"/>
          <p14:tracePt t="11476" x="8680450" y="3168650"/>
          <p14:tracePt t="11492" x="8686800" y="3168650"/>
          <p14:tracePt t="11676" x="8674100" y="3175000"/>
          <p14:tracePt t="11700" x="8667750" y="3175000"/>
          <p14:tracePt t="11708" x="8661400" y="3181350"/>
          <p14:tracePt t="11716" x="8655050" y="3187700"/>
          <p14:tracePt t="11726" x="8648700" y="3194050"/>
          <p14:tracePt t="11742" x="8636000" y="3213100"/>
          <p14:tracePt t="11759" x="8604250" y="3219450"/>
          <p14:tracePt t="11776" x="8572500" y="3219450"/>
          <p14:tracePt t="11792" x="8521700" y="3232150"/>
          <p14:tracePt t="11809" x="8483600" y="3232150"/>
          <p14:tracePt t="11826" x="8445500" y="3232150"/>
          <p14:tracePt t="11842" x="8420100" y="3232150"/>
          <p14:tracePt t="11956" x="8432800" y="3232150"/>
          <p14:tracePt t="11964" x="8464550" y="3232150"/>
          <p14:tracePt t="11976" x="8483600" y="3232150"/>
          <p14:tracePt t="11992" x="8566150" y="3225800"/>
          <p14:tracePt t="12009" x="8693150" y="3213100"/>
          <p14:tracePt t="12026" x="8807450" y="3187700"/>
          <p14:tracePt t="12043" x="8947150" y="3175000"/>
          <p14:tracePt t="12059" x="8972550" y="3162300"/>
          <p14:tracePt t="12284" x="8991600" y="3162300"/>
          <p14:tracePt t="12292" x="9010650" y="3162300"/>
          <p14:tracePt t="12300" x="9042400" y="3162300"/>
          <p14:tracePt t="12309" x="9061450" y="3162300"/>
          <p14:tracePt t="12326" x="9093200" y="3175000"/>
          <p14:tracePt t="12342" x="9150350" y="3187700"/>
          <p14:tracePt t="12359" x="9175750" y="3187700"/>
          <p14:tracePt t="12376" x="9188450" y="3187700"/>
          <p14:tracePt t="12572" x="9207500" y="3187700"/>
          <p14:tracePt t="12580" x="9226550" y="3194050"/>
          <p14:tracePt t="12605" x="9232900" y="3194050"/>
          <p14:tracePt t="12627" x="9245600" y="3194050"/>
          <p14:tracePt t="12643" x="9251950" y="3194050"/>
          <p14:tracePt t="12667" x="9258300" y="3194050"/>
          <p14:tracePt t="12772" x="9271000" y="3194050"/>
          <p14:tracePt t="12780" x="9277350" y="3194050"/>
          <p14:tracePt t="12793" x="9283700" y="3194050"/>
          <p14:tracePt t="12809" x="9309100" y="3194050"/>
          <p14:tracePt t="12826" x="9340850" y="3194050"/>
          <p14:tracePt t="12843" x="9353550" y="3194050"/>
          <p14:tracePt t="12859" x="9372600" y="3194050"/>
          <p14:tracePt t="12876" x="9378950" y="3194050"/>
          <p14:tracePt t="12924" x="9385300" y="3194050"/>
          <p14:tracePt t="12932" x="9398000" y="3194050"/>
          <p14:tracePt t="12947" x="9417050" y="3194050"/>
          <p14:tracePt t="12959" x="9436100" y="3194050"/>
          <p14:tracePt t="12976" x="9474200" y="3194050"/>
          <p14:tracePt t="12993" x="9525000" y="3194050"/>
          <p14:tracePt t="13010" x="9569450" y="3194050"/>
          <p14:tracePt t="13026" x="9601200" y="3194050"/>
          <p14:tracePt t="13043" x="9671050" y="3194050"/>
          <p14:tracePt t="13059" x="9747250" y="3194050"/>
          <p14:tracePt t="13076" x="9842500" y="3194050"/>
          <p14:tracePt t="13093" x="9944100" y="3194050"/>
          <p14:tracePt t="13110" x="10064750" y="3194050"/>
          <p14:tracePt t="13126" x="10147300" y="3194050"/>
          <p14:tracePt t="13143" x="10191750" y="3194050"/>
          <p14:tracePt t="13404" x="10179050" y="3194050"/>
          <p14:tracePt t="13412" x="10166350" y="3206750"/>
          <p14:tracePt t="13427" x="10083800" y="3232150"/>
          <p14:tracePt t="13443" x="10033000" y="3257550"/>
          <p14:tracePt t="13460" x="9842500" y="3295650"/>
          <p14:tracePt t="13476" x="9632950" y="3314700"/>
          <p14:tracePt t="13493" x="9271000" y="3352800"/>
          <p14:tracePt t="13510" x="8807450" y="3422650"/>
          <p14:tracePt t="13526" x="8445500" y="3460750"/>
          <p14:tracePt t="13543" x="8089900" y="3543300"/>
          <p14:tracePt t="13560" x="7759700" y="3644900"/>
          <p14:tracePt t="13576" x="7410450" y="3746500"/>
          <p14:tracePt t="13593" x="6978650" y="3879850"/>
          <p14:tracePt t="13610" x="6565900" y="3943350"/>
          <p14:tracePt t="13627" x="6064250" y="4013200"/>
          <p14:tracePt t="13643" x="5441950" y="4108450"/>
          <p14:tracePt t="13660" x="4387850" y="4260850"/>
          <p14:tracePt t="13676" x="3854450" y="4330700"/>
          <p14:tracePt t="13693" x="3486150" y="4394200"/>
          <p14:tracePt t="13709" x="3340100" y="4394200"/>
          <p14:tracePt t="13726" x="3276600" y="4394200"/>
          <p14:tracePt t="13743" x="3244850" y="4394200"/>
          <p14:tracePt t="13760" x="3232150" y="4394200"/>
          <p14:tracePt t="13796" x="3219450" y="4394200"/>
          <p14:tracePt t="13810" x="3213100" y="4394200"/>
          <p14:tracePt t="13827" x="3143250" y="4394200"/>
          <p14:tracePt t="13843" x="3022600" y="4394200"/>
          <p14:tracePt t="13860" x="2901950" y="4394200"/>
          <p14:tracePt t="13877" x="2819400" y="4394200"/>
          <p14:tracePt t="13893" x="2768600" y="4394200"/>
          <p14:tracePt t="13910" x="2749550" y="4394200"/>
          <p14:tracePt t="14108" x="2749550" y="4387850"/>
          <p14:tracePt t="14652" x="2755900" y="4381500"/>
          <p14:tracePt t="14664" x="2762250" y="4381500"/>
          <p14:tracePt t="14677" x="2800350" y="4375150"/>
          <p14:tracePt t="14693" x="2857500" y="4362450"/>
          <p14:tracePt t="14710" x="2895600" y="4362450"/>
          <p14:tracePt t="14726" x="2933700" y="4356100"/>
          <p14:tracePt t="14743" x="2984500" y="4343400"/>
          <p14:tracePt t="14760" x="3028950" y="4330700"/>
          <p14:tracePt t="14776" x="3048000" y="4324350"/>
          <p14:tracePt t="18388" x="3003550" y="4324350"/>
          <p14:tracePt t="18397" x="2940050" y="4343400"/>
          <p14:tracePt t="18411" x="2838450" y="4381500"/>
          <p14:tracePt t="18428" x="2781300" y="4419600"/>
          <p14:tracePt t="18445" x="2692400" y="4495800"/>
          <p14:tracePt t="18461" x="2597150" y="4591050"/>
          <p14:tracePt t="18478" x="2514600" y="4711700"/>
          <p14:tracePt t="18495" x="2444750" y="4838700"/>
          <p14:tracePt t="18511" x="2381250" y="4946650"/>
          <p14:tracePt t="18528" x="2330450" y="5041900"/>
          <p14:tracePt t="18545" x="2305050" y="5080000"/>
          <p14:tracePt t="18579" x="2305050" y="5086350"/>
          <p14:tracePt t="18594" x="2317750" y="5092700"/>
          <p14:tracePt t="18611" x="2343150" y="5092700"/>
          <p14:tracePt t="18628" x="2387600" y="5092700"/>
          <p14:tracePt t="18645" x="2432050" y="5092700"/>
          <p14:tracePt t="18661" x="2514600" y="5092700"/>
          <p14:tracePt t="18678" x="2641600" y="5048250"/>
          <p14:tracePt t="18695" x="2730500" y="5003800"/>
          <p14:tracePt t="18712" x="2768600" y="4965700"/>
          <p14:tracePt t="18728" x="2806700" y="4895850"/>
          <p14:tracePt t="18745" x="2832100" y="4838700"/>
          <p14:tracePt t="18761" x="2838450" y="4768850"/>
          <p14:tracePt t="18778" x="2838450" y="4730750"/>
          <p14:tracePt t="18795" x="2838450" y="4711700"/>
          <p14:tracePt t="18811" x="2838450" y="4705350"/>
          <p14:tracePt t="18852" x="2832100" y="4705350"/>
          <p14:tracePt t="18884" x="2819400" y="4705350"/>
          <p14:tracePt t="18908" x="2819400" y="4737100"/>
          <p14:tracePt t="18916" x="2819400" y="4794250"/>
          <p14:tracePt t="18928" x="2819400" y="4826000"/>
          <p14:tracePt t="18945" x="2863850" y="4921250"/>
          <p14:tracePt t="18961" x="2940050" y="4984750"/>
          <p14:tracePt t="18978" x="3022600" y="5029200"/>
          <p14:tracePt t="18995" x="3079750" y="5029200"/>
          <p14:tracePt t="19011" x="3105150" y="5029200"/>
          <p14:tracePt t="19045" x="3111500" y="5029200"/>
          <p14:tracePt t="19061" x="3111500" y="4997450"/>
          <p14:tracePt t="19078" x="3111500" y="4978400"/>
          <p14:tracePt t="19095" x="3111500" y="4972050"/>
          <p14:tracePt t="19111" x="3111500" y="4959350"/>
          <p14:tracePt t="19180" x="3105150" y="4959350"/>
          <p14:tracePt t="19197" x="3098800" y="4959350"/>
          <p14:tracePt t="19212" x="3086100" y="4959350"/>
          <p14:tracePt t="19220" x="3067050" y="4959350"/>
          <p14:tracePt t="19228" x="3048000" y="4959350"/>
          <p14:tracePt t="19245" x="3035300" y="4953000"/>
          <p14:tracePt t="20540" x="3054350" y="4953000"/>
          <p14:tracePt t="20548" x="3111500" y="4953000"/>
          <p14:tracePt t="20562" x="3162300" y="4953000"/>
          <p14:tracePt t="20579" x="3219450" y="4953000"/>
          <p14:tracePt t="20595" x="3244850" y="4953000"/>
          <p14:tracePt t="20612" x="3270250" y="4953000"/>
          <p14:tracePt t="20629" x="3302000" y="4953000"/>
          <p14:tracePt t="20645" x="3327400" y="4953000"/>
          <p14:tracePt t="20662" x="3346450" y="4953000"/>
          <p14:tracePt t="20679" x="3359150" y="4953000"/>
          <p14:tracePt t="20695" x="3384550" y="4953000"/>
          <p14:tracePt t="20712" x="3397250" y="4953000"/>
          <p14:tracePt t="20756" x="3403600" y="4953000"/>
          <p14:tracePt t="73853" x="3409950" y="4953000"/>
          <p14:tracePt t="73902" x="3517900" y="4927600"/>
          <p14:tracePt t="74332" x="3517900" y="4914900"/>
          <p14:tracePt t="79348" x="0" y="0"/>
        </p14:tracePtLst>
      </p14:laserTraceLst>
    </p:ext>
  </p:extLs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89999" y="951234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1628" t="34064" r="16164" b="18747"/>
          <a:stretch/>
        </p:blipFill>
        <p:spPr>
          <a:xfrm>
            <a:off x="2022380" y="2129741"/>
            <a:ext cx="7752502" cy="394158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87971" y="2672179"/>
            <a:ext cx="7293380" cy="16778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3397687"/>
              </p:ext>
            </p:extLst>
          </p:nvPr>
        </p:nvGraphicFramePr>
        <p:xfrm>
          <a:off x="2093778" y="3010588"/>
          <a:ext cx="7596225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283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298717942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98600331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13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2187971" y="4078709"/>
            <a:ext cx="7502032" cy="19537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59846" y="496929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IQR =Q3-Q1= 16-9=7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Left Brace 12"/>
          <p:cNvSpPr/>
          <p:nvPr/>
        </p:nvSpPr>
        <p:spPr>
          <a:xfrm rot="5400000">
            <a:off x="3830169" y="1221193"/>
            <a:ext cx="258067" cy="3320723"/>
          </a:xfrm>
          <a:prstGeom prst="leftBrac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Left Brace 13"/>
          <p:cNvSpPr/>
          <p:nvPr/>
        </p:nvSpPr>
        <p:spPr>
          <a:xfrm rot="5400000">
            <a:off x="7817730" y="1267059"/>
            <a:ext cx="258067" cy="3320723"/>
          </a:xfrm>
          <a:prstGeom prst="leftBrac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5717227" y="3086879"/>
            <a:ext cx="355107" cy="43695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7751693" y="3070601"/>
            <a:ext cx="355107" cy="43695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3651679" y="3072081"/>
            <a:ext cx="355107" cy="43695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4931278"/>
              </p:ext>
            </p:extLst>
          </p:nvPr>
        </p:nvGraphicFramePr>
        <p:xfrm>
          <a:off x="3660711" y="3645803"/>
          <a:ext cx="346075" cy="44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9" name="Equation" r:id="rId5" imgW="177480" imgH="228600" progId="Equation.DSMT4">
                  <p:embed/>
                </p:oleObj>
              </mc:Choice>
              <mc:Fallback>
                <p:oleObj name="Equation" r:id="rId5" imgW="177480" imgH="2286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660711" y="3645803"/>
                        <a:ext cx="346075" cy="4460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06015924"/>
              </p:ext>
            </p:extLst>
          </p:nvPr>
        </p:nvGraphicFramePr>
        <p:xfrm>
          <a:off x="5741988" y="3646488"/>
          <a:ext cx="395287" cy="44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0" name="Equation" r:id="rId7" imgW="203040" imgH="228600" progId="Equation.DSMT4">
                  <p:embed/>
                </p:oleObj>
              </mc:Choice>
              <mc:Fallback>
                <p:oleObj name="Equation" r:id="rId7" imgW="203040" imgH="228600" progId="Equation.DSMT4">
                  <p:embed/>
                  <p:pic>
                    <p:nvPicPr>
                      <p:cNvPr id="18" name="Object 1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741988" y="3646488"/>
                        <a:ext cx="395287" cy="4460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3762381"/>
              </p:ext>
            </p:extLst>
          </p:nvPr>
        </p:nvGraphicFramePr>
        <p:xfrm>
          <a:off x="7762875" y="3538538"/>
          <a:ext cx="369888" cy="44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1" name="Equation" r:id="rId9" imgW="190440" imgH="228600" progId="Equation.DSMT4">
                  <p:embed/>
                </p:oleObj>
              </mc:Choice>
              <mc:Fallback>
                <p:oleObj name="Equation" r:id="rId9" imgW="190440" imgH="228600" progId="Equation.DSMT4">
                  <p:embed/>
                  <p:pic>
                    <p:nvPicPr>
                      <p:cNvPr id="19" name="Object 18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762875" y="3538538"/>
                        <a:ext cx="369888" cy="4460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99140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2757"/>
    </mc:Choice>
    <mc:Fallback xmlns="">
      <p:transition advTm="10275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157" x="342900" y="5543550"/>
          <p14:tracePt t="5174" x="342900" y="5537200"/>
          <p14:tracePt t="5191" x="355600" y="5537200"/>
          <p14:tracePt t="5207" x="381000" y="5537200"/>
          <p14:tracePt t="5224" x="400050" y="5524500"/>
          <p14:tracePt t="5241" x="527050" y="5264150"/>
          <p14:tracePt t="5257" x="736600" y="4781550"/>
          <p14:tracePt t="5274" x="920750" y="4356100"/>
          <p14:tracePt t="5291" x="1079500" y="4057650"/>
          <p14:tracePt t="5307" x="1238250" y="3752850"/>
          <p14:tracePt t="5324" x="1422400" y="3448050"/>
          <p14:tracePt t="5341" x="1606550" y="3098800"/>
          <p14:tracePt t="5357" x="1670050" y="2971800"/>
          <p14:tracePt t="5374" x="1708150" y="2870200"/>
          <p14:tracePt t="5391" x="1720850" y="2832100"/>
          <p14:tracePt t="5407" x="1720850" y="2813050"/>
          <p14:tracePt t="5424" x="1720850" y="2806700"/>
          <p14:tracePt t="5614" x="1733550" y="2800350"/>
          <p14:tracePt t="5622" x="1765300" y="2844800"/>
          <p14:tracePt t="5630" x="1790700" y="2908300"/>
          <p14:tracePt t="5641" x="1816100" y="2959100"/>
          <p14:tracePt t="5658" x="1860550" y="3041650"/>
          <p14:tracePt t="5675" x="1885950" y="3067050"/>
          <p14:tracePt t="5691" x="1911350" y="3079750"/>
          <p14:tracePt t="5695" x="1917700" y="3079750"/>
          <p14:tracePt t="5708" x="1924050" y="3079750"/>
          <p14:tracePt t="5725" x="1949450" y="3079750"/>
          <p14:tracePt t="5741" x="1981200" y="3079750"/>
          <p14:tracePt t="5758" x="2006600" y="3079750"/>
          <p14:tracePt t="5775" x="2019300" y="3079750"/>
          <p14:tracePt t="5791" x="2076450" y="3079750"/>
          <p14:tracePt t="5809" x="2127250" y="3079750"/>
          <p14:tracePt t="5825" x="2178050" y="3092450"/>
          <p14:tracePt t="5841" x="2216150" y="3092450"/>
          <p14:tracePt t="5858" x="2254250" y="3111500"/>
          <p14:tracePt t="5875" x="2273300" y="3117850"/>
          <p14:tracePt t="5891" x="2273300" y="3124200"/>
          <p14:tracePt t="5908" x="2286000" y="3136900"/>
          <p14:tracePt t="5925" x="2292350" y="3162300"/>
          <p14:tracePt t="5942" x="2305050" y="3200400"/>
          <p14:tracePt t="5958" x="2324100" y="3238500"/>
          <p14:tracePt t="5975" x="2349500" y="3308350"/>
          <p14:tracePt t="5991" x="2362200" y="3346450"/>
          <p14:tracePt t="6008" x="2368550" y="3352800"/>
          <p14:tracePt t="6478" x="2387600" y="3359150"/>
          <p14:tracePt t="6486" x="2419350" y="3359150"/>
          <p14:tracePt t="6494" x="2482850" y="3359150"/>
          <p14:tracePt t="6508" x="2565400" y="3359150"/>
          <p14:tracePt t="6525" x="2711450" y="3359150"/>
          <p14:tracePt t="6542" x="2736850" y="3352800"/>
          <p14:tracePt t="6558" x="2749550" y="3352800"/>
          <p14:tracePt t="6575" x="2755900" y="3352800"/>
          <p14:tracePt t="6592" x="2768600" y="3346450"/>
          <p14:tracePt t="6608" x="2794000" y="3346450"/>
          <p14:tracePt t="6625" x="2832100" y="3346450"/>
          <p14:tracePt t="6642" x="2857500" y="3340100"/>
          <p14:tracePt t="6658" x="2889250" y="3340100"/>
          <p14:tracePt t="6675" x="2889250" y="3333750"/>
          <p14:tracePt t="6692" x="2895600" y="3333750"/>
          <p14:tracePt t="6982" x="2901950" y="3333750"/>
          <p14:tracePt t="6990" x="2921000" y="3333750"/>
          <p14:tracePt t="6998" x="2946400" y="3333750"/>
          <p14:tracePt t="7008" x="2990850" y="3333750"/>
          <p14:tracePt t="7025" x="3067050" y="3333750"/>
          <p14:tracePt t="7042" x="3162300" y="3333750"/>
          <p14:tracePt t="7058" x="3276600" y="3333750"/>
          <p14:tracePt t="7075" x="3346450" y="3333750"/>
          <p14:tracePt t="7092" x="3365500" y="3333750"/>
          <p14:tracePt t="7486" x="3371850" y="3333750"/>
          <p14:tracePt t="7494" x="3390900" y="3333750"/>
          <p14:tracePt t="7509" x="3416300" y="3333750"/>
          <p14:tracePt t="7525" x="3435350" y="3333750"/>
          <p14:tracePt t="7542" x="3517900" y="3333750"/>
          <p14:tracePt t="7559" x="3556000" y="3333750"/>
          <p14:tracePt t="7575" x="3575050" y="3333750"/>
          <p14:tracePt t="7646" x="3581400" y="3333750"/>
          <p14:tracePt t="7654" x="3594100" y="3333750"/>
          <p14:tracePt t="7670" x="3600450" y="3333750"/>
          <p14:tracePt t="7678" x="3619500" y="3333750"/>
          <p14:tracePt t="7692" x="3638550" y="3333750"/>
          <p14:tracePt t="7708" x="3727450" y="3333750"/>
          <p14:tracePt t="7725" x="3860800" y="3333750"/>
          <p14:tracePt t="7742" x="3886200" y="3333750"/>
          <p14:tracePt t="9550" x="3892550" y="3333750"/>
          <p14:tracePt t="9574" x="3898900" y="3333750"/>
          <p14:tracePt t="9606" x="3911600" y="3333750"/>
          <p14:tracePt t="10589" x="3917950" y="3333750"/>
          <p14:tracePt t="10597" x="3949700" y="3346450"/>
          <p14:tracePt t="10609" x="3987800" y="3346450"/>
          <p14:tracePt t="10626" x="4114800" y="3359150"/>
          <p14:tracePt t="10642" x="4241800" y="3371850"/>
          <p14:tracePt t="10659" x="4362450" y="3403600"/>
          <p14:tracePt t="10676" x="4451350" y="3403600"/>
          <p14:tracePt t="10693" x="4470400" y="3403600"/>
          <p14:tracePt t="11357" x="4464050" y="3397250"/>
          <p14:tracePt t="11838" x="4476750" y="3397250"/>
          <p14:tracePt t="11846" x="4502150" y="3390900"/>
          <p14:tracePt t="11860" x="4546600" y="3390900"/>
          <p14:tracePt t="11878" x="4686300" y="3365500"/>
          <p14:tracePt t="11894" x="4768850" y="3346450"/>
          <p14:tracePt t="11910" x="4800600" y="3346450"/>
          <p14:tracePt t="12006" x="4806950" y="3346450"/>
          <p14:tracePt t="12014" x="4826000" y="3346450"/>
          <p14:tracePt t="12027" x="4832350" y="3346450"/>
          <p14:tracePt t="12043" x="4876800" y="3346450"/>
          <p14:tracePt t="12060" x="4883150" y="3346450"/>
          <p14:tracePt t="12077" x="4889500" y="3340100"/>
          <p14:tracePt t="12286" x="4927600" y="3340100"/>
          <p14:tracePt t="12294" x="4965700" y="3340100"/>
          <p14:tracePt t="12302" x="5010150" y="3333750"/>
          <p14:tracePt t="12310" x="5054600" y="3327400"/>
          <p14:tracePt t="12327" x="5105400" y="3321050"/>
          <p14:tracePt t="12343" x="5130800" y="3314700"/>
          <p14:tracePt t="12360" x="5130800" y="3308350"/>
          <p14:tracePt t="12377" x="5149850" y="3308350"/>
          <p14:tracePt t="12393" x="5175250" y="3308350"/>
          <p14:tracePt t="12410" x="5213350" y="3302000"/>
          <p14:tracePt t="12427" x="5251450" y="3302000"/>
          <p14:tracePt t="12443" x="5302250" y="3302000"/>
          <p14:tracePt t="12460" x="5340350" y="3302000"/>
          <p14:tracePt t="12477" x="5365750" y="3302000"/>
          <p14:tracePt t="12750" x="5378450" y="3302000"/>
          <p14:tracePt t="12758" x="5397500" y="3302000"/>
          <p14:tracePt t="12766" x="5429250" y="3302000"/>
          <p14:tracePt t="12777" x="5492750" y="3302000"/>
          <p14:tracePt t="12794" x="5632450" y="3333750"/>
          <p14:tracePt t="12810" x="5772150" y="3346450"/>
          <p14:tracePt t="12827" x="5854700" y="3346450"/>
          <p14:tracePt t="12843" x="5873750" y="3346450"/>
          <p14:tracePt t="12998" x="5892800" y="3346450"/>
          <p14:tracePt t="13014" x="5899150" y="3346450"/>
          <p14:tracePt t="13030" x="5911850" y="3346450"/>
          <p14:tracePt t="13382" x="5943600" y="3346450"/>
          <p14:tracePt t="13390" x="5962650" y="3346450"/>
          <p14:tracePt t="13398" x="5994400" y="3346450"/>
          <p14:tracePt t="13410" x="6045200" y="3346450"/>
          <p14:tracePt t="13427" x="6146800" y="3346450"/>
          <p14:tracePt t="13444" x="6229350" y="3346450"/>
          <p14:tracePt t="13461" x="6292850" y="3346450"/>
          <p14:tracePt t="13606" x="6299200" y="3346450"/>
          <p14:tracePt t="13614" x="6311900" y="3346450"/>
          <p14:tracePt t="13627" x="6324600" y="3352800"/>
          <p14:tracePt t="13644" x="6356350" y="3365500"/>
          <p14:tracePt t="13661" x="6407150" y="3378200"/>
          <p14:tracePt t="13677" x="6413500" y="3378200"/>
          <p14:tracePt t="13694" x="6426200" y="3378200"/>
          <p14:tracePt t="14301" x="6432550" y="3378200"/>
          <p14:tracePt t="14309" x="6464300" y="3378200"/>
          <p14:tracePt t="14317" x="6489700" y="3378200"/>
          <p14:tracePt t="14327" x="6515100" y="3378200"/>
          <p14:tracePt t="14344" x="6553200" y="3378200"/>
          <p14:tracePt t="14361" x="6623050" y="3378200"/>
          <p14:tracePt t="14377" x="6711950" y="3378200"/>
          <p14:tracePt t="14394" x="6826250" y="3378200"/>
          <p14:tracePt t="14411" x="6959600" y="3378200"/>
          <p14:tracePt t="14427" x="7061200" y="3378200"/>
          <p14:tracePt t="14444" x="7112000" y="3378200"/>
          <p14:tracePt t="14461" x="7131050" y="3378200"/>
          <p14:tracePt t="14806" x="7118350" y="3378200"/>
          <p14:tracePt t="14815" x="7099300" y="3378200"/>
          <p14:tracePt t="14827" x="7067550" y="3378200"/>
          <p14:tracePt t="14844" x="7035800" y="3371850"/>
          <p14:tracePt t="14861" x="7029450" y="3371850"/>
          <p14:tracePt t="15014" x="7042150" y="3371850"/>
          <p14:tracePt t="15022" x="7073900" y="3371850"/>
          <p14:tracePt t="15030" x="7105650" y="3371850"/>
          <p14:tracePt t="15044" x="7143750" y="3371850"/>
          <p14:tracePt t="15061" x="7270750" y="3359150"/>
          <p14:tracePt t="15077" x="7397750" y="3359150"/>
          <p14:tracePt t="15094" x="7454900" y="3359150"/>
          <p14:tracePt t="15111" x="7473950" y="3352800"/>
          <p14:tracePt t="15462" x="7480300" y="3352800"/>
          <p14:tracePt t="15470" x="7499350" y="3352800"/>
          <p14:tracePt t="15478" x="7518400" y="3352800"/>
          <p14:tracePt t="15494" x="7575550" y="3352800"/>
          <p14:tracePt t="15511" x="7651750" y="3352800"/>
          <p14:tracePt t="15528" x="7683500" y="3352800"/>
          <p14:tracePt t="15544" x="7715250" y="3352800"/>
          <p14:tracePt t="15561" x="7734300" y="3352800"/>
          <p14:tracePt t="15577" x="7785100" y="3352800"/>
          <p14:tracePt t="15594" x="7835900" y="3352800"/>
          <p14:tracePt t="15611" x="7886700" y="3352800"/>
          <p14:tracePt t="15627" x="7956550" y="3352800"/>
          <p14:tracePt t="15644" x="7994650" y="3352800"/>
          <p14:tracePt t="15661" x="8020050" y="3352800"/>
          <p14:tracePt t="15677" x="8026400" y="3352800"/>
          <p14:tracePt t="16038" x="8045450" y="3352800"/>
          <p14:tracePt t="16046" x="8051800" y="3352800"/>
          <p14:tracePt t="16061" x="8070850" y="3352800"/>
          <p14:tracePt t="16078" x="8159750" y="3352800"/>
          <p14:tracePt t="16095" x="8210550" y="3352800"/>
          <p14:tracePt t="16111" x="8248650" y="3352800"/>
          <p14:tracePt t="16128" x="8267700" y="3352800"/>
          <p14:tracePt t="16230" x="8274050" y="3352800"/>
          <p14:tracePt t="16246" x="8293100" y="3352800"/>
          <p14:tracePt t="16254" x="8299450" y="3352800"/>
          <p14:tracePt t="16262" x="8318500" y="3352800"/>
          <p14:tracePt t="16278" x="8356600" y="3352800"/>
          <p14:tracePt t="16295" x="8382000" y="3352800"/>
          <p14:tracePt t="16311" x="8394700" y="3352800"/>
          <p14:tracePt t="16622" x="8413750" y="3352800"/>
          <p14:tracePt t="16631" x="8445500" y="3352800"/>
          <p14:tracePt t="16645" x="8578850" y="3352800"/>
          <p14:tracePt t="16661" x="8731250" y="3352800"/>
          <p14:tracePt t="16678" x="8896350" y="3352800"/>
          <p14:tracePt t="16695" x="9042400" y="3352800"/>
          <p14:tracePt t="16711" x="9182100" y="3352800"/>
          <p14:tracePt t="16728" x="9213850" y="3352800"/>
          <p14:tracePt t="16958" x="9201150" y="3352800"/>
          <p14:tracePt t="16966" x="9182100" y="3352800"/>
          <p14:tracePt t="16978" x="9163050" y="3352800"/>
          <p14:tracePt t="16995" x="9131300" y="3352800"/>
          <p14:tracePt t="17011" x="9105900" y="3352800"/>
          <p14:tracePt t="17045" x="9099550" y="3352800"/>
          <p14:tracePt t="17069" x="9086850" y="3352800"/>
          <p14:tracePt t="17085" x="9080500" y="3352800"/>
          <p14:tracePt t="17095" x="9067800" y="3352800"/>
          <p14:tracePt t="17111" x="9055100" y="3352800"/>
          <p14:tracePt t="17128" x="9048750" y="3352800"/>
          <p14:tracePt t="17145" x="9042400" y="3352800"/>
          <p14:tracePt t="17286" x="9061450" y="3352800"/>
          <p14:tracePt t="17294" x="9080500" y="3352800"/>
          <p14:tracePt t="17302" x="9099550" y="3352800"/>
          <p14:tracePt t="17312" x="9118600" y="3352800"/>
          <p14:tracePt t="17328" x="9150350" y="3352800"/>
          <p14:tracePt t="17345" x="9169400" y="3352800"/>
          <p14:tracePt t="17398" x="9182100" y="3352800"/>
          <p14:tracePt t="17414" x="9194800" y="3346450"/>
          <p14:tracePt t="17438" x="9207500" y="3346450"/>
          <p14:tracePt t="17447" x="9213850" y="3346450"/>
          <p14:tracePt t="17462" x="9239250" y="3346450"/>
          <p14:tracePt t="17478" x="9271000" y="3333750"/>
          <p14:tracePt t="17495" x="9296400" y="3333750"/>
          <p14:tracePt t="17512" x="9321800" y="3333750"/>
          <p14:tracePt t="17528" x="9347200" y="3333750"/>
          <p14:tracePt t="17545" x="9378950" y="3333750"/>
          <p14:tracePt t="17562" x="9417050" y="3333750"/>
          <p14:tracePt t="17578" x="9455150" y="3333750"/>
          <p14:tracePt t="17595" x="9467850" y="3333750"/>
          <p14:tracePt t="17750" x="9474200" y="3333750"/>
          <p14:tracePt t="17758" x="9480550" y="3333750"/>
          <p14:tracePt t="17798" x="9486900" y="3333750"/>
          <p14:tracePt t="18350" x="9480550" y="3333750"/>
          <p14:tracePt t="18358" x="9455150" y="3346450"/>
          <p14:tracePt t="18366" x="9436100" y="3346450"/>
          <p14:tracePt t="18379" x="9410700" y="3346450"/>
          <p14:tracePt t="18395" x="9372600" y="3359150"/>
          <p14:tracePt t="18412" x="9347200" y="3359150"/>
          <p14:tracePt t="18429" x="9220200" y="3384550"/>
          <p14:tracePt t="18445" x="9144000" y="3397250"/>
          <p14:tracePt t="18462" x="8839200" y="3441700"/>
          <p14:tracePt t="18479" x="8521700" y="3498850"/>
          <p14:tracePt t="18495" x="8102600" y="3568700"/>
          <p14:tracePt t="18512" x="7740650" y="3606800"/>
          <p14:tracePt t="18529" x="7480300" y="3638550"/>
          <p14:tracePt t="18545" x="7251700" y="3657600"/>
          <p14:tracePt t="18561" x="7061200" y="3657600"/>
          <p14:tracePt t="18578" x="6858000" y="3657600"/>
          <p14:tracePt t="18595" x="6477000" y="3657600"/>
          <p14:tracePt t="18611" x="5994400" y="3657600"/>
          <p14:tracePt t="18628" x="5429250" y="3657600"/>
          <p14:tracePt t="18645" x="4648200" y="3657600"/>
          <p14:tracePt t="18662" x="4235450" y="3657600"/>
          <p14:tracePt t="18678" x="3873500" y="3657600"/>
          <p14:tracePt t="18695" x="3581400" y="3657600"/>
          <p14:tracePt t="18712" x="3390900" y="3657600"/>
          <p14:tracePt t="18728" x="3206750" y="3657600"/>
          <p14:tracePt t="18745" x="3035300" y="3657600"/>
          <p14:tracePt t="18762" x="2882900" y="3657600"/>
          <p14:tracePt t="18778" x="2781300" y="3657600"/>
          <p14:tracePt t="18795" x="2730500" y="3657600"/>
          <p14:tracePt t="18812" x="2673350" y="3657600"/>
          <p14:tracePt t="18829" x="2451100" y="3632200"/>
          <p14:tracePt t="18845" x="2247900" y="3606800"/>
          <p14:tracePt t="18862" x="2019300" y="3575050"/>
          <p14:tracePt t="18878" x="1822450" y="3543300"/>
          <p14:tracePt t="18895" x="1682750" y="3517900"/>
          <p14:tracePt t="18912" x="1606550" y="3511550"/>
          <p14:tracePt t="18928" x="1600200" y="3511550"/>
          <p14:tracePt t="18945" x="1593850" y="3511550"/>
          <p14:tracePt t="18998" x="1593850" y="3505200"/>
          <p14:tracePt t="19008" x="1593850" y="3498850"/>
          <p14:tracePt t="19014" x="1593850" y="3479800"/>
          <p14:tracePt t="19029" x="1593850" y="3467100"/>
          <p14:tracePt t="19045" x="1593850" y="3441700"/>
          <p14:tracePt t="19078" x="1606550" y="3429000"/>
          <p14:tracePt t="19095" x="1631950" y="3422650"/>
          <p14:tracePt t="19112" x="1670050" y="3422650"/>
          <p14:tracePt t="19128" x="1784350" y="3422650"/>
          <p14:tracePt t="19145" x="1936750" y="3422650"/>
          <p14:tracePt t="19162" x="2101850" y="3422650"/>
          <p14:tracePt t="19178" x="2254250" y="3422650"/>
          <p14:tracePt t="19195" x="2374900" y="3409950"/>
          <p14:tracePt t="19212" x="2393950" y="3409950"/>
          <p14:tracePt t="19245" x="2406650" y="3403600"/>
          <p14:tracePt t="19262" x="2413000" y="3390900"/>
          <p14:tracePt t="19279" x="2419350" y="3378200"/>
          <p14:tracePt t="19295" x="2425700" y="3371850"/>
          <p14:tracePt t="19312" x="2451100" y="3352800"/>
          <p14:tracePt t="19329" x="2508250" y="3346450"/>
          <p14:tracePt t="19345" x="2597150" y="3333750"/>
          <p14:tracePt t="19362" x="2743200" y="3333750"/>
          <p14:tracePt t="19379" x="3028950" y="3333750"/>
          <p14:tracePt t="19395" x="3511550" y="3333750"/>
          <p14:tracePt t="19412" x="4146550" y="3333750"/>
          <p14:tracePt t="19429" x="5111750" y="3333750"/>
          <p14:tracePt t="19445" x="5695950" y="3333750"/>
          <p14:tracePt t="19462" x="6178550" y="3333750"/>
          <p14:tracePt t="19479" x="6559550" y="3333750"/>
          <p14:tracePt t="19495" x="6800850" y="3333750"/>
          <p14:tracePt t="19512" x="6991350" y="3333750"/>
          <p14:tracePt t="19529" x="7124700" y="3333750"/>
          <p14:tracePt t="19545" x="7245350" y="3333750"/>
          <p14:tracePt t="19562" x="7378700" y="3333750"/>
          <p14:tracePt t="19579" x="7531100" y="3333750"/>
          <p14:tracePt t="19595" x="7683500" y="3333750"/>
          <p14:tracePt t="19612" x="7861300" y="3314700"/>
          <p14:tracePt t="19629" x="8039100" y="3314700"/>
          <p14:tracePt t="19645" x="8274050" y="3302000"/>
          <p14:tracePt t="19662" x="8458200" y="3302000"/>
          <p14:tracePt t="19679" x="8610600" y="3302000"/>
          <p14:tracePt t="19695" x="8769350" y="3295650"/>
          <p14:tracePt t="19712" x="8909050" y="3276600"/>
          <p14:tracePt t="19729" x="9017000" y="3263900"/>
          <p14:tracePt t="19745" x="9105900" y="3238500"/>
          <p14:tracePt t="19762" x="9194800" y="3225800"/>
          <p14:tracePt t="19779" x="9245600" y="3225800"/>
          <p14:tracePt t="19795" x="9277350" y="3213100"/>
          <p14:tracePt t="19812" x="9302750" y="3213100"/>
          <p14:tracePt t="19829" x="9315450" y="3206750"/>
          <p14:tracePt t="19846" x="9366250" y="3206750"/>
          <p14:tracePt t="19862" x="9423400" y="3206750"/>
          <p14:tracePt t="19879" x="9518650" y="3206750"/>
          <p14:tracePt t="19896" x="9575800" y="3206750"/>
          <p14:tracePt t="19912" x="9601200" y="3206750"/>
          <p14:tracePt t="20023" x="9607550" y="3206750"/>
          <p14:tracePt t="20102" x="9613900" y="3206750"/>
          <p14:tracePt t="20110" x="9613900" y="3213100"/>
          <p14:tracePt t="20126" x="9582150" y="3225800"/>
          <p14:tracePt t="20134" x="9518650" y="3225800"/>
          <p14:tracePt t="20145" x="9448800" y="3238500"/>
          <p14:tracePt t="20162" x="9283700" y="3238500"/>
          <p14:tracePt t="20179" x="9055100" y="3244850"/>
          <p14:tracePt t="20195" x="8775700" y="3257550"/>
          <p14:tracePt t="20212" x="8477250" y="3257550"/>
          <p14:tracePt t="20229" x="8096250" y="3257550"/>
          <p14:tracePt t="20245" x="7854950" y="3257550"/>
          <p14:tracePt t="20262" x="7575550" y="3257550"/>
          <p14:tracePt t="20279" x="7296150" y="3257550"/>
          <p14:tracePt t="20295" x="7054850" y="3257550"/>
          <p14:tracePt t="20312" x="6819900" y="3257550"/>
          <p14:tracePt t="20329" x="6629400" y="3257550"/>
          <p14:tracePt t="20346" x="6381750" y="3257550"/>
          <p14:tracePt t="20362" x="6172200" y="3257550"/>
          <p14:tracePt t="20379" x="5861050" y="3257550"/>
          <p14:tracePt t="20396" x="5568950" y="3257550"/>
          <p14:tracePt t="20412" x="5340350" y="3257550"/>
          <p14:tracePt t="20429" x="5035550" y="3257550"/>
          <p14:tracePt t="20446" x="4870450" y="3257550"/>
          <p14:tracePt t="20462" x="4730750" y="3257550"/>
          <p14:tracePt t="20479" x="4578350" y="3257550"/>
          <p14:tracePt t="20496" x="4413250" y="3257550"/>
          <p14:tracePt t="20512" x="4235450" y="3257550"/>
          <p14:tracePt t="20529" x="4057650" y="3257550"/>
          <p14:tracePt t="20546" x="3917950" y="3257550"/>
          <p14:tracePt t="20562" x="3778250" y="3257550"/>
          <p14:tracePt t="20579" x="3676650" y="3257550"/>
          <p14:tracePt t="20596" x="3575050" y="3257550"/>
          <p14:tracePt t="20613" x="3359150" y="3257550"/>
          <p14:tracePt t="20629" x="3168650" y="3257550"/>
          <p14:tracePt t="20646" x="2959100" y="3257550"/>
          <p14:tracePt t="20662" x="2762250" y="3257550"/>
          <p14:tracePt t="20679" x="2609850" y="3270250"/>
          <p14:tracePt t="20696" x="2533650" y="3282950"/>
          <p14:tracePt t="20712" x="2489200" y="3282950"/>
          <p14:tracePt t="20729" x="2482850" y="3282950"/>
          <p14:tracePt t="20762" x="2451100" y="3282950"/>
          <p14:tracePt t="20779" x="2400300" y="3282950"/>
          <p14:tracePt t="20796" x="2349500" y="3282950"/>
          <p14:tracePt t="20813" x="2247900" y="3282950"/>
          <p14:tracePt t="20829" x="2197100" y="3282950"/>
          <p14:tracePt t="20846" x="2127250" y="3282950"/>
          <p14:tracePt t="20862" x="2101850" y="3282950"/>
          <p14:tracePt t="20879" x="2095500" y="3282950"/>
          <p14:tracePt t="21014" x="2114550" y="3282950"/>
          <p14:tracePt t="21022" x="2133600" y="3282950"/>
          <p14:tracePt t="21030" x="2152650" y="3282950"/>
          <p14:tracePt t="21046" x="2235200" y="3295650"/>
          <p14:tracePt t="21063" x="2343150" y="3308350"/>
          <p14:tracePt t="21080" x="2508250" y="3333750"/>
          <p14:tracePt t="21096" x="2717800" y="3333750"/>
          <p14:tracePt t="21113" x="3048000" y="3333750"/>
          <p14:tracePt t="21129" x="3479800" y="3333750"/>
          <p14:tracePt t="21146" x="3892550" y="3333750"/>
          <p14:tracePt t="21163" x="4241800" y="3333750"/>
          <p14:tracePt t="21179" x="4559300" y="3352800"/>
          <p14:tracePt t="21196" x="4838700" y="3352800"/>
          <p14:tracePt t="21213" x="5162550" y="3371850"/>
          <p14:tracePt t="21229" x="5372100" y="3371850"/>
          <p14:tracePt t="21246" x="5600700" y="3371850"/>
          <p14:tracePt t="21263" x="5842000" y="3371850"/>
          <p14:tracePt t="21279" x="6038850" y="3371850"/>
          <p14:tracePt t="21296" x="6223000" y="3371850"/>
          <p14:tracePt t="21313" x="6413500" y="3371850"/>
          <p14:tracePt t="21329" x="6597650" y="3371850"/>
          <p14:tracePt t="21346" x="6781800" y="3371850"/>
          <p14:tracePt t="21363" x="7061200" y="3371850"/>
          <p14:tracePt t="21379" x="7340600" y="3371850"/>
          <p14:tracePt t="21396" x="7600950" y="3371850"/>
          <p14:tracePt t="21413" x="7842250" y="3371850"/>
          <p14:tracePt t="21429" x="8134350" y="3371850"/>
          <p14:tracePt t="21446" x="8299450" y="3371850"/>
          <p14:tracePt t="21463" x="8451850" y="3371850"/>
          <p14:tracePt t="21479" x="8604250" y="3371850"/>
          <p14:tracePt t="21496" x="8763000" y="3371850"/>
          <p14:tracePt t="21513" x="8947150" y="3371850"/>
          <p14:tracePt t="21529" x="9169400" y="3371850"/>
          <p14:tracePt t="21546" x="9359900" y="3371850"/>
          <p14:tracePt t="21563" x="9512300" y="3371850"/>
          <p14:tracePt t="21579" x="9613900" y="3371850"/>
          <p14:tracePt t="21596" x="9683750" y="3371850"/>
          <p14:tracePt t="21613" x="9721850" y="3371850"/>
          <p14:tracePt t="21629" x="9728200" y="3371850"/>
          <p14:tracePt t="21669" x="9734550" y="3371850"/>
          <p14:tracePt t="21782" x="9709150" y="3371850"/>
          <p14:tracePt t="21790" x="9658350" y="3371850"/>
          <p14:tracePt t="21798" x="9607550" y="3371850"/>
          <p14:tracePt t="21813" x="9436100" y="3371850"/>
          <p14:tracePt t="21830" x="9124950" y="3371850"/>
          <p14:tracePt t="21846" x="8661400" y="3371850"/>
          <p14:tracePt t="21863" x="8089900" y="3371850"/>
          <p14:tracePt t="21880" x="7505700" y="3371850"/>
          <p14:tracePt t="21896" x="6959600" y="3371850"/>
          <p14:tracePt t="21913" x="6457950" y="3371850"/>
          <p14:tracePt t="21930" x="6026150" y="3371850"/>
          <p14:tracePt t="21946" x="5664200" y="3371850"/>
          <p14:tracePt t="21949" x="5556250" y="3371850"/>
          <p14:tracePt t="21963" x="5467350" y="3371850"/>
          <p14:tracePt t="21980" x="5314950" y="3371850"/>
          <p14:tracePt t="21997" x="5143500" y="3371850"/>
          <p14:tracePt t="22013" x="5111750" y="3371850"/>
          <p14:tracePt t="22030" x="4991100" y="3371850"/>
          <p14:tracePt t="22046" x="4838700" y="3371850"/>
          <p14:tracePt t="22063" x="4673600" y="3371850"/>
          <p14:tracePt t="22080" x="4470400" y="3371850"/>
          <p14:tracePt t="22096" x="4248150" y="3371850"/>
          <p14:tracePt t="22113" x="4019550" y="3371850"/>
          <p14:tracePt t="22130" x="3867150" y="3371850"/>
          <p14:tracePt t="22146" x="3771900" y="3371850"/>
          <p14:tracePt t="22163" x="3702050" y="3371850"/>
          <p14:tracePt t="22180" x="3638550" y="3371850"/>
          <p14:tracePt t="22197" x="3562350" y="3371850"/>
          <p14:tracePt t="22214" x="3536950" y="3371850"/>
          <p14:tracePt t="22230" x="3517900" y="3371850"/>
          <p14:tracePt t="22246" x="3511550" y="3371850"/>
          <p14:tracePt t="22263" x="3505200" y="3371850"/>
          <p14:tracePt t="22342" x="3498850" y="3371850"/>
          <p14:tracePt t="22351" x="3524250" y="3390900"/>
          <p14:tracePt t="22363" x="3600450" y="3429000"/>
          <p14:tracePt t="22380" x="3784600" y="3473450"/>
          <p14:tracePt t="22397" x="4260850" y="3549650"/>
          <p14:tracePt t="22413" x="4686300" y="3575050"/>
          <p14:tracePt t="22430" x="5156200" y="3594100"/>
          <p14:tracePt t="22447" x="5518150" y="3594100"/>
          <p14:tracePt t="22463" x="5759450" y="3594100"/>
          <p14:tracePt t="22480" x="5905500" y="3594100"/>
          <p14:tracePt t="22497" x="6000750" y="3594100"/>
          <p14:tracePt t="22513" x="6026150" y="3594100"/>
          <p14:tracePt t="22530" x="6032500" y="3594100"/>
          <p14:tracePt t="22654" x="6019800" y="3594100"/>
          <p14:tracePt t="22666" x="6013450" y="3594100"/>
          <p14:tracePt t="22680" x="5975350" y="3594100"/>
          <p14:tracePt t="22697" x="5949950" y="3581400"/>
          <p14:tracePt t="22713" x="5911850" y="3575050"/>
          <p14:tracePt t="22730" x="5854700" y="3562350"/>
          <p14:tracePt t="22747" x="5816600" y="3562350"/>
          <p14:tracePt t="22763" x="5810250" y="3562350"/>
          <p14:tracePt t="22796" x="5810250" y="3556000"/>
          <p14:tracePt t="22878" x="5810250" y="3543300"/>
          <p14:tracePt t="22888" x="5816600" y="3543300"/>
          <p14:tracePt t="22899" x="5822950" y="3530600"/>
          <p14:tracePt t="22913" x="5829300" y="3524250"/>
          <p14:tracePt t="22930" x="5835650" y="3517900"/>
          <p14:tracePt t="22950" x="5835650" y="3505200"/>
          <p14:tracePt t="22966" x="5848350" y="3498850"/>
          <p14:tracePt t="22980" x="5848350" y="3492500"/>
          <p14:tracePt t="22997" x="5861050" y="3486150"/>
          <p14:tracePt t="23013" x="5861050" y="3473450"/>
          <p14:tracePt t="23109" x="5873750" y="3473450"/>
          <p14:tracePt t="23117" x="5892800" y="3498850"/>
          <p14:tracePt t="23130" x="5911850" y="3524250"/>
          <p14:tracePt t="23147" x="5969000" y="3594100"/>
          <p14:tracePt t="23163" x="6045200" y="3708400"/>
          <p14:tracePt t="23180" x="6127750" y="3803650"/>
          <p14:tracePt t="23197" x="6197600" y="3873500"/>
          <p14:tracePt t="23213" x="6203950" y="3873500"/>
          <p14:tracePt t="23285" x="6203950" y="3854450"/>
          <p14:tracePt t="23293" x="6178550" y="3797300"/>
          <p14:tracePt t="23301" x="6178550" y="3759200"/>
          <p14:tracePt t="23313" x="6178550" y="3733800"/>
          <p14:tracePt t="23330" x="6165850" y="3657600"/>
          <p14:tracePt t="23346" x="6165850" y="3581400"/>
          <p14:tracePt t="23363" x="6203950" y="3505200"/>
          <p14:tracePt t="23380" x="6324600" y="3422650"/>
          <p14:tracePt t="23397" x="6896100" y="3302000"/>
          <p14:tracePt t="23413" x="7683500" y="3200400"/>
          <p14:tracePt t="23430" x="8559800" y="3067050"/>
          <p14:tracePt t="23446" x="9455150" y="3041650"/>
          <p14:tracePt t="23463" x="10109200" y="2940050"/>
          <p14:tracePt t="23480" x="10718800" y="2844800"/>
          <p14:tracePt t="23497" x="10915650" y="2832100"/>
          <p14:tracePt t="23514" x="10972800" y="2819400"/>
          <p14:tracePt t="23530" x="10972800" y="2813050"/>
          <p14:tracePt t="23582" x="10960100" y="2806700"/>
          <p14:tracePt t="23590" x="10953750" y="2794000"/>
          <p14:tracePt t="23598" x="10941050" y="2781300"/>
          <p14:tracePt t="23614" x="10915650" y="2774950"/>
          <p14:tracePt t="23630" x="10902950" y="2774950"/>
          <p14:tracePt t="23664" x="10896600" y="2774950"/>
          <p14:tracePt t="23680" x="10871200" y="2774950"/>
          <p14:tracePt t="23697" x="10801350" y="2774950"/>
          <p14:tracePt t="23714" x="10642600" y="2787650"/>
          <p14:tracePt t="23730" x="10299700" y="2946400"/>
          <p14:tracePt t="23747" x="9842500" y="3143250"/>
          <p14:tracePt t="23764" x="9550400" y="3257550"/>
          <p14:tracePt t="23781" x="9423400" y="3295650"/>
          <p14:tracePt t="23797" x="9398000" y="3302000"/>
          <p14:tracePt t="23870" x="9391650" y="3263900"/>
          <p14:tracePt t="23878" x="9385300" y="3232150"/>
          <p14:tracePt t="23886" x="9378950" y="3213100"/>
          <p14:tracePt t="23897" x="9378950" y="3194050"/>
          <p14:tracePt t="23914" x="9378950" y="3143250"/>
          <p14:tracePt t="23930" x="9378950" y="3105150"/>
          <p14:tracePt t="23947" x="9378950" y="3079750"/>
          <p14:tracePt t="23964" x="9391650" y="3054350"/>
          <p14:tracePt t="24046" x="9391650" y="3073400"/>
          <p14:tracePt t="24054" x="9353550" y="3130550"/>
          <p14:tracePt t="24064" x="9271000" y="3225800"/>
          <p14:tracePt t="24080" x="9029700" y="3486150"/>
          <p14:tracePt t="24097" x="8731250" y="3702050"/>
          <p14:tracePt t="24113" x="8312150" y="3860800"/>
          <p14:tracePt t="24130" x="7880350" y="3924300"/>
          <p14:tracePt t="24147" x="7239000" y="3943350"/>
          <p14:tracePt t="24164" x="6502400" y="3943350"/>
          <p14:tracePt t="24180" x="5791200" y="3854450"/>
          <p14:tracePt t="24197" x="5124450" y="3663950"/>
          <p14:tracePt t="24213" x="4552950" y="3435350"/>
          <p14:tracePt t="24230" x="4375150" y="3308350"/>
          <p14:tracePt t="24247" x="4273550" y="3219450"/>
          <p14:tracePt t="24264" x="4191000" y="3092450"/>
          <p14:tracePt t="24280" x="4121150" y="2971800"/>
          <p14:tracePt t="24297" x="4044950" y="2889250"/>
          <p14:tracePt t="24314" x="3975100" y="2832100"/>
          <p14:tracePt t="24330" x="3873500" y="2806700"/>
          <p14:tracePt t="24347" x="3752850" y="2794000"/>
          <p14:tracePt t="24363" x="3613150" y="2794000"/>
          <p14:tracePt t="24381" x="3238500" y="2863850"/>
          <p14:tracePt t="24397" x="3016250" y="2921000"/>
          <p14:tracePt t="24414" x="2317750" y="3232150"/>
          <p14:tracePt t="24431" x="1911350" y="3409950"/>
          <p14:tracePt t="24447" x="1682750" y="3479800"/>
          <p14:tracePt t="24464" x="1587500" y="3517900"/>
          <p14:tracePt t="24481" x="1568450" y="3530600"/>
          <p14:tracePt t="24574" x="1631950" y="3511550"/>
          <p14:tracePt t="24582" x="1720850" y="3441700"/>
          <p14:tracePt t="24590" x="1809750" y="3365500"/>
          <p14:tracePt t="24599" x="1981200" y="3257550"/>
          <p14:tracePt t="24614" x="2317750" y="3067050"/>
          <p14:tracePt t="24631" x="2724150" y="2914650"/>
          <p14:tracePt t="24647" x="3079750" y="2832100"/>
          <p14:tracePt t="24664" x="3302000" y="2819400"/>
          <p14:tracePt t="24681" x="3498850" y="2819400"/>
          <p14:tracePt t="24697" x="3670300" y="2870200"/>
          <p14:tracePt t="24714" x="3848100" y="2978150"/>
          <p14:tracePt t="24730" x="4070350" y="3124200"/>
          <p14:tracePt t="24747" x="4394200" y="3321050"/>
          <p14:tracePt t="24764" x="4724400" y="3435350"/>
          <p14:tracePt t="24781" x="5041900" y="3467100"/>
          <p14:tracePt t="24797" x="5156200" y="3467100"/>
          <p14:tracePt t="24814" x="5232400" y="3422650"/>
          <p14:tracePt t="24831" x="5289550" y="3352800"/>
          <p14:tracePt t="24847" x="5302250" y="3257550"/>
          <p14:tracePt t="24864" x="5327650" y="3162300"/>
          <p14:tracePt t="24881" x="5327650" y="3098800"/>
          <p14:tracePt t="24897" x="5327650" y="3067050"/>
          <p14:tracePt t="24914" x="5327650" y="3048000"/>
          <p14:tracePt t="24930" x="5327650" y="3041650"/>
          <p14:tracePt t="25007" x="5334000" y="3035300"/>
          <p14:tracePt t="25014" x="5353050" y="3048000"/>
          <p14:tracePt t="25022" x="5391150" y="3073400"/>
          <p14:tracePt t="25030" x="5454650" y="3092450"/>
          <p14:tracePt t="25047" x="5549900" y="3143250"/>
          <p14:tracePt t="25064" x="5657850" y="3181350"/>
          <p14:tracePt t="25080" x="5759450" y="3194050"/>
          <p14:tracePt t="25097" x="5835650" y="3219450"/>
          <p14:tracePt t="25114" x="5873750" y="3206750"/>
          <p14:tracePt t="25130" x="5924550" y="3162300"/>
          <p14:tracePt t="25147" x="5969000" y="3054350"/>
          <p14:tracePt t="25164" x="6019800" y="2813050"/>
          <p14:tracePt t="25181" x="6032500" y="2425700"/>
          <p14:tracePt t="25197" x="6013450" y="2254250"/>
          <p14:tracePt t="25214" x="5988050" y="2184400"/>
          <p14:tracePt t="25231" x="5969000" y="2139950"/>
          <p14:tracePt t="25247" x="5956300" y="2120900"/>
          <p14:tracePt t="25318" x="5956300" y="2159000"/>
          <p14:tracePt t="25326" x="5943600" y="2266950"/>
          <p14:tracePt t="25334" x="5899150" y="2470150"/>
          <p14:tracePt t="25347" x="5880100" y="2698750"/>
          <p14:tracePt t="25364" x="5880100" y="3251200"/>
          <p14:tracePt t="25381" x="5880100" y="3987800"/>
          <p14:tracePt t="25397" x="5829300" y="4191000"/>
          <p14:tracePt t="25414" x="5822950" y="4267200"/>
          <p14:tracePt t="25431" x="5816600" y="4292600"/>
          <p14:tracePt t="25447" x="5810250" y="4318000"/>
          <p14:tracePt t="25518" x="5810250" y="4305300"/>
          <p14:tracePt t="25526" x="5822950" y="4165600"/>
          <p14:tracePt t="25535" x="5842000" y="3917950"/>
          <p14:tracePt t="25548" x="5842000" y="3644900"/>
          <p14:tracePt t="25564" x="5905500" y="3244850"/>
          <p14:tracePt t="25581" x="5969000" y="2965450"/>
          <p14:tracePt t="25598" x="5969000" y="2952750"/>
          <p14:tracePt t="25631" x="5969000" y="2946400"/>
          <p14:tracePt t="25648" x="5975350" y="2946400"/>
          <p14:tracePt t="25664" x="5975350" y="3124200"/>
          <p14:tracePt t="25681" x="5937250" y="3568700"/>
          <p14:tracePt t="25698" x="5892800" y="4076700"/>
          <p14:tracePt t="25714" x="5842000" y="4394200"/>
          <p14:tracePt t="25731" x="5829300" y="4476750"/>
          <p14:tracePt t="25748" x="5829300" y="4483100"/>
          <p14:tracePt t="25806" x="5829300" y="4356100"/>
          <p14:tracePt t="25814" x="5829300" y="4133850"/>
          <p14:tracePt t="25822" x="5829300" y="3822700"/>
          <p14:tracePt t="25832" x="5829300" y="3511550"/>
          <p14:tracePt t="25848" x="5842000" y="3060700"/>
          <p14:tracePt t="25864" x="5842000" y="2749550"/>
          <p14:tracePt t="25881" x="5842000" y="2609850"/>
          <p14:tracePt t="25898" x="5842000" y="2590800"/>
          <p14:tracePt t="25942" x="5842000" y="2635250"/>
          <p14:tracePt t="25950" x="5842000" y="2813050"/>
          <p14:tracePt t="25964" x="5842000" y="3086100"/>
          <p14:tracePt t="25981" x="5746750" y="3790950"/>
          <p14:tracePt t="25982" x="5721350" y="4140200"/>
          <p14:tracePt t="25997" x="5721350" y="4540250"/>
          <p14:tracePt t="26014" x="5721350" y="4622800"/>
          <p14:tracePt t="26031" x="5721350" y="4629150"/>
          <p14:tracePt t="26064" x="5721350" y="4502150"/>
          <p14:tracePt t="26081" x="5721350" y="4000500"/>
          <p14:tracePt t="26097" x="5721350" y="3263900"/>
          <p14:tracePt t="26114" x="5721350" y="2578100"/>
          <p14:tracePt t="26131" x="5721350" y="2095500"/>
          <p14:tracePt t="26147" x="5721350" y="1943100"/>
          <p14:tracePt t="26164" x="5721350" y="1936750"/>
          <p14:tracePt t="26197" x="5721350" y="1943100"/>
          <p14:tracePt t="26205" x="5721350" y="2063750"/>
          <p14:tracePt t="26214" x="5721350" y="2336800"/>
          <p14:tracePt t="26231" x="5721350" y="3028950"/>
          <p14:tracePt t="26248" x="5721350" y="3695700"/>
          <p14:tracePt t="26264" x="5759450" y="4076700"/>
          <p14:tracePt t="26281" x="5772150" y="4140200"/>
          <p14:tracePt t="26317" x="5772150" y="4121150"/>
          <p14:tracePt t="26331" x="5803900" y="3962400"/>
          <p14:tracePt t="26348" x="5873750" y="3397250"/>
          <p14:tracePt t="26364" x="5918200" y="2901950"/>
          <p14:tracePt t="26381" x="5975350" y="2616200"/>
          <p14:tracePt t="26398" x="5988050" y="2489200"/>
          <p14:tracePt t="26461" x="5994400" y="2482850"/>
          <p14:tracePt t="26478" x="5994400" y="2501900"/>
          <p14:tracePt t="26486" x="6013450" y="2559050"/>
          <p14:tracePt t="26498" x="6026150" y="2628900"/>
          <p14:tracePt t="26515" x="6026150" y="2762250"/>
          <p14:tracePt t="26531" x="6026150" y="2889250"/>
          <p14:tracePt t="26548" x="6026150" y="2946400"/>
          <p14:tracePt t="26710" x="6026150" y="2927350"/>
          <p14:tracePt t="26718" x="6026150" y="2914650"/>
          <p14:tracePt t="26731" x="6019800" y="2895600"/>
          <p14:tracePt t="26748" x="6013450" y="2876550"/>
          <p14:tracePt t="26765" x="6013450" y="2863850"/>
          <p14:tracePt t="26798" x="6007100" y="2851150"/>
          <p14:tracePt t="26815" x="5994400" y="2851150"/>
          <p14:tracePt t="26848" x="5981700" y="2844800"/>
          <p14:tracePt t="26870" x="5981700" y="2838450"/>
          <p14:tracePt t="26926" x="5981700" y="2832100"/>
          <p14:tracePt t="26933" x="5975350" y="2825750"/>
          <p14:tracePt t="27070" x="5975350" y="2813050"/>
          <p14:tracePt t="27078" x="5975350" y="2806700"/>
          <p14:tracePt t="27086" x="5975350" y="2800350"/>
          <p14:tracePt t="27098" x="5975350" y="2794000"/>
          <p14:tracePt t="27159" x="5975350" y="2781300"/>
          <p14:tracePt t="30478" x="5969000" y="2781300"/>
          <p14:tracePt t="30486" x="5943600" y="2787650"/>
          <p14:tracePt t="30499" x="5918200" y="2825750"/>
          <p14:tracePt t="30516" x="5880100" y="2901950"/>
          <p14:tracePt t="30533" x="5835650" y="2971800"/>
          <p14:tracePt t="30549" x="5803900" y="3003550"/>
          <p14:tracePt t="30566" x="5727700" y="3086100"/>
          <p14:tracePt t="30582" x="5664200" y="3136900"/>
          <p14:tracePt t="30599" x="5613400" y="3175000"/>
          <p14:tracePt t="30616" x="5575300" y="3213100"/>
          <p14:tracePt t="30632" x="5543550" y="3232150"/>
          <p14:tracePt t="30649" x="5511800" y="3244850"/>
          <p14:tracePt t="30666" x="5499100" y="3257550"/>
          <p14:tracePt t="30682" x="5486400" y="3257550"/>
          <p14:tracePt t="31167" x="5454650" y="3244850"/>
          <p14:tracePt t="31176" x="5422900" y="3213100"/>
          <p14:tracePt t="31185" x="5397500" y="3187700"/>
          <p14:tracePt t="31199" x="5334000" y="3117850"/>
          <p14:tracePt t="31216" x="5270500" y="3048000"/>
          <p14:tracePt t="31233" x="5181600" y="2997200"/>
          <p14:tracePt t="31249" x="5118100" y="2946400"/>
          <p14:tracePt t="31266" x="5073650" y="2914650"/>
          <p14:tracePt t="31282" x="5041900" y="2889250"/>
          <p14:tracePt t="31299" x="4997450" y="2870200"/>
          <p14:tracePt t="31316" x="4946650" y="2838450"/>
          <p14:tracePt t="31333" x="4832350" y="2781300"/>
          <p14:tracePt t="31349" x="4737100" y="2755900"/>
          <p14:tracePt t="31366" x="4648200" y="2730500"/>
          <p14:tracePt t="31383" x="4578350" y="2717800"/>
          <p14:tracePt t="31399" x="4521200" y="2711450"/>
          <p14:tracePt t="31416" x="4502150" y="2711450"/>
          <p14:tracePt t="31433" x="4470400" y="2711450"/>
          <p14:tracePt t="31449" x="4400550" y="2698750"/>
          <p14:tracePt t="31466" x="4279900" y="2686050"/>
          <p14:tracePt t="31483" x="4127500" y="2686050"/>
          <p14:tracePt t="31499" x="3949700" y="2686050"/>
          <p14:tracePt t="31516" x="3708400" y="2667000"/>
          <p14:tracePt t="31533" x="3384550" y="2647950"/>
          <p14:tracePt t="31549" x="3206750" y="2647950"/>
          <p14:tracePt t="31566" x="3073400" y="2647950"/>
          <p14:tracePt t="31583" x="2984500" y="2647950"/>
          <p14:tracePt t="31599" x="2882900" y="2647950"/>
          <p14:tracePt t="31616" x="2800350" y="2647950"/>
          <p14:tracePt t="31633" x="2711450" y="2654300"/>
          <p14:tracePt t="31649" x="2590800" y="2698750"/>
          <p14:tracePt t="31666" x="2476500" y="2724150"/>
          <p14:tracePt t="31683" x="2393950" y="2762250"/>
          <p14:tracePt t="31699" x="2317750" y="2800350"/>
          <p14:tracePt t="31716" x="2241550" y="2838450"/>
          <p14:tracePt t="31733" x="2146300" y="2901950"/>
          <p14:tracePt t="31749" x="2076450" y="2940050"/>
          <p14:tracePt t="31766" x="2032000" y="2984500"/>
          <p14:tracePt t="31783" x="1968500" y="3041650"/>
          <p14:tracePt t="31799" x="1930400" y="3111500"/>
          <p14:tracePt t="31816" x="1898650" y="3187700"/>
          <p14:tracePt t="31833" x="1885950" y="3308350"/>
          <p14:tracePt t="31850" x="1866900" y="3422650"/>
          <p14:tracePt t="31866" x="1866900" y="3530600"/>
          <p14:tracePt t="31883" x="1898650" y="3587750"/>
          <p14:tracePt t="31900" x="1955800" y="3670300"/>
          <p14:tracePt t="31916" x="2070100" y="3752850"/>
          <p14:tracePt t="31933" x="2209800" y="3822700"/>
          <p14:tracePt t="31949" x="2451100" y="3898900"/>
          <p14:tracePt t="31966" x="2698750" y="3968750"/>
          <p14:tracePt t="31983" x="3048000" y="4025900"/>
          <p14:tracePt t="32000" x="3409950" y="4064000"/>
          <p14:tracePt t="32016" x="3816350" y="4108450"/>
          <p14:tracePt t="32033" x="4146550" y="4108450"/>
          <p14:tracePt t="32050" x="4406900" y="4108450"/>
          <p14:tracePt t="32066" x="4559300" y="4108450"/>
          <p14:tracePt t="32083" x="4660900" y="4108450"/>
          <p14:tracePt t="32085" x="4699000" y="4102100"/>
          <p14:tracePt t="32100" x="4718050" y="4083050"/>
          <p14:tracePt t="32116" x="4749800" y="4057650"/>
          <p14:tracePt t="32133" x="4813300" y="4000500"/>
          <p14:tracePt t="32149" x="4921250" y="3917950"/>
          <p14:tracePt t="32166" x="4991100" y="3873500"/>
          <p14:tracePt t="32183" x="5086350" y="3835400"/>
          <p14:tracePt t="32199" x="5175250" y="3797300"/>
          <p14:tracePt t="32216" x="5257800" y="3759200"/>
          <p14:tracePt t="32233" x="5327650" y="3714750"/>
          <p14:tracePt t="32249" x="5384800" y="3676650"/>
          <p14:tracePt t="32266" x="5422900" y="3638550"/>
          <p14:tracePt t="32283" x="5461000" y="3594100"/>
          <p14:tracePt t="32299" x="5486400" y="3543300"/>
          <p14:tracePt t="32316" x="5511800" y="3486150"/>
          <p14:tracePt t="32333" x="5511800" y="3397250"/>
          <p14:tracePt t="32350" x="5511800" y="3327400"/>
          <p14:tracePt t="32367" x="5505450" y="3257550"/>
          <p14:tracePt t="32383" x="5467350" y="3200400"/>
          <p14:tracePt t="32400" x="5429250" y="3149600"/>
          <p14:tracePt t="32416" x="5365750" y="3098800"/>
          <p14:tracePt t="32433" x="5302250" y="3048000"/>
          <p14:tracePt t="32450" x="5251450" y="3016250"/>
          <p14:tracePt t="32466" x="5187950" y="2978150"/>
          <p14:tracePt t="32483" x="5105400" y="2946400"/>
          <p14:tracePt t="32500" x="5003800" y="2914650"/>
          <p14:tracePt t="32516" x="4864100" y="2870200"/>
          <p14:tracePt t="32533" x="4616450" y="2838450"/>
          <p14:tracePt t="32550" x="4438650" y="2813050"/>
          <p14:tracePt t="32566" x="4267200" y="2787650"/>
          <p14:tracePt t="32583" x="4121150" y="2774950"/>
          <p14:tracePt t="32600" x="3962400" y="2743200"/>
          <p14:tracePt t="32616" x="3822700" y="2730500"/>
          <p14:tracePt t="32633" x="3708400" y="2730500"/>
          <p14:tracePt t="32650" x="3587750" y="2730500"/>
          <p14:tracePt t="32666" x="3486150" y="2730500"/>
          <p14:tracePt t="32683" x="3384550" y="2730500"/>
          <p14:tracePt t="32700" x="3314700" y="2730500"/>
          <p14:tracePt t="32717" x="3263900" y="2730500"/>
          <p14:tracePt t="32733" x="3194050" y="2730500"/>
          <p14:tracePt t="32750" x="3060700" y="2730500"/>
          <p14:tracePt t="32766" x="2984500" y="2730500"/>
          <p14:tracePt t="32783" x="2921000" y="2730500"/>
          <p14:tracePt t="32800" x="2851150" y="2730500"/>
          <p14:tracePt t="32816" x="2781300" y="2730500"/>
          <p14:tracePt t="32833" x="2743200" y="2743200"/>
          <p14:tracePt t="32850" x="2686050" y="2755900"/>
          <p14:tracePt t="32866" x="2628900" y="2781300"/>
          <p14:tracePt t="32883" x="2578100" y="2794000"/>
          <p14:tracePt t="32900" x="2533650" y="2819400"/>
          <p14:tracePt t="32917" x="2482850" y="2851150"/>
          <p14:tracePt t="32933" x="2476500" y="2857500"/>
          <p14:tracePt t="32950" x="2451100" y="2889250"/>
          <p14:tracePt t="32967" x="2419350" y="2927350"/>
          <p14:tracePt t="32983" x="2400300" y="2959100"/>
          <p14:tracePt t="33000" x="2374900" y="3009900"/>
          <p14:tracePt t="33017" x="2349500" y="3041650"/>
          <p14:tracePt t="33033" x="2336800" y="3073400"/>
          <p14:tracePt t="33050" x="2336800" y="3086100"/>
          <p14:tracePt t="33067" x="2330450" y="3130550"/>
          <p14:tracePt t="33083" x="2330450" y="3155950"/>
          <p14:tracePt t="33100" x="2330450" y="3194050"/>
          <p14:tracePt t="33103" x="2330450" y="3213100"/>
          <p14:tracePt t="33117" x="2330450" y="3276600"/>
          <p14:tracePt t="33133" x="2349500" y="3365500"/>
          <p14:tracePt t="33150" x="2400300" y="3441700"/>
          <p14:tracePt t="33167" x="2476500" y="3536950"/>
          <p14:tracePt t="33184" x="2546350" y="3619500"/>
          <p14:tracePt t="33200" x="2641600" y="3683000"/>
          <p14:tracePt t="33217" x="2755900" y="3759200"/>
          <p14:tracePt t="33233" x="2895600" y="3816350"/>
          <p14:tracePt t="33250" x="3048000" y="3873500"/>
          <p14:tracePt t="33267" x="3270250" y="3937000"/>
          <p14:tracePt t="33283" x="3568700" y="3994150"/>
          <p14:tracePt t="33300" x="3829050" y="4032250"/>
          <p14:tracePt t="33317" x="4254500" y="4083050"/>
          <p14:tracePt t="33334" x="4514850" y="4083050"/>
          <p14:tracePt t="33350" x="4711700" y="4083050"/>
          <p14:tracePt t="33367" x="4876800" y="4083050"/>
          <p14:tracePt t="33383" x="5029200" y="4083050"/>
          <p14:tracePt t="33400" x="5143500" y="4076700"/>
          <p14:tracePt t="33416" x="5270500" y="4019550"/>
          <p14:tracePt t="33433" x="5353050" y="3981450"/>
          <p14:tracePt t="33450" x="5416550" y="3962400"/>
          <p14:tracePt t="33467" x="5473700" y="3937000"/>
          <p14:tracePt t="33484" x="5549900" y="3886200"/>
          <p14:tracePt t="33500" x="5600700" y="3848100"/>
          <p14:tracePt t="33517" x="5676900" y="3784600"/>
          <p14:tracePt t="33533" x="5727700" y="3740150"/>
          <p14:tracePt t="33550" x="5772150" y="3708400"/>
          <p14:tracePt t="33567" x="5791200" y="3683000"/>
          <p14:tracePt t="33583" x="5810250" y="3632200"/>
          <p14:tracePt t="33600" x="5810250" y="3587750"/>
          <p14:tracePt t="33617" x="5822950" y="3549650"/>
          <p14:tracePt t="33633" x="5822950" y="3454400"/>
          <p14:tracePt t="33650" x="5822950" y="3359150"/>
          <p14:tracePt t="33667" x="5822950" y="3257550"/>
          <p14:tracePt t="33684" x="5791200" y="3155950"/>
          <p14:tracePt t="33700" x="5740400" y="3092450"/>
          <p14:tracePt t="33717" x="5670550" y="3009900"/>
          <p14:tracePt t="33733" x="5626100" y="2952750"/>
          <p14:tracePt t="33750" x="5600700" y="2927350"/>
          <p14:tracePt t="33767" x="5568950" y="2895600"/>
          <p14:tracePt t="33783" x="5511800" y="2863850"/>
          <p14:tracePt t="33800" x="5416550" y="2825750"/>
          <p14:tracePt t="33817" x="5270500" y="2755900"/>
          <p14:tracePt t="33833" x="5099050" y="2711450"/>
          <p14:tracePt t="33850" x="4870450" y="2628900"/>
          <p14:tracePt t="33867" x="4584700" y="2565400"/>
          <p14:tracePt t="33883" x="4292600" y="2527300"/>
          <p14:tracePt t="33901" x="3917950" y="2476500"/>
          <p14:tracePt t="33917" x="3829050" y="2463800"/>
          <p14:tracePt t="33933" x="3644900" y="2451100"/>
          <p14:tracePt t="33950" x="3556000" y="2451100"/>
          <p14:tracePt t="33967" x="3473450" y="2451100"/>
          <p14:tracePt t="33984" x="3403600" y="2451100"/>
          <p14:tracePt t="34000" x="3282950" y="2482850"/>
          <p14:tracePt t="34017" x="3130550" y="2501900"/>
          <p14:tracePt t="34034" x="2990850" y="2514600"/>
          <p14:tracePt t="34050" x="2870200" y="2540000"/>
          <p14:tracePt t="34067" x="2781300" y="2552700"/>
          <p14:tracePt t="34084" x="2711450" y="2578100"/>
          <p14:tracePt t="34100" x="2660650" y="2584450"/>
          <p14:tracePt t="34117" x="2635250" y="2603500"/>
          <p14:tracePt t="34119" x="2609850" y="2603500"/>
          <p14:tracePt t="34134" x="2578100" y="2628900"/>
          <p14:tracePt t="34150" x="2520950" y="2647950"/>
          <p14:tracePt t="34167" x="2476500" y="2667000"/>
          <p14:tracePt t="34184" x="2438400" y="2692400"/>
          <p14:tracePt t="34200" x="2406650" y="2711450"/>
          <p14:tracePt t="34217" x="2368550" y="2749550"/>
          <p14:tracePt t="34234" x="2330450" y="2781300"/>
          <p14:tracePt t="34250" x="2305050" y="2825750"/>
          <p14:tracePt t="34267" x="2266950" y="2895600"/>
          <p14:tracePt t="34284" x="2247900" y="2952750"/>
          <p14:tracePt t="34300" x="2222500" y="3009900"/>
          <p14:tracePt t="34317" x="2203450" y="3060700"/>
          <p14:tracePt t="34334" x="2190750" y="3143250"/>
          <p14:tracePt t="34350" x="2178050" y="3181350"/>
          <p14:tracePt t="34367" x="2171700" y="3225800"/>
          <p14:tracePt t="34384" x="2171700" y="3238500"/>
          <p14:tracePt t="34400" x="2171700" y="3257550"/>
          <p14:tracePt t="34417" x="2171700" y="3282950"/>
          <p14:tracePt t="34434" x="2184400" y="3333750"/>
          <p14:tracePt t="34451" x="2216150" y="3378200"/>
          <p14:tracePt t="34467" x="2216150" y="3429000"/>
          <p14:tracePt t="34483" x="2247900" y="3473450"/>
          <p14:tracePt t="34500" x="2266950" y="3505200"/>
          <p14:tracePt t="34518" x="2362200" y="3600450"/>
          <p14:tracePt t="34534" x="2444750" y="3651250"/>
          <p14:tracePt t="34550" x="2546350" y="3702050"/>
          <p14:tracePt t="34567" x="2673350" y="3759200"/>
          <p14:tracePt t="34584" x="2851150" y="3816350"/>
          <p14:tracePt t="34600" x="3092450" y="3892550"/>
          <p14:tracePt t="34617" x="3384550" y="3962400"/>
          <p14:tracePt t="34634" x="3657600" y="4000500"/>
          <p14:tracePt t="34637" x="3790950" y="4019550"/>
          <p14:tracePt t="34650" x="3879850" y="4019550"/>
          <p14:tracePt t="34667" x="4070350" y="4032250"/>
          <p14:tracePt t="34684" x="4210050" y="4032250"/>
          <p14:tracePt t="34701" x="4311650" y="4032250"/>
          <p14:tracePt t="34717" x="4387850" y="4019550"/>
          <p14:tracePt t="34734" x="4476750" y="3981450"/>
          <p14:tracePt t="34750" x="4533900" y="3943350"/>
          <p14:tracePt t="34767" x="4597400" y="3911600"/>
          <p14:tracePt t="34784" x="4699000" y="3854450"/>
          <p14:tracePt t="34800" x="4813300" y="3790950"/>
          <p14:tracePt t="34817" x="4921250" y="3708400"/>
          <p14:tracePt t="34834" x="5003800" y="3625850"/>
          <p14:tracePt t="34850" x="5060950" y="3587750"/>
          <p14:tracePt t="34867" x="5086350" y="3562350"/>
          <p14:tracePt t="34884" x="5111750" y="3530600"/>
          <p14:tracePt t="34901" x="5162550" y="3454400"/>
          <p14:tracePt t="34917" x="5187950" y="3416300"/>
          <p14:tracePt t="34934" x="5238750" y="3321050"/>
          <p14:tracePt t="34951" x="5264150" y="3263900"/>
          <p14:tracePt t="34967" x="5270500" y="3225800"/>
          <p14:tracePt t="34984" x="5283200" y="3206750"/>
          <p14:tracePt t="35001" x="5283200" y="3181350"/>
          <p14:tracePt t="35017" x="5283200" y="3143250"/>
          <p14:tracePt t="35034" x="5283200" y="3092450"/>
          <p14:tracePt t="35051" x="5257800" y="3060700"/>
          <p14:tracePt t="35067" x="5219700" y="3003550"/>
          <p14:tracePt t="35084" x="5175250" y="2952750"/>
          <p14:tracePt t="35101" x="5086350" y="2876550"/>
          <p14:tracePt t="35117" x="5060950" y="2851150"/>
          <p14:tracePt t="35134" x="4946650" y="2800350"/>
          <p14:tracePt t="35151" x="4845050" y="2762250"/>
          <p14:tracePt t="35167" x="4705350" y="2717800"/>
          <p14:tracePt t="35184" x="4533900" y="2692400"/>
          <p14:tracePt t="35201" x="4248150" y="2654300"/>
          <p14:tracePt t="35217" x="3956050" y="2622550"/>
          <p14:tracePt t="35234" x="3702050" y="2603500"/>
          <p14:tracePt t="35251" x="3505200" y="2603500"/>
          <p14:tracePt t="35267" x="3340100" y="2603500"/>
          <p14:tracePt t="35284" x="3194050" y="2603500"/>
          <p14:tracePt t="35301" x="3073400" y="2603500"/>
          <p14:tracePt t="35317" x="3054350" y="2603500"/>
          <p14:tracePt t="35334" x="2997200" y="2609850"/>
          <p14:tracePt t="35351" x="2959100" y="2628900"/>
          <p14:tracePt t="35367" x="2901950" y="2654300"/>
          <p14:tracePt t="35384" x="2800350" y="2679700"/>
          <p14:tracePt t="35401" x="2698750" y="2705100"/>
          <p14:tracePt t="35417" x="2584450" y="2755900"/>
          <p14:tracePt t="35434" x="2476500" y="2800350"/>
          <p14:tracePt t="35451" x="2413000" y="2832100"/>
          <p14:tracePt t="35467" x="2381250" y="2870200"/>
          <p14:tracePt t="35484" x="2355850" y="2914650"/>
          <p14:tracePt t="35501" x="2336800" y="2978150"/>
          <p14:tracePt t="35517" x="2324100" y="3016250"/>
          <p14:tracePt t="35534" x="2324100" y="3067050"/>
          <p14:tracePt t="35551" x="2324100" y="3130550"/>
          <p14:tracePt t="35567" x="2330450" y="3213100"/>
          <p14:tracePt t="35584" x="2349500" y="3244850"/>
          <p14:tracePt t="35601" x="2374900" y="3282950"/>
          <p14:tracePt t="35617" x="2413000" y="3321050"/>
          <p14:tracePt t="35634" x="2470150" y="3371850"/>
          <p14:tracePt t="35651" x="2546350" y="3409950"/>
          <p14:tracePt t="35654" x="2584450" y="3435350"/>
          <p14:tracePt t="35667" x="2635250" y="3448050"/>
          <p14:tracePt t="35684" x="2774950" y="3479800"/>
          <p14:tracePt t="35701" x="2927350" y="3536950"/>
          <p14:tracePt t="35717" x="3194050" y="3594100"/>
          <p14:tracePt t="35734" x="3371850" y="3625850"/>
          <p14:tracePt t="35751" x="3581400" y="3670300"/>
          <p14:tracePt t="35767" x="3784600" y="3689350"/>
          <p14:tracePt t="35784" x="4013200" y="3733800"/>
          <p14:tracePt t="35801" x="4267200" y="3752850"/>
          <p14:tracePt t="35817" x="4445000" y="3771900"/>
          <p14:tracePt t="35834" x="4610100" y="3771900"/>
          <p14:tracePt t="35851" x="4737100" y="3771900"/>
          <p14:tracePt t="35867" x="4845050" y="3746500"/>
          <p14:tracePt t="35884" x="4953000" y="3721100"/>
          <p14:tracePt t="35901" x="5162550" y="3644900"/>
          <p14:tracePt t="35917" x="5289550" y="3587750"/>
          <p14:tracePt t="35934" x="5397500" y="3536950"/>
          <p14:tracePt t="35951" x="5467350" y="3467100"/>
          <p14:tracePt t="35968" x="5524500" y="3409950"/>
          <p14:tracePt t="35984" x="5543550" y="3340100"/>
          <p14:tracePt t="36001" x="5556250" y="3282950"/>
          <p14:tracePt t="36018" x="5568950" y="3244850"/>
          <p14:tracePt t="36034" x="5568950" y="3200400"/>
          <p14:tracePt t="36051" x="5568950" y="3149600"/>
          <p14:tracePt t="36067" x="5568950" y="3111500"/>
          <p14:tracePt t="36084" x="5562600" y="3060700"/>
          <p14:tracePt t="36101" x="5467350" y="2965450"/>
          <p14:tracePt t="36117" x="5378450" y="2901950"/>
          <p14:tracePt t="36134" x="5251450" y="2844800"/>
          <p14:tracePt t="36151" x="5111750" y="2806700"/>
          <p14:tracePt t="36167" x="4953000" y="2762250"/>
          <p14:tracePt t="36184" x="4787900" y="2749550"/>
          <p14:tracePt t="36201" x="4616450" y="2717800"/>
          <p14:tracePt t="36217" x="4438650" y="2692400"/>
          <p14:tracePt t="36234" x="4311650" y="2692400"/>
          <p14:tracePt t="36251" x="4222750" y="2692400"/>
          <p14:tracePt t="36268" x="4171950" y="2692400"/>
          <p14:tracePt t="36284" x="4146550" y="2692400"/>
          <p14:tracePt t="36301" x="4133850" y="2692400"/>
          <p14:tracePt t="36318" x="4121150" y="2692400"/>
          <p14:tracePt t="36351" x="4114800" y="2692400"/>
          <p14:tracePt t="36558" x="4108450" y="2692400"/>
          <p14:tracePt t="36566" x="4095750" y="2692400"/>
          <p14:tracePt t="36574" x="4089400" y="2692400"/>
          <p14:tracePt t="36584" x="4070350" y="2711450"/>
          <p14:tracePt t="36601" x="3981450" y="2800350"/>
          <p14:tracePt t="36617" x="3829050" y="2876550"/>
          <p14:tracePt t="36634" x="3575050" y="2990850"/>
          <p14:tracePt t="36651" x="3295650" y="3060700"/>
          <p14:tracePt t="36655" x="3143250" y="3098800"/>
          <p14:tracePt t="36668" x="3022600" y="3136900"/>
          <p14:tracePt t="36684" x="2800350" y="3187700"/>
          <p14:tracePt t="36702" x="2540000" y="3232150"/>
          <p14:tracePt t="36718" x="2432050" y="3244850"/>
          <p14:tracePt t="36734" x="2413000" y="3244850"/>
          <p14:tracePt t="36751" x="2400300" y="3244850"/>
          <p14:tracePt t="36830" x="2413000" y="3232150"/>
          <p14:tracePt t="36838" x="2425700" y="3213100"/>
          <p14:tracePt t="36851" x="2451100" y="3187700"/>
          <p14:tracePt t="36868" x="2489200" y="3136900"/>
          <p14:tracePt t="36884" x="2533650" y="3086100"/>
          <p14:tracePt t="36901" x="2565400" y="3041650"/>
          <p14:tracePt t="36918" x="2590800" y="2997200"/>
          <p14:tracePt t="36934" x="2590800" y="2984500"/>
          <p14:tracePt t="36951" x="2603500" y="2978150"/>
          <p14:tracePt t="37102" x="2603500" y="2971800"/>
          <p14:tracePt t="37110" x="2584450" y="2971800"/>
          <p14:tracePt t="37117" x="2571750" y="2978150"/>
          <p14:tracePt t="37134" x="2520950" y="3022600"/>
          <p14:tracePt t="37151" x="2406650" y="3117850"/>
          <p14:tracePt t="37167" x="2311400" y="3200400"/>
          <p14:tracePt t="37184" x="2235200" y="3263900"/>
          <p14:tracePt t="37201" x="2159000" y="3327400"/>
          <p14:tracePt t="37217" x="2089150" y="3371850"/>
          <p14:tracePt t="37234" x="2044700" y="3416300"/>
          <p14:tracePt t="37251" x="2006600" y="3454400"/>
          <p14:tracePt t="37267" x="1974850" y="3486150"/>
          <p14:tracePt t="37284" x="1949450" y="3498850"/>
          <p14:tracePt t="37301" x="1943100" y="3511550"/>
          <p14:tracePt t="37317" x="1936750" y="3517900"/>
          <p14:tracePt t="37414" x="1943100" y="3517900"/>
          <p14:tracePt t="37422" x="1974850" y="3517900"/>
          <p14:tracePt t="37435" x="2025650" y="3517900"/>
          <p14:tracePt t="37451" x="2209800" y="3517900"/>
          <p14:tracePt t="37468" x="2470150" y="3473450"/>
          <p14:tracePt t="37485" x="2863850" y="3371850"/>
          <p14:tracePt t="37501" x="3282950" y="3238500"/>
          <p14:tracePt t="37518" x="3860800" y="3111500"/>
          <p14:tracePt t="37535" x="4165600" y="3035300"/>
          <p14:tracePt t="37551" x="4356100" y="3003550"/>
          <p14:tracePt t="37568" x="4540250" y="2978150"/>
          <p14:tracePt t="37585" x="4705350" y="2940050"/>
          <p14:tracePt t="37601" x="4832350" y="2921000"/>
          <p14:tracePt t="37618" x="4972050" y="2876550"/>
          <p14:tracePt t="37635" x="5080000" y="2851150"/>
          <p14:tracePt t="37651" x="5137150" y="2838450"/>
          <p14:tracePt t="37668" x="5156200" y="2832100"/>
          <p14:tracePt t="37669" x="5162550" y="2832100"/>
          <p14:tracePt t="37684" x="5168900" y="2832100"/>
          <p14:tracePt t="37701" x="5181600" y="2832100"/>
          <p14:tracePt t="37718" x="5219700" y="2832100"/>
          <p14:tracePt t="37734" x="5276850" y="2832100"/>
          <p14:tracePt t="37751" x="5327650" y="2819400"/>
          <p14:tracePt t="37768" x="5384800" y="2819400"/>
          <p14:tracePt t="37785" x="5435600" y="2806700"/>
          <p14:tracePt t="37801" x="5441950" y="2806700"/>
          <p14:tracePt t="37818" x="5454650" y="2806700"/>
          <p14:tracePt t="37835" x="5461000" y="2806700"/>
          <p14:tracePt t="37852" x="5486400" y="2806700"/>
          <p14:tracePt t="37868" x="5524500" y="2806700"/>
          <p14:tracePt t="37885" x="5607050" y="2825750"/>
          <p14:tracePt t="37901" x="5657850" y="2844800"/>
          <p14:tracePt t="37918" x="5670550" y="2851150"/>
          <p14:tracePt t="37935" x="5676900" y="2863850"/>
          <p14:tracePt t="37951" x="5676900" y="2870200"/>
          <p14:tracePt t="37968" x="5676900" y="2901950"/>
          <p14:tracePt t="37985" x="5645150" y="2946400"/>
          <p14:tracePt t="38001" x="5594350" y="3035300"/>
          <p14:tracePt t="38018" x="5505450" y="3155950"/>
          <p14:tracePt t="38035" x="5410200" y="3270250"/>
          <p14:tracePt t="38052" x="5302250" y="3384550"/>
          <p14:tracePt t="38068" x="5168900" y="3505200"/>
          <p14:tracePt t="38085" x="5073650" y="3556000"/>
          <p14:tracePt t="38101" x="5022850" y="3575050"/>
          <p14:tracePt t="38158" x="5016500" y="3575050"/>
          <p14:tracePt t="38166" x="5016500" y="3549650"/>
          <p14:tracePt t="38175" x="5022850" y="3511550"/>
          <p14:tracePt t="38185" x="5022850" y="3460750"/>
          <p14:tracePt t="38201" x="5022850" y="3327400"/>
          <p14:tracePt t="38218" x="5022850" y="3200400"/>
          <p14:tracePt t="38235" x="4940300" y="3054350"/>
          <p14:tracePt t="38251" x="4806950" y="2959100"/>
          <p14:tracePt t="38268" x="4616450" y="2857500"/>
          <p14:tracePt t="38285" x="3930650" y="2749550"/>
          <p14:tracePt t="38301" x="3390900" y="2724150"/>
          <p14:tracePt t="38318" x="2940050" y="2724150"/>
          <p14:tracePt t="38335" x="2647950" y="2724150"/>
          <p14:tracePt t="38352" x="2463800" y="2781300"/>
          <p14:tracePt t="38368" x="2324100" y="2851150"/>
          <p14:tracePt t="38385" x="2260600" y="2914650"/>
          <p14:tracePt t="38402" x="2235200" y="2952750"/>
          <p14:tracePt t="38418" x="2222500" y="2965450"/>
          <p14:tracePt t="38435" x="2222500" y="2984500"/>
          <p14:tracePt t="38452" x="2222500" y="2997200"/>
          <p14:tracePt t="38486" x="2222500" y="3003550"/>
          <p14:tracePt t="38502" x="2266950" y="3003550"/>
          <p14:tracePt t="38518" x="2419350" y="3003550"/>
          <p14:tracePt t="38535" x="2705100" y="2952750"/>
          <p14:tracePt t="38552" x="3155950" y="2819400"/>
          <p14:tracePt t="38568" x="3594100" y="2730500"/>
          <p14:tracePt t="38585" x="3886200" y="2692400"/>
          <p14:tracePt t="38602" x="4121150" y="2660650"/>
          <p14:tracePt t="38618" x="4248150" y="2647950"/>
          <p14:tracePt t="38635" x="4279900" y="2647950"/>
          <p14:tracePt t="38652" x="4311650" y="2654300"/>
          <p14:tracePt t="38668" x="4368800" y="2730500"/>
          <p14:tracePt t="38685" x="4540250" y="3009900"/>
          <p14:tracePt t="38702" x="4794250" y="3295650"/>
          <p14:tracePt t="38718" x="5086350" y="3486150"/>
          <p14:tracePt t="38735" x="5384800" y="3543300"/>
          <p14:tracePt t="38751" x="5670550" y="3562350"/>
          <p14:tracePt t="38768" x="5867400" y="3536950"/>
          <p14:tracePt t="38785" x="5994400" y="3454400"/>
          <p14:tracePt t="38801" x="6070600" y="3352800"/>
          <p14:tracePt t="38818" x="6083300" y="3251200"/>
          <p14:tracePt t="38835" x="6083300" y="3194050"/>
          <p14:tracePt t="38851" x="6076950" y="3194050"/>
          <p14:tracePt t="38868" x="6064250" y="3181350"/>
          <p14:tracePt t="38885" x="5962650" y="3206750"/>
          <p14:tracePt t="38901" x="5778500" y="3327400"/>
          <p14:tracePt t="38918" x="5473700" y="3511550"/>
          <p14:tracePt t="38935" x="5162550" y="3651250"/>
          <p14:tracePt t="38951" x="4959350" y="3670300"/>
          <p14:tracePt t="38968" x="4781550" y="3644900"/>
          <p14:tracePt t="38985" x="4546600" y="3511550"/>
          <p14:tracePt t="39001" x="4406900" y="3365500"/>
          <p14:tracePt t="39018" x="4318000" y="3263900"/>
          <p14:tracePt t="39035" x="4279900" y="3200400"/>
          <p14:tracePt t="39051" x="4267200" y="3181350"/>
          <p14:tracePt t="39085" x="4254500" y="3181350"/>
          <p14:tracePt t="39101" x="4159250" y="3232150"/>
          <p14:tracePt t="39118" x="3975100" y="3352800"/>
          <p14:tracePt t="39135" x="3733800" y="3460750"/>
          <p14:tracePt t="39151" x="3562350" y="3460750"/>
          <p14:tracePt t="39168" x="3479800" y="3460750"/>
          <p14:tracePt t="39185" x="3467100" y="3460750"/>
          <p14:tracePt t="39201" x="3467100" y="3435350"/>
          <p14:tracePt t="39218" x="3517900" y="3371850"/>
          <p14:tracePt t="39235" x="3632200" y="3308350"/>
          <p14:tracePt t="39251" x="3740150" y="3263900"/>
          <p14:tracePt t="39268" x="3797300" y="3225800"/>
          <p14:tracePt t="39366" x="3803650" y="3225800"/>
          <p14:tracePt t="39374" x="3810000" y="3225800"/>
          <p14:tracePt t="39385" x="3822700" y="3225800"/>
          <p14:tracePt t="39402" x="3886200" y="3251200"/>
          <p14:tracePt t="39419" x="4013200" y="3251200"/>
          <p14:tracePt t="39435" x="4146550" y="3251200"/>
          <p14:tracePt t="39452" x="4235450" y="3251200"/>
          <p14:tracePt t="39469" x="4279900" y="3213100"/>
          <p14:tracePt t="39485" x="4279900" y="3206750"/>
          <p14:tracePt t="39502" x="4279900" y="3155950"/>
          <p14:tracePt t="39519" x="4222750" y="3092450"/>
          <p14:tracePt t="39535" x="4159250" y="3067050"/>
          <p14:tracePt t="39552" x="4146550" y="3060700"/>
          <p14:tracePt t="39569" x="4127500" y="3060700"/>
          <p14:tracePt t="39585" x="4121150" y="3060700"/>
          <p14:tracePt t="39602" x="4108450" y="3060700"/>
          <p14:tracePt t="39619" x="4076700" y="3124200"/>
          <p14:tracePt t="39635" x="4025900" y="3244850"/>
          <p14:tracePt t="39652" x="3987800" y="3384550"/>
          <p14:tracePt t="39669" x="3962400" y="3473450"/>
          <p14:tracePt t="39685" x="3962400" y="3486150"/>
          <p14:tracePt t="39702" x="3962400" y="3498850"/>
          <p14:tracePt t="39719" x="3968750" y="3498850"/>
          <p14:tracePt t="39735" x="3975100" y="3498850"/>
          <p14:tracePt t="39752" x="3981450" y="3498850"/>
          <p14:tracePt t="39769" x="4013200" y="3435350"/>
          <p14:tracePt t="39785" x="4013200" y="3295650"/>
          <p14:tracePt t="39802" x="4013200" y="3130550"/>
          <p14:tracePt t="39818" x="3987800" y="2990850"/>
          <p14:tracePt t="39835" x="3968750" y="2933700"/>
          <p14:tracePt t="39887" x="3962400" y="2971800"/>
          <p14:tracePt t="39894" x="3962400" y="3035300"/>
          <p14:tracePt t="39902" x="3943350" y="3143250"/>
          <p14:tracePt t="39919" x="3943350" y="3371850"/>
          <p14:tracePt t="39935" x="3943350" y="3498850"/>
          <p14:tracePt t="39952" x="3943350" y="3524250"/>
          <p14:tracePt t="40022" x="3930650" y="3467100"/>
          <p14:tracePt t="40030" x="3930650" y="3371850"/>
          <p14:tracePt t="40038" x="3930650" y="3295650"/>
          <p14:tracePt t="40052" x="3930650" y="3213100"/>
          <p14:tracePt t="40069" x="3930650" y="3092450"/>
          <p14:tracePt t="40118" x="3930650" y="3086100"/>
          <p14:tracePt t="40126" x="3943350" y="3130550"/>
          <p14:tracePt t="40135" x="3949700" y="3213100"/>
          <p14:tracePt t="40153" x="3949700" y="3448050"/>
          <p14:tracePt t="40169" x="3949700" y="3619500"/>
          <p14:tracePt t="40185" x="3949700" y="3708400"/>
          <p14:tracePt t="40238" x="3949700" y="3683000"/>
          <p14:tracePt t="40248" x="3949700" y="3606800"/>
          <p14:tracePt t="40258" x="3949700" y="3543300"/>
          <p14:tracePt t="40269" x="3949700" y="3429000"/>
          <p14:tracePt t="40285" x="3949700" y="3352800"/>
          <p14:tracePt t="40302" x="3949700" y="3327400"/>
          <p14:tracePt t="40373" x="3949700" y="3378200"/>
          <p14:tracePt t="40381" x="3962400" y="3409950"/>
          <p14:tracePt t="40389" x="3962400" y="3460750"/>
          <p14:tracePt t="40402" x="3975100" y="3498850"/>
          <p14:tracePt t="40419" x="3975100" y="3568700"/>
          <p14:tracePt t="40436" x="3975100" y="3575050"/>
          <p14:tracePt t="40478" x="3975100" y="3549650"/>
          <p14:tracePt t="40488" x="3975100" y="3498850"/>
          <p14:tracePt t="40502" x="3975100" y="3409950"/>
          <p14:tracePt t="40519" x="3975100" y="3295650"/>
          <p14:tracePt t="40536" x="3956050" y="3206750"/>
          <p14:tracePt t="40552" x="3956050" y="3181350"/>
          <p14:tracePt t="40606" x="3956050" y="3225800"/>
          <p14:tracePt t="40614" x="3937000" y="3308350"/>
          <p14:tracePt t="40622" x="3924300" y="3384550"/>
          <p14:tracePt t="40636" x="3892550" y="3492500"/>
          <p14:tracePt t="40652" x="3879850" y="3670300"/>
          <p14:tracePt t="40669" x="3867150" y="3695700"/>
          <p14:tracePt t="40686" x="3867150" y="3708400"/>
          <p14:tracePt t="40710" x="3867150" y="3695700"/>
          <p14:tracePt t="40720" x="3867150" y="3644900"/>
          <p14:tracePt t="40736" x="3873500" y="3543300"/>
          <p14:tracePt t="40752" x="3886200" y="3422650"/>
          <p14:tracePt t="40769" x="3898900" y="3333750"/>
          <p14:tracePt t="40786" x="3911600" y="3321050"/>
          <p14:tracePt t="40838" x="3911600" y="3352800"/>
          <p14:tracePt t="40846" x="3911600" y="3409950"/>
          <p14:tracePt t="40854" x="3911600" y="3479800"/>
          <p14:tracePt t="40869" x="3911600" y="3562350"/>
          <p14:tracePt t="40885" x="3911600" y="3587750"/>
          <p14:tracePt t="40958" x="3911600" y="3581400"/>
          <p14:tracePt t="40968" x="3911600" y="3575050"/>
          <p14:tracePt t="40978" x="3911600" y="3568700"/>
          <p14:tracePt t="40988" x="3911600" y="3562350"/>
          <p14:tracePt t="41021" x="3911600" y="3549650"/>
          <p14:tracePt t="41582" x="3911600" y="3517900"/>
          <p14:tracePt t="41592" x="3911600" y="3498850"/>
          <p14:tracePt t="41602" x="3911600" y="3479800"/>
          <p14:tracePt t="41619" x="3905250" y="3448050"/>
          <p14:tracePt t="41636" x="3905250" y="3403600"/>
          <p14:tracePt t="41652" x="3905250" y="3365500"/>
          <p14:tracePt t="41669" x="3905250" y="3346450"/>
          <p14:tracePt t="41686" x="3905250" y="3340100"/>
          <p14:tracePt t="41733" x="3905250" y="3333750"/>
          <p14:tracePt t="41910" x="3892550" y="3384550"/>
          <p14:tracePt t="41918" x="3892550" y="3416300"/>
          <p14:tracePt t="41926" x="3879850" y="3486150"/>
          <p14:tracePt t="41936" x="3879850" y="3549650"/>
          <p14:tracePt t="41952" x="3867150" y="3689350"/>
          <p14:tracePt t="41969" x="3867150" y="3810000"/>
          <p14:tracePt t="41986" x="3867150" y="3860800"/>
          <p14:tracePt t="42003" x="3860800" y="3867150"/>
          <p14:tracePt t="42053" x="3860800" y="3841750"/>
          <p14:tracePt t="42062" x="3860800" y="3778250"/>
          <p14:tracePt t="42070" x="3860800" y="3702050"/>
          <p14:tracePt t="42086" x="3860800" y="3556000"/>
          <p14:tracePt t="42102" x="3860800" y="3327400"/>
          <p14:tracePt t="42119" x="3860800" y="3149600"/>
          <p14:tracePt t="42136" x="3860800" y="3079750"/>
          <p14:tracePt t="42153" x="3860800" y="3073400"/>
          <p14:tracePt t="42206" x="3860800" y="3086100"/>
          <p14:tracePt t="42216" x="3867150" y="3143250"/>
          <p14:tracePt t="42226" x="3867150" y="3200400"/>
          <p14:tracePt t="42236" x="3879850" y="3282950"/>
          <p14:tracePt t="42253" x="3879850" y="3613150"/>
          <p14:tracePt t="42269" x="3879850" y="3740150"/>
          <p14:tracePt t="42286" x="3879850" y="3778250"/>
          <p14:tracePt t="42303" x="3886200" y="3790950"/>
          <p14:tracePt t="42349" x="3886200" y="3759200"/>
          <p14:tracePt t="42357" x="3879850" y="3702050"/>
          <p14:tracePt t="42369" x="3867150" y="3651250"/>
          <p14:tracePt t="42386" x="3854450" y="3562350"/>
          <p14:tracePt t="42402" x="3854450" y="3511550"/>
          <p14:tracePt t="42419" x="3854450" y="3460750"/>
          <p14:tracePt t="42436" x="3854450" y="3448050"/>
          <p14:tracePt t="42452" x="3854450" y="3441700"/>
          <p14:tracePt t="42518" x="3854450" y="3492500"/>
          <p14:tracePt t="42526" x="3854450" y="3556000"/>
          <p14:tracePt t="42536" x="3854450" y="3606800"/>
          <p14:tracePt t="42553" x="3860800" y="3746500"/>
          <p14:tracePt t="42570" x="3860800" y="3848100"/>
          <p14:tracePt t="42586" x="3873500" y="3873500"/>
          <p14:tracePt t="42620" x="3879850" y="3879850"/>
          <p14:tracePt t="42654" x="3886200" y="3841750"/>
          <p14:tracePt t="42663" x="3886200" y="3771900"/>
          <p14:tracePt t="42672" x="3886200" y="3721100"/>
          <p14:tracePt t="42686" x="3860800" y="3575050"/>
          <p14:tracePt t="42703" x="3860800" y="3479800"/>
          <p14:tracePt t="42719" x="3860800" y="3467100"/>
          <p14:tracePt t="42766" x="3860800" y="3524250"/>
          <p14:tracePt t="42774" x="3860800" y="3619500"/>
          <p14:tracePt t="42786" x="3860800" y="3721100"/>
          <p14:tracePt t="42803" x="3860800" y="4032250"/>
          <p14:tracePt t="42820" x="3860800" y="4229100"/>
          <p14:tracePt t="42836" x="3860800" y="4330700"/>
          <p14:tracePt t="42853" x="3860800" y="4343400"/>
          <p14:tracePt t="42894" x="3860800" y="4330700"/>
          <p14:tracePt t="42902" x="3860800" y="4273550"/>
          <p14:tracePt t="42910" x="3860800" y="4216400"/>
          <p14:tracePt t="42920" x="3860800" y="4133850"/>
          <p14:tracePt t="42936" x="3860800" y="3962400"/>
          <p14:tracePt t="42953" x="3860800" y="3822700"/>
          <p14:tracePt t="42970" x="3860800" y="3727450"/>
          <p14:tracePt t="42986" x="3860800" y="3708400"/>
          <p14:tracePt t="43030" x="3860800" y="3714750"/>
          <p14:tracePt t="43040" x="3860800" y="3765550"/>
          <p14:tracePt t="43053" x="3860800" y="3841750"/>
          <p14:tracePt t="43070" x="3829050" y="4140200"/>
          <p14:tracePt t="43086" x="3829050" y="4210050"/>
          <p14:tracePt t="43103" x="3829050" y="4222750"/>
          <p14:tracePt t="43142" x="3822700" y="4216400"/>
          <p14:tracePt t="43153" x="3822700" y="4159250"/>
          <p14:tracePt t="43170" x="3822700" y="4006850"/>
          <p14:tracePt t="43186" x="3822700" y="3829050"/>
          <p14:tracePt t="43203" x="3822700" y="3689350"/>
          <p14:tracePt t="43220" x="3822700" y="3625850"/>
          <p14:tracePt t="43270" x="3822700" y="3676650"/>
          <p14:tracePt t="43278" x="3822700" y="3759200"/>
          <p14:tracePt t="43286" x="3822700" y="3848100"/>
          <p14:tracePt t="43303" x="3822700" y="4083050"/>
          <p14:tracePt t="43320" x="3822700" y="4273550"/>
          <p14:tracePt t="43336" x="3822700" y="4356100"/>
          <p14:tracePt t="43389" x="3822700" y="4305300"/>
          <p14:tracePt t="43398" x="3822700" y="4254500"/>
          <p14:tracePt t="43405" x="3822700" y="4184650"/>
          <p14:tracePt t="43420" x="3822700" y="4133850"/>
          <p14:tracePt t="43436" x="3822700" y="4032250"/>
          <p14:tracePt t="43453" x="3829050" y="3981450"/>
          <p14:tracePt t="43470" x="3829050" y="3968750"/>
          <p14:tracePt t="43518" x="3829050" y="3975100"/>
          <p14:tracePt t="43526" x="3829050" y="4019550"/>
          <p14:tracePt t="43536" x="3829050" y="4044950"/>
          <p14:tracePt t="43553" x="3829050" y="4089400"/>
          <p14:tracePt t="43570" x="3835400" y="4114800"/>
          <p14:tracePt t="43586" x="3835400" y="4127500"/>
          <p14:tracePt t="43654" x="3835400" y="4121150"/>
          <p14:tracePt t="43663" x="3835400" y="4114800"/>
          <p14:tracePt t="43671" x="3835400" y="4095750"/>
          <p14:tracePt t="43687" x="3835400" y="4064000"/>
          <p14:tracePt t="43703" x="3835400" y="4051300"/>
          <p14:tracePt t="43720" x="3835400" y="4044950"/>
          <p14:tracePt t="44638" x="3841750" y="4038600"/>
          <p14:tracePt t="44647" x="3905250" y="4032250"/>
          <p14:tracePt t="44655" x="3987800" y="4013200"/>
          <p14:tracePt t="44670" x="4260850" y="3981450"/>
          <p14:tracePt t="44687" x="4711700" y="3917950"/>
          <p14:tracePt t="44704" x="5200650" y="3822700"/>
          <p14:tracePt t="44720" x="5746750" y="3683000"/>
          <p14:tracePt t="44739" x="6280150" y="3536950"/>
          <p14:tracePt t="44742" x="6521450" y="3460750"/>
          <p14:tracePt t="44756" x="6692900" y="3409950"/>
          <p14:tracePt t="44770" x="6870700" y="3346450"/>
          <p14:tracePt t="44786" x="6889750" y="3333750"/>
          <p14:tracePt t="44982" x="6902450" y="3333750"/>
          <p14:tracePt t="44990" x="6908800" y="3333750"/>
          <p14:tracePt t="45102" x="6921500" y="3333750"/>
          <p14:tracePt t="45158" x="6921500" y="3321050"/>
          <p14:tracePt t="45174" x="6915150" y="3302000"/>
          <p14:tracePt t="45182" x="6889750" y="3282950"/>
          <p14:tracePt t="45190" x="6858000" y="3276600"/>
          <p14:tracePt t="45204" x="6832600" y="3263900"/>
          <p14:tracePt t="45220" x="6807200" y="3263900"/>
          <p14:tracePt t="45237" x="6769100" y="3251200"/>
          <p14:tracePt t="45486" x="6750050" y="3251200"/>
          <p14:tracePt t="45495" x="6699250" y="3238500"/>
          <p14:tracePt t="45504" x="6648450" y="3225800"/>
          <p14:tracePt t="45520" x="6578600" y="3225800"/>
          <p14:tracePt t="45537" x="6559550" y="3225800"/>
          <p14:tracePt t="45554" x="6553200" y="3225800"/>
          <p14:tracePt t="45587" x="6546850" y="3225800"/>
          <p14:tracePt t="45604" x="6540500" y="3225800"/>
          <p14:tracePt t="45620" x="6521450" y="3219450"/>
          <p14:tracePt t="45637" x="6515100" y="3219450"/>
          <p14:tracePt t="45654" x="6489700" y="3213100"/>
          <p14:tracePt t="45687" x="6489700" y="3206750"/>
          <p14:tracePt t="45704" x="6483350" y="3206750"/>
          <p14:tracePt t="45720" x="6477000" y="3200400"/>
          <p14:tracePt t="45766" x="6470650" y="3194050"/>
          <p14:tracePt t="45773" x="6464300" y="3194050"/>
          <p14:tracePt t="45789" x="6457950" y="3194050"/>
          <p14:tracePt t="45798" x="6451600" y="3194050"/>
          <p14:tracePt t="45805" x="6451600" y="3187700"/>
          <p14:tracePt t="45846" x="6438900" y="3187700"/>
          <p14:tracePt t="45862" x="6432550" y="3187700"/>
          <p14:tracePt t="45870" x="6426200" y="3187700"/>
          <p14:tracePt t="45878" x="6419850" y="3194050"/>
          <p14:tracePt t="45887" x="6413500" y="3213100"/>
          <p14:tracePt t="45904" x="6394450" y="3238500"/>
          <p14:tracePt t="45921" x="6356350" y="3263900"/>
          <p14:tracePt t="45937" x="6254750" y="3263900"/>
          <p14:tracePt t="45954" x="6191250" y="3263900"/>
          <p14:tracePt t="45971" x="6134100" y="3244850"/>
          <p14:tracePt t="46190" x="6127750" y="3244850"/>
          <p14:tracePt t="46214" x="6127750" y="3238500"/>
          <p14:tracePt t="46326" x="6127750" y="3232150"/>
          <p14:tracePt t="46342" x="6127750" y="3225800"/>
          <p14:tracePt t="46350" x="6127750" y="3219450"/>
          <p14:tracePt t="46366" x="6127750" y="3200400"/>
          <p14:tracePt t="46374" x="6134100" y="3194050"/>
          <p14:tracePt t="46389" x="6146800" y="3187700"/>
          <p14:tracePt t="46404" x="6153150" y="3187700"/>
          <p14:tracePt t="46421" x="6191250" y="3162300"/>
          <p14:tracePt t="46437" x="6223000" y="3155950"/>
          <p14:tracePt t="46454" x="6292850" y="3136900"/>
          <p14:tracePt t="46470" x="6388100" y="3130550"/>
          <p14:tracePt t="46487" x="6451600" y="3111500"/>
          <p14:tracePt t="46504" x="6496050" y="3111500"/>
          <p14:tracePt t="46520" x="6534150" y="3098800"/>
          <p14:tracePt t="46537" x="6578600" y="3098800"/>
          <p14:tracePt t="46554" x="6597650" y="3092450"/>
          <p14:tracePt t="47478" x="6635750" y="3092450"/>
          <p14:tracePt t="47486" x="6654800" y="3092450"/>
          <p14:tracePt t="47494" x="6667500" y="3086100"/>
          <p14:tracePt t="47510" x="6680200" y="3086100"/>
          <p14:tracePt t="47686" x="6673850" y="3086100"/>
          <p14:tracePt t="47694" x="6667500" y="3086100"/>
          <p14:tracePt t="47705" x="6661150" y="3086100"/>
          <p14:tracePt t="48478" x="6654800" y="3079750"/>
          <p14:tracePt t="48494" x="6648450" y="3105150"/>
          <p14:tracePt t="48502" x="6635750" y="3124200"/>
          <p14:tracePt t="48510" x="6629400" y="3168650"/>
          <p14:tracePt t="48521" x="6623050" y="3181350"/>
          <p14:tracePt t="48538" x="6610350" y="3244850"/>
          <p14:tracePt t="48555" x="6597650" y="3270250"/>
          <p14:tracePt t="48571" x="6584950" y="3289300"/>
          <p14:tracePt t="48588" x="6572250" y="3295650"/>
          <p14:tracePt t="48605" x="6553200" y="3308350"/>
          <p14:tracePt t="48621" x="6521450" y="3308350"/>
          <p14:tracePt t="48638" x="6508750" y="3308350"/>
          <p14:tracePt t="48678" x="6502400" y="3308350"/>
          <p14:tracePt t="48688" x="6496050" y="3308350"/>
          <p14:tracePt t="48790" x="6489700" y="3308350"/>
          <p14:tracePt t="48806" x="6483350" y="3308350"/>
          <p14:tracePt t="48822" x="6477000" y="3308350"/>
          <p14:tracePt t="48846" x="6470650" y="3308350"/>
          <p14:tracePt t="48918" x="6470650" y="3295650"/>
          <p14:tracePt t="48926" x="6470650" y="3289300"/>
          <p14:tracePt t="48938" x="6489700" y="3251200"/>
          <p14:tracePt t="48955" x="6527800" y="3162300"/>
          <p14:tracePt t="48972" x="6578600" y="3086100"/>
          <p14:tracePt t="48988" x="6591300" y="3054350"/>
          <p14:tracePt t="49005" x="6604000" y="3022600"/>
          <p14:tracePt t="49022" x="6610350" y="3022600"/>
          <p14:tracePt t="49230" x="6604000" y="3028950"/>
          <p14:tracePt t="49238" x="6591300" y="3048000"/>
          <p14:tracePt t="49255" x="6489700" y="3155950"/>
          <p14:tracePt t="49272" x="6375400" y="3340100"/>
          <p14:tracePt t="49288" x="6229350" y="3536950"/>
          <p14:tracePt t="49305" x="6140450" y="3663950"/>
          <p14:tracePt t="49323" x="6108700" y="3695700"/>
          <p14:tracePt t="49438" x="6140450" y="3676650"/>
          <p14:tracePt t="49450" x="6229350" y="3632200"/>
          <p14:tracePt t="49462" x="6508750" y="3556000"/>
          <p14:tracePt t="49473" x="6731000" y="3492500"/>
          <p14:tracePt t="49488" x="7277100" y="3371850"/>
          <p14:tracePt t="49505" x="7981950" y="3244850"/>
          <p14:tracePt t="49521" x="8743950" y="3117850"/>
          <p14:tracePt t="49538" x="9461500" y="2940050"/>
          <p14:tracePt t="49555" x="10045700" y="2755900"/>
          <p14:tracePt t="49571" x="10344150" y="2667000"/>
          <p14:tracePt t="49588" x="10483850" y="2616200"/>
          <p14:tracePt t="49605" x="10515600" y="2597150"/>
          <p14:tracePt t="49621" x="10515600" y="2590800"/>
          <p14:tracePt t="49718" x="10515600" y="2603500"/>
          <p14:tracePt t="49726" x="10515600" y="2622550"/>
          <p14:tracePt t="49738" x="10515600" y="2641600"/>
          <p14:tracePt t="49755" x="10458450" y="2762250"/>
          <p14:tracePt t="49772" x="10306050" y="3016250"/>
          <p14:tracePt t="49789" x="10077450" y="3333750"/>
          <p14:tracePt t="49805" x="9798050" y="3594100"/>
          <p14:tracePt t="49822" x="9486900" y="3733800"/>
          <p14:tracePt t="49839" x="9391650" y="3746500"/>
          <p14:tracePt t="49855" x="9353550" y="3746500"/>
          <p14:tracePt t="49872" x="9340850" y="3733800"/>
          <p14:tracePt t="49888" x="9340850" y="3708400"/>
          <p14:tracePt t="49905" x="9340850" y="3663950"/>
          <p14:tracePt t="49921" x="9340850" y="3587750"/>
          <p14:tracePt t="49938" x="9328150" y="3479800"/>
          <p14:tracePt t="49955" x="9315450" y="3390900"/>
          <p14:tracePt t="49972" x="9264650" y="3257550"/>
          <p14:tracePt t="49988" x="9213850" y="3168650"/>
          <p14:tracePt t="50005" x="9169400" y="3111500"/>
          <p14:tracePt t="50070" x="9163050" y="3105150"/>
          <p14:tracePt t="50079" x="9144000" y="3105150"/>
          <p14:tracePt t="50088" x="9112250" y="3136900"/>
          <p14:tracePt t="50105" x="8972550" y="3251200"/>
          <p14:tracePt t="50122" x="8743950" y="3416300"/>
          <p14:tracePt t="50139" x="8445500" y="3632200"/>
          <p14:tracePt t="50155" x="8178800" y="3822700"/>
          <p14:tracePt t="50172" x="8039100" y="3892550"/>
          <p14:tracePt t="50189" x="7981950" y="3905250"/>
          <p14:tracePt t="50229" x="7975600" y="3879850"/>
          <p14:tracePt t="50238" x="7975600" y="3829050"/>
          <p14:tracePt t="50255" x="7950200" y="3708400"/>
          <p14:tracePt t="50272" x="7905750" y="3587750"/>
          <p14:tracePt t="50288" x="7810500" y="3460750"/>
          <p14:tracePt t="50305" x="7689850" y="3384550"/>
          <p14:tracePt t="50322" x="7499350" y="3308350"/>
          <p14:tracePt t="50338" x="7308850" y="3276600"/>
          <p14:tracePt t="50355" x="7143750" y="3276600"/>
          <p14:tracePt t="50372" x="6997700" y="3314700"/>
          <p14:tracePt t="50389" x="6838950" y="3409950"/>
          <p14:tracePt t="50405" x="6813550" y="3429000"/>
          <p14:tracePt t="50486" x="6807200" y="3429000"/>
          <p14:tracePt t="50494" x="6807200" y="3409950"/>
          <p14:tracePt t="50505" x="6819900" y="3390900"/>
          <p14:tracePt t="50522" x="6851650" y="3340100"/>
          <p14:tracePt t="50539" x="6870700" y="3314700"/>
          <p14:tracePt t="50555" x="6889750" y="3302000"/>
          <p14:tracePt t="50572" x="6915150" y="3276600"/>
          <p14:tracePt t="50589" x="6927850" y="3276600"/>
          <p14:tracePt t="50605" x="7016750" y="3276600"/>
          <p14:tracePt t="50622" x="7099300" y="3276600"/>
          <p14:tracePt t="50639" x="7200900" y="3263900"/>
          <p14:tracePt t="50655" x="7327900" y="3225800"/>
          <p14:tracePt t="50672" x="7454900" y="3175000"/>
          <p14:tracePt t="50689" x="7543800" y="3117850"/>
          <p14:tracePt t="50705" x="7588250" y="3079750"/>
          <p14:tracePt t="50722" x="7594600" y="3073400"/>
          <p14:tracePt t="50782" x="7600950" y="3073400"/>
          <p14:tracePt t="50798" x="7620000" y="3092450"/>
          <p14:tracePt t="50807" x="7632700" y="3130550"/>
          <p14:tracePt t="50822" x="7702550" y="3225800"/>
          <p14:tracePt t="50839" x="7791450" y="3276600"/>
          <p14:tracePt t="50855" x="7886700" y="3295650"/>
          <p14:tracePt t="50872" x="7975600" y="3308350"/>
          <p14:tracePt t="50889" x="8108950" y="3308350"/>
          <p14:tracePt t="50905" x="8197850" y="3282950"/>
          <p14:tracePt t="50922" x="8242300" y="3244850"/>
          <p14:tracePt t="50939" x="8267700" y="3194050"/>
          <p14:tracePt t="50956" x="8274050" y="3181350"/>
          <p14:tracePt t="51070" x="8267700" y="3200400"/>
          <p14:tracePt t="51078" x="8261350" y="3225800"/>
          <p14:tracePt t="51089" x="8229600" y="3257550"/>
          <p14:tracePt t="51105" x="8191500" y="3314700"/>
          <p14:tracePt t="51122" x="8172450" y="3346450"/>
          <p14:tracePt t="51139" x="8172450" y="3359150"/>
          <p14:tracePt t="51190" x="8166100" y="3352800"/>
          <p14:tracePt t="51198" x="8153400" y="3321050"/>
          <p14:tracePt t="51207" x="8153400" y="3251200"/>
          <p14:tracePt t="51222" x="8128000" y="3111500"/>
          <p14:tracePt t="51239" x="8089900" y="2863850"/>
          <p14:tracePt t="51255" x="7988300" y="2520950"/>
          <p14:tracePt t="51272" x="7924800" y="2305050"/>
          <p14:tracePt t="51289" x="7905750" y="2222500"/>
          <p14:tracePt t="51341" x="7893050" y="2286000"/>
          <p14:tracePt t="51349" x="7893050" y="2413000"/>
          <p14:tracePt t="51357" x="7874000" y="2628900"/>
          <p14:tracePt t="51372" x="7823200" y="2914650"/>
          <p14:tracePt t="51389" x="7683500" y="3733800"/>
          <p14:tracePt t="51406" x="7639050" y="4044950"/>
          <p14:tracePt t="51422" x="7626350" y="4171950"/>
          <p14:tracePt t="51439" x="7626350" y="4191000"/>
          <p14:tracePt t="51477" x="7626350" y="4152900"/>
          <p14:tracePt t="51489" x="7639050" y="4006850"/>
          <p14:tracePt t="51505" x="7702550" y="3606800"/>
          <p14:tracePt t="51522" x="7766050" y="3155950"/>
          <p14:tracePt t="51539" x="7829550" y="2755900"/>
          <p14:tracePt t="51555" x="7899400" y="2533650"/>
          <p14:tracePt t="51572" x="7918450" y="2501900"/>
          <p14:tracePt t="51605" x="7918450" y="2559050"/>
          <p14:tracePt t="51613" x="7918450" y="2686050"/>
          <p14:tracePt t="51622" x="7918450" y="2946400"/>
          <p14:tracePt t="51639" x="7918450" y="3613150"/>
          <p14:tracePt t="51656" x="7918450" y="4298950"/>
          <p14:tracePt t="51672" x="7918450" y="4629150"/>
          <p14:tracePt t="51689" x="7918450" y="4660900"/>
          <p14:tracePt t="51722" x="7937500" y="4533900"/>
          <p14:tracePt t="51739" x="8032750" y="3911600"/>
          <p14:tracePt t="51756" x="8058150" y="3270250"/>
          <p14:tracePt t="51773" x="8128000" y="2686050"/>
          <p14:tracePt t="51789" x="8185150" y="2368550"/>
          <p14:tracePt t="51806" x="8185150" y="2336800"/>
          <p14:tracePt t="51838" x="8185150" y="2355850"/>
          <p14:tracePt t="51846" x="8185150" y="2508250"/>
          <p14:tracePt t="51856" x="8185150" y="2768600"/>
          <p14:tracePt t="51872" x="8185150" y="3365500"/>
          <p14:tracePt t="51889" x="8185150" y="3797300"/>
          <p14:tracePt t="51906" x="8185150" y="3930650"/>
          <p14:tracePt t="51923" x="8185150" y="3943350"/>
          <p14:tracePt t="51942" x="8191500" y="3943350"/>
          <p14:tracePt t="51956" x="8204200" y="3822700"/>
          <p14:tracePt t="51973" x="8293100" y="3124200"/>
          <p14:tracePt t="51989" x="8337550" y="2730500"/>
          <p14:tracePt t="52006" x="8350250" y="2597150"/>
          <p14:tracePt t="52023" x="8350250" y="2584450"/>
          <p14:tracePt t="52062" x="8350250" y="2628900"/>
          <p14:tracePt t="52073" x="8350250" y="2781300"/>
          <p14:tracePt t="52089" x="8255000" y="3219450"/>
          <p14:tracePt t="52106" x="8197850" y="3479800"/>
          <p14:tracePt t="52122" x="8191500" y="3505200"/>
          <p14:tracePt t="52157" x="8191500" y="3435350"/>
          <p14:tracePt t="52172" x="8191500" y="3276600"/>
          <p14:tracePt t="52189" x="8178800" y="2927350"/>
          <p14:tracePt t="52206" x="8153400" y="2552700"/>
          <p14:tracePt t="52222" x="8153400" y="2495550"/>
          <p14:tracePt t="52278" x="8134350" y="2584450"/>
          <p14:tracePt t="52285" x="8134350" y="2755900"/>
          <p14:tracePt t="52294" x="8134350" y="2895600"/>
          <p14:tracePt t="52306" x="8121650" y="3041650"/>
          <p14:tracePt t="52322" x="8102600" y="3194050"/>
          <p14:tracePt t="52339" x="8089900" y="3232150"/>
          <p14:tracePt t="52342" x="8089900" y="3238500"/>
          <p14:tracePt t="52389" x="8089900" y="3225800"/>
          <p14:tracePt t="52397" x="8089900" y="3194050"/>
          <p14:tracePt t="52406" x="8089900" y="3155950"/>
          <p14:tracePt t="52422" x="8083550" y="3117850"/>
          <p14:tracePt t="52439" x="8083550" y="3105150"/>
          <p14:tracePt t="52456" x="8083550" y="3092450"/>
          <p14:tracePt t="52886" x="8077200" y="3092450"/>
          <p14:tracePt t="52895" x="8070850" y="3092450"/>
          <p14:tracePt t="52906" x="8039100" y="3124200"/>
          <p14:tracePt t="52923" x="8001000" y="3232150"/>
          <p14:tracePt t="52939" x="7988300" y="3321050"/>
          <p14:tracePt t="52956" x="7988300" y="3403600"/>
          <p14:tracePt t="52973" x="7975600" y="3460750"/>
          <p14:tracePt t="52990" x="7975600" y="3467100"/>
          <p14:tracePt t="54734" x="7962900" y="3473450"/>
          <p14:tracePt t="54744" x="7931150" y="3498850"/>
          <p14:tracePt t="54757" x="7886700" y="3587750"/>
          <p14:tracePt t="54773" x="7835900" y="3638550"/>
          <p14:tracePt t="54790" x="7759700" y="3689350"/>
          <p14:tracePt t="54807" x="7626350" y="3727450"/>
          <p14:tracePt t="54823" x="7473950" y="3765550"/>
          <p14:tracePt t="54840" x="7245350" y="3797300"/>
          <p14:tracePt t="54857" x="6851650" y="3841750"/>
          <p14:tracePt t="54873" x="6280150" y="3937000"/>
          <p14:tracePt t="54890" x="5695950" y="3937000"/>
          <p14:tracePt t="54907" x="5365750" y="3937000"/>
          <p14:tracePt t="54924" x="5181600" y="3937000"/>
          <p14:tracePt t="54940" x="5060950" y="3937000"/>
          <p14:tracePt t="54957" x="5010150" y="3937000"/>
          <p14:tracePt t="55262" x="4972050" y="3937000"/>
          <p14:tracePt t="55270" x="4914900" y="3937000"/>
          <p14:tracePt t="55278" x="4857750" y="3937000"/>
          <p14:tracePt t="55290" x="4806950" y="3937000"/>
          <p14:tracePt t="55307" x="4768850" y="3937000"/>
          <p14:tracePt t="55324" x="4718050" y="3937000"/>
          <p14:tracePt t="55340" x="4648200" y="3937000"/>
          <p14:tracePt t="55358" x="4527550" y="3975100"/>
          <p14:tracePt t="55373" x="4419600" y="4013200"/>
          <p14:tracePt t="55390" x="4311650" y="4070350"/>
          <p14:tracePt t="55407" x="4203700" y="4108450"/>
          <p14:tracePt t="55424" x="4178300" y="4121150"/>
          <p14:tracePt t="55440" x="4146550" y="4121150"/>
          <p14:tracePt t="55457" x="4133850" y="4121150"/>
          <p14:tracePt t="55474" x="4114800" y="4121150"/>
          <p14:tracePt t="55490" x="4102100" y="4121150"/>
          <p14:tracePt t="55507" x="4064000" y="4121150"/>
          <p14:tracePt t="55524" x="3981450" y="4121150"/>
          <p14:tracePt t="55540" x="3892550" y="4146550"/>
          <p14:tracePt t="55557" x="3822700" y="4152900"/>
          <p14:tracePt t="56118" x="3841750" y="4152900"/>
          <p14:tracePt t="56127" x="3924300" y="4152900"/>
          <p14:tracePt t="56140" x="4032250" y="4146550"/>
          <p14:tracePt t="56157" x="4279900" y="4114800"/>
          <p14:tracePt t="56173" x="4705350" y="4044950"/>
          <p14:tracePt t="56190" x="5035550" y="4000500"/>
          <p14:tracePt t="56207" x="5359400" y="3962400"/>
          <p14:tracePt t="56223" x="5594350" y="3911600"/>
          <p14:tracePt t="56240" x="5683250" y="3886200"/>
          <p14:tracePt t="56257" x="5708650" y="3873500"/>
          <p14:tracePt t="58326" x="5715000" y="3873500"/>
          <p14:tracePt t="58335" x="5734050" y="3873500"/>
          <p14:tracePt t="58343" x="5759450" y="3873500"/>
          <p14:tracePt t="58358" x="5835650" y="3873500"/>
          <p14:tracePt t="58374" x="5962650" y="3873500"/>
          <p14:tracePt t="58391" x="6121400" y="3873500"/>
          <p14:tracePt t="58408" x="6273800" y="3873500"/>
          <p14:tracePt t="58425" x="6375400" y="3873500"/>
          <p14:tracePt t="58441" x="6419850" y="3873500"/>
          <p14:tracePt t="58458" x="6432550" y="3873500"/>
          <p14:tracePt t="58474" x="6489700" y="3860800"/>
          <p14:tracePt t="58491" x="6565900" y="3860800"/>
          <p14:tracePt t="58508" x="6629400" y="3860800"/>
          <p14:tracePt t="58524" x="6711950" y="3860800"/>
          <p14:tracePt t="58541" x="6896100" y="3835400"/>
          <p14:tracePt t="58558" x="7061200" y="3810000"/>
          <p14:tracePt t="58574" x="7219950" y="3790950"/>
          <p14:tracePt t="58591" x="7404100" y="3765550"/>
          <p14:tracePt t="58608" x="7569200" y="3752850"/>
          <p14:tracePt t="58624" x="7689850" y="3721100"/>
          <p14:tracePt t="58641" x="7759700" y="3714750"/>
          <p14:tracePt t="58658" x="7785100" y="3714750"/>
          <p14:tracePt t="58774" x="7759700" y="3702050"/>
          <p14:tracePt t="58786" x="7753350" y="3702050"/>
          <p14:tracePt t="58798" x="7747000" y="3702050"/>
          <p14:tracePt t="58990" x="7740650" y="3702050"/>
          <p14:tracePt t="59002" x="7677150" y="3733800"/>
          <p14:tracePt t="59013" x="7429500" y="3917950"/>
          <p14:tracePt t="59024" x="7308850" y="3987800"/>
          <p14:tracePt t="59041" x="7023100" y="4102100"/>
          <p14:tracePt t="59058" x="6578600" y="4286250"/>
          <p14:tracePt t="59074" x="5962650" y="4533900"/>
          <p14:tracePt t="59091" x="5314950" y="4711700"/>
          <p14:tracePt t="59108" x="4597400" y="4914900"/>
          <p14:tracePt t="59125" x="3511550" y="5226050"/>
          <p14:tracePt t="59141" x="2997200" y="5365750"/>
          <p14:tracePt t="59158" x="2717800" y="5461000"/>
          <p14:tracePt t="59174" x="2635250" y="5473700"/>
          <p14:tracePt t="59191" x="2622550" y="5480050"/>
          <p14:tracePt t="59208" x="2616200" y="5480050"/>
          <p14:tracePt t="59225" x="2609850" y="5486400"/>
          <p14:tracePt t="59241" x="2609850" y="5492750"/>
          <p14:tracePt t="59258" x="2603500" y="5492750"/>
          <p14:tracePt t="59275" x="2584450" y="5492750"/>
          <p14:tracePt t="59291" x="2565400" y="5492750"/>
          <p14:tracePt t="59308" x="2540000" y="5492750"/>
          <p14:tracePt t="59325" x="2451100" y="5492750"/>
          <p14:tracePt t="59341" x="2349500" y="5492750"/>
          <p14:tracePt t="59358" x="2228850" y="5467350"/>
          <p14:tracePt t="59375" x="2127250" y="5467350"/>
          <p14:tracePt t="59391" x="2057400" y="5467350"/>
          <p14:tracePt t="59408" x="2019300" y="5461000"/>
          <p14:tracePt t="61199" x="2012950" y="5454650"/>
          <p14:tracePt t="61206" x="2051050" y="5441950"/>
          <p14:tracePt t="61214" x="2120900" y="5410200"/>
          <p14:tracePt t="61225" x="2184400" y="5384800"/>
          <p14:tracePt t="61242" x="2247900" y="5353050"/>
          <p14:tracePt t="61259" x="2298700" y="5327650"/>
          <p14:tracePt t="61275" x="2362200" y="5276850"/>
          <p14:tracePt t="61292" x="2457450" y="5232400"/>
          <p14:tracePt t="61309" x="2540000" y="5181600"/>
          <p14:tracePt t="61325" x="2559050" y="5175250"/>
          <p14:tracePt t="61342" x="2590800" y="5149850"/>
          <p14:tracePt t="61359" x="2609850" y="5124450"/>
          <p14:tracePt t="61375" x="2622550" y="5111750"/>
          <p14:tracePt t="61392" x="2628900" y="5105400"/>
          <p14:tracePt t="61425" x="2635250" y="5099050"/>
          <p14:tracePt t="61566" x="2641600" y="5099050"/>
          <p14:tracePt t="100095" x="2660650" y="5099050"/>
          <p14:tracePt t="100142" x="2806700" y="5099050"/>
          <p14:tracePt t="100154" x="2844800" y="5099050"/>
          <p14:tracePt t="100170" x="2927350" y="5099050"/>
          <p14:tracePt t="100187" x="3022600" y="5099050"/>
          <p14:tracePt t="100204" x="3117850" y="5099050"/>
          <p14:tracePt t="100221" x="3270250" y="5099050"/>
          <p14:tracePt t="100237" x="3308350" y="5099050"/>
          <p14:tracePt t="100254" x="3314700" y="5099050"/>
          <p14:tracePt t="101422" x="3321050" y="5099050"/>
          <p14:tracePt t="101734" x="0" y="0"/>
        </p14:tracePtLst>
      </p14:laserTraceLst>
    </p:ext>
  </p:extLs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  <p:sp>
        <p:nvSpPr>
          <p:cNvPr id="8" name="Rectangle 7"/>
          <p:cNvSpPr/>
          <p:nvPr/>
        </p:nvSpPr>
        <p:spPr>
          <a:xfrm>
            <a:off x="651740" y="2463182"/>
            <a:ext cx="3131127" cy="97819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Distributions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70484" y="4399814"/>
            <a:ext cx="3940608" cy="159532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Graphs and Displays:</a:t>
            </a:r>
          </a:p>
          <a:p>
            <a:pPr algn="just"/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Histogram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Polygon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Relative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Frequency Histogram 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682836" y="1972710"/>
            <a:ext cx="3587405" cy="2097365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Measures of Central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Tendency: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Mean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Median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Mode 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10203" y="4378804"/>
            <a:ext cx="3460038" cy="161633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Measures of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Variation: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Range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Variance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Standard deviation  </a:t>
            </a:r>
          </a:p>
          <a:p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777301" y="1974571"/>
            <a:ext cx="2788313" cy="2213845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Measures of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Position: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First Quartile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Second Quartile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Third Quartile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 IQR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5- Box Plot 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681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2197"/>
    </mc:Choice>
    <mc:Fallback xmlns="">
      <p:transition advTm="182197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10220961" cy="25853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the following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11                    25                    30                    24                     22       10             12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 Mean – Median – Mode - Range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169"/>
    </mc:Choice>
    <mc:Fallback xmlns="">
      <p:transition advTm="31169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6634481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The value of Q1 for the values [</a:t>
            </a:r>
            <a:r>
              <a:rPr lang="en-US" b="1" dirty="0" smtClean="0"/>
              <a:t>12,10,33,49,18,90,100</a:t>
            </a:r>
            <a:r>
              <a:rPr lang="en-US" b="1" dirty="0"/>
              <a:t>]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511"/>
    </mc:Choice>
    <mc:Fallback xmlns="">
      <p:transition advTm="13511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6634481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The value of </a:t>
            </a:r>
            <a:r>
              <a:rPr lang="en-US" b="1" dirty="0" smtClean="0"/>
              <a:t>Q3 </a:t>
            </a:r>
            <a:r>
              <a:rPr lang="en-US" b="1" dirty="0"/>
              <a:t>for the values [</a:t>
            </a:r>
            <a:r>
              <a:rPr lang="en-US" b="1" dirty="0" smtClean="0"/>
              <a:t>12,10,33,49,18,90,100</a:t>
            </a:r>
            <a:r>
              <a:rPr lang="en-US" b="1" dirty="0"/>
              <a:t>]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26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801"/>
    </mc:Choice>
    <mc:Fallback xmlns="">
      <p:transition advTm="8801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6634481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The value of </a:t>
            </a:r>
            <a:r>
              <a:rPr lang="en-US" b="1" dirty="0" smtClean="0"/>
              <a:t>Q2 </a:t>
            </a:r>
            <a:r>
              <a:rPr lang="en-US" b="1" dirty="0"/>
              <a:t>for the values [</a:t>
            </a:r>
            <a:r>
              <a:rPr lang="en-US" b="1" dirty="0" smtClean="0"/>
              <a:t>12,10,33,49,18,90,100</a:t>
            </a:r>
            <a:r>
              <a:rPr lang="en-US" b="1" dirty="0"/>
              <a:t>]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453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446"/>
    </mc:Choice>
    <mc:Fallback xmlns="">
      <p:transition advTm="6446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7119" y="1846924"/>
            <a:ext cx="6634481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The value of </a:t>
            </a:r>
            <a:r>
              <a:rPr lang="en-US" b="1" dirty="0" smtClean="0"/>
              <a:t>IQR </a:t>
            </a:r>
            <a:r>
              <a:rPr lang="en-US" b="1" dirty="0"/>
              <a:t>for the values [</a:t>
            </a:r>
            <a:r>
              <a:rPr lang="en-US" b="1" dirty="0" smtClean="0"/>
              <a:t>12,10,33,49,18,90,100</a:t>
            </a:r>
            <a:r>
              <a:rPr lang="en-US" b="1" dirty="0"/>
              <a:t>]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773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424"/>
    </mc:Choice>
    <mc:Fallback xmlns="">
      <p:transition advTm="15424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456"/>
    </mc:Choice>
    <mc:Fallback xmlns="">
      <p:transition spd="slow" advTm="175456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3|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EAF58ED-590A-47DB-97DD-AC9BC6138DA5}"/>
</file>

<file path=customXml/itemProps2.xml><?xml version="1.0" encoding="utf-8"?>
<ds:datastoreItem xmlns:ds="http://schemas.openxmlformats.org/officeDocument/2006/customXml" ds:itemID="{62BC0283-F742-45DE-98DC-11B3001A9CC4}"/>
</file>

<file path=customXml/itemProps3.xml><?xml version="1.0" encoding="utf-8"?>
<ds:datastoreItem xmlns:ds="http://schemas.openxmlformats.org/officeDocument/2006/customXml" ds:itemID="{68AD34E1-E9E4-4B31-86B7-2D5DFFB39523}"/>
</file>

<file path=docProps/app.xml><?xml version="1.0" encoding="utf-8"?>
<Properties xmlns="http://schemas.openxmlformats.org/officeDocument/2006/extended-properties" xmlns:vt="http://schemas.openxmlformats.org/officeDocument/2006/docPropsVTypes">
  <TotalTime>989</TotalTime>
  <Words>2203</Words>
  <Application>Microsoft Office PowerPoint</Application>
  <PresentationFormat>Widescreen</PresentationFormat>
  <Paragraphs>873</Paragraphs>
  <Slides>68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68</vt:i4>
      </vt:variant>
    </vt:vector>
  </HeadingPairs>
  <TitlesOfParts>
    <vt:vector size="77" baseType="lpstr">
      <vt:lpstr>Arial</vt:lpstr>
      <vt:lpstr>Calibri</vt:lpstr>
      <vt:lpstr>Calibri Light</vt:lpstr>
      <vt:lpstr>Cambria Math</vt:lpstr>
      <vt:lpstr>Tajawal ExtraBold</vt:lpstr>
      <vt:lpstr>Times New Roman</vt:lpstr>
      <vt:lpstr>Traditional Arabic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78</cp:revision>
  <dcterms:created xsi:type="dcterms:W3CDTF">2023-04-29T09:08:23Z</dcterms:created>
  <dcterms:modified xsi:type="dcterms:W3CDTF">2026-05-06T06:30:11Z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