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2"/>
  </p:notesMasterIdLst>
  <p:sldIdLst>
    <p:sldId id="502" r:id="rId5"/>
    <p:sldId id="503" r:id="rId6"/>
    <p:sldId id="501" r:id="rId7"/>
    <p:sldId id="370" r:id="rId8"/>
    <p:sldId id="385" r:id="rId9"/>
    <p:sldId id="709" r:id="rId10"/>
    <p:sldId id="743" r:id="rId11"/>
    <p:sldId id="742" r:id="rId12"/>
    <p:sldId id="744" r:id="rId13"/>
    <p:sldId id="746" r:id="rId14"/>
    <p:sldId id="747" r:id="rId15"/>
    <p:sldId id="748" r:id="rId16"/>
    <p:sldId id="711" r:id="rId17"/>
    <p:sldId id="749" r:id="rId18"/>
    <p:sldId id="769" r:id="rId19"/>
    <p:sldId id="750" r:id="rId20"/>
    <p:sldId id="733" r:id="rId21"/>
    <p:sldId id="755" r:id="rId22"/>
    <p:sldId id="756" r:id="rId23"/>
    <p:sldId id="751" r:id="rId24"/>
    <p:sldId id="757" r:id="rId25"/>
    <p:sldId id="758" r:id="rId26"/>
    <p:sldId id="759" r:id="rId27"/>
    <p:sldId id="768" r:id="rId28"/>
    <p:sldId id="760" r:id="rId29"/>
    <p:sldId id="752" r:id="rId30"/>
    <p:sldId id="753" r:id="rId31"/>
    <p:sldId id="761" r:id="rId32"/>
    <p:sldId id="762" r:id="rId33"/>
    <p:sldId id="763" r:id="rId34"/>
    <p:sldId id="754" r:id="rId35"/>
    <p:sldId id="764" r:id="rId36"/>
    <p:sldId id="765" r:id="rId37"/>
    <p:sldId id="766" r:id="rId38"/>
    <p:sldId id="767" r:id="rId39"/>
    <p:sldId id="665" r:id="rId40"/>
    <p:sldId id="349" r:id="rId41"/>
  </p:sldIdLst>
  <p:sldSz cx="12192000" cy="6858000"/>
  <p:notesSz cx="6858000" cy="9144000"/>
  <p:embeddedFontLst>
    <p:embeddedFont>
      <p:font typeface="Alexandria" pitchFamily="2" charset="-78"/>
      <p:regular r:id="rId43"/>
      <p:bold r:id="rId44"/>
    </p:embeddedFont>
    <p:embeddedFont>
      <p:font typeface="Alexandria Light" pitchFamily="2" charset="-78"/>
      <p:regular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385"/>
            <p14:sldId id="709"/>
            <p14:sldId id="743"/>
            <p14:sldId id="742"/>
            <p14:sldId id="744"/>
            <p14:sldId id="746"/>
            <p14:sldId id="747"/>
            <p14:sldId id="748"/>
            <p14:sldId id="711"/>
            <p14:sldId id="749"/>
            <p14:sldId id="769"/>
            <p14:sldId id="750"/>
            <p14:sldId id="733"/>
            <p14:sldId id="755"/>
            <p14:sldId id="756"/>
            <p14:sldId id="751"/>
            <p14:sldId id="757"/>
            <p14:sldId id="758"/>
            <p14:sldId id="759"/>
            <p14:sldId id="768"/>
            <p14:sldId id="760"/>
            <p14:sldId id="752"/>
            <p14:sldId id="753"/>
            <p14:sldId id="761"/>
            <p14:sldId id="762"/>
            <p14:sldId id="763"/>
            <p14:sldId id="754"/>
            <p14:sldId id="764"/>
            <p14:sldId id="765"/>
            <p14:sldId id="766"/>
            <p14:sldId id="767"/>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40FDBA-28B2-46C3-9EF4-DF06FDA9E2EB}" v="83" dt="2024-10-23T18:00:58.4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65767" autoAdjust="0"/>
  </p:normalViewPr>
  <p:slideViewPr>
    <p:cSldViewPr snapToGrid="0">
      <p:cViewPr varScale="1">
        <p:scale>
          <a:sx n="60" d="100"/>
          <a:sy n="60" d="100"/>
        </p:scale>
        <p:origin x="1248"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3.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1.fntdata"/><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82F7BD11-DE4C-4A49-9328-404A305EF157}"/>
    <pc:docChg chg="undo custSel addSld delSld modSld sldOrd modSection">
      <pc:chgData name="ِAwatef B" userId="4c3a533462edbdd8" providerId="LiveId" clId="{82F7BD11-DE4C-4A49-9328-404A305EF157}" dt="2024-10-17T07:22:22.571" v="987" actId="478"/>
      <pc:docMkLst>
        <pc:docMk/>
      </pc:docMkLst>
      <pc:sldChg chg="addSp delSp modSp mod delAnim modAnim">
        <pc:chgData name="ِAwatef B" userId="4c3a533462edbdd8" providerId="LiveId" clId="{82F7BD11-DE4C-4A49-9328-404A305EF157}" dt="2024-10-15T09:17:38.450" v="897"/>
        <pc:sldMkLst>
          <pc:docMk/>
          <pc:sldMk cId="0" sldId="287"/>
        </pc:sldMkLst>
        <pc:spChg chg="mod">
          <ac:chgData name="ِAwatef B" userId="4c3a533462edbdd8" providerId="LiveId" clId="{82F7BD11-DE4C-4A49-9328-404A305EF157}" dt="2024-10-12T13:39:53.482" v="154" actId="1037"/>
          <ac:spMkLst>
            <pc:docMk/>
            <pc:sldMk cId="0" sldId="287"/>
            <ac:spMk id="2" creationId="{5C73D1F7-AC01-9968-2C78-9096219D3FE0}"/>
          </ac:spMkLst>
        </pc:spChg>
        <pc:spChg chg="mod">
          <ac:chgData name="ِAwatef B" userId="4c3a533462edbdd8" providerId="LiveId" clId="{82F7BD11-DE4C-4A49-9328-404A305EF157}" dt="2024-10-12T17:27:32.938" v="161" actId="1038"/>
          <ac:spMkLst>
            <pc:docMk/>
            <pc:sldMk cId="0" sldId="287"/>
            <ac:spMk id="3" creationId="{8E920FEA-2D76-62CD-F8E4-C2E2171FF4AB}"/>
          </ac:spMkLst>
        </pc:spChg>
        <pc:spChg chg="add del mod">
          <ac:chgData name="ِAwatef B" userId="4c3a533462edbdd8" providerId="LiveId" clId="{82F7BD11-DE4C-4A49-9328-404A305EF157}" dt="2024-10-12T13:39:19.716" v="138" actId="478"/>
          <ac:spMkLst>
            <pc:docMk/>
            <pc:sldMk cId="0" sldId="287"/>
            <ac:spMk id="6" creationId="{0522B820-31C5-3DCD-375F-9D7D997BC831}"/>
          </ac:spMkLst>
        </pc:spChg>
        <pc:spChg chg="add mod">
          <ac:chgData name="ِAwatef B" userId="4c3a533462edbdd8" providerId="LiveId" clId="{82F7BD11-DE4C-4A49-9328-404A305EF157}" dt="2024-10-12T17:27:42.827" v="162" actId="1076"/>
          <ac:spMkLst>
            <pc:docMk/>
            <pc:sldMk cId="0" sldId="287"/>
            <ac:spMk id="7" creationId="{912F43E9-FE66-6150-6316-184ED895AC55}"/>
          </ac:spMkLst>
        </pc:spChg>
        <pc:spChg chg="add mod">
          <ac:chgData name="ِAwatef B" userId="4c3a533462edbdd8" providerId="LiveId" clId="{82F7BD11-DE4C-4A49-9328-404A305EF157}" dt="2024-10-12T17:27:42.827" v="162" actId="1076"/>
          <ac:spMkLst>
            <pc:docMk/>
            <pc:sldMk cId="0" sldId="287"/>
            <ac:spMk id="8" creationId="{6B47B381-3B3B-C72F-FA3B-D6E86C5FDFF0}"/>
          </ac:spMkLst>
        </pc:spChg>
        <pc:spChg chg="del">
          <ac:chgData name="ِAwatef B" userId="4c3a533462edbdd8" providerId="LiveId" clId="{82F7BD11-DE4C-4A49-9328-404A305EF157}" dt="2024-10-12T13:39:16.585" v="137" actId="478"/>
          <ac:spMkLst>
            <pc:docMk/>
            <pc:sldMk cId="0" sldId="287"/>
            <ac:spMk id="16386" creationId="{7F79CD91-BCE6-FA20-365D-09E4E7070EE1}"/>
          </ac:spMkLst>
        </pc:spChg>
        <pc:picChg chg="del">
          <ac:chgData name="ِAwatef B" userId="4c3a533462edbdd8" providerId="LiveId" clId="{82F7BD11-DE4C-4A49-9328-404A305EF157}" dt="2024-10-12T13:39:09.698" v="136" actId="478"/>
          <ac:picMkLst>
            <pc:docMk/>
            <pc:sldMk cId="0" sldId="287"/>
            <ac:picMk id="4" creationId="{125FF00C-5524-F51E-526A-A47FA7B90BA5}"/>
          </ac:picMkLst>
        </pc:picChg>
      </pc:sldChg>
      <pc:sldChg chg="modSp mod modAnim">
        <pc:chgData name="ِAwatef B" userId="4c3a533462edbdd8" providerId="LiveId" clId="{82F7BD11-DE4C-4A49-9328-404A305EF157}" dt="2024-10-15T09:05:54.631" v="895"/>
        <pc:sldMkLst>
          <pc:docMk/>
          <pc:sldMk cId="2844625956" sldId="370"/>
        </pc:sldMkLst>
        <pc:spChg chg="mod">
          <ac:chgData name="ِAwatef B" userId="4c3a533462edbdd8" providerId="LiveId" clId="{82F7BD11-DE4C-4A49-9328-404A305EF157}" dt="2024-10-15T09:01:56.041" v="893" actId="20577"/>
          <ac:spMkLst>
            <pc:docMk/>
            <pc:sldMk cId="2844625956" sldId="370"/>
            <ac:spMk id="5" creationId="{1E9B58F9-D209-BBC2-C55F-4125F655B657}"/>
          </ac:spMkLst>
        </pc:spChg>
      </pc:sldChg>
      <pc:sldChg chg="delSp modSp mod delAnim">
        <pc:chgData name="ِAwatef B" userId="4c3a533462edbdd8" providerId="LiveId" clId="{82F7BD11-DE4C-4A49-9328-404A305EF157}" dt="2024-10-12T17:38:43.509" v="304" actId="1076"/>
        <pc:sldMkLst>
          <pc:docMk/>
          <pc:sldMk cId="1750087695" sldId="385"/>
        </pc:sldMkLst>
        <pc:spChg chg="mod">
          <ac:chgData name="ِAwatef B" userId="4c3a533462edbdd8" providerId="LiveId" clId="{82F7BD11-DE4C-4A49-9328-404A305EF157}" dt="2024-10-12T13:36:01.950" v="75" actId="20577"/>
          <ac:spMkLst>
            <pc:docMk/>
            <pc:sldMk cId="1750087695" sldId="385"/>
            <ac:spMk id="3" creationId="{F7742FE6-616D-D342-D9B2-E546C0FA367B}"/>
          </ac:spMkLst>
        </pc:spChg>
        <pc:spChg chg="mod">
          <ac:chgData name="ِAwatef B" userId="4c3a533462edbdd8" providerId="LiveId" clId="{82F7BD11-DE4C-4A49-9328-404A305EF157}" dt="2024-10-12T17:38:43.509" v="304" actId="1076"/>
          <ac:spMkLst>
            <pc:docMk/>
            <pc:sldMk cId="1750087695" sldId="385"/>
            <ac:spMk id="5" creationId="{F8C5A973-7087-C0AB-626C-FCA351C48265}"/>
          </ac:spMkLst>
        </pc:spChg>
        <pc:spChg chg="mod">
          <ac:chgData name="ِAwatef B" userId="4c3a533462edbdd8" providerId="LiveId" clId="{82F7BD11-DE4C-4A49-9328-404A305EF157}" dt="2024-10-12T13:35:43.494" v="71" actId="404"/>
          <ac:spMkLst>
            <pc:docMk/>
            <pc:sldMk cId="1750087695" sldId="385"/>
            <ac:spMk id="25" creationId="{2BC869EB-5623-4AA1-9123-4AF9DF916049}"/>
          </ac:spMkLst>
        </pc:spChg>
        <pc:picChg chg="del">
          <ac:chgData name="ِAwatef B" userId="4c3a533462edbdd8" providerId="LiveId" clId="{82F7BD11-DE4C-4A49-9328-404A305EF157}" dt="2024-10-12T13:36:56.211" v="78" actId="478"/>
          <ac:picMkLst>
            <pc:docMk/>
            <pc:sldMk cId="1750087695" sldId="385"/>
            <ac:picMk id="2" creationId="{E58E8B5A-375B-C693-2FF0-5AD1141F2E99}"/>
          </ac:picMkLst>
        </pc:picChg>
      </pc:sldChg>
      <pc:sldChg chg="modSp mod modAnim">
        <pc:chgData name="ِAwatef B" userId="4c3a533462edbdd8" providerId="LiveId" clId="{82F7BD11-DE4C-4A49-9328-404A305EF157}" dt="2024-10-17T07:21:12.079" v="984" actId="1076"/>
        <pc:sldMkLst>
          <pc:docMk/>
          <pc:sldMk cId="3209221492" sldId="501"/>
        </pc:sldMkLst>
        <pc:spChg chg="mod">
          <ac:chgData name="ِAwatef B" userId="4c3a533462edbdd8" providerId="LiveId" clId="{82F7BD11-DE4C-4A49-9328-404A305EF157}" dt="2024-10-11T16:48:50.153" v="67" actId="20577"/>
          <ac:spMkLst>
            <pc:docMk/>
            <pc:sldMk cId="3209221492" sldId="501"/>
            <ac:spMk id="10" creationId="{00000000-0000-0000-0000-000000000000}"/>
          </ac:spMkLst>
        </pc:spChg>
        <pc:picChg chg="mod">
          <ac:chgData name="ِAwatef B" userId="4c3a533462edbdd8" providerId="LiveId" clId="{82F7BD11-DE4C-4A49-9328-404A305EF157}" dt="2024-10-17T07:21:12.079" v="984" actId="1076"/>
          <ac:picMkLst>
            <pc:docMk/>
            <pc:sldMk cId="3209221492" sldId="501"/>
            <ac:picMk id="8" creationId="{3BB4DF66-6050-1BDB-A58E-B5949B567A5E}"/>
          </ac:picMkLst>
        </pc:picChg>
      </pc:sldChg>
      <pc:sldChg chg="delSp modSp mod delAnim">
        <pc:chgData name="ِAwatef B" userId="4c3a533462edbdd8" providerId="LiveId" clId="{82F7BD11-DE4C-4A49-9328-404A305EF157}" dt="2024-10-15T08:52:45.504" v="886" actId="1076"/>
        <pc:sldMkLst>
          <pc:docMk/>
          <pc:sldMk cId="0" sldId="502"/>
        </pc:sldMkLst>
        <pc:spChg chg="mod">
          <ac:chgData name="ِAwatef B" userId="4c3a533462edbdd8" providerId="LiveId" clId="{82F7BD11-DE4C-4A49-9328-404A305EF157}" dt="2024-10-11T16:48:34.391" v="61" actId="20577"/>
          <ac:spMkLst>
            <pc:docMk/>
            <pc:sldMk cId="0" sldId="502"/>
            <ac:spMk id="3" creationId="{6D9AC4FC-D5AC-C002-168E-DF345744E9DD}"/>
          </ac:spMkLst>
        </pc:spChg>
        <pc:spChg chg="mod">
          <ac:chgData name="ِAwatef B" userId="4c3a533462edbdd8" providerId="LiveId" clId="{82F7BD11-DE4C-4A49-9328-404A305EF157}" dt="2024-10-11T16:48:26.648" v="55" actId="20577"/>
          <ac:spMkLst>
            <pc:docMk/>
            <pc:sldMk cId="0" sldId="502"/>
            <ac:spMk id="34" creationId="{00000000-0000-0000-0000-000000000000}"/>
          </ac:spMkLst>
        </pc:spChg>
        <pc:spChg chg="mod">
          <ac:chgData name="ِAwatef B" userId="4c3a533462edbdd8" providerId="LiveId" clId="{82F7BD11-DE4C-4A49-9328-404A305EF157}" dt="2024-10-15T08:52:45.504" v="886" actId="1076"/>
          <ac:spMkLst>
            <pc:docMk/>
            <pc:sldMk cId="0" sldId="502"/>
            <ac:spMk id="46" creationId="{00000000-0000-0000-0000-000000000000}"/>
          </ac:spMkLst>
        </pc:spChg>
        <pc:picChg chg="del">
          <ac:chgData name="ِAwatef B" userId="4c3a533462edbdd8" providerId="LiveId" clId="{82F7BD11-DE4C-4A49-9328-404A305EF157}" dt="2024-10-11T16:48:20.544" v="49" actId="478"/>
          <ac:picMkLst>
            <pc:docMk/>
            <pc:sldMk cId="0" sldId="502"/>
            <ac:picMk id="5" creationId="{72BD5159-0DDA-A090-1D05-6824169314CC}"/>
          </ac:picMkLst>
        </pc:picChg>
      </pc:sldChg>
      <pc:sldChg chg="delSp mod delAnim">
        <pc:chgData name="ِAwatef B" userId="4c3a533462edbdd8" providerId="LiveId" clId="{82F7BD11-DE4C-4A49-9328-404A305EF157}" dt="2024-10-15T09:01:02.230" v="887" actId="478"/>
        <pc:sldMkLst>
          <pc:docMk/>
          <pc:sldMk cId="363843668" sldId="503"/>
        </pc:sldMkLst>
        <pc:picChg chg="del">
          <ac:chgData name="ِAwatef B" userId="4c3a533462edbdd8" providerId="LiveId" clId="{82F7BD11-DE4C-4A49-9328-404A305EF157}" dt="2024-10-15T09:01:02.230" v="887" actId="478"/>
          <ac:picMkLst>
            <pc:docMk/>
            <pc:sldMk cId="363843668" sldId="503"/>
            <ac:picMk id="3" creationId="{C0139C94-DD67-0052-0937-AFFBDCA3AFF5}"/>
          </ac:picMkLst>
        </pc:picChg>
      </pc:sldChg>
      <pc:sldChg chg="addSp delSp mod addAnim delAnim">
        <pc:chgData name="ِAwatef B" userId="4c3a533462edbdd8" providerId="LiveId" clId="{82F7BD11-DE4C-4A49-9328-404A305EF157}" dt="2024-10-17T07:22:22.571" v="987" actId="478"/>
        <pc:sldMkLst>
          <pc:docMk/>
          <pc:sldMk cId="1058915096" sldId="665"/>
        </pc:sldMkLst>
        <pc:picChg chg="add del">
          <ac:chgData name="ِAwatef B" userId="4c3a533462edbdd8" providerId="LiveId" clId="{82F7BD11-DE4C-4A49-9328-404A305EF157}" dt="2024-10-17T07:22:22.571" v="987" actId="478"/>
          <ac:picMkLst>
            <pc:docMk/>
            <pc:sldMk cId="1058915096" sldId="665"/>
            <ac:picMk id="3" creationId="{3BAA8DF6-CA25-471D-B0B4-09E22BD974AB}"/>
          </ac:picMkLst>
        </pc:picChg>
      </pc:sldChg>
      <pc:sldChg chg="del">
        <pc:chgData name="ِAwatef B" userId="4c3a533462edbdd8" providerId="LiveId" clId="{82F7BD11-DE4C-4A49-9328-404A305EF157}" dt="2024-10-12T18:32:41.002" v="883" actId="47"/>
        <pc:sldMkLst>
          <pc:docMk/>
          <pc:sldMk cId="3435178090" sldId="673"/>
        </pc:sldMkLst>
      </pc:sldChg>
      <pc:sldChg chg="del">
        <pc:chgData name="ِAwatef B" userId="4c3a533462edbdd8" providerId="LiveId" clId="{82F7BD11-DE4C-4A49-9328-404A305EF157}" dt="2024-10-12T18:32:41.002" v="883" actId="47"/>
        <pc:sldMkLst>
          <pc:docMk/>
          <pc:sldMk cId="3934987143" sldId="674"/>
        </pc:sldMkLst>
      </pc:sldChg>
      <pc:sldChg chg="del">
        <pc:chgData name="ِAwatef B" userId="4c3a533462edbdd8" providerId="LiveId" clId="{82F7BD11-DE4C-4A49-9328-404A305EF157}" dt="2024-10-12T18:32:41.002" v="883" actId="47"/>
        <pc:sldMkLst>
          <pc:docMk/>
          <pc:sldMk cId="131876691" sldId="675"/>
        </pc:sldMkLst>
      </pc:sldChg>
      <pc:sldChg chg="del">
        <pc:chgData name="ِAwatef B" userId="4c3a533462edbdd8" providerId="LiveId" clId="{82F7BD11-DE4C-4A49-9328-404A305EF157}" dt="2024-10-12T18:32:41.002" v="883" actId="47"/>
        <pc:sldMkLst>
          <pc:docMk/>
          <pc:sldMk cId="4188708421" sldId="676"/>
        </pc:sldMkLst>
      </pc:sldChg>
      <pc:sldChg chg="del">
        <pc:chgData name="ِAwatef B" userId="4c3a533462edbdd8" providerId="LiveId" clId="{82F7BD11-DE4C-4A49-9328-404A305EF157}" dt="2024-10-12T18:32:41.002" v="883" actId="47"/>
        <pc:sldMkLst>
          <pc:docMk/>
          <pc:sldMk cId="1310704417" sldId="677"/>
        </pc:sldMkLst>
      </pc:sldChg>
      <pc:sldChg chg="del">
        <pc:chgData name="ِAwatef B" userId="4c3a533462edbdd8" providerId="LiveId" clId="{82F7BD11-DE4C-4A49-9328-404A305EF157}" dt="2024-10-12T18:32:41.002" v="883" actId="47"/>
        <pc:sldMkLst>
          <pc:docMk/>
          <pc:sldMk cId="972659405" sldId="678"/>
        </pc:sldMkLst>
      </pc:sldChg>
      <pc:sldChg chg="del">
        <pc:chgData name="ِAwatef B" userId="4c3a533462edbdd8" providerId="LiveId" clId="{82F7BD11-DE4C-4A49-9328-404A305EF157}" dt="2024-10-12T18:32:41.002" v="883" actId="47"/>
        <pc:sldMkLst>
          <pc:docMk/>
          <pc:sldMk cId="153268943" sldId="679"/>
        </pc:sldMkLst>
      </pc:sldChg>
      <pc:sldChg chg="del">
        <pc:chgData name="ِAwatef B" userId="4c3a533462edbdd8" providerId="LiveId" clId="{82F7BD11-DE4C-4A49-9328-404A305EF157}" dt="2024-10-12T18:32:41.002" v="883" actId="47"/>
        <pc:sldMkLst>
          <pc:docMk/>
          <pc:sldMk cId="632045048" sldId="680"/>
        </pc:sldMkLst>
      </pc:sldChg>
      <pc:sldChg chg="del">
        <pc:chgData name="ِAwatef B" userId="4c3a533462edbdd8" providerId="LiveId" clId="{82F7BD11-DE4C-4A49-9328-404A305EF157}" dt="2024-10-12T18:32:41.002" v="883" actId="47"/>
        <pc:sldMkLst>
          <pc:docMk/>
          <pc:sldMk cId="3805285925" sldId="681"/>
        </pc:sldMkLst>
      </pc:sldChg>
      <pc:sldChg chg="del">
        <pc:chgData name="ِAwatef B" userId="4c3a533462edbdd8" providerId="LiveId" clId="{82F7BD11-DE4C-4A49-9328-404A305EF157}" dt="2024-10-12T18:32:41.002" v="883" actId="47"/>
        <pc:sldMkLst>
          <pc:docMk/>
          <pc:sldMk cId="1191587900" sldId="682"/>
        </pc:sldMkLst>
      </pc:sldChg>
      <pc:sldChg chg="del">
        <pc:chgData name="ِAwatef B" userId="4c3a533462edbdd8" providerId="LiveId" clId="{82F7BD11-DE4C-4A49-9328-404A305EF157}" dt="2024-10-12T18:32:41.002" v="883" actId="47"/>
        <pc:sldMkLst>
          <pc:docMk/>
          <pc:sldMk cId="1039622844" sldId="683"/>
        </pc:sldMkLst>
      </pc:sldChg>
      <pc:sldChg chg="del">
        <pc:chgData name="ِAwatef B" userId="4c3a533462edbdd8" providerId="LiveId" clId="{82F7BD11-DE4C-4A49-9328-404A305EF157}" dt="2024-10-12T18:32:41.002" v="883" actId="47"/>
        <pc:sldMkLst>
          <pc:docMk/>
          <pc:sldMk cId="2285867028" sldId="684"/>
        </pc:sldMkLst>
      </pc:sldChg>
      <pc:sldChg chg="del">
        <pc:chgData name="ِAwatef B" userId="4c3a533462edbdd8" providerId="LiveId" clId="{82F7BD11-DE4C-4A49-9328-404A305EF157}" dt="2024-10-12T18:32:41.002" v="883" actId="47"/>
        <pc:sldMkLst>
          <pc:docMk/>
          <pc:sldMk cId="2425448926" sldId="685"/>
        </pc:sldMkLst>
      </pc:sldChg>
      <pc:sldChg chg="del">
        <pc:chgData name="ِAwatef B" userId="4c3a533462edbdd8" providerId="LiveId" clId="{82F7BD11-DE4C-4A49-9328-404A305EF157}" dt="2024-10-12T18:32:41.002" v="883" actId="47"/>
        <pc:sldMkLst>
          <pc:docMk/>
          <pc:sldMk cId="85047933" sldId="686"/>
        </pc:sldMkLst>
      </pc:sldChg>
      <pc:sldChg chg="del">
        <pc:chgData name="ِAwatef B" userId="4c3a533462edbdd8" providerId="LiveId" clId="{82F7BD11-DE4C-4A49-9328-404A305EF157}" dt="2024-10-12T18:32:41.002" v="883" actId="47"/>
        <pc:sldMkLst>
          <pc:docMk/>
          <pc:sldMk cId="1955588858" sldId="687"/>
        </pc:sldMkLst>
      </pc:sldChg>
      <pc:sldChg chg="del">
        <pc:chgData name="ِAwatef B" userId="4c3a533462edbdd8" providerId="LiveId" clId="{82F7BD11-DE4C-4A49-9328-404A305EF157}" dt="2024-10-12T18:32:41.002" v="883" actId="47"/>
        <pc:sldMkLst>
          <pc:docMk/>
          <pc:sldMk cId="289790368" sldId="688"/>
        </pc:sldMkLst>
      </pc:sldChg>
      <pc:sldChg chg="del">
        <pc:chgData name="ِAwatef B" userId="4c3a533462edbdd8" providerId="LiveId" clId="{82F7BD11-DE4C-4A49-9328-404A305EF157}" dt="2024-10-12T18:32:41.002" v="883" actId="47"/>
        <pc:sldMkLst>
          <pc:docMk/>
          <pc:sldMk cId="4277391602" sldId="689"/>
        </pc:sldMkLst>
      </pc:sldChg>
      <pc:sldChg chg="del">
        <pc:chgData name="ِAwatef B" userId="4c3a533462edbdd8" providerId="LiveId" clId="{82F7BD11-DE4C-4A49-9328-404A305EF157}" dt="2024-10-12T18:32:41.002" v="883" actId="47"/>
        <pc:sldMkLst>
          <pc:docMk/>
          <pc:sldMk cId="3308818807" sldId="690"/>
        </pc:sldMkLst>
      </pc:sldChg>
      <pc:sldChg chg="del">
        <pc:chgData name="ِAwatef B" userId="4c3a533462edbdd8" providerId="LiveId" clId="{82F7BD11-DE4C-4A49-9328-404A305EF157}" dt="2024-10-12T18:32:41.002" v="883" actId="47"/>
        <pc:sldMkLst>
          <pc:docMk/>
          <pc:sldMk cId="1731875506" sldId="691"/>
        </pc:sldMkLst>
      </pc:sldChg>
      <pc:sldChg chg="del">
        <pc:chgData name="ِAwatef B" userId="4c3a533462edbdd8" providerId="LiveId" clId="{82F7BD11-DE4C-4A49-9328-404A305EF157}" dt="2024-10-12T18:32:41.002" v="883" actId="47"/>
        <pc:sldMkLst>
          <pc:docMk/>
          <pc:sldMk cId="1991956110" sldId="692"/>
        </pc:sldMkLst>
      </pc:sldChg>
      <pc:sldChg chg="del">
        <pc:chgData name="ِAwatef B" userId="4c3a533462edbdd8" providerId="LiveId" clId="{82F7BD11-DE4C-4A49-9328-404A305EF157}" dt="2024-10-12T18:32:41.002" v="883" actId="47"/>
        <pc:sldMkLst>
          <pc:docMk/>
          <pc:sldMk cId="641054696" sldId="693"/>
        </pc:sldMkLst>
      </pc:sldChg>
      <pc:sldChg chg="del">
        <pc:chgData name="ِAwatef B" userId="4c3a533462edbdd8" providerId="LiveId" clId="{82F7BD11-DE4C-4A49-9328-404A305EF157}" dt="2024-10-12T18:32:41.002" v="883" actId="47"/>
        <pc:sldMkLst>
          <pc:docMk/>
          <pc:sldMk cId="1313653938" sldId="694"/>
        </pc:sldMkLst>
      </pc:sldChg>
      <pc:sldChg chg="del">
        <pc:chgData name="ِAwatef B" userId="4c3a533462edbdd8" providerId="LiveId" clId="{82F7BD11-DE4C-4A49-9328-404A305EF157}" dt="2024-10-12T18:32:41.002" v="883" actId="47"/>
        <pc:sldMkLst>
          <pc:docMk/>
          <pc:sldMk cId="527001927" sldId="695"/>
        </pc:sldMkLst>
      </pc:sldChg>
      <pc:sldChg chg="del">
        <pc:chgData name="ِAwatef B" userId="4c3a533462edbdd8" providerId="LiveId" clId="{82F7BD11-DE4C-4A49-9328-404A305EF157}" dt="2024-10-12T18:32:41.002" v="883" actId="47"/>
        <pc:sldMkLst>
          <pc:docMk/>
          <pc:sldMk cId="3915596281" sldId="696"/>
        </pc:sldMkLst>
      </pc:sldChg>
      <pc:sldChg chg="del">
        <pc:chgData name="ِAwatef B" userId="4c3a533462edbdd8" providerId="LiveId" clId="{82F7BD11-DE4C-4A49-9328-404A305EF157}" dt="2024-10-12T18:32:41.002" v="883" actId="47"/>
        <pc:sldMkLst>
          <pc:docMk/>
          <pc:sldMk cId="1486823933" sldId="697"/>
        </pc:sldMkLst>
      </pc:sldChg>
      <pc:sldChg chg="del">
        <pc:chgData name="ِAwatef B" userId="4c3a533462edbdd8" providerId="LiveId" clId="{82F7BD11-DE4C-4A49-9328-404A305EF157}" dt="2024-10-12T18:32:41.002" v="883" actId="47"/>
        <pc:sldMkLst>
          <pc:docMk/>
          <pc:sldMk cId="1917593346" sldId="698"/>
        </pc:sldMkLst>
      </pc:sldChg>
      <pc:sldChg chg="del">
        <pc:chgData name="ِAwatef B" userId="4c3a533462edbdd8" providerId="LiveId" clId="{82F7BD11-DE4C-4A49-9328-404A305EF157}" dt="2024-10-12T18:32:41.002" v="883" actId="47"/>
        <pc:sldMkLst>
          <pc:docMk/>
          <pc:sldMk cId="3299796452" sldId="701"/>
        </pc:sldMkLst>
      </pc:sldChg>
      <pc:sldChg chg="del">
        <pc:chgData name="ِAwatef B" userId="4c3a533462edbdd8" providerId="LiveId" clId="{82F7BD11-DE4C-4A49-9328-404A305EF157}" dt="2024-10-12T18:32:41.002" v="883" actId="47"/>
        <pc:sldMkLst>
          <pc:docMk/>
          <pc:sldMk cId="3013330409" sldId="702"/>
        </pc:sldMkLst>
      </pc:sldChg>
      <pc:sldChg chg="del">
        <pc:chgData name="ِAwatef B" userId="4c3a533462edbdd8" providerId="LiveId" clId="{82F7BD11-DE4C-4A49-9328-404A305EF157}" dt="2024-10-12T18:32:41.002" v="883" actId="47"/>
        <pc:sldMkLst>
          <pc:docMk/>
          <pc:sldMk cId="2365883578" sldId="703"/>
        </pc:sldMkLst>
      </pc:sldChg>
      <pc:sldChg chg="del">
        <pc:chgData name="ِAwatef B" userId="4c3a533462edbdd8" providerId="LiveId" clId="{82F7BD11-DE4C-4A49-9328-404A305EF157}" dt="2024-10-12T18:32:41.002" v="883" actId="47"/>
        <pc:sldMkLst>
          <pc:docMk/>
          <pc:sldMk cId="4115028210" sldId="704"/>
        </pc:sldMkLst>
      </pc:sldChg>
      <pc:sldChg chg="del">
        <pc:chgData name="ِAwatef B" userId="4c3a533462edbdd8" providerId="LiveId" clId="{82F7BD11-DE4C-4A49-9328-404A305EF157}" dt="2024-10-12T18:32:41.002" v="883" actId="47"/>
        <pc:sldMkLst>
          <pc:docMk/>
          <pc:sldMk cId="1544027562" sldId="705"/>
        </pc:sldMkLst>
      </pc:sldChg>
      <pc:sldChg chg="del">
        <pc:chgData name="ِAwatef B" userId="4c3a533462edbdd8" providerId="LiveId" clId="{82F7BD11-DE4C-4A49-9328-404A305EF157}" dt="2024-10-12T18:32:41.002" v="883" actId="47"/>
        <pc:sldMkLst>
          <pc:docMk/>
          <pc:sldMk cId="471888961" sldId="706"/>
        </pc:sldMkLst>
      </pc:sldChg>
      <pc:sldChg chg="addSp delSp modSp mod delAnim modAnim">
        <pc:chgData name="ِAwatef B" userId="4c3a533462edbdd8" providerId="LiveId" clId="{82F7BD11-DE4C-4A49-9328-404A305EF157}" dt="2024-10-15T10:02:23.881" v="914"/>
        <pc:sldMkLst>
          <pc:docMk/>
          <pc:sldMk cId="402852008" sldId="707"/>
        </pc:sldMkLst>
        <pc:spChg chg="mod">
          <ac:chgData name="ِAwatef B" userId="4c3a533462edbdd8" providerId="LiveId" clId="{82F7BD11-DE4C-4A49-9328-404A305EF157}" dt="2024-10-12T18:27:22.001" v="849" actId="207"/>
          <ac:spMkLst>
            <pc:docMk/>
            <pc:sldMk cId="402852008" sldId="707"/>
            <ac:spMk id="3" creationId="{F7742FE6-616D-D342-D9B2-E546C0FA367B}"/>
          </ac:spMkLst>
        </pc:spChg>
        <pc:spChg chg="mod">
          <ac:chgData name="ِAwatef B" userId="4c3a533462edbdd8" providerId="LiveId" clId="{82F7BD11-DE4C-4A49-9328-404A305EF157}" dt="2024-10-12T18:26:28.113" v="844" actId="1076"/>
          <ac:spMkLst>
            <pc:docMk/>
            <pc:sldMk cId="402852008" sldId="707"/>
            <ac:spMk id="5" creationId="{F8C5A973-7087-C0AB-626C-FCA351C48265}"/>
          </ac:spMkLst>
        </pc:spChg>
        <pc:spChg chg="add del mod">
          <ac:chgData name="ِAwatef B" userId="4c3a533462edbdd8" providerId="LiveId" clId="{82F7BD11-DE4C-4A49-9328-404A305EF157}" dt="2024-10-12T18:26:21.254" v="842" actId="478"/>
          <ac:spMkLst>
            <pc:docMk/>
            <pc:sldMk cId="402852008" sldId="707"/>
            <ac:spMk id="7" creationId="{A8916723-15CD-7C91-0C66-3E2C74B363D7}"/>
          </ac:spMkLst>
        </pc:spChg>
        <pc:spChg chg="mod">
          <ac:chgData name="ِAwatef B" userId="4c3a533462edbdd8" providerId="LiveId" clId="{82F7BD11-DE4C-4A49-9328-404A305EF157}" dt="2024-10-12T18:26:25.964" v="843" actId="1076"/>
          <ac:spMkLst>
            <pc:docMk/>
            <pc:sldMk cId="402852008" sldId="707"/>
            <ac:spMk id="25" creationId="{2BC869EB-5623-4AA1-9123-4AF9DF916049}"/>
          </ac:spMkLst>
        </pc:spChg>
        <pc:picChg chg="del">
          <ac:chgData name="ِAwatef B" userId="4c3a533462edbdd8" providerId="LiveId" clId="{82F7BD11-DE4C-4A49-9328-404A305EF157}" dt="2024-10-12T17:38:57.920" v="305" actId="478"/>
          <ac:picMkLst>
            <pc:docMk/>
            <pc:sldMk cId="402852008" sldId="707"/>
            <ac:picMk id="2" creationId="{C332CA20-FF72-7F55-965E-FAE774C65417}"/>
          </ac:picMkLst>
        </pc:picChg>
      </pc:sldChg>
      <pc:sldChg chg="delSp modSp mod delAnim modAnim">
        <pc:chgData name="ِAwatef B" userId="4c3a533462edbdd8" providerId="LiveId" clId="{82F7BD11-DE4C-4A49-9328-404A305EF157}" dt="2024-10-15T09:13:01.060" v="896"/>
        <pc:sldMkLst>
          <pc:docMk/>
          <pc:sldMk cId="1482824151" sldId="709"/>
        </pc:sldMkLst>
        <pc:spChg chg="mod">
          <ac:chgData name="ِAwatef B" userId="4c3a533462edbdd8" providerId="LiveId" clId="{82F7BD11-DE4C-4A49-9328-404A305EF157}" dt="2024-10-12T13:38:31.769" v="134" actId="207"/>
          <ac:spMkLst>
            <pc:docMk/>
            <pc:sldMk cId="1482824151" sldId="709"/>
            <ac:spMk id="3" creationId="{F7742FE6-616D-D342-D9B2-E546C0FA367B}"/>
          </ac:spMkLst>
        </pc:spChg>
        <pc:spChg chg="mod">
          <ac:chgData name="ِAwatef B" userId="4c3a533462edbdd8" providerId="LiveId" clId="{82F7BD11-DE4C-4A49-9328-404A305EF157}" dt="2024-10-12T17:38:22.018" v="297" actId="1076"/>
          <ac:spMkLst>
            <pc:docMk/>
            <pc:sldMk cId="1482824151" sldId="709"/>
            <ac:spMk id="5" creationId="{F8C5A973-7087-C0AB-626C-FCA351C48265}"/>
          </ac:spMkLst>
        </pc:spChg>
        <pc:picChg chg="del">
          <ac:chgData name="ِAwatef B" userId="4c3a533462edbdd8" providerId="LiveId" clId="{82F7BD11-DE4C-4A49-9328-404A305EF157}" dt="2024-10-12T13:37:00.370" v="79" actId="478"/>
          <ac:picMkLst>
            <pc:docMk/>
            <pc:sldMk cId="1482824151" sldId="709"/>
            <ac:picMk id="2" creationId="{D915DF55-401D-14DC-671A-7F0E5CE129A6}"/>
          </ac:picMkLst>
        </pc:picChg>
      </pc:sldChg>
      <pc:sldChg chg="delSp modSp mod delAnim">
        <pc:chgData name="ِAwatef B" userId="4c3a533462edbdd8" providerId="LiveId" clId="{82F7BD11-DE4C-4A49-9328-404A305EF157}" dt="2024-10-15T09:18:12.956" v="912" actId="20577"/>
        <pc:sldMkLst>
          <pc:docMk/>
          <pc:sldMk cId="805627824" sldId="710"/>
        </pc:sldMkLst>
        <pc:spChg chg="mod">
          <ac:chgData name="ِAwatef B" userId="4c3a533462edbdd8" providerId="LiveId" clId="{82F7BD11-DE4C-4A49-9328-404A305EF157}" dt="2024-10-15T09:18:12.956" v="912" actId="20577"/>
          <ac:spMkLst>
            <pc:docMk/>
            <pc:sldMk cId="805627824" sldId="710"/>
            <ac:spMk id="6" creationId="{00EB9016-9AEF-D03E-8AA2-44F2416DE52B}"/>
          </ac:spMkLst>
        </pc:spChg>
        <pc:picChg chg="del">
          <ac:chgData name="ِAwatef B" userId="4c3a533462edbdd8" providerId="LiveId" clId="{82F7BD11-DE4C-4A49-9328-404A305EF157}" dt="2024-10-12T17:29:01.742" v="164" actId="478"/>
          <ac:picMkLst>
            <pc:docMk/>
            <pc:sldMk cId="805627824" sldId="710"/>
            <ac:picMk id="3" creationId="{5B4CC787-6B3C-2193-802B-768A7D9BC706}"/>
          </ac:picMkLst>
        </pc:picChg>
      </pc:sldChg>
      <pc:sldChg chg="delSp modSp mod delAnim modAnim">
        <pc:chgData name="ِAwatef B" userId="4c3a533462edbdd8" providerId="LiveId" clId="{82F7BD11-DE4C-4A49-9328-404A305EF157}" dt="2024-10-15T09:31:46.508" v="913"/>
        <pc:sldMkLst>
          <pc:docMk/>
          <pc:sldMk cId="1827993131" sldId="711"/>
        </pc:sldMkLst>
        <pc:spChg chg="mod">
          <ac:chgData name="ِAwatef B" userId="4c3a533462edbdd8" providerId="LiveId" clId="{82F7BD11-DE4C-4A49-9328-404A305EF157}" dt="2024-10-12T17:32:22.649" v="221" actId="1035"/>
          <ac:spMkLst>
            <pc:docMk/>
            <pc:sldMk cId="1827993131" sldId="711"/>
            <ac:spMk id="2" creationId="{5C73D1F7-AC01-9968-2C78-9096219D3FE0}"/>
          </ac:spMkLst>
        </pc:spChg>
        <pc:spChg chg="mod">
          <ac:chgData name="ِAwatef B" userId="4c3a533462edbdd8" providerId="LiveId" clId="{82F7BD11-DE4C-4A49-9328-404A305EF157}" dt="2024-10-12T17:34:56.834" v="261" actId="207"/>
          <ac:spMkLst>
            <pc:docMk/>
            <pc:sldMk cId="1827993131" sldId="711"/>
            <ac:spMk id="6" creationId="{00EB9016-9AEF-D03E-8AA2-44F2416DE52B}"/>
          </ac:spMkLst>
        </pc:spChg>
        <pc:picChg chg="del">
          <ac:chgData name="ِAwatef B" userId="4c3a533462edbdd8" providerId="LiveId" clId="{82F7BD11-DE4C-4A49-9328-404A305EF157}" dt="2024-10-12T17:32:09.542" v="181" actId="478"/>
          <ac:picMkLst>
            <pc:docMk/>
            <pc:sldMk cId="1827993131" sldId="711"/>
            <ac:picMk id="3" creationId="{A1E37FEE-A1EA-46EA-CCB9-F87925BC24BA}"/>
          </ac:picMkLst>
        </pc:picChg>
      </pc:sldChg>
      <pc:sldChg chg="modSp add mod modAnim">
        <pc:chgData name="ِAwatef B" userId="4c3a533462edbdd8" providerId="LiveId" clId="{82F7BD11-DE4C-4A49-9328-404A305EF157}" dt="2024-10-17T06:18:06.516" v="916"/>
        <pc:sldMkLst>
          <pc:docMk/>
          <pc:sldMk cId="3376591055" sldId="712"/>
        </pc:sldMkLst>
        <pc:spChg chg="mod">
          <ac:chgData name="ِAwatef B" userId="4c3a533462edbdd8" providerId="LiveId" clId="{82F7BD11-DE4C-4A49-9328-404A305EF157}" dt="2024-10-12T17:41:31.800" v="345" actId="1035"/>
          <ac:spMkLst>
            <pc:docMk/>
            <pc:sldMk cId="3376591055" sldId="712"/>
            <ac:spMk id="3" creationId="{F7742FE6-616D-D342-D9B2-E546C0FA367B}"/>
          </ac:spMkLst>
        </pc:spChg>
      </pc:sldChg>
      <pc:sldChg chg="modSp add mod modAnim">
        <pc:chgData name="ِAwatef B" userId="4c3a533462edbdd8" providerId="LiveId" clId="{82F7BD11-DE4C-4A49-9328-404A305EF157}" dt="2024-10-17T06:18:02.446" v="915"/>
        <pc:sldMkLst>
          <pc:docMk/>
          <pc:sldMk cId="4186429455" sldId="713"/>
        </pc:sldMkLst>
        <pc:spChg chg="mod">
          <ac:chgData name="ِAwatef B" userId="4c3a533462edbdd8" providerId="LiveId" clId="{82F7BD11-DE4C-4A49-9328-404A305EF157}" dt="2024-10-12T17:41:00.739" v="319" actId="403"/>
          <ac:spMkLst>
            <pc:docMk/>
            <pc:sldMk cId="4186429455" sldId="713"/>
            <ac:spMk id="3" creationId="{F7742FE6-616D-D342-D9B2-E546C0FA367B}"/>
          </ac:spMkLst>
        </pc:spChg>
        <pc:spChg chg="mod">
          <ac:chgData name="ِAwatef B" userId="4c3a533462edbdd8" providerId="LiveId" clId="{82F7BD11-DE4C-4A49-9328-404A305EF157}" dt="2024-10-12T17:40:56.196" v="318" actId="14100"/>
          <ac:spMkLst>
            <pc:docMk/>
            <pc:sldMk cId="4186429455" sldId="713"/>
            <ac:spMk id="25" creationId="{2BC869EB-5623-4AA1-9123-4AF9DF916049}"/>
          </ac:spMkLst>
        </pc:spChg>
      </pc:sldChg>
      <pc:sldChg chg="modSp add mod ord modAnim">
        <pc:chgData name="ِAwatef B" userId="4c3a533462edbdd8" providerId="LiveId" clId="{82F7BD11-DE4C-4A49-9328-404A305EF157}" dt="2024-10-17T06:20:46.685" v="921"/>
        <pc:sldMkLst>
          <pc:docMk/>
          <pc:sldMk cId="1478394480" sldId="714"/>
        </pc:sldMkLst>
        <pc:spChg chg="mod">
          <ac:chgData name="ِAwatef B" userId="4c3a533462edbdd8" providerId="LiveId" clId="{82F7BD11-DE4C-4A49-9328-404A305EF157}" dt="2024-10-12T17:44:16.347" v="395" actId="20577"/>
          <ac:spMkLst>
            <pc:docMk/>
            <pc:sldMk cId="1478394480" sldId="714"/>
            <ac:spMk id="3" creationId="{F7742FE6-616D-D342-D9B2-E546C0FA367B}"/>
          </ac:spMkLst>
        </pc:spChg>
      </pc:sldChg>
      <pc:sldChg chg="modSp add mod modAnim">
        <pc:chgData name="ِAwatef B" userId="4c3a533462edbdd8" providerId="LiveId" clId="{82F7BD11-DE4C-4A49-9328-404A305EF157}" dt="2024-10-17T06:25:46.701" v="922"/>
        <pc:sldMkLst>
          <pc:docMk/>
          <pc:sldMk cId="1115272640" sldId="715"/>
        </pc:sldMkLst>
        <pc:spChg chg="mod">
          <ac:chgData name="ِAwatef B" userId="4c3a533462edbdd8" providerId="LiveId" clId="{82F7BD11-DE4C-4A49-9328-404A305EF157}" dt="2024-10-12T17:44:39.286" v="401" actId="20577"/>
          <ac:spMkLst>
            <pc:docMk/>
            <pc:sldMk cId="1115272640" sldId="715"/>
            <ac:spMk id="3" creationId="{F7742FE6-616D-D342-D9B2-E546C0FA367B}"/>
          </ac:spMkLst>
        </pc:spChg>
      </pc:sldChg>
      <pc:sldChg chg="modSp add mod modAnim">
        <pc:chgData name="ِAwatef B" userId="4c3a533462edbdd8" providerId="LiveId" clId="{82F7BD11-DE4C-4A49-9328-404A305EF157}" dt="2024-10-17T06:27:58.603" v="923"/>
        <pc:sldMkLst>
          <pc:docMk/>
          <pc:sldMk cId="2315950893" sldId="716"/>
        </pc:sldMkLst>
        <pc:spChg chg="mod">
          <ac:chgData name="ِAwatef B" userId="4c3a533462edbdd8" providerId="LiveId" clId="{82F7BD11-DE4C-4A49-9328-404A305EF157}" dt="2024-10-12T17:45:39.087" v="406" actId="20577"/>
          <ac:spMkLst>
            <pc:docMk/>
            <pc:sldMk cId="2315950893" sldId="716"/>
            <ac:spMk id="3" creationId="{F7742FE6-616D-D342-D9B2-E546C0FA367B}"/>
          </ac:spMkLst>
        </pc:spChg>
      </pc:sldChg>
      <pc:sldChg chg="modSp add mod modAnim">
        <pc:chgData name="ِAwatef B" userId="4c3a533462edbdd8" providerId="LiveId" clId="{82F7BD11-DE4C-4A49-9328-404A305EF157}" dt="2024-10-17T06:29:34.250" v="924"/>
        <pc:sldMkLst>
          <pc:docMk/>
          <pc:sldMk cId="490603143" sldId="717"/>
        </pc:sldMkLst>
        <pc:spChg chg="mod">
          <ac:chgData name="ِAwatef B" userId="4c3a533462edbdd8" providerId="LiveId" clId="{82F7BD11-DE4C-4A49-9328-404A305EF157}" dt="2024-10-12T17:50:06.886" v="428" actId="404"/>
          <ac:spMkLst>
            <pc:docMk/>
            <pc:sldMk cId="490603143" sldId="717"/>
            <ac:spMk id="3" creationId="{F7742FE6-616D-D342-D9B2-E546C0FA367B}"/>
          </ac:spMkLst>
        </pc:spChg>
      </pc:sldChg>
      <pc:sldChg chg="modSp add mod modAnim">
        <pc:chgData name="ِAwatef B" userId="4c3a533462edbdd8" providerId="LiveId" clId="{82F7BD11-DE4C-4A49-9328-404A305EF157}" dt="2024-10-17T06:31:38.267" v="931"/>
        <pc:sldMkLst>
          <pc:docMk/>
          <pc:sldMk cId="259992988" sldId="718"/>
        </pc:sldMkLst>
        <pc:spChg chg="mod">
          <ac:chgData name="ِAwatef B" userId="4c3a533462edbdd8" providerId="LiveId" clId="{82F7BD11-DE4C-4A49-9328-404A305EF157}" dt="2024-10-17T06:30:18.989" v="930" actId="20577"/>
          <ac:spMkLst>
            <pc:docMk/>
            <pc:sldMk cId="259992988" sldId="718"/>
            <ac:spMk id="3" creationId="{F7742FE6-616D-D342-D9B2-E546C0FA367B}"/>
          </ac:spMkLst>
        </pc:spChg>
      </pc:sldChg>
      <pc:sldChg chg="modSp add mod">
        <pc:chgData name="ِAwatef B" userId="4c3a533462edbdd8" providerId="LiveId" clId="{82F7BD11-DE4C-4A49-9328-404A305EF157}" dt="2024-10-12T17:53:22.512" v="488" actId="1076"/>
        <pc:sldMkLst>
          <pc:docMk/>
          <pc:sldMk cId="1979823706" sldId="719"/>
        </pc:sldMkLst>
        <pc:spChg chg="mod">
          <ac:chgData name="ِAwatef B" userId="4c3a533462edbdd8" providerId="LiveId" clId="{82F7BD11-DE4C-4A49-9328-404A305EF157}" dt="2024-10-12T17:53:22.512" v="488" actId="1076"/>
          <ac:spMkLst>
            <pc:docMk/>
            <pc:sldMk cId="1979823706" sldId="719"/>
            <ac:spMk id="3" creationId="{F7742FE6-616D-D342-D9B2-E546C0FA367B}"/>
          </ac:spMkLst>
        </pc:spChg>
        <pc:spChg chg="mod">
          <ac:chgData name="ِAwatef B" userId="4c3a533462edbdd8" providerId="LiveId" clId="{82F7BD11-DE4C-4A49-9328-404A305EF157}" dt="2024-10-12T17:53:18.842" v="487" actId="1076"/>
          <ac:spMkLst>
            <pc:docMk/>
            <pc:sldMk cId="1979823706" sldId="719"/>
            <ac:spMk id="25" creationId="{2BC869EB-5623-4AA1-9123-4AF9DF916049}"/>
          </ac:spMkLst>
        </pc:spChg>
      </pc:sldChg>
      <pc:sldChg chg="modSp add mod modAnim">
        <pc:chgData name="ِAwatef B" userId="4c3a533462edbdd8" providerId="LiveId" clId="{82F7BD11-DE4C-4A49-9328-404A305EF157}" dt="2024-10-17T06:39:36.198" v="933"/>
        <pc:sldMkLst>
          <pc:docMk/>
          <pc:sldMk cId="3304153114" sldId="720"/>
        </pc:sldMkLst>
        <pc:spChg chg="mod">
          <ac:chgData name="ِAwatef B" userId="4c3a533462edbdd8" providerId="LiveId" clId="{82F7BD11-DE4C-4A49-9328-404A305EF157}" dt="2024-10-12T17:56:32.504" v="543" actId="207"/>
          <ac:spMkLst>
            <pc:docMk/>
            <pc:sldMk cId="3304153114" sldId="720"/>
            <ac:spMk id="3" creationId="{F7742FE6-616D-D342-D9B2-E546C0FA367B}"/>
          </ac:spMkLst>
        </pc:spChg>
        <pc:spChg chg="mod">
          <ac:chgData name="ِAwatef B" userId="4c3a533462edbdd8" providerId="LiveId" clId="{82F7BD11-DE4C-4A49-9328-404A305EF157}" dt="2024-10-12T17:56:10.391" v="523" actId="1076"/>
          <ac:spMkLst>
            <pc:docMk/>
            <pc:sldMk cId="3304153114" sldId="720"/>
            <ac:spMk id="5" creationId="{F8C5A973-7087-C0AB-626C-FCA351C48265}"/>
          </ac:spMkLst>
        </pc:spChg>
        <pc:spChg chg="mod">
          <ac:chgData name="ِAwatef B" userId="4c3a533462edbdd8" providerId="LiveId" clId="{82F7BD11-DE4C-4A49-9328-404A305EF157}" dt="2024-10-12T17:56:04.428" v="521" actId="1076"/>
          <ac:spMkLst>
            <pc:docMk/>
            <pc:sldMk cId="3304153114" sldId="720"/>
            <ac:spMk id="7" creationId="{A8916723-15CD-7C91-0C66-3E2C74B363D7}"/>
          </ac:spMkLst>
        </pc:spChg>
        <pc:spChg chg="mod">
          <ac:chgData name="ِAwatef B" userId="4c3a533462edbdd8" providerId="LiveId" clId="{82F7BD11-DE4C-4A49-9328-404A305EF157}" dt="2024-10-12T17:56:07.988" v="522" actId="14100"/>
          <ac:spMkLst>
            <pc:docMk/>
            <pc:sldMk cId="3304153114" sldId="720"/>
            <ac:spMk id="25" creationId="{2BC869EB-5623-4AA1-9123-4AF9DF916049}"/>
          </ac:spMkLst>
        </pc:spChg>
      </pc:sldChg>
      <pc:sldChg chg="modSp add del mod ord modAnim">
        <pc:chgData name="ِAwatef B" userId="4c3a533462edbdd8" providerId="LiveId" clId="{82F7BD11-DE4C-4A49-9328-404A305EF157}" dt="2024-10-17T06:37:09.623" v="932"/>
        <pc:sldMkLst>
          <pc:docMk/>
          <pc:sldMk cId="984268417" sldId="721"/>
        </pc:sldMkLst>
        <pc:spChg chg="mod">
          <ac:chgData name="ِAwatef B" userId="4c3a533462edbdd8" providerId="LiveId" clId="{82F7BD11-DE4C-4A49-9328-404A305EF157}" dt="2024-10-12T17:54:45.970" v="505" actId="1076"/>
          <ac:spMkLst>
            <pc:docMk/>
            <pc:sldMk cId="984268417" sldId="721"/>
            <ac:spMk id="3" creationId="{F7742FE6-616D-D342-D9B2-E546C0FA367B}"/>
          </ac:spMkLst>
        </pc:spChg>
        <pc:spChg chg="mod">
          <ac:chgData name="ِAwatef B" userId="4c3a533462edbdd8" providerId="LiveId" clId="{82F7BD11-DE4C-4A49-9328-404A305EF157}" dt="2024-10-12T17:55:11.406" v="510" actId="14100"/>
          <ac:spMkLst>
            <pc:docMk/>
            <pc:sldMk cId="984268417" sldId="721"/>
            <ac:spMk id="25" creationId="{2BC869EB-5623-4AA1-9123-4AF9DF916049}"/>
          </ac:spMkLst>
        </pc:spChg>
      </pc:sldChg>
      <pc:sldChg chg="modSp add mod ord modAnim">
        <pc:chgData name="ِAwatef B" userId="4c3a533462edbdd8" providerId="LiveId" clId="{82F7BD11-DE4C-4A49-9328-404A305EF157}" dt="2024-10-17T06:40:59.104" v="934"/>
        <pc:sldMkLst>
          <pc:docMk/>
          <pc:sldMk cId="3625328874" sldId="722"/>
        </pc:sldMkLst>
        <pc:spChg chg="mod">
          <ac:chgData name="ِAwatef B" userId="4c3a533462edbdd8" providerId="LiveId" clId="{82F7BD11-DE4C-4A49-9328-404A305EF157}" dt="2024-10-12T17:57:30.562" v="553" actId="207"/>
          <ac:spMkLst>
            <pc:docMk/>
            <pc:sldMk cId="3625328874" sldId="722"/>
            <ac:spMk id="3" creationId="{F7742FE6-616D-D342-D9B2-E546C0FA367B}"/>
          </ac:spMkLst>
        </pc:spChg>
      </pc:sldChg>
      <pc:sldChg chg="addSp delSp modSp add mod ord modAnim">
        <pc:chgData name="ِAwatef B" userId="4c3a533462edbdd8" providerId="LiveId" clId="{82F7BD11-DE4C-4A49-9328-404A305EF157}" dt="2024-10-17T06:43:40.424" v="935"/>
        <pc:sldMkLst>
          <pc:docMk/>
          <pc:sldMk cId="3891186528" sldId="723"/>
        </pc:sldMkLst>
        <pc:spChg chg="add mod">
          <ac:chgData name="ِAwatef B" userId="4c3a533462edbdd8" providerId="LiveId" clId="{82F7BD11-DE4C-4A49-9328-404A305EF157}" dt="2024-10-12T18:00:43.825" v="577" actId="1076"/>
          <ac:spMkLst>
            <pc:docMk/>
            <pc:sldMk cId="3891186528" sldId="723"/>
            <ac:spMk id="2" creationId="{08F94E46-DECB-E02B-2244-86FC4D13BCEF}"/>
          </ac:spMkLst>
        </pc:spChg>
        <pc:spChg chg="mod">
          <ac:chgData name="ِAwatef B" userId="4c3a533462edbdd8" providerId="LiveId" clId="{82F7BD11-DE4C-4A49-9328-404A305EF157}" dt="2024-10-12T18:00:48.646" v="578" actId="1076"/>
          <ac:spMkLst>
            <pc:docMk/>
            <pc:sldMk cId="3891186528" sldId="723"/>
            <ac:spMk id="3" creationId="{F7742FE6-616D-D342-D9B2-E546C0FA367B}"/>
          </ac:spMkLst>
        </pc:spChg>
        <pc:spChg chg="add mod">
          <ac:chgData name="ِAwatef B" userId="4c3a533462edbdd8" providerId="LiveId" clId="{82F7BD11-DE4C-4A49-9328-404A305EF157}" dt="2024-10-12T18:00:43.825" v="577" actId="1076"/>
          <ac:spMkLst>
            <pc:docMk/>
            <pc:sldMk cId="3891186528" sldId="723"/>
            <ac:spMk id="4" creationId="{4F45A802-0757-DB73-0599-089CDD2B7AEE}"/>
          </ac:spMkLst>
        </pc:spChg>
        <pc:spChg chg="del">
          <ac:chgData name="ِAwatef B" userId="4c3a533462edbdd8" providerId="LiveId" clId="{82F7BD11-DE4C-4A49-9328-404A305EF157}" dt="2024-10-12T17:58:30.161" v="562" actId="478"/>
          <ac:spMkLst>
            <pc:docMk/>
            <pc:sldMk cId="3891186528" sldId="723"/>
            <ac:spMk id="7" creationId="{A8916723-15CD-7C91-0C66-3E2C74B363D7}"/>
          </ac:spMkLst>
        </pc:spChg>
        <pc:spChg chg="mod">
          <ac:chgData name="ِAwatef B" userId="4c3a533462edbdd8" providerId="LiveId" clId="{82F7BD11-DE4C-4A49-9328-404A305EF157}" dt="2024-10-12T18:00:29.291" v="573" actId="14100"/>
          <ac:spMkLst>
            <pc:docMk/>
            <pc:sldMk cId="3891186528" sldId="723"/>
            <ac:spMk id="25" creationId="{2BC869EB-5623-4AA1-9123-4AF9DF916049}"/>
          </ac:spMkLst>
        </pc:spChg>
      </pc:sldChg>
      <pc:sldChg chg="delSp modSp add mod ord">
        <pc:chgData name="ِAwatef B" userId="4c3a533462edbdd8" providerId="LiveId" clId="{82F7BD11-DE4C-4A49-9328-404A305EF157}" dt="2024-10-17T06:46:31.231" v="942" actId="20577"/>
        <pc:sldMkLst>
          <pc:docMk/>
          <pc:sldMk cId="1710546588" sldId="724"/>
        </pc:sldMkLst>
        <pc:spChg chg="mod">
          <ac:chgData name="ِAwatef B" userId="4c3a533462edbdd8" providerId="LiveId" clId="{82F7BD11-DE4C-4A49-9328-404A305EF157}" dt="2024-10-17T06:46:31.231" v="942" actId="20577"/>
          <ac:spMkLst>
            <pc:docMk/>
            <pc:sldMk cId="1710546588" sldId="724"/>
            <ac:spMk id="3" creationId="{F7742FE6-616D-D342-D9B2-E546C0FA367B}"/>
          </ac:spMkLst>
        </pc:spChg>
        <pc:spChg chg="del">
          <ac:chgData name="ِAwatef B" userId="4c3a533462edbdd8" providerId="LiveId" clId="{82F7BD11-DE4C-4A49-9328-404A305EF157}" dt="2024-10-12T18:02:46.073" v="592" actId="478"/>
          <ac:spMkLst>
            <pc:docMk/>
            <pc:sldMk cId="1710546588" sldId="724"/>
            <ac:spMk id="7" creationId="{A8916723-15CD-7C91-0C66-3E2C74B363D7}"/>
          </ac:spMkLst>
        </pc:spChg>
      </pc:sldChg>
      <pc:sldChg chg="modSp add mod">
        <pc:chgData name="ِAwatef B" userId="4c3a533462edbdd8" providerId="LiveId" clId="{82F7BD11-DE4C-4A49-9328-404A305EF157}" dt="2024-10-17T06:46:51.435" v="966" actId="1038"/>
        <pc:sldMkLst>
          <pc:docMk/>
          <pc:sldMk cId="3213568470" sldId="725"/>
        </pc:sldMkLst>
        <pc:spChg chg="mod">
          <ac:chgData name="ِAwatef B" userId="4c3a533462edbdd8" providerId="LiveId" clId="{82F7BD11-DE4C-4A49-9328-404A305EF157}" dt="2024-10-17T06:46:51.435" v="966" actId="1038"/>
          <ac:spMkLst>
            <pc:docMk/>
            <pc:sldMk cId="3213568470" sldId="725"/>
            <ac:spMk id="3" creationId="{F7742FE6-616D-D342-D9B2-E546C0FA367B}"/>
          </ac:spMkLst>
        </pc:spChg>
        <pc:spChg chg="mod">
          <ac:chgData name="ِAwatef B" userId="4c3a533462edbdd8" providerId="LiveId" clId="{82F7BD11-DE4C-4A49-9328-404A305EF157}" dt="2024-10-12T18:05:15.332" v="609" actId="14100"/>
          <ac:spMkLst>
            <pc:docMk/>
            <pc:sldMk cId="3213568470" sldId="725"/>
            <ac:spMk id="25" creationId="{2BC869EB-5623-4AA1-9123-4AF9DF916049}"/>
          </ac:spMkLst>
        </pc:spChg>
      </pc:sldChg>
      <pc:sldChg chg="modSp add mod modAnim">
        <pc:chgData name="ِAwatef B" userId="4c3a533462edbdd8" providerId="LiveId" clId="{82F7BD11-DE4C-4A49-9328-404A305EF157}" dt="2024-10-17T06:56:43.849" v="972"/>
        <pc:sldMkLst>
          <pc:docMk/>
          <pc:sldMk cId="3296478262" sldId="726"/>
        </pc:sldMkLst>
        <pc:spChg chg="mod">
          <ac:chgData name="ِAwatef B" userId="4c3a533462edbdd8" providerId="LiveId" clId="{82F7BD11-DE4C-4A49-9328-404A305EF157}" dt="2024-10-17T06:52:40.201" v="967" actId="20577"/>
          <ac:spMkLst>
            <pc:docMk/>
            <pc:sldMk cId="3296478262" sldId="726"/>
            <ac:spMk id="3" creationId="{F7742FE6-616D-D342-D9B2-E546C0FA367B}"/>
          </ac:spMkLst>
        </pc:spChg>
        <pc:spChg chg="mod">
          <ac:chgData name="ِAwatef B" userId="4c3a533462edbdd8" providerId="LiveId" clId="{82F7BD11-DE4C-4A49-9328-404A305EF157}" dt="2024-10-12T18:06:24.104" v="616" actId="14100"/>
          <ac:spMkLst>
            <pc:docMk/>
            <pc:sldMk cId="3296478262" sldId="726"/>
            <ac:spMk id="25" creationId="{2BC869EB-5623-4AA1-9123-4AF9DF916049}"/>
          </ac:spMkLst>
        </pc:spChg>
        <pc:picChg chg="mod">
          <ac:chgData name="ِAwatef B" userId="4c3a533462edbdd8" providerId="LiveId" clId="{82F7BD11-DE4C-4A49-9328-404A305EF157}" dt="2024-10-17T06:55:03.664" v="968" actId="1076"/>
          <ac:picMkLst>
            <pc:docMk/>
            <pc:sldMk cId="3296478262" sldId="726"/>
            <ac:picMk id="2" creationId="{F3CEA26B-7977-F6E1-037C-7CD2594AB92E}"/>
          </ac:picMkLst>
        </pc:picChg>
        <pc:picChg chg="mod">
          <ac:chgData name="ِAwatef B" userId="4c3a533462edbdd8" providerId="LiveId" clId="{82F7BD11-DE4C-4A49-9328-404A305EF157}" dt="2024-10-12T18:06:17.241" v="615" actId="1076"/>
          <ac:picMkLst>
            <pc:docMk/>
            <pc:sldMk cId="3296478262" sldId="726"/>
            <ac:picMk id="6" creationId="{89815670-0C52-8C75-ABD6-AA7F512E658F}"/>
          </ac:picMkLst>
        </pc:picChg>
      </pc:sldChg>
      <pc:sldChg chg="modSp add mod modAnim">
        <pc:chgData name="ِAwatef B" userId="4c3a533462edbdd8" providerId="LiveId" clId="{82F7BD11-DE4C-4A49-9328-404A305EF157}" dt="2024-10-17T06:59:06.473" v="976" actId="1076"/>
        <pc:sldMkLst>
          <pc:docMk/>
          <pc:sldMk cId="3273481303" sldId="727"/>
        </pc:sldMkLst>
        <pc:spChg chg="mod">
          <ac:chgData name="ِAwatef B" userId="4c3a533462edbdd8" providerId="LiveId" clId="{82F7BD11-DE4C-4A49-9328-404A305EF157}" dt="2024-10-17T06:59:06.473" v="976" actId="1076"/>
          <ac:spMkLst>
            <pc:docMk/>
            <pc:sldMk cId="3273481303" sldId="727"/>
            <ac:spMk id="3" creationId="{F7742FE6-616D-D342-D9B2-E546C0FA367B}"/>
          </ac:spMkLst>
        </pc:spChg>
      </pc:sldChg>
      <pc:sldChg chg="modSp add mod">
        <pc:chgData name="ِAwatef B" userId="4c3a533462edbdd8" providerId="LiveId" clId="{82F7BD11-DE4C-4A49-9328-404A305EF157}" dt="2024-10-12T18:10:28.454" v="666" actId="1036"/>
        <pc:sldMkLst>
          <pc:docMk/>
          <pc:sldMk cId="209951817" sldId="728"/>
        </pc:sldMkLst>
        <pc:spChg chg="mod">
          <ac:chgData name="ِAwatef B" userId="4c3a533462edbdd8" providerId="LiveId" clId="{82F7BD11-DE4C-4A49-9328-404A305EF157}" dt="2024-10-12T18:10:28.454" v="666" actId="1036"/>
          <ac:spMkLst>
            <pc:docMk/>
            <pc:sldMk cId="209951817" sldId="728"/>
            <ac:spMk id="3" creationId="{F7742FE6-616D-D342-D9B2-E546C0FA367B}"/>
          </ac:spMkLst>
        </pc:spChg>
        <pc:spChg chg="mod">
          <ac:chgData name="ِAwatef B" userId="4c3a533462edbdd8" providerId="LiveId" clId="{82F7BD11-DE4C-4A49-9328-404A305EF157}" dt="2024-10-12T18:09:48.854" v="657" actId="1076"/>
          <ac:spMkLst>
            <pc:docMk/>
            <pc:sldMk cId="209951817" sldId="728"/>
            <ac:spMk id="25" creationId="{2BC869EB-5623-4AA1-9123-4AF9DF916049}"/>
          </ac:spMkLst>
        </pc:spChg>
      </pc:sldChg>
      <pc:sldChg chg="modSp add mod">
        <pc:chgData name="ِAwatef B" userId="4c3a533462edbdd8" providerId="LiveId" clId="{82F7BD11-DE4C-4A49-9328-404A305EF157}" dt="2024-10-12T18:12:37.272" v="732" actId="207"/>
        <pc:sldMkLst>
          <pc:docMk/>
          <pc:sldMk cId="2962839634" sldId="729"/>
        </pc:sldMkLst>
        <pc:spChg chg="mod">
          <ac:chgData name="ِAwatef B" userId="4c3a533462edbdd8" providerId="LiveId" clId="{82F7BD11-DE4C-4A49-9328-404A305EF157}" dt="2024-10-12T18:12:37.272" v="732" actId="207"/>
          <ac:spMkLst>
            <pc:docMk/>
            <pc:sldMk cId="2962839634" sldId="729"/>
            <ac:spMk id="3" creationId="{F7742FE6-616D-D342-D9B2-E546C0FA367B}"/>
          </ac:spMkLst>
        </pc:spChg>
        <pc:spChg chg="mod">
          <ac:chgData name="ِAwatef B" userId="4c3a533462edbdd8" providerId="LiveId" clId="{82F7BD11-DE4C-4A49-9328-404A305EF157}" dt="2024-10-12T18:11:55.133" v="693" actId="1037"/>
          <ac:spMkLst>
            <pc:docMk/>
            <pc:sldMk cId="2962839634" sldId="729"/>
            <ac:spMk id="25" creationId="{2BC869EB-5623-4AA1-9123-4AF9DF916049}"/>
          </ac:spMkLst>
        </pc:spChg>
      </pc:sldChg>
      <pc:sldChg chg="modSp add mod modAnim">
        <pc:chgData name="ِAwatef B" userId="4c3a533462edbdd8" providerId="LiveId" clId="{82F7BD11-DE4C-4A49-9328-404A305EF157}" dt="2024-10-17T07:03:44.222" v="977"/>
        <pc:sldMkLst>
          <pc:docMk/>
          <pc:sldMk cId="2549482472" sldId="730"/>
        </pc:sldMkLst>
        <pc:spChg chg="mod">
          <ac:chgData name="ِAwatef B" userId="4c3a533462edbdd8" providerId="LiveId" clId="{82F7BD11-DE4C-4A49-9328-404A305EF157}" dt="2024-10-12T18:13:51.353" v="776" actId="207"/>
          <ac:spMkLst>
            <pc:docMk/>
            <pc:sldMk cId="2549482472" sldId="730"/>
            <ac:spMk id="3" creationId="{F7742FE6-616D-D342-D9B2-E546C0FA367B}"/>
          </ac:spMkLst>
        </pc:spChg>
        <pc:spChg chg="mod">
          <ac:chgData name="ِAwatef B" userId="4c3a533462edbdd8" providerId="LiveId" clId="{82F7BD11-DE4C-4A49-9328-404A305EF157}" dt="2024-10-12T18:13:44.019" v="775" actId="14100"/>
          <ac:spMkLst>
            <pc:docMk/>
            <pc:sldMk cId="2549482472" sldId="730"/>
            <ac:spMk id="25" creationId="{2BC869EB-5623-4AA1-9123-4AF9DF916049}"/>
          </ac:spMkLst>
        </pc:spChg>
      </pc:sldChg>
      <pc:sldChg chg="modSp add mod modAnim">
        <pc:chgData name="ِAwatef B" userId="4c3a533462edbdd8" providerId="LiveId" clId="{82F7BD11-DE4C-4A49-9328-404A305EF157}" dt="2024-10-17T07:06:46.738" v="979"/>
        <pc:sldMkLst>
          <pc:docMk/>
          <pc:sldMk cId="1634341809" sldId="731"/>
        </pc:sldMkLst>
        <pc:spChg chg="mod">
          <ac:chgData name="ِAwatef B" userId="4c3a533462edbdd8" providerId="LiveId" clId="{82F7BD11-DE4C-4A49-9328-404A305EF157}" dt="2024-10-12T18:15:48.935" v="812" actId="1076"/>
          <ac:spMkLst>
            <pc:docMk/>
            <pc:sldMk cId="1634341809" sldId="731"/>
            <ac:spMk id="3" creationId="{F7742FE6-616D-D342-D9B2-E546C0FA367B}"/>
          </ac:spMkLst>
        </pc:spChg>
        <pc:spChg chg="mod">
          <ac:chgData name="ِAwatef B" userId="4c3a533462edbdd8" providerId="LiveId" clId="{82F7BD11-DE4C-4A49-9328-404A305EF157}" dt="2024-10-12T18:15:41.040" v="811" actId="1076"/>
          <ac:spMkLst>
            <pc:docMk/>
            <pc:sldMk cId="1634341809" sldId="731"/>
            <ac:spMk id="25" creationId="{2BC869EB-5623-4AA1-9123-4AF9DF916049}"/>
          </ac:spMkLst>
        </pc:spChg>
      </pc:sldChg>
      <pc:sldChg chg="add modAnim">
        <pc:chgData name="ِAwatef B" userId="4c3a533462edbdd8" providerId="LiveId" clId="{82F7BD11-DE4C-4A49-9328-404A305EF157}" dt="2024-10-17T06:18:10.989" v="917"/>
        <pc:sldMkLst>
          <pc:docMk/>
          <pc:sldMk cId="32565028" sldId="732"/>
        </pc:sldMkLst>
      </pc:sldChg>
      <pc:sldChg chg="modSp add mod modAnim">
        <pc:chgData name="ِAwatef B" userId="4c3a533462edbdd8" providerId="LiveId" clId="{82F7BD11-DE4C-4A49-9328-404A305EF157}" dt="2024-10-17T06:18:31.588" v="920"/>
        <pc:sldMkLst>
          <pc:docMk/>
          <pc:sldMk cId="2595755576" sldId="733"/>
        </pc:sldMkLst>
        <pc:spChg chg="mod">
          <ac:chgData name="ِAwatef B" userId="4c3a533462edbdd8" providerId="LiveId" clId="{82F7BD11-DE4C-4A49-9328-404A305EF157}" dt="2024-10-12T18:27:50.279" v="855" actId="207"/>
          <ac:spMkLst>
            <pc:docMk/>
            <pc:sldMk cId="2595755576" sldId="733"/>
            <ac:spMk id="3" creationId="{F7742FE6-616D-D342-D9B2-E546C0FA367B}"/>
          </ac:spMkLst>
        </pc:spChg>
        <pc:spChg chg="mod">
          <ac:chgData name="ِAwatef B" userId="4c3a533462edbdd8" providerId="LiveId" clId="{82F7BD11-DE4C-4A49-9328-404A305EF157}" dt="2024-10-12T18:27:37.428" v="852" actId="1076"/>
          <ac:spMkLst>
            <pc:docMk/>
            <pc:sldMk cId="2595755576" sldId="733"/>
            <ac:spMk id="25" creationId="{2BC869EB-5623-4AA1-9123-4AF9DF916049}"/>
          </ac:spMkLst>
        </pc:spChg>
      </pc:sldChg>
      <pc:sldChg chg="addSp modSp add mod modAnim">
        <pc:chgData name="ِAwatef B" userId="4c3a533462edbdd8" providerId="LiveId" clId="{82F7BD11-DE4C-4A49-9328-404A305EF157}" dt="2024-10-17T06:18:23.354" v="919"/>
        <pc:sldMkLst>
          <pc:docMk/>
          <pc:sldMk cId="4183053502" sldId="734"/>
        </pc:sldMkLst>
        <pc:spChg chg="add mod">
          <ac:chgData name="ِAwatef B" userId="4c3a533462edbdd8" providerId="LiveId" clId="{82F7BD11-DE4C-4A49-9328-404A305EF157}" dt="2024-10-12T18:30:48.495" v="875" actId="1076"/>
          <ac:spMkLst>
            <pc:docMk/>
            <pc:sldMk cId="4183053502" sldId="734"/>
            <ac:spMk id="2" creationId="{EB4DA987-7FE6-43A1-D3B0-FD88CA2E7D59}"/>
          </ac:spMkLst>
        </pc:spChg>
        <pc:spChg chg="mod">
          <ac:chgData name="ِAwatef B" userId="4c3a533462edbdd8" providerId="LiveId" clId="{82F7BD11-DE4C-4A49-9328-404A305EF157}" dt="2024-10-12T18:30:19.733" v="871" actId="1076"/>
          <ac:spMkLst>
            <pc:docMk/>
            <pc:sldMk cId="4183053502" sldId="734"/>
            <ac:spMk id="3" creationId="{F7742FE6-616D-D342-D9B2-E546C0FA367B}"/>
          </ac:spMkLst>
        </pc:spChg>
        <pc:spChg chg="add mod">
          <ac:chgData name="ِAwatef B" userId="4c3a533462edbdd8" providerId="LiveId" clId="{82F7BD11-DE4C-4A49-9328-404A305EF157}" dt="2024-10-12T18:30:48.495" v="875" actId="1076"/>
          <ac:spMkLst>
            <pc:docMk/>
            <pc:sldMk cId="4183053502" sldId="734"/>
            <ac:spMk id="4" creationId="{7AF9CAEA-60D8-C10F-358D-21B986D9B0FA}"/>
          </ac:spMkLst>
        </pc:spChg>
      </pc:sldChg>
      <pc:sldChg chg="addSp modSp add mod modAnim">
        <pc:chgData name="ِAwatef B" userId="4c3a533462edbdd8" providerId="LiveId" clId="{82F7BD11-DE4C-4A49-9328-404A305EF157}" dt="2024-10-17T06:18:18.743" v="918"/>
        <pc:sldMkLst>
          <pc:docMk/>
          <pc:sldMk cId="766680039" sldId="735"/>
        </pc:sldMkLst>
        <pc:spChg chg="add mod">
          <ac:chgData name="ِAwatef B" userId="4c3a533462edbdd8" providerId="LiveId" clId="{82F7BD11-DE4C-4A49-9328-404A305EF157}" dt="2024-10-12T18:31:15.953" v="882"/>
          <ac:spMkLst>
            <pc:docMk/>
            <pc:sldMk cId="766680039" sldId="735"/>
            <ac:spMk id="2" creationId="{12F44698-94DD-EB5C-0AD0-58E615ACD421}"/>
          </ac:spMkLst>
        </pc:spChg>
        <pc:spChg chg="mod">
          <ac:chgData name="ِAwatef B" userId="4c3a533462edbdd8" providerId="LiveId" clId="{82F7BD11-DE4C-4A49-9328-404A305EF157}" dt="2024-10-12T18:31:09.805" v="879" actId="1076"/>
          <ac:spMkLst>
            <pc:docMk/>
            <pc:sldMk cId="766680039" sldId="735"/>
            <ac:spMk id="3" creationId="{F7742FE6-616D-D342-D9B2-E546C0FA367B}"/>
          </ac:spMkLst>
        </pc:spChg>
        <pc:spChg chg="add mod">
          <ac:chgData name="ِAwatef B" userId="4c3a533462edbdd8" providerId="LiveId" clId="{82F7BD11-DE4C-4A49-9328-404A305EF157}" dt="2024-10-12T18:31:15.953" v="882"/>
          <ac:spMkLst>
            <pc:docMk/>
            <pc:sldMk cId="766680039" sldId="735"/>
            <ac:spMk id="4" creationId="{1D722A5D-0B56-1B0F-8D97-B1E554A2BD37}"/>
          </ac:spMkLst>
        </pc:spChg>
        <pc:spChg chg="mod">
          <ac:chgData name="ِAwatef B" userId="4c3a533462edbdd8" providerId="LiveId" clId="{82F7BD11-DE4C-4A49-9328-404A305EF157}" dt="2024-10-12T18:31:15" v="881" actId="14100"/>
          <ac:spMkLst>
            <pc:docMk/>
            <pc:sldMk cId="766680039" sldId="735"/>
            <ac:spMk id="25" creationId="{2BC869EB-5623-4AA1-9123-4AF9DF916049}"/>
          </ac:spMkLst>
        </pc:spChg>
      </pc:sldChg>
      <pc:sldChg chg="modAnim">
        <pc:chgData name="ِAwatef B" userId="4c3a533462edbdd8" providerId="LiveId" clId="{82F7BD11-DE4C-4A49-9328-404A305EF157}" dt="2024-10-17T07:05:13.939" v="978"/>
        <pc:sldMkLst>
          <pc:docMk/>
          <pc:sldMk cId="1068271824" sldId="736"/>
        </pc:sldMkLst>
      </pc:sldChg>
      <pc:sldChg chg="new del">
        <pc:chgData name="ِAwatef B" userId="4c3a533462edbdd8" providerId="LiveId" clId="{82F7BD11-DE4C-4A49-9328-404A305EF157}" dt="2024-10-12T18:38:07.605" v="885" actId="680"/>
        <pc:sldMkLst>
          <pc:docMk/>
          <pc:sldMk cId="1189444935" sldId="736"/>
        </pc:sldMkLst>
      </pc:sldChg>
      <pc:sldChg chg="modAnim">
        <pc:chgData name="ِAwatef B" userId="4c3a533462edbdd8" providerId="LiveId" clId="{82F7BD11-DE4C-4A49-9328-404A305EF157}" dt="2024-10-17T07:07:43.245" v="980"/>
        <pc:sldMkLst>
          <pc:docMk/>
          <pc:sldMk cId="4262555897" sldId="737"/>
        </pc:sldMkLst>
      </pc:sldChg>
      <pc:sldChg chg="modAnim">
        <pc:chgData name="ِAwatef B" userId="4c3a533462edbdd8" providerId="LiveId" clId="{82F7BD11-DE4C-4A49-9328-404A305EF157}" dt="2024-10-17T07:08:52.486" v="981"/>
        <pc:sldMkLst>
          <pc:docMk/>
          <pc:sldMk cId="2123112818" sldId="738"/>
        </pc:sldMkLst>
      </pc:sldChg>
      <pc:sldChg chg="modAnim">
        <pc:chgData name="ِAwatef B" userId="4c3a533462edbdd8" providerId="LiveId" clId="{82F7BD11-DE4C-4A49-9328-404A305EF157}" dt="2024-10-17T07:09:55.801" v="982"/>
        <pc:sldMkLst>
          <pc:docMk/>
          <pc:sldMk cId="949462636" sldId="739"/>
        </pc:sldMkLst>
      </pc:sldChg>
      <pc:sldChg chg="modAnim">
        <pc:chgData name="ِAwatef B" userId="4c3a533462edbdd8" providerId="LiveId" clId="{82F7BD11-DE4C-4A49-9328-404A305EF157}" dt="2024-10-17T07:10:59.422" v="983"/>
        <pc:sldMkLst>
          <pc:docMk/>
          <pc:sldMk cId="1511833352" sldId="741"/>
        </pc:sldMkLst>
      </pc:sldChg>
    </pc:docChg>
  </pc:docChgLst>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95468149-09EE-4829-9E57-D8C1D546EB37}"/>
    <pc:docChg chg="custSel modSld">
      <pc:chgData name="ِAwatef B" userId="4c3a533462edbdd8" providerId="LiveId" clId="{95468149-09EE-4829-9E57-D8C1D546EB37}" dt="2024-10-17T10:15:33.267" v="39" actId="20577"/>
      <pc:docMkLst>
        <pc:docMk/>
      </pc:docMkLst>
      <pc:sldChg chg="delSp mod delAnim">
        <pc:chgData name="ِAwatef B" userId="4c3a533462edbdd8" providerId="LiveId" clId="{95468149-09EE-4829-9E57-D8C1D546EB37}" dt="2024-10-17T07:23:53.216" v="6" actId="478"/>
        <pc:sldMkLst>
          <pc:docMk/>
          <pc:sldMk cId="0" sldId="287"/>
        </pc:sldMkLst>
        <pc:picChg chg="del">
          <ac:chgData name="ِAwatef B" userId="4c3a533462edbdd8" providerId="LiveId" clId="{95468149-09EE-4829-9E57-D8C1D546EB37}" dt="2024-10-17T07:23:53.216" v="6" actId="478"/>
          <ac:picMkLst>
            <pc:docMk/>
            <pc:sldMk cId="0" sldId="287"/>
            <ac:picMk id="4" creationId="{ACA623E9-1448-D56D-4193-99F180EFDAD9}"/>
          </ac:picMkLst>
        </pc:picChg>
      </pc:sldChg>
      <pc:sldChg chg="delSp mod delAnim">
        <pc:chgData name="ِAwatef B" userId="4c3a533462edbdd8" providerId="LiveId" clId="{95468149-09EE-4829-9E57-D8C1D546EB37}" dt="2024-10-17T07:23:24.651" v="3" actId="478"/>
        <pc:sldMkLst>
          <pc:docMk/>
          <pc:sldMk cId="2844625956" sldId="370"/>
        </pc:sldMkLst>
        <pc:picChg chg="del">
          <ac:chgData name="ِAwatef B" userId="4c3a533462edbdd8" providerId="LiveId" clId="{95468149-09EE-4829-9E57-D8C1D546EB37}" dt="2024-10-17T07:23:24.651" v="3" actId="478"/>
          <ac:picMkLst>
            <pc:docMk/>
            <pc:sldMk cId="2844625956" sldId="370"/>
            <ac:picMk id="2" creationId="{7218D378-DBF4-1C3C-8C23-7A60A2F94658}"/>
          </ac:picMkLst>
        </pc:picChg>
      </pc:sldChg>
      <pc:sldChg chg="delSp mod delAnim">
        <pc:chgData name="ِAwatef B" userId="4c3a533462edbdd8" providerId="LiveId" clId="{95468149-09EE-4829-9E57-D8C1D546EB37}" dt="2024-10-17T07:23:37.231" v="4" actId="478"/>
        <pc:sldMkLst>
          <pc:docMk/>
          <pc:sldMk cId="1750087695" sldId="385"/>
        </pc:sldMkLst>
        <pc:picChg chg="del">
          <ac:chgData name="ِAwatef B" userId="4c3a533462edbdd8" providerId="LiveId" clId="{95468149-09EE-4829-9E57-D8C1D546EB37}" dt="2024-10-17T07:23:37.231" v="4" actId="478"/>
          <ac:picMkLst>
            <pc:docMk/>
            <pc:sldMk cId="1750087695" sldId="385"/>
            <ac:picMk id="2" creationId="{2E7E07B8-E3D1-1E38-50F9-4DADC73A4721}"/>
          </ac:picMkLst>
        </pc:picChg>
      </pc:sldChg>
      <pc:sldChg chg="delSp mod delAnim">
        <pc:chgData name="ِAwatef B" userId="4c3a533462edbdd8" providerId="LiveId" clId="{95468149-09EE-4829-9E57-D8C1D546EB37}" dt="2024-10-17T07:23:21.635" v="2" actId="478"/>
        <pc:sldMkLst>
          <pc:docMk/>
          <pc:sldMk cId="3209221492" sldId="501"/>
        </pc:sldMkLst>
        <pc:picChg chg="del">
          <ac:chgData name="ِAwatef B" userId="4c3a533462edbdd8" providerId="LiveId" clId="{95468149-09EE-4829-9E57-D8C1D546EB37}" dt="2024-10-17T07:23:21.635" v="2" actId="478"/>
          <ac:picMkLst>
            <pc:docMk/>
            <pc:sldMk cId="3209221492" sldId="501"/>
            <ac:picMk id="7" creationId="{E1FB4DA6-D2D3-5C9F-8D5B-62195C766ABD}"/>
          </ac:picMkLst>
        </pc:picChg>
        <pc:picChg chg="del">
          <ac:chgData name="ِAwatef B" userId="4c3a533462edbdd8" providerId="LiveId" clId="{95468149-09EE-4829-9E57-D8C1D546EB37}" dt="2024-10-17T07:23:21.635" v="2" actId="478"/>
          <ac:picMkLst>
            <pc:docMk/>
            <pc:sldMk cId="3209221492" sldId="501"/>
            <ac:picMk id="8" creationId="{3BB4DF66-6050-1BDB-A58E-B5949B567A5E}"/>
          </ac:picMkLst>
        </pc:picChg>
      </pc:sldChg>
      <pc:sldChg chg="delSp mod delAnim modNotesTx">
        <pc:chgData name="ِAwatef B" userId="4c3a533462edbdd8" providerId="LiveId" clId="{95468149-09EE-4829-9E57-D8C1D546EB37}" dt="2024-10-17T10:15:33.267" v="39" actId="20577"/>
        <pc:sldMkLst>
          <pc:docMk/>
          <pc:sldMk cId="0" sldId="502"/>
        </pc:sldMkLst>
        <pc:picChg chg="del">
          <ac:chgData name="ِAwatef B" userId="4c3a533462edbdd8" providerId="LiveId" clId="{95468149-09EE-4829-9E57-D8C1D546EB37}" dt="2024-10-17T07:23:11.029" v="0" actId="478"/>
          <ac:picMkLst>
            <pc:docMk/>
            <pc:sldMk cId="0" sldId="502"/>
            <ac:picMk id="5" creationId="{DA4069A6-17DD-913C-8AE6-CF3AE4218FDA}"/>
          </ac:picMkLst>
        </pc:picChg>
      </pc:sldChg>
      <pc:sldChg chg="delSp mod delAnim">
        <pc:chgData name="ِAwatef B" userId="4c3a533462edbdd8" providerId="LiveId" clId="{95468149-09EE-4829-9E57-D8C1D546EB37}" dt="2024-10-17T07:23:14.291" v="1" actId="478"/>
        <pc:sldMkLst>
          <pc:docMk/>
          <pc:sldMk cId="363843668" sldId="503"/>
        </pc:sldMkLst>
        <pc:picChg chg="del">
          <ac:chgData name="ِAwatef B" userId="4c3a533462edbdd8" providerId="LiveId" clId="{95468149-09EE-4829-9E57-D8C1D546EB37}" dt="2024-10-17T07:23:14.291" v="1" actId="478"/>
          <ac:picMkLst>
            <pc:docMk/>
            <pc:sldMk cId="363843668" sldId="503"/>
            <ac:picMk id="3" creationId="{8834AE2F-956F-33D0-B205-7124AD41A377}"/>
          </ac:picMkLst>
        </pc:picChg>
      </pc:sldChg>
      <pc:sldChg chg="delSp mod delAnim">
        <pc:chgData name="ِAwatef B" userId="4c3a533462edbdd8" providerId="LiveId" clId="{95468149-09EE-4829-9E57-D8C1D546EB37}" dt="2024-10-17T07:24:09.430" v="9" actId="478"/>
        <pc:sldMkLst>
          <pc:docMk/>
          <pc:sldMk cId="402852008" sldId="707"/>
        </pc:sldMkLst>
        <pc:picChg chg="del">
          <ac:chgData name="ِAwatef B" userId="4c3a533462edbdd8" providerId="LiveId" clId="{95468149-09EE-4829-9E57-D8C1D546EB37}" dt="2024-10-17T07:24:09.430" v="9" actId="478"/>
          <ac:picMkLst>
            <pc:docMk/>
            <pc:sldMk cId="402852008" sldId="707"/>
            <ac:picMk id="2" creationId="{540CF28F-62CE-1853-1C1A-59D1027C7D31}"/>
          </ac:picMkLst>
        </pc:picChg>
      </pc:sldChg>
      <pc:sldChg chg="delSp mod delAnim">
        <pc:chgData name="ِAwatef B" userId="4c3a533462edbdd8" providerId="LiveId" clId="{95468149-09EE-4829-9E57-D8C1D546EB37}" dt="2024-10-17T07:23:41.203" v="5" actId="478"/>
        <pc:sldMkLst>
          <pc:docMk/>
          <pc:sldMk cId="1482824151" sldId="709"/>
        </pc:sldMkLst>
        <pc:picChg chg="del">
          <ac:chgData name="ِAwatef B" userId="4c3a533462edbdd8" providerId="LiveId" clId="{95468149-09EE-4829-9E57-D8C1D546EB37}" dt="2024-10-17T07:23:41.203" v="5" actId="478"/>
          <ac:picMkLst>
            <pc:docMk/>
            <pc:sldMk cId="1482824151" sldId="709"/>
            <ac:picMk id="2" creationId="{89F398DD-EF77-282C-FB60-95EE0ED2585C}"/>
          </ac:picMkLst>
        </pc:picChg>
      </pc:sldChg>
      <pc:sldChg chg="delSp mod delAnim">
        <pc:chgData name="ِAwatef B" userId="4c3a533462edbdd8" providerId="LiveId" clId="{95468149-09EE-4829-9E57-D8C1D546EB37}" dt="2024-10-17T07:23:56.698" v="7" actId="478"/>
        <pc:sldMkLst>
          <pc:docMk/>
          <pc:sldMk cId="805627824" sldId="710"/>
        </pc:sldMkLst>
        <pc:picChg chg="del">
          <ac:chgData name="ِAwatef B" userId="4c3a533462edbdd8" providerId="LiveId" clId="{95468149-09EE-4829-9E57-D8C1D546EB37}" dt="2024-10-17T07:23:56.698" v="7" actId="478"/>
          <ac:picMkLst>
            <pc:docMk/>
            <pc:sldMk cId="805627824" sldId="710"/>
            <ac:picMk id="3" creationId="{916D31EB-7143-26C3-3FF4-863D2FF50F5A}"/>
          </ac:picMkLst>
        </pc:picChg>
      </pc:sldChg>
      <pc:sldChg chg="delSp mod delAnim">
        <pc:chgData name="ِAwatef B" userId="4c3a533462edbdd8" providerId="LiveId" clId="{95468149-09EE-4829-9E57-D8C1D546EB37}" dt="2024-10-17T07:24:00.521" v="8" actId="478"/>
        <pc:sldMkLst>
          <pc:docMk/>
          <pc:sldMk cId="1827993131" sldId="711"/>
        </pc:sldMkLst>
        <pc:picChg chg="del">
          <ac:chgData name="ِAwatef B" userId="4c3a533462edbdd8" providerId="LiveId" clId="{95468149-09EE-4829-9E57-D8C1D546EB37}" dt="2024-10-17T07:24:00.521" v="8" actId="478"/>
          <ac:picMkLst>
            <pc:docMk/>
            <pc:sldMk cId="1827993131" sldId="711"/>
            <ac:picMk id="3" creationId="{75A3635C-9BFD-DA6E-C1B9-CB14CED55199}"/>
          </ac:picMkLst>
        </pc:picChg>
      </pc:sldChg>
      <pc:sldChg chg="delSp mod delAnim">
        <pc:chgData name="ِAwatef B" userId="4c3a533462edbdd8" providerId="LiveId" clId="{95468149-09EE-4829-9E57-D8C1D546EB37}" dt="2024-10-17T07:24:28.754" v="14" actId="478"/>
        <pc:sldMkLst>
          <pc:docMk/>
          <pc:sldMk cId="3376591055" sldId="712"/>
        </pc:sldMkLst>
        <pc:picChg chg="del">
          <ac:chgData name="ِAwatef B" userId="4c3a533462edbdd8" providerId="LiveId" clId="{95468149-09EE-4829-9E57-D8C1D546EB37}" dt="2024-10-17T07:24:28.754" v="14" actId="478"/>
          <ac:picMkLst>
            <pc:docMk/>
            <pc:sldMk cId="3376591055" sldId="712"/>
            <ac:picMk id="2" creationId="{8A9A47CF-E619-12C6-9894-2FFCE9144A3A}"/>
          </ac:picMkLst>
        </pc:picChg>
      </pc:sldChg>
      <pc:sldChg chg="delSp mod delAnim">
        <pc:chgData name="ِAwatef B" userId="4c3a533462edbdd8" providerId="LiveId" clId="{95468149-09EE-4829-9E57-D8C1D546EB37}" dt="2024-10-17T07:24:32.274" v="15" actId="478"/>
        <pc:sldMkLst>
          <pc:docMk/>
          <pc:sldMk cId="4186429455" sldId="713"/>
        </pc:sldMkLst>
        <pc:picChg chg="del">
          <ac:chgData name="ِAwatef B" userId="4c3a533462edbdd8" providerId="LiveId" clId="{95468149-09EE-4829-9E57-D8C1D546EB37}" dt="2024-10-17T07:24:32.274" v="15" actId="478"/>
          <ac:picMkLst>
            <pc:docMk/>
            <pc:sldMk cId="4186429455" sldId="713"/>
            <ac:picMk id="2" creationId="{AD635707-BF75-90E1-7001-63FBF9A5827A}"/>
          </ac:picMkLst>
        </pc:picChg>
      </pc:sldChg>
      <pc:sldChg chg="delSp mod delAnim">
        <pc:chgData name="ِAwatef B" userId="4c3a533462edbdd8" providerId="LiveId" clId="{95468149-09EE-4829-9E57-D8C1D546EB37}" dt="2024-10-17T07:24:36.665" v="16" actId="478"/>
        <pc:sldMkLst>
          <pc:docMk/>
          <pc:sldMk cId="1478394480" sldId="714"/>
        </pc:sldMkLst>
        <pc:picChg chg="del">
          <ac:chgData name="ِAwatef B" userId="4c3a533462edbdd8" providerId="LiveId" clId="{95468149-09EE-4829-9E57-D8C1D546EB37}" dt="2024-10-17T07:24:36.665" v="16" actId="478"/>
          <ac:picMkLst>
            <pc:docMk/>
            <pc:sldMk cId="1478394480" sldId="714"/>
            <ac:picMk id="2" creationId="{6CAB4E51-0D90-A260-4C9B-61C72EAA6D5B}"/>
          </ac:picMkLst>
        </pc:picChg>
      </pc:sldChg>
      <pc:sldChg chg="delSp mod delAnim">
        <pc:chgData name="ِAwatef B" userId="4c3a533462edbdd8" providerId="LiveId" clId="{95468149-09EE-4829-9E57-D8C1D546EB37}" dt="2024-10-17T07:24:45.913" v="17" actId="478"/>
        <pc:sldMkLst>
          <pc:docMk/>
          <pc:sldMk cId="1115272640" sldId="715"/>
        </pc:sldMkLst>
        <pc:picChg chg="del">
          <ac:chgData name="ِAwatef B" userId="4c3a533462edbdd8" providerId="LiveId" clId="{95468149-09EE-4829-9E57-D8C1D546EB37}" dt="2024-10-17T07:24:45.913" v="17" actId="478"/>
          <ac:picMkLst>
            <pc:docMk/>
            <pc:sldMk cId="1115272640" sldId="715"/>
            <ac:picMk id="2" creationId="{D9A5E9B4-1B5C-ABC5-2B23-1D1EAFE4F19D}"/>
          </ac:picMkLst>
        </pc:picChg>
      </pc:sldChg>
      <pc:sldChg chg="delSp mod delAnim">
        <pc:chgData name="ِAwatef B" userId="4c3a533462edbdd8" providerId="LiveId" clId="{95468149-09EE-4829-9E57-D8C1D546EB37}" dt="2024-10-17T07:24:51.012" v="18" actId="478"/>
        <pc:sldMkLst>
          <pc:docMk/>
          <pc:sldMk cId="2315950893" sldId="716"/>
        </pc:sldMkLst>
        <pc:picChg chg="del">
          <ac:chgData name="ِAwatef B" userId="4c3a533462edbdd8" providerId="LiveId" clId="{95468149-09EE-4829-9E57-D8C1D546EB37}" dt="2024-10-17T07:24:51.012" v="18" actId="478"/>
          <ac:picMkLst>
            <pc:docMk/>
            <pc:sldMk cId="2315950893" sldId="716"/>
            <ac:picMk id="2" creationId="{B5F91556-15BA-478B-B642-304F55E8B81E}"/>
          </ac:picMkLst>
        </pc:picChg>
      </pc:sldChg>
      <pc:sldChg chg="delSp mod delAnim">
        <pc:chgData name="ِAwatef B" userId="4c3a533462edbdd8" providerId="LiveId" clId="{95468149-09EE-4829-9E57-D8C1D546EB37}" dt="2024-10-17T07:24:54.473" v="19" actId="478"/>
        <pc:sldMkLst>
          <pc:docMk/>
          <pc:sldMk cId="490603143" sldId="717"/>
        </pc:sldMkLst>
        <pc:picChg chg="del">
          <ac:chgData name="ِAwatef B" userId="4c3a533462edbdd8" providerId="LiveId" clId="{95468149-09EE-4829-9E57-D8C1D546EB37}" dt="2024-10-17T07:24:54.473" v="19" actId="478"/>
          <ac:picMkLst>
            <pc:docMk/>
            <pc:sldMk cId="490603143" sldId="717"/>
            <ac:picMk id="2" creationId="{9A96CDA6-A3F4-203C-AA05-7CE18013EA0D}"/>
          </ac:picMkLst>
        </pc:picChg>
      </pc:sldChg>
      <pc:sldChg chg="delSp mod delAnim">
        <pc:chgData name="ِAwatef B" userId="4c3a533462edbdd8" providerId="LiveId" clId="{95468149-09EE-4829-9E57-D8C1D546EB37}" dt="2024-10-17T07:24:58.206" v="20" actId="478"/>
        <pc:sldMkLst>
          <pc:docMk/>
          <pc:sldMk cId="259992988" sldId="718"/>
        </pc:sldMkLst>
        <pc:picChg chg="del">
          <ac:chgData name="ِAwatef B" userId="4c3a533462edbdd8" providerId="LiveId" clId="{95468149-09EE-4829-9E57-D8C1D546EB37}" dt="2024-10-17T07:24:58.206" v="20" actId="478"/>
          <ac:picMkLst>
            <pc:docMk/>
            <pc:sldMk cId="259992988" sldId="718"/>
            <ac:picMk id="2" creationId="{74590D0A-3F83-B12A-18FF-C2CF9DD1C938}"/>
          </ac:picMkLst>
        </pc:picChg>
      </pc:sldChg>
      <pc:sldChg chg="delSp mod delAnim">
        <pc:chgData name="ِAwatef B" userId="4c3a533462edbdd8" providerId="LiveId" clId="{95468149-09EE-4829-9E57-D8C1D546EB37}" dt="2024-10-17T07:25:01.660" v="21" actId="478"/>
        <pc:sldMkLst>
          <pc:docMk/>
          <pc:sldMk cId="1979823706" sldId="719"/>
        </pc:sldMkLst>
        <pc:picChg chg="del">
          <ac:chgData name="ِAwatef B" userId="4c3a533462edbdd8" providerId="LiveId" clId="{95468149-09EE-4829-9E57-D8C1D546EB37}" dt="2024-10-17T07:25:01.660" v="21" actId="478"/>
          <ac:picMkLst>
            <pc:docMk/>
            <pc:sldMk cId="1979823706" sldId="719"/>
            <ac:picMk id="2" creationId="{B3EFD9BD-5E93-B5FE-2069-D77C9A1F77B2}"/>
          </ac:picMkLst>
        </pc:picChg>
      </pc:sldChg>
      <pc:sldChg chg="delSp mod delAnim">
        <pc:chgData name="ِAwatef B" userId="4c3a533462edbdd8" providerId="LiveId" clId="{95468149-09EE-4829-9E57-D8C1D546EB37}" dt="2024-10-17T07:25:15.352" v="23" actId="478"/>
        <pc:sldMkLst>
          <pc:docMk/>
          <pc:sldMk cId="3304153114" sldId="720"/>
        </pc:sldMkLst>
        <pc:picChg chg="del">
          <ac:chgData name="ِAwatef B" userId="4c3a533462edbdd8" providerId="LiveId" clId="{95468149-09EE-4829-9E57-D8C1D546EB37}" dt="2024-10-17T07:25:15.352" v="23" actId="478"/>
          <ac:picMkLst>
            <pc:docMk/>
            <pc:sldMk cId="3304153114" sldId="720"/>
            <ac:picMk id="2" creationId="{7DD9664F-F44F-7DAA-87DD-B9661E5DB4FE}"/>
          </ac:picMkLst>
        </pc:picChg>
      </pc:sldChg>
      <pc:sldChg chg="delSp mod delAnim">
        <pc:chgData name="ِAwatef B" userId="4c3a533462edbdd8" providerId="LiveId" clId="{95468149-09EE-4829-9E57-D8C1D546EB37}" dt="2024-10-17T07:25:05.087" v="22" actId="478"/>
        <pc:sldMkLst>
          <pc:docMk/>
          <pc:sldMk cId="984268417" sldId="721"/>
        </pc:sldMkLst>
        <pc:picChg chg="del">
          <ac:chgData name="ِAwatef B" userId="4c3a533462edbdd8" providerId="LiveId" clId="{95468149-09EE-4829-9E57-D8C1D546EB37}" dt="2024-10-17T07:25:05.087" v="22" actId="478"/>
          <ac:picMkLst>
            <pc:docMk/>
            <pc:sldMk cId="984268417" sldId="721"/>
            <ac:picMk id="2" creationId="{0D44D565-5F53-24E9-B5C3-D71CF247571C}"/>
          </ac:picMkLst>
        </pc:picChg>
      </pc:sldChg>
      <pc:sldChg chg="delSp mod delAnim">
        <pc:chgData name="ِAwatef B" userId="4c3a533462edbdd8" providerId="LiveId" clId="{95468149-09EE-4829-9E57-D8C1D546EB37}" dt="2024-10-17T07:25:18.803" v="24" actId="478"/>
        <pc:sldMkLst>
          <pc:docMk/>
          <pc:sldMk cId="3625328874" sldId="722"/>
        </pc:sldMkLst>
        <pc:picChg chg="del">
          <ac:chgData name="ِAwatef B" userId="4c3a533462edbdd8" providerId="LiveId" clId="{95468149-09EE-4829-9E57-D8C1D546EB37}" dt="2024-10-17T07:25:18.803" v="24" actId="478"/>
          <ac:picMkLst>
            <pc:docMk/>
            <pc:sldMk cId="3625328874" sldId="722"/>
            <ac:picMk id="2" creationId="{3FBBD15C-FCDB-8969-3B2C-4D802F18372C}"/>
          </ac:picMkLst>
        </pc:picChg>
      </pc:sldChg>
      <pc:sldChg chg="delSp mod delAnim">
        <pc:chgData name="ِAwatef B" userId="4c3a533462edbdd8" providerId="LiveId" clId="{95468149-09EE-4829-9E57-D8C1D546EB37}" dt="2024-10-17T07:25:22.233" v="25" actId="478"/>
        <pc:sldMkLst>
          <pc:docMk/>
          <pc:sldMk cId="3891186528" sldId="723"/>
        </pc:sldMkLst>
        <pc:picChg chg="del">
          <ac:chgData name="ِAwatef B" userId="4c3a533462edbdd8" providerId="LiveId" clId="{95468149-09EE-4829-9E57-D8C1D546EB37}" dt="2024-10-17T07:25:22.233" v="25" actId="478"/>
          <ac:picMkLst>
            <pc:docMk/>
            <pc:sldMk cId="3891186528" sldId="723"/>
            <ac:picMk id="7" creationId="{BB0A2DB5-E8E2-EE81-10C9-AC0032E89923}"/>
          </ac:picMkLst>
        </pc:picChg>
      </pc:sldChg>
      <pc:sldChg chg="delSp mod delAnim">
        <pc:chgData name="ِAwatef B" userId="4c3a533462edbdd8" providerId="LiveId" clId="{95468149-09EE-4829-9E57-D8C1D546EB37}" dt="2024-10-17T07:25:25.721" v="26" actId="478"/>
        <pc:sldMkLst>
          <pc:docMk/>
          <pc:sldMk cId="1710546588" sldId="724"/>
        </pc:sldMkLst>
        <pc:picChg chg="del">
          <ac:chgData name="ِAwatef B" userId="4c3a533462edbdd8" providerId="LiveId" clId="{95468149-09EE-4829-9E57-D8C1D546EB37}" dt="2024-10-17T07:25:25.721" v="26" actId="478"/>
          <ac:picMkLst>
            <pc:docMk/>
            <pc:sldMk cId="1710546588" sldId="724"/>
            <ac:picMk id="2" creationId="{E978B928-019E-8265-3126-EABD3A634CE5}"/>
          </ac:picMkLst>
        </pc:picChg>
      </pc:sldChg>
      <pc:sldChg chg="delSp mod delAnim">
        <pc:chgData name="ِAwatef B" userId="4c3a533462edbdd8" providerId="LiveId" clId="{95468149-09EE-4829-9E57-D8C1D546EB37}" dt="2024-10-17T07:25:29.741" v="27" actId="478"/>
        <pc:sldMkLst>
          <pc:docMk/>
          <pc:sldMk cId="3213568470" sldId="725"/>
        </pc:sldMkLst>
        <pc:picChg chg="del">
          <ac:chgData name="ِAwatef B" userId="4c3a533462edbdd8" providerId="LiveId" clId="{95468149-09EE-4829-9E57-D8C1D546EB37}" dt="2024-10-17T07:25:29.741" v="27" actId="478"/>
          <ac:picMkLst>
            <pc:docMk/>
            <pc:sldMk cId="3213568470" sldId="725"/>
            <ac:picMk id="2" creationId="{A1556949-3469-329A-C636-221C77788C96}"/>
          </ac:picMkLst>
        </pc:picChg>
      </pc:sldChg>
      <pc:sldChg chg="delSp mod delAnim">
        <pc:chgData name="ِAwatef B" userId="4c3a533462edbdd8" providerId="LiveId" clId="{95468149-09EE-4829-9E57-D8C1D546EB37}" dt="2024-10-17T07:25:37.326" v="28" actId="478"/>
        <pc:sldMkLst>
          <pc:docMk/>
          <pc:sldMk cId="3296478262" sldId="726"/>
        </pc:sldMkLst>
        <pc:picChg chg="del">
          <ac:chgData name="ِAwatef B" userId="4c3a533462edbdd8" providerId="LiveId" clId="{95468149-09EE-4829-9E57-D8C1D546EB37}" dt="2024-10-17T07:25:37.326" v="28" actId="478"/>
          <ac:picMkLst>
            <pc:docMk/>
            <pc:sldMk cId="3296478262" sldId="726"/>
            <ac:picMk id="2" creationId="{F3CEA26B-7977-F6E1-037C-7CD2594AB92E}"/>
          </ac:picMkLst>
        </pc:picChg>
        <pc:picChg chg="del">
          <ac:chgData name="ِAwatef B" userId="4c3a533462edbdd8" providerId="LiveId" clId="{95468149-09EE-4829-9E57-D8C1D546EB37}" dt="2024-10-17T07:25:37.326" v="28" actId="478"/>
          <ac:picMkLst>
            <pc:docMk/>
            <pc:sldMk cId="3296478262" sldId="726"/>
            <ac:picMk id="4" creationId="{1C174DEF-6F13-FDCE-9FE4-1D77579438FB}"/>
          </ac:picMkLst>
        </pc:picChg>
      </pc:sldChg>
      <pc:sldChg chg="delSp mod delAnim">
        <pc:chgData name="ِAwatef B" userId="4c3a533462edbdd8" providerId="LiveId" clId="{95468149-09EE-4829-9E57-D8C1D546EB37}" dt="2024-10-17T07:25:45.606" v="29" actId="478"/>
        <pc:sldMkLst>
          <pc:docMk/>
          <pc:sldMk cId="3273481303" sldId="727"/>
        </pc:sldMkLst>
        <pc:picChg chg="del">
          <ac:chgData name="ِAwatef B" userId="4c3a533462edbdd8" providerId="LiveId" clId="{95468149-09EE-4829-9E57-D8C1D546EB37}" dt="2024-10-17T07:25:45.606" v="29" actId="478"/>
          <ac:picMkLst>
            <pc:docMk/>
            <pc:sldMk cId="3273481303" sldId="727"/>
            <ac:picMk id="2" creationId="{6B79BB96-DC08-175A-D523-FC39CAAD7059}"/>
          </ac:picMkLst>
        </pc:picChg>
      </pc:sldChg>
      <pc:sldChg chg="delSp mod delAnim">
        <pc:chgData name="ِAwatef B" userId="4c3a533462edbdd8" providerId="LiveId" clId="{95468149-09EE-4829-9E57-D8C1D546EB37}" dt="2024-10-17T07:25:49.880" v="30" actId="478"/>
        <pc:sldMkLst>
          <pc:docMk/>
          <pc:sldMk cId="209951817" sldId="728"/>
        </pc:sldMkLst>
        <pc:picChg chg="del">
          <ac:chgData name="ِAwatef B" userId="4c3a533462edbdd8" providerId="LiveId" clId="{95468149-09EE-4829-9E57-D8C1D546EB37}" dt="2024-10-17T07:25:49.880" v="30" actId="478"/>
          <ac:picMkLst>
            <pc:docMk/>
            <pc:sldMk cId="209951817" sldId="728"/>
            <ac:picMk id="2" creationId="{BE668B16-B5AA-6DFA-6232-1AD8D86D3CB9}"/>
          </ac:picMkLst>
        </pc:picChg>
      </pc:sldChg>
      <pc:sldChg chg="delSp mod delAnim">
        <pc:chgData name="ِAwatef B" userId="4c3a533462edbdd8" providerId="LiveId" clId="{95468149-09EE-4829-9E57-D8C1D546EB37}" dt="2024-10-17T07:25:53.239" v="31" actId="478"/>
        <pc:sldMkLst>
          <pc:docMk/>
          <pc:sldMk cId="2962839634" sldId="729"/>
        </pc:sldMkLst>
        <pc:picChg chg="del">
          <ac:chgData name="ِAwatef B" userId="4c3a533462edbdd8" providerId="LiveId" clId="{95468149-09EE-4829-9E57-D8C1D546EB37}" dt="2024-10-17T07:25:53.239" v="31" actId="478"/>
          <ac:picMkLst>
            <pc:docMk/>
            <pc:sldMk cId="2962839634" sldId="729"/>
            <ac:picMk id="2" creationId="{E05CE6F2-641B-FCB6-CE4D-760D887C7AA9}"/>
          </ac:picMkLst>
        </pc:picChg>
      </pc:sldChg>
      <pc:sldChg chg="delSp mod delAnim">
        <pc:chgData name="ِAwatef B" userId="4c3a533462edbdd8" providerId="LiveId" clId="{95468149-09EE-4829-9E57-D8C1D546EB37}" dt="2024-10-17T07:25:56.880" v="32" actId="478"/>
        <pc:sldMkLst>
          <pc:docMk/>
          <pc:sldMk cId="2549482472" sldId="730"/>
        </pc:sldMkLst>
        <pc:picChg chg="del">
          <ac:chgData name="ِAwatef B" userId="4c3a533462edbdd8" providerId="LiveId" clId="{95468149-09EE-4829-9E57-D8C1D546EB37}" dt="2024-10-17T07:25:56.880" v="32" actId="478"/>
          <ac:picMkLst>
            <pc:docMk/>
            <pc:sldMk cId="2549482472" sldId="730"/>
            <ac:picMk id="2" creationId="{27F0B45B-AD3C-BE69-697A-2974E09A32F4}"/>
          </ac:picMkLst>
        </pc:picChg>
      </pc:sldChg>
      <pc:sldChg chg="delSp mod delAnim">
        <pc:chgData name="ِAwatef B" userId="4c3a533462edbdd8" providerId="LiveId" clId="{95468149-09EE-4829-9E57-D8C1D546EB37}" dt="2024-10-17T07:26:04.975" v="34" actId="478"/>
        <pc:sldMkLst>
          <pc:docMk/>
          <pc:sldMk cId="1634341809" sldId="731"/>
        </pc:sldMkLst>
        <pc:picChg chg="del">
          <ac:chgData name="ِAwatef B" userId="4c3a533462edbdd8" providerId="LiveId" clId="{95468149-09EE-4829-9E57-D8C1D546EB37}" dt="2024-10-17T07:26:04.975" v="34" actId="478"/>
          <ac:picMkLst>
            <pc:docMk/>
            <pc:sldMk cId="1634341809" sldId="731"/>
            <ac:picMk id="2" creationId="{2B449BD1-C37E-2867-3CBD-13C3F7AE9D67}"/>
          </ac:picMkLst>
        </pc:picChg>
      </pc:sldChg>
      <pc:sldChg chg="delSp mod delAnim">
        <pc:chgData name="ِAwatef B" userId="4c3a533462edbdd8" providerId="LiveId" clId="{95468149-09EE-4829-9E57-D8C1D546EB37}" dt="2024-10-17T07:24:24.409" v="13" actId="478"/>
        <pc:sldMkLst>
          <pc:docMk/>
          <pc:sldMk cId="32565028" sldId="732"/>
        </pc:sldMkLst>
        <pc:picChg chg="del">
          <ac:chgData name="ِAwatef B" userId="4c3a533462edbdd8" providerId="LiveId" clId="{95468149-09EE-4829-9E57-D8C1D546EB37}" dt="2024-10-17T07:24:24.409" v="13" actId="478"/>
          <ac:picMkLst>
            <pc:docMk/>
            <pc:sldMk cId="32565028" sldId="732"/>
            <ac:picMk id="2" creationId="{F733F797-D915-D400-E3DF-0DAD4903C6D0}"/>
          </ac:picMkLst>
        </pc:picChg>
      </pc:sldChg>
      <pc:sldChg chg="delSp mod delAnim">
        <pc:chgData name="ِAwatef B" userId="4c3a533462edbdd8" providerId="LiveId" clId="{95468149-09EE-4829-9E57-D8C1D546EB37}" dt="2024-10-17T07:24:12.669" v="10" actId="478"/>
        <pc:sldMkLst>
          <pc:docMk/>
          <pc:sldMk cId="2595755576" sldId="733"/>
        </pc:sldMkLst>
        <pc:picChg chg="del">
          <ac:chgData name="ِAwatef B" userId="4c3a533462edbdd8" providerId="LiveId" clId="{95468149-09EE-4829-9E57-D8C1D546EB37}" dt="2024-10-17T07:24:12.669" v="10" actId="478"/>
          <ac:picMkLst>
            <pc:docMk/>
            <pc:sldMk cId="2595755576" sldId="733"/>
            <ac:picMk id="2" creationId="{1EA4D839-1F7B-10F8-2AC6-6DC5C0410B32}"/>
          </ac:picMkLst>
        </pc:picChg>
      </pc:sldChg>
      <pc:sldChg chg="delSp mod delAnim">
        <pc:chgData name="ِAwatef B" userId="4c3a533462edbdd8" providerId="LiveId" clId="{95468149-09EE-4829-9E57-D8C1D546EB37}" dt="2024-10-17T07:24:16.191" v="11" actId="478"/>
        <pc:sldMkLst>
          <pc:docMk/>
          <pc:sldMk cId="4183053502" sldId="734"/>
        </pc:sldMkLst>
        <pc:picChg chg="del">
          <ac:chgData name="ِAwatef B" userId="4c3a533462edbdd8" providerId="LiveId" clId="{95468149-09EE-4829-9E57-D8C1D546EB37}" dt="2024-10-17T07:24:16.191" v="11" actId="478"/>
          <ac:picMkLst>
            <pc:docMk/>
            <pc:sldMk cId="4183053502" sldId="734"/>
            <ac:picMk id="7" creationId="{EC513C32-DA0E-BC1C-4F6C-78A19BF32061}"/>
          </ac:picMkLst>
        </pc:picChg>
      </pc:sldChg>
      <pc:sldChg chg="delSp mod delAnim">
        <pc:chgData name="ِAwatef B" userId="4c3a533462edbdd8" providerId="LiveId" clId="{95468149-09EE-4829-9E57-D8C1D546EB37}" dt="2024-10-17T07:24:19.849" v="12" actId="478"/>
        <pc:sldMkLst>
          <pc:docMk/>
          <pc:sldMk cId="766680039" sldId="735"/>
        </pc:sldMkLst>
        <pc:picChg chg="del">
          <ac:chgData name="ِAwatef B" userId="4c3a533462edbdd8" providerId="LiveId" clId="{95468149-09EE-4829-9E57-D8C1D546EB37}" dt="2024-10-17T07:24:19.849" v="12" actId="478"/>
          <ac:picMkLst>
            <pc:docMk/>
            <pc:sldMk cId="766680039" sldId="735"/>
            <ac:picMk id="7" creationId="{B537F191-207D-1C54-A15D-A7BD43BAFE88}"/>
          </ac:picMkLst>
        </pc:picChg>
      </pc:sldChg>
      <pc:sldChg chg="delSp mod delAnim">
        <pc:chgData name="ِAwatef B" userId="4c3a533462edbdd8" providerId="LiveId" clId="{95468149-09EE-4829-9E57-D8C1D546EB37}" dt="2024-10-17T07:26:01.071" v="33" actId="478"/>
        <pc:sldMkLst>
          <pc:docMk/>
          <pc:sldMk cId="1068271824" sldId="736"/>
        </pc:sldMkLst>
        <pc:picChg chg="del">
          <ac:chgData name="ِAwatef B" userId="4c3a533462edbdd8" providerId="LiveId" clId="{95468149-09EE-4829-9E57-D8C1D546EB37}" dt="2024-10-17T07:26:01.071" v="33" actId="478"/>
          <ac:picMkLst>
            <pc:docMk/>
            <pc:sldMk cId="1068271824" sldId="736"/>
            <ac:picMk id="2" creationId="{965986A1-2F10-43CA-D3E6-D16ED5135496}"/>
          </ac:picMkLst>
        </pc:picChg>
      </pc:sldChg>
      <pc:sldChg chg="delSp mod delAnim">
        <pc:chgData name="ِAwatef B" userId="4c3a533462edbdd8" providerId="LiveId" clId="{95468149-09EE-4829-9E57-D8C1D546EB37}" dt="2024-10-17T07:26:08.564" v="35" actId="478"/>
        <pc:sldMkLst>
          <pc:docMk/>
          <pc:sldMk cId="4262555897" sldId="737"/>
        </pc:sldMkLst>
        <pc:picChg chg="del">
          <ac:chgData name="ِAwatef B" userId="4c3a533462edbdd8" providerId="LiveId" clId="{95468149-09EE-4829-9E57-D8C1D546EB37}" dt="2024-10-17T07:26:08.564" v="35" actId="478"/>
          <ac:picMkLst>
            <pc:docMk/>
            <pc:sldMk cId="4262555897" sldId="737"/>
            <ac:picMk id="2" creationId="{5F6D684E-F788-47F6-8B22-35AA22558E64}"/>
          </ac:picMkLst>
        </pc:picChg>
      </pc:sldChg>
      <pc:sldChg chg="delSp mod delAnim">
        <pc:chgData name="ِAwatef B" userId="4c3a533462edbdd8" providerId="LiveId" clId="{95468149-09EE-4829-9E57-D8C1D546EB37}" dt="2024-10-17T07:26:15.487" v="36" actId="478"/>
        <pc:sldMkLst>
          <pc:docMk/>
          <pc:sldMk cId="2123112818" sldId="738"/>
        </pc:sldMkLst>
        <pc:picChg chg="del">
          <ac:chgData name="ِAwatef B" userId="4c3a533462edbdd8" providerId="LiveId" clId="{95468149-09EE-4829-9E57-D8C1D546EB37}" dt="2024-10-17T07:26:15.487" v="36" actId="478"/>
          <ac:picMkLst>
            <pc:docMk/>
            <pc:sldMk cId="2123112818" sldId="738"/>
            <ac:picMk id="2" creationId="{F0596504-3F9A-89A8-C0C2-CB827DC05131}"/>
          </ac:picMkLst>
        </pc:picChg>
      </pc:sldChg>
      <pc:sldChg chg="delSp mod delAnim">
        <pc:chgData name="ِAwatef B" userId="4c3a533462edbdd8" providerId="LiveId" clId="{95468149-09EE-4829-9E57-D8C1D546EB37}" dt="2024-10-17T07:26:19.101" v="37" actId="478"/>
        <pc:sldMkLst>
          <pc:docMk/>
          <pc:sldMk cId="949462636" sldId="739"/>
        </pc:sldMkLst>
        <pc:picChg chg="del">
          <ac:chgData name="ِAwatef B" userId="4c3a533462edbdd8" providerId="LiveId" clId="{95468149-09EE-4829-9E57-D8C1D546EB37}" dt="2024-10-17T07:26:19.101" v="37" actId="478"/>
          <ac:picMkLst>
            <pc:docMk/>
            <pc:sldMk cId="949462636" sldId="739"/>
            <ac:picMk id="2" creationId="{25D32EB9-E8C6-74BB-7A0A-5FF87F72F914}"/>
          </ac:picMkLst>
        </pc:picChg>
      </pc:sldChg>
      <pc:sldChg chg="delSp mod delAnim">
        <pc:chgData name="ِAwatef B" userId="4c3a533462edbdd8" providerId="LiveId" clId="{95468149-09EE-4829-9E57-D8C1D546EB37}" dt="2024-10-17T07:26:24.470" v="38" actId="478"/>
        <pc:sldMkLst>
          <pc:docMk/>
          <pc:sldMk cId="1511833352" sldId="741"/>
        </pc:sldMkLst>
        <pc:picChg chg="del">
          <ac:chgData name="ِAwatef B" userId="4c3a533462edbdd8" providerId="LiveId" clId="{95468149-09EE-4829-9E57-D8C1D546EB37}" dt="2024-10-17T07:26:24.470" v="38" actId="478"/>
          <ac:picMkLst>
            <pc:docMk/>
            <pc:sldMk cId="1511833352" sldId="741"/>
            <ac:picMk id="2" creationId="{C7757E82-1F50-0D77-7B27-D4E43116A326}"/>
          </ac:picMkLst>
        </pc:picChg>
      </pc:sldChg>
    </pc:docChg>
  </pc:docChgLst>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addSp delSp modSp mod modTransition modAnim modNotesTx">
        <pc:chgData name="ِAwatef B" userId="4c3a533462edbdd8" providerId="LiveId" clId="{6502A484-F22B-4E22-A37C-C0428C6251D0}" dt="2024-10-09T13:50:12.300" v="2509"/>
        <pc:sldMkLst>
          <pc:docMk/>
          <pc:sldMk cId="0" sldId="502"/>
        </pc:sldMkLst>
        <pc:spChg chg="add del mod">
          <ac:chgData name="ِAwatef B" userId="4c3a533462edbdd8" providerId="LiveId" clId="{6502A484-F22B-4E22-A37C-C0428C6251D0}" dt="2024-10-04T14:17:53.477" v="53" actId="20577"/>
          <ac:spMkLst>
            <pc:docMk/>
            <pc:sldMk cId="0" sldId="502"/>
            <ac:spMk id="3" creationId="{6D9AC4FC-D5AC-C002-168E-DF345744E9DD}"/>
          </ac:spMkLst>
        </pc:spChg>
        <pc:spChg chg="mod">
          <ac:chgData name="ِAwatef B" userId="4c3a533462edbdd8" providerId="LiveId" clId="{6502A484-F22B-4E22-A37C-C0428C6251D0}" dt="2024-10-04T14:17:35.826" v="40" actId="1076"/>
          <ac:spMkLst>
            <pc:docMk/>
            <pc:sldMk cId="0" sldId="502"/>
            <ac:spMk id="30" creationId="{00000000-0000-0000-0000-000000000000}"/>
          </ac:spMkLst>
        </pc:spChg>
        <pc:spChg chg="mod">
          <ac:chgData name="ِAwatef B" userId="4c3a533462edbdd8" providerId="LiveId" clId="{6502A484-F22B-4E22-A37C-C0428C6251D0}" dt="2024-10-06T21:47:52.381" v="2342" actId="20577"/>
          <ac:spMkLst>
            <pc:docMk/>
            <pc:sldMk cId="0" sldId="502"/>
            <ac:spMk id="34" creationId="{00000000-0000-0000-0000-000000000000}"/>
          </ac:spMkLst>
        </pc:spChg>
        <pc:spChg chg="mod">
          <ac:chgData name="ِAwatef B" userId="4c3a533462edbdd8" providerId="LiveId" clId="{6502A484-F22B-4E22-A37C-C0428C6251D0}" dt="2024-10-04T14:17:32.377" v="39" actId="20577"/>
          <ac:spMkLst>
            <pc:docMk/>
            <pc:sldMk cId="0" sldId="502"/>
            <ac:spMk id="46"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3640FDBA-28B2-46C3-9EF4-DF06FDA9E2EB}"/>
    <pc:docChg chg="undo custSel addSld delSld modSld sldOrd modSection">
      <pc:chgData name="ِAwatef B" userId="4c3a533462edbdd8" providerId="LiveId" clId="{3640FDBA-28B2-46C3-9EF4-DF06FDA9E2EB}" dt="2024-10-23T18:03:54.314" v="1783" actId="478"/>
      <pc:docMkLst>
        <pc:docMk/>
      </pc:docMkLst>
      <pc:sldChg chg="addSp modSp del mod">
        <pc:chgData name="ِAwatef B" userId="4c3a533462edbdd8" providerId="LiveId" clId="{3640FDBA-28B2-46C3-9EF4-DF06FDA9E2EB}" dt="2024-10-21T13:19:36.909" v="183" actId="2696"/>
        <pc:sldMkLst>
          <pc:docMk/>
          <pc:sldMk cId="0" sldId="287"/>
        </pc:sldMkLst>
        <pc:spChg chg="mod">
          <ac:chgData name="ِAwatef B" userId="4c3a533462edbdd8" providerId="LiveId" clId="{3640FDBA-28B2-46C3-9EF4-DF06FDA9E2EB}" dt="2024-10-21T13:18:52.732" v="171" actId="1076"/>
          <ac:spMkLst>
            <pc:docMk/>
            <pc:sldMk cId="0" sldId="287"/>
            <ac:spMk id="2" creationId="{5C73D1F7-AC01-9968-2C78-9096219D3FE0}"/>
          </ac:spMkLst>
        </pc:spChg>
        <pc:spChg chg="mod">
          <ac:chgData name="ِAwatef B" userId="4c3a533462edbdd8" providerId="LiveId" clId="{3640FDBA-28B2-46C3-9EF4-DF06FDA9E2EB}" dt="2024-10-21T13:18:46.672" v="169" actId="1076"/>
          <ac:spMkLst>
            <pc:docMk/>
            <pc:sldMk cId="0" sldId="287"/>
            <ac:spMk id="3" creationId="{8E920FEA-2D76-62CD-F8E4-C2E2171FF4AB}"/>
          </ac:spMkLst>
        </pc:spChg>
        <pc:picChg chg="add mod">
          <ac:chgData name="ِAwatef B" userId="4c3a533462edbdd8" providerId="LiveId" clId="{3640FDBA-28B2-46C3-9EF4-DF06FDA9E2EB}" dt="2024-10-21T13:19:04.883" v="175"/>
          <ac:picMkLst>
            <pc:docMk/>
            <pc:sldMk cId="0" sldId="287"/>
            <ac:picMk id="4" creationId="{6EC2E460-9BE3-B812-7DBA-AD324489D6AF}"/>
          </ac:picMkLst>
        </pc:picChg>
        <pc:picChg chg="add mod">
          <ac:chgData name="ِAwatef B" userId="4c3a533462edbdd8" providerId="LiveId" clId="{3640FDBA-28B2-46C3-9EF4-DF06FDA9E2EB}" dt="2024-10-21T13:19:14.516" v="178"/>
          <ac:picMkLst>
            <pc:docMk/>
            <pc:sldMk cId="0" sldId="287"/>
            <ac:picMk id="5" creationId="{68F30075-B7C4-916A-1655-700A0022EFB2}"/>
          </ac:picMkLst>
        </pc:picChg>
      </pc:sldChg>
      <pc:sldChg chg="modSp mod modAnim">
        <pc:chgData name="ِAwatef B" userId="4c3a533462edbdd8" providerId="LiveId" clId="{3640FDBA-28B2-46C3-9EF4-DF06FDA9E2EB}" dt="2024-10-23T18:01:09.201" v="1733" actId="20577"/>
        <pc:sldMkLst>
          <pc:docMk/>
          <pc:sldMk cId="2844625956" sldId="370"/>
        </pc:sldMkLst>
        <pc:spChg chg="mod">
          <ac:chgData name="ِAwatef B" userId="4c3a533462edbdd8" providerId="LiveId" clId="{3640FDBA-28B2-46C3-9EF4-DF06FDA9E2EB}" dt="2024-10-23T17:58:26.341" v="1717" actId="207"/>
          <ac:spMkLst>
            <pc:docMk/>
            <pc:sldMk cId="2844625956" sldId="370"/>
            <ac:spMk id="3" creationId="{571164F4-6807-D434-2AC4-6A7AB2080EE8}"/>
          </ac:spMkLst>
        </pc:spChg>
        <pc:spChg chg="mod">
          <ac:chgData name="ِAwatef B" userId="4c3a533462edbdd8" providerId="LiveId" clId="{3640FDBA-28B2-46C3-9EF4-DF06FDA9E2EB}" dt="2024-10-23T18:01:09.201" v="1733" actId="20577"/>
          <ac:spMkLst>
            <pc:docMk/>
            <pc:sldMk cId="2844625956" sldId="370"/>
            <ac:spMk id="5" creationId="{1E9B58F9-D209-BBC2-C55F-4125F655B657}"/>
          </ac:spMkLst>
        </pc:spChg>
      </pc:sldChg>
      <pc:sldChg chg="modSp mod modAnim">
        <pc:chgData name="ِAwatef B" userId="4c3a533462edbdd8" providerId="LiveId" clId="{3640FDBA-28B2-46C3-9EF4-DF06FDA9E2EB}" dt="2024-10-22T16:43:02.431" v="1265"/>
        <pc:sldMkLst>
          <pc:docMk/>
          <pc:sldMk cId="1750087695" sldId="385"/>
        </pc:sldMkLst>
        <pc:spChg chg="mod">
          <ac:chgData name="ِAwatef B" userId="4c3a533462edbdd8" providerId="LiveId" clId="{3640FDBA-28B2-46C3-9EF4-DF06FDA9E2EB}" dt="2024-10-21T16:36:50.894" v="1229" actId="1076"/>
          <ac:spMkLst>
            <pc:docMk/>
            <pc:sldMk cId="1750087695" sldId="385"/>
            <ac:spMk id="3" creationId="{F7742FE6-616D-D342-D9B2-E546C0FA367B}"/>
          </ac:spMkLst>
        </pc:spChg>
        <pc:spChg chg="mod">
          <ac:chgData name="ِAwatef B" userId="4c3a533462edbdd8" providerId="LiveId" clId="{3640FDBA-28B2-46C3-9EF4-DF06FDA9E2EB}" dt="2024-10-21T16:37:17.683" v="1239" actId="20577"/>
          <ac:spMkLst>
            <pc:docMk/>
            <pc:sldMk cId="1750087695" sldId="385"/>
            <ac:spMk id="5" creationId="{F8C5A973-7087-C0AB-626C-FCA351C48265}"/>
          </ac:spMkLst>
        </pc:spChg>
        <pc:spChg chg="mod">
          <ac:chgData name="ِAwatef B" userId="4c3a533462edbdd8" providerId="LiveId" clId="{3640FDBA-28B2-46C3-9EF4-DF06FDA9E2EB}" dt="2024-10-20T04:25:10.483" v="115" actId="14100"/>
          <ac:spMkLst>
            <pc:docMk/>
            <pc:sldMk cId="1750087695" sldId="385"/>
            <ac:spMk id="25" creationId="{2BC869EB-5623-4AA1-9123-4AF9DF916049}"/>
          </ac:spMkLst>
        </pc:spChg>
      </pc:sldChg>
      <pc:sldChg chg="addSp delSp modSp mod modAnim">
        <pc:chgData name="ِAwatef B" userId="4c3a533462edbdd8" providerId="LiveId" clId="{3640FDBA-28B2-46C3-9EF4-DF06FDA9E2EB}" dt="2024-10-23T18:00:08.919" v="1718"/>
        <pc:sldMkLst>
          <pc:docMk/>
          <pc:sldMk cId="3209221492" sldId="501"/>
        </pc:sldMkLst>
        <pc:spChg chg="add del mod">
          <ac:chgData name="ِAwatef B" userId="4c3a533462edbdd8" providerId="LiveId" clId="{3640FDBA-28B2-46C3-9EF4-DF06FDA9E2EB}" dt="2024-10-21T13:18:59.215" v="173" actId="21"/>
          <ac:spMkLst>
            <pc:docMk/>
            <pc:sldMk cId="3209221492" sldId="501"/>
            <ac:spMk id="8" creationId="{881AA325-CA4C-84B8-1D4C-88267F918F83}"/>
          </ac:spMkLst>
        </pc:spChg>
        <pc:spChg chg="mod">
          <ac:chgData name="ِAwatef B" userId="4c3a533462edbdd8" providerId="LiveId" clId="{3640FDBA-28B2-46C3-9EF4-DF06FDA9E2EB}" dt="2024-10-20T04:15:19.250" v="87" actId="20577"/>
          <ac:spMkLst>
            <pc:docMk/>
            <pc:sldMk cId="3209221492" sldId="501"/>
            <ac:spMk id="10" creationId="{00000000-0000-0000-0000-000000000000}"/>
          </ac:spMkLst>
        </pc:spChg>
        <pc:picChg chg="add del mod">
          <ac:chgData name="ِAwatef B" userId="4c3a533462edbdd8" providerId="LiveId" clId="{3640FDBA-28B2-46C3-9EF4-DF06FDA9E2EB}" dt="2024-10-21T13:19:18.880" v="179" actId="1076"/>
          <ac:picMkLst>
            <pc:docMk/>
            <pc:sldMk cId="3209221492" sldId="501"/>
            <ac:picMk id="5" creationId="{00000000-0000-0000-0000-000000000000}"/>
          </ac:picMkLst>
        </pc:picChg>
      </pc:sldChg>
      <pc:sldChg chg="modSp mod modAnim modNotesTx">
        <pc:chgData name="ِAwatef B" userId="4c3a533462edbdd8" providerId="LiveId" clId="{3640FDBA-28B2-46C3-9EF4-DF06FDA9E2EB}" dt="2024-10-23T17:53:47.938" v="1599"/>
        <pc:sldMkLst>
          <pc:docMk/>
          <pc:sldMk cId="0" sldId="502"/>
        </pc:sldMkLst>
        <pc:spChg chg="mod">
          <ac:chgData name="ِAwatef B" userId="4c3a533462edbdd8" providerId="LiveId" clId="{3640FDBA-28B2-46C3-9EF4-DF06FDA9E2EB}" dt="2024-10-20T04:13:07.879" v="38" actId="20577"/>
          <ac:spMkLst>
            <pc:docMk/>
            <pc:sldMk cId="0" sldId="502"/>
            <ac:spMk id="3" creationId="{6D9AC4FC-D5AC-C002-168E-DF345744E9DD}"/>
          </ac:spMkLst>
        </pc:spChg>
        <pc:spChg chg="mod">
          <ac:chgData name="ِAwatef B" userId="4c3a533462edbdd8" providerId="LiveId" clId="{3640FDBA-28B2-46C3-9EF4-DF06FDA9E2EB}" dt="2024-10-20T04:10:25.962" v="11" actId="2711"/>
          <ac:spMkLst>
            <pc:docMk/>
            <pc:sldMk cId="0" sldId="502"/>
            <ac:spMk id="34" creationId="{00000000-0000-0000-0000-000000000000}"/>
          </ac:spMkLst>
        </pc:spChg>
        <pc:spChg chg="mod">
          <ac:chgData name="ِAwatef B" userId="4c3a533462edbdd8" providerId="LiveId" clId="{3640FDBA-28B2-46C3-9EF4-DF06FDA9E2EB}" dt="2024-10-20T04:11:42.210" v="19" actId="207"/>
          <ac:spMkLst>
            <pc:docMk/>
            <pc:sldMk cId="0" sldId="502"/>
            <ac:spMk id="46" creationId="{00000000-0000-0000-0000-000000000000}"/>
          </ac:spMkLst>
        </pc:spChg>
        <pc:picChg chg="mod">
          <ac:chgData name="ِAwatef B" userId="4c3a533462edbdd8" providerId="LiveId" clId="{3640FDBA-28B2-46C3-9EF4-DF06FDA9E2EB}" dt="2024-10-23T17:53:31.943" v="1598" actId="1076"/>
          <ac:picMkLst>
            <pc:docMk/>
            <pc:sldMk cId="0" sldId="502"/>
            <ac:picMk id="6" creationId="{01AE48ED-A938-7435-9D36-FD322B66B6EE}"/>
          </ac:picMkLst>
        </pc:picChg>
      </pc:sldChg>
      <pc:sldChg chg="addSp delSp modSp mod delAnim modAnim">
        <pc:chgData name="ِAwatef B" userId="4c3a533462edbdd8" providerId="LiveId" clId="{3640FDBA-28B2-46C3-9EF4-DF06FDA9E2EB}" dt="2024-10-23T17:49:53.881" v="1596" actId="1076"/>
        <pc:sldMkLst>
          <pc:docMk/>
          <pc:sldMk cId="363843668" sldId="503"/>
        </pc:sldMkLst>
        <pc:spChg chg="mod">
          <ac:chgData name="ِAwatef B" userId="4c3a533462edbdd8" providerId="LiveId" clId="{3640FDBA-28B2-46C3-9EF4-DF06FDA9E2EB}" dt="2024-10-23T17:48:51.808" v="1590" actId="1076"/>
          <ac:spMkLst>
            <pc:docMk/>
            <pc:sldMk cId="363843668" sldId="503"/>
            <ac:spMk id="34" creationId="{00000000-0000-0000-0000-000000000000}"/>
          </ac:spMkLst>
        </pc:spChg>
        <pc:spChg chg="mod">
          <ac:chgData name="ِAwatef B" userId="4c3a533462edbdd8" providerId="LiveId" clId="{3640FDBA-28B2-46C3-9EF4-DF06FDA9E2EB}" dt="2024-10-23T17:48:48.950" v="1589" actId="1036"/>
          <ac:spMkLst>
            <pc:docMk/>
            <pc:sldMk cId="363843668" sldId="503"/>
            <ac:spMk id="46" creationId="{00000000-0000-0000-0000-000000000000}"/>
          </ac:spMkLst>
        </pc:spChg>
        <pc:picChg chg="add del mod">
          <ac:chgData name="ِAwatef B" userId="4c3a533462edbdd8" providerId="LiveId" clId="{3640FDBA-28B2-46C3-9EF4-DF06FDA9E2EB}" dt="2024-10-23T17:49:50.734" v="1594" actId="21"/>
          <ac:picMkLst>
            <pc:docMk/>
            <pc:sldMk cId="363843668" sldId="503"/>
            <ac:picMk id="3" creationId="{1056C288-EEA9-ED03-95CB-3531B2064C01}"/>
          </ac:picMkLst>
        </pc:picChg>
        <pc:picChg chg="add mod">
          <ac:chgData name="ِAwatef B" userId="4c3a533462edbdd8" providerId="LiveId" clId="{3640FDBA-28B2-46C3-9EF4-DF06FDA9E2EB}" dt="2024-10-23T17:49:53.881" v="1596" actId="1076"/>
          <ac:picMkLst>
            <pc:docMk/>
            <pc:sldMk cId="363843668" sldId="503"/>
            <ac:picMk id="6" creationId="{1056C288-EEA9-ED03-95CB-3531B2064C01}"/>
          </ac:picMkLst>
        </pc:picChg>
      </pc:sldChg>
      <pc:sldChg chg="modSp del mod ord">
        <pc:chgData name="ِAwatef B" userId="4c3a533462edbdd8" providerId="LiveId" clId="{3640FDBA-28B2-46C3-9EF4-DF06FDA9E2EB}" dt="2024-10-21T14:19:25.784" v="662" actId="47"/>
        <pc:sldMkLst>
          <pc:docMk/>
          <pc:sldMk cId="402852008" sldId="707"/>
        </pc:sldMkLst>
        <pc:spChg chg="mod">
          <ac:chgData name="ِAwatef B" userId="4c3a533462edbdd8" providerId="LiveId" clId="{3640FDBA-28B2-46C3-9EF4-DF06FDA9E2EB}" dt="2024-10-21T13:56:02.509" v="464"/>
          <ac:spMkLst>
            <pc:docMk/>
            <pc:sldMk cId="402852008" sldId="707"/>
            <ac:spMk id="3" creationId="{F7742FE6-616D-D342-D9B2-E546C0FA367B}"/>
          </ac:spMkLst>
        </pc:spChg>
      </pc:sldChg>
      <pc:sldChg chg="addSp modSp mod">
        <pc:chgData name="ِAwatef B" userId="4c3a533462edbdd8" providerId="LiveId" clId="{3640FDBA-28B2-46C3-9EF4-DF06FDA9E2EB}" dt="2024-10-23T18:01:20.454" v="1743" actId="20577"/>
        <pc:sldMkLst>
          <pc:docMk/>
          <pc:sldMk cId="1482824151" sldId="709"/>
        </pc:sldMkLst>
        <pc:spChg chg="add mod">
          <ac:chgData name="ِAwatef B" userId="4c3a533462edbdd8" providerId="LiveId" clId="{3640FDBA-28B2-46C3-9EF4-DF06FDA9E2EB}" dt="2024-10-20T04:32:41.782" v="155" actId="1076"/>
          <ac:spMkLst>
            <pc:docMk/>
            <pc:sldMk cId="1482824151" sldId="709"/>
            <ac:spMk id="2" creationId="{0D074B02-2A4E-132D-52F6-9A45010A5718}"/>
          </ac:spMkLst>
        </pc:spChg>
        <pc:spChg chg="mod">
          <ac:chgData name="ِAwatef B" userId="4c3a533462edbdd8" providerId="LiveId" clId="{3640FDBA-28B2-46C3-9EF4-DF06FDA9E2EB}" dt="2024-10-21T17:42:15.968" v="1240" actId="20577"/>
          <ac:spMkLst>
            <pc:docMk/>
            <pc:sldMk cId="1482824151" sldId="709"/>
            <ac:spMk id="3" creationId="{F7742FE6-616D-D342-D9B2-E546C0FA367B}"/>
          </ac:spMkLst>
        </pc:spChg>
        <pc:spChg chg="add mod">
          <ac:chgData name="ِAwatef B" userId="4c3a533462edbdd8" providerId="LiveId" clId="{3640FDBA-28B2-46C3-9EF4-DF06FDA9E2EB}" dt="2024-10-20T04:32:41.782" v="155" actId="1076"/>
          <ac:spMkLst>
            <pc:docMk/>
            <pc:sldMk cId="1482824151" sldId="709"/>
            <ac:spMk id="4" creationId="{143A0313-17E0-B2EB-430A-94DEE8FE36BB}"/>
          </ac:spMkLst>
        </pc:spChg>
        <pc:spChg chg="mod">
          <ac:chgData name="ِAwatef B" userId="4c3a533462edbdd8" providerId="LiveId" clId="{3640FDBA-28B2-46C3-9EF4-DF06FDA9E2EB}" dt="2024-10-23T18:01:20.454" v="1743" actId="20577"/>
          <ac:spMkLst>
            <pc:docMk/>
            <pc:sldMk cId="1482824151" sldId="709"/>
            <ac:spMk id="5" creationId="{F8C5A973-7087-C0AB-626C-FCA351C48265}"/>
          </ac:spMkLst>
        </pc:spChg>
        <pc:spChg chg="mod">
          <ac:chgData name="ِAwatef B" userId="4c3a533462edbdd8" providerId="LiveId" clId="{3640FDBA-28B2-46C3-9EF4-DF06FDA9E2EB}" dt="2024-10-20T04:32:36.736" v="153" actId="14100"/>
          <ac:spMkLst>
            <pc:docMk/>
            <pc:sldMk cId="1482824151" sldId="709"/>
            <ac:spMk id="25" creationId="{2BC869EB-5623-4AA1-9123-4AF9DF916049}"/>
          </ac:spMkLst>
        </pc:spChg>
      </pc:sldChg>
      <pc:sldChg chg="modSp del mod">
        <pc:chgData name="ِAwatef B" userId="4c3a533462edbdd8" providerId="LiveId" clId="{3640FDBA-28B2-46C3-9EF4-DF06FDA9E2EB}" dt="2024-10-21T13:28:45.730" v="336" actId="47"/>
        <pc:sldMkLst>
          <pc:docMk/>
          <pc:sldMk cId="805627824" sldId="710"/>
        </pc:sldMkLst>
        <pc:spChg chg="mod">
          <ac:chgData name="ِAwatef B" userId="4c3a533462edbdd8" providerId="LiveId" clId="{3640FDBA-28B2-46C3-9EF4-DF06FDA9E2EB}" dt="2024-10-21T13:23:44.933" v="283" actId="2710"/>
          <ac:spMkLst>
            <pc:docMk/>
            <pc:sldMk cId="805627824" sldId="710"/>
            <ac:spMk id="6" creationId="{00EB9016-9AEF-D03E-8AA2-44F2416DE52B}"/>
          </ac:spMkLst>
        </pc:spChg>
      </pc:sldChg>
      <pc:sldChg chg="modSp mod modAnim">
        <pc:chgData name="ِAwatef B" userId="4c3a533462edbdd8" providerId="LiveId" clId="{3640FDBA-28B2-46C3-9EF4-DF06FDA9E2EB}" dt="2024-10-23T16:59:25.132" v="1282"/>
        <pc:sldMkLst>
          <pc:docMk/>
          <pc:sldMk cId="1827993131" sldId="711"/>
        </pc:sldMkLst>
        <pc:spChg chg="mod">
          <ac:chgData name="ِAwatef B" userId="4c3a533462edbdd8" providerId="LiveId" clId="{3640FDBA-28B2-46C3-9EF4-DF06FDA9E2EB}" dt="2024-10-21T13:33:04.473" v="361" actId="14100"/>
          <ac:spMkLst>
            <pc:docMk/>
            <pc:sldMk cId="1827993131" sldId="711"/>
            <ac:spMk id="2" creationId="{5C73D1F7-AC01-9968-2C78-9096219D3FE0}"/>
          </ac:spMkLst>
        </pc:spChg>
        <pc:spChg chg="mod">
          <ac:chgData name="ِAwatef B" userId="4c3a533462edbdd8" providerId="LiveId" clId="{3640FDBA-28B2-46C3-9EF4-DF06FDA9E2EB}" dt="2024-10-23T16:57:10.096" v="1278" actId="2710"/>
          <ac:spMkLst>
            <pc:docMk/>
            <pc:sldMk cId="1827993131" sldId="711"/>
            <ac:spMk id="6" creationId="{00EB9016-9AEF-D03E-8AA2-44F2416DE52B}"/>
          </ac:spMkLst>
        </pc:spChg>
        <pc:spChg chg="mod">
          <ac:chgData name="ِAwatef B" userId="4c3a533462edbdd8" providerId="LiveId" clId="{3640FDBA-28B2-46C3-9EF4-DF06FDA9E2EB}" dt="2024-10-23T16:57:18.201" v="1281" actId="1076"/>
          <ac:spMkLst>
            <pc:docMk/>
            <pc:sldMk cId="1827993131" sldId="711"/>
            <ac:spMk id="9" creationId="{50E315D9-8202-0169-24F1-3D64438FB3AA}"/>
          </ac:spMkLst>
        </pc:spChg>
        <pc:spChg chg="mod">
          <ac:chgData name="ِAwatef B" userId="4c3a533462edbdd8" providerId="LiveId" clId="{3640FDBA-28B2-46C3-9EF4-DF06FDA9E2EB}" dt="2024-10-23T16:57:18.201" v="1281" actId="1076"/>
          <ac:spMkLst>
            <pc:docMk/>
            <pc:sldMk cId="1827993131" sldId="711"/>
            <ac:spMk id="10" creationId="{0BBA3510-E3ED-7BAC-3759-594AC80DFB48}"/>
          </ac:spMkLst>
        </pc:spChg>
      </pc:sldChg>
      <pc:sldChg chg="del">
        <pc:chgData name="ِAwatef B" userId="4c3a533462edbdd8" providerId="LiveId" clId="{3640FDBA-28B2-46C3-9EF4-DF06FDA9E2EB}" dt="2024-10-21T14:11:45.897" v="591" actId="47"/>
        <pc:sldMkLst>
          <pc:docMk/>
          <pc:sldMk cId="3376591055" sldId="712"/>
        </pc:sldMkLst>
      </pc:sldChg>
      <pc:sldChg chg="del">
        <pc:chgData name="ِAwatef B" userId="4c3a533462edbdd8" providerId="LiveId" clId="{3640FDBA-28B2-46C3-9EF4-DF06FDA9E2EB}" dt="2024-10-21T14:11:45.897" v="591" actId="47"/>
        <pc:sldMkLst>
          <pc:docMk/>
          <pc:sldMk cId="4186429455" sldId="713"/>
        </pc:sldMkLst>
      </pc:sldChg>
      <pc:sldChg chg="del">
        <pc:chgData name="ِAwatef B" userId="4c3a533462edbdd8" providerId="LiveId" clId="{3640FDBA-28B2-46C3-9EF4-DF06FDA9E2EB}" dt="2024-10-21T14:11:45.897" v="591" actId="47"/>
        <pc:sldMkLst>
          <pc:docMk/>
          <pc:sldMk cId="1478394480" sldId="714"/>
        </pc:sldMkLst>
      </pc:sldChg>
      <pc:sldChg chg="del">
        <pc:chgData name="ِAwatef B" userId="4c3a533462edbdd8" providerId="LiveId" clId="{3640FDBA-28B2-46C3-9EF4-DF06FDA9E2EB}" dt="2024-10-21T14:11:45.897" v="591" actId="47"/>
        <pc:sldMkLst>
          <pc:docMk/>
          <pc:sldMk cId="1115272640" sldId="715"/>
        </pc:sldMkLst>
      </pc:sldChg>
      <pc:sldChg chg="del">
        <pc:chgData name="ِAwatef B" userId="4c3a533462edbdd8" providerId="LiveId" clId="{3640FDBA-28B2-46C3-9EF4-DF06FDA9E2EB}" dt="2024-10-21T14:11:45.897" v="591" actId="47"/>
        <pc:sldMkLst>
          <pc:docMk/>
          <pc:sldMk cId="2315950893" sldId="716"/>
        </pc:sldMkLst>
      </pc:sldChg>
      <pc:sldChg chg="del">
        <pc:chgData name="ِAwatef B" userId="4c3a533462edbdd8" providerId="LiveId" clId="{3640FDBA-28B2-46C3-9EF4-DF06FDA9E2EB}" dt="2024-10-21T14:11:45.897" v="591" actId="47"/>
        <pc:sldMkLst>
          <pc:docMk/>
          <pc:sldMk cId="490603143" sldId="717"/>
        </pc:sldMkLst>
      </pc:sldChg>
      <pc:sldChg chg="del">
        <pc:chgData name="ِAwatef B" userId="4c3a533462edbdd8" providerId="LiveId" clId="{3640FDBA-28B2-46C3-9EF4-DF06FDA9E2EB}" dt="2024-10-21T14:11:45.897" v="591" actId="47"/>
        <pc:sldMkLst>
          <pc:docMk/>
          <pc:sldMk cId="259992988" sldId="718"/>
        </pc:sldMkLst>
      </pc:sldChg>
      <pc:sldChg chg="del">
        <pc:chgData name="ِAwatef B" userId="4c3a533462edbdd8" providerId="LiveId" clId="{3640FDBA-28B2-46C3-9EF4-DF06FDA9E2EB}" dt="2024-10-21T14:11:45.897" v="591" actId="47"/>
        <pc:sldMkLst>
          <pc:docMk/>
          <pc:sldMk cId="1979823706" sldId="719"/>
        </pc:sldMkLst>
      </pc:sldChg>
      <pc:sldChg chg="del">
        <pc:chgData name="ِAwatef B" userId="4c3a533462edbdd8" providerId="LiveId" clId="{3640FDBA-28B2-46C3-9EF4-DF06FDA9E2EB}" dt="2024-10-21T14:11:45.897" v="591" actId="47"/>
        <pc:sldMkLst>
          <pc:docMk/>
          <pc:sldMk cId="3304153114" sldId="720"/>
        </pc:sldMkLst>
      </pc:sldChg>
      <pc:sldChg chg="del">
        <pc:chgData name="ِAwatef B" userId="4c3a533462edbdd8" providerId="LiveId" clId="{3640FDBA-28B2-46C3-9EF4-DF06FDA9E2EB}" dt="2024-10-21T14:11:45.897" v="591" actId="47"/>
        <pc:sldMkLst>
          <pc:docMk/>
          <pc:sldMk cId="984268417" sldId="721"/>
        </pc:sldMkLst>
      </pc:sldChg>
      <pc:sldChg chg="del">
        <pc:chgData name="ِAwatef B" userId="4c3a533462edbdd8" providerId="LiveId" clId="{3640FDBA-28B2-46C3-9EF4-DF06FDA9E2EB}" dt="2024-10-21T14:11:45.897" v="591" actId="47"/>
        <pc:sldMkLst>
          <pc:docMk/>
          <pc:sldMk cId="3625328874" sldId="722"/>
        </pc:sldMkLst>
      </pc:sldChg>
      <pc:sldChg chg="del">
        <pc:chgData name="ِAwatef B" userId="4c3a533462edbdd8" providerId="LiveId" clId="{3640FDBA-28B2-46C3-9EF4-DF06FDA9E2EB}" dt="2024-10-21T14:11:45.897" v="591" actId="47"/>
        <pc:sldMkLst>
          <pc:docMk/>
          <pc:sldMk cId="3891186528" sldId="723"/>
        </pc:sldMkLst>
      </pc:sldChg>
      <pc:sldChg chg="del">
        <pc:chgData name="ِAwatef B" userId="4c3a533462edbdd8" providerId="LiveId" clId="{3640FDBA-28B2-46C3-9EF4-DF06FDA9E2EB}" dt="2024-10-21T14:11:45.897" v="591" actId="47"/>
        <pc:sldMkLst>
          <pc:docMk/>
          <pc:sldMk cId="1710546588" sldId="724"/>
        </pc:sldMkLst>
      </pc:sldChg>
      <pc:sldChg chg="del">
        <pc:chgData name="ِAwatef B" userId="4c3a533462edbdd8" providerId="LiveId" clId="{3640FDBA-28B2-46C3-9EF4-DF06FDA9E2EB}" dt="2024-10-21T14:11:45.897" v="591" actId="47"/>
        <pc:sldMkLst>
          <pc:docMk/>
          <pc:sldMk cId="3213568470" sldId="725"/>
        </pc:sldMkLst>
      </pc:sldChg>
      <pc:sldChg chg="del">
        <pc:chgData name="ِAwatef B" userId="4c3a533462edbdd8" providerId="LiveId" clId="{3640FDBA-28B2-46C3-9EF4-DF06FDA9E2EB}" dt="2024-10-21T14:11:45.897" v="591" actId="47"/>
        <pc:sldMkLst>
          <pc:docMk/>
          <pc:sldMk cId="3296478262" sldId="726"/>
        </pc:sldMkLst>
      </pc:sldChg>
      <pc:sldChg chg="del">
        <pc:chgData name="ِAwatef B" userId="4c3a533462edbdd8" providerId="LiveId" clId="{3640FDBA-28B2-46C3-9EF4-DF06FDA9E2EB}" dt="2024-10-21T14:11:45.897" v="591" actId="47"/>
        <pc:sldMkLst>
          <pc:docMk/>
          <pc:sldMk cId="3273481303" sldId="727"/>
        </pc:sldMkLst>
      </pc:sldChg>
      <pc:sldChg chg="del">
        <pc:chgData name="ِAwatef B" userId="4c3a533462edbdd8" providerId="LiveId" clId="{3640FDBA-28B2-46C3-9EF4-DF06FDA9E2EB}" dt="2024-10-21T14:11:45.897" v="591" actId="47"/>
        <pc:sldMkLst>
          <pc:docMk/>
          <pc:sldMk cId="209951817" sldId="728"/>
        </pc:sldMkLst>
      </pc:sldChg>
      <pc:sldChg chg="del">
        <pc:chgData name="ِAwatef B" userId="4c3a533462edbdd8" providerId="LiveId" clId="{3640FDBA-28B2-46C3-9EF4-DF06FDA9E2EB}" dt="2024-10-21T14:11:45.897" v="591" actId="47"/>
        <pc:sldMkLst>
          <pc:docMk/>
          <pc:sldMk cId="2962839634" sldId="729"/>
        </pc:sldMkLst>
      </pc:sldChg>
      <pc:sldChg chg="del">
        <pc:chgData name="ِAwatef B" userId="4c3a533462edbdd8" providerId="LiveId" clId="{3640FDBA-28B2-46C3-9EF4-DF06FDA9E2EB}" dt="2024-10-21T14:11:45.897" v="591" actId="47"/>
        <pc:sldMkLst>
          <pc:docMk/>
          <pc:sldMk cId="2549482472" sldId="730"/>
        </pc:sldMkLst>
      </pc:sldChg>
      <pc:sldChg chg="del">
        <pc:chgData name="ِAwatef B" userId="4c3a533462edbdd8" providerId="LiveId" clId="{3640FDBA-28B2-46C3-9EF4-DF06FDA9E2EB}" dt="2024-10-21T14:11:45.897" v="591" actId="47"/>
        <pc:sldMkLst>
          <pc:docMk/>
          <pc:sldMk cId="1634341809" sldId="731"/>
        </pc:sldMkLst>
      </pc:sldChg>
      <pc:sldChg chg="del">
        <pc:chgData name="ِAwatef B" userId="4c3a533462edbdd8" providerId="LiveId" clId="{3640FDBA-28B2-46C3-9EF4-DF06FDA9E2EB}" dt="2024-10-21T14:11:45.897" v="591" actId="47"/>
        <pc:sldMkLst>
          <pc:docMk/>
          <pc:sldMk cId="32565028" sldId="732"/>
        </pc:sldMkLst>
      </pc:sldChg>
      <pc:sldChg chg="addSp delSp modSp mod modAnim modNotesTx">
        <pc:chgData name="ِAwatef B" userId="4c3a533462edbdd8" providerId="LiveId" clId="{3640FDBA-28B2-46C3-9EF4-DF06FDA9E2EB}" dt="2024-10-23T17:08:39.883" v="1300"/>
        <pc:sldMkLst>
          <pc:docMk/>
          <pc:sldMk cId="2595755576" sldId="733"/>
        </pc:sldMkLst>
        <pc:spChg chg="del">
          <ac:chgData name="ِAwatef B" userId="4c3a533462edbdd8" providerId="LiveId" clId="{3640FDBA-28B2-46C3-9EF4-DF06FDA9E2EB}" dt="2024-10-21T13:58:10.595" v="487" actId="478"/>
          <ac:spMkLst>
            <pc:docMk/>
            <pc:sldMk cId="2595755576" sldId="733"/>
            <ac:spMk id="3" creationId="{F7742FE6-616D-D342-D9B2-E546C0FA367B}"/>
          </ac:spMkLst>
        </pc:spChg>
        <pc:spChg chg="mod">
          <ac:chgData name="ِAwatef B" userId="4c3a533462edbdd8" providerId="LiveId" clId="{3640FDBA-28B2-46C3-9EF4-DF06FDA9E2EB}" dt="2024-10-21T13:58:59.496" v="504" actId="1076"/>
          <ac:spMkLst>
            <pc:docMk/>
            <pc:sldMk cId="2595755576" sldId="733"/>
            <ac:spMk id="5" creationId="{F8C5A973-7087-C0AB-626C-FCA351C48265}"/>
          </ac:spMkLst>
        </pc:spChg>
        <pc:spChg chg="mod">
          <ac:chgData name="ِAwatef B" userId="4c3a533462edbdd8" providerId="LiveId" clId="{3640FDBA-28B2-46C3-9EF4-DF06FDA9E2EB}" dt="2024-10-21T13:58:51.322" v="493" actId="14100"/>
          <ac:spMkLst>
            <pc:docMk/>
            <pc:sldMk cId="2595755576" sldId="733"/>
            <ac:spMk id="25" creationId="{2BC869EB-5623-4AA1-9123-4AF9DF916049}"/>
          </ac:spMkLst>
        </pc:spChg>
        <pc:picChg chg="add mod modCrop">
          <ac:chgData name="ِAwatef B" userId="4c3a533462edbdd8" providerId="LiveId" clId="{3640FDBA-28B2-46C3-9EF4-DF06FDA9E2EB}" dt="2024-10-21T13:59:11.908" v="507" actId="14100"/>
          <ac:picMkLst>
            <pc:docMk/>
            <pc:sldMk cId="2595755576" sldId="733"/>
            <ac:picMk id="4" creationId="{2853E4D2-DC04-2CB8-AD07-7A94947A35E8}"/>
          </ac:picMkLst>
        </pc:picChg>
        <pc:picChg chg="mod">
          <ac:chgData name="ِAwatef B" userId="4c3a533462edbdd8" providerId="LiveId" clId="{3640FDBA-28B2-46C3-9EF4-DF06FDA9E2EB}" dt="2024-10-21T13:58:47.904" v="492" actId="1076"/>
          <ac:picMkLst>
            <pc:docMk/>
            <pc:sldMk cId="2595755576" sldId="733"/>
            <ac:picMk id="6" creationId="{89815670-0C52-8C75-ABD6-AA7F512E658F}"/>
          </ac:picMkLst>
        </pc:picChg>
      </pc:sldChg>
      <pc:sldChg chg="del">
        <pc:chgData name="ِAwatef B" userId="4c3a533462edbdd8" providerId="LiveId" clId="{3640FDBA-28B2-46C3-9EF4-DF06FDA9E2EB}" dt="2024-10-21T14:11:45.897" v="591" actId="47"/>
        <pc:sldMkLst>
          <pc:docMk/>
          <pc:sldMk cId="4183053502" sldId="734"/>
        </pc:sldMkLst>
      </pc:sldChg>
      <pc:sldChg chg="del">
        <pc:chgData name="ِAwatef B" userId="4c3a533462edbdd8" providerId="LiveId" clId="{3640FDBA-28B2-46C3-9EF4-DF06FDA9E2EB}" dt="2024-10-21T14:11:45.897" v="591" actId="47"/>
        <pc:sldMkLst>
          <pc:docMk/>
          <pc:sldMk cId="766680039" sldId="735"/>
        </pc:sldMkLst>
      </pc:sldChg>
      <pc:sldChg chg="del">
        <pc:chgData name="ِAwatef B" userId="4c3a533462edbdd8" providerId="LiveId" clId="{3640FDBA-28B2-46C3-9EF4-DF06FDA9E2EB}" dt="2024-10-21T14:11:45.897" v="591" actId="47"/>
        <pc:sldMkLst>
          <pc:docMk/>
          <pc:sldMk cId="1068271824" sldId="736"/>
        </pc:sldMkLst>
      </pc:sldChg>
      <pc:sldChg chg="del">
        <pc:chgData name="ِAwatef B" userId="4c3a533462edbdd8" providerId="LiveId" clId="{3640FDBA-28B2-46C3-9EF4-DF06FDA9E2EB}" dt="2024-10-21T14:11:45.897" v="591" actId="47"/>
        <pc:sldMkLst>
          <pc:docMk/>
          <pc:sldMk cId="4262555897" sldId="737"/>
        </pc:sldMkLst>
      </pc:sldChg>
      <pc:sldChg chg="del">
        <pc:chgData name="ِAwatef B" userId="4c3a533462edbdd8" providerId="LiveId" clId="{3640FDBA-28B2-46C3-9EF4-DF06FDA9E2EB}" dt="2024-10-21T14:11:45.897" v="591" actId="47"/>
        <pc:sldMkLst>
          <pc:docMk/>
          <pc:sldMk cId="2123112818" sldId="738"/>
        </pc:sldMkLst>
      </pc:sldChg>
      <pc:sldChg chg="del">
        <pc:chgData name="ِAwatef B" userId="4c3a533462edbdd8" providerId="LiveId" clId="{3640FDBA-28B2-46C3-9EF4-DF06FDA9E2EB}" dt="2024-10-21T14:11:45.897" v="591" actId="47"/>
        <pc:sldMkLst>
          <pc:docMk/>
          <pc:sldMk cId="949462636" sldId="739"/>
        </pc:sldMkLst>
      </pc:sldChg>
      <pc:sldChg chg="del">
        <pc:chgData name="ِAwatef B" userId="4c3a533462edbdd8" providerId="LiveId" clId="{3640FDBA-28B2-46C3-9EF4-DF06FDA9E2EB}" dt="2024-10-21T14:11:45.897" v="591" actId="47"/>
        <pc:sldMkLst>
          <pc:docMk/>
          <pc:sldMk cId="1511833352" sldId="741"/>
        </pc:sldMkLst>
      </pc:sldChg>
      <pc:sldChg chg="addSp delSp modSp add mod">
        <pc:chgData name="ِAwatef B" userId="4c3a533462edbdd8" providerId="LiveId" clId="{3640FDBA-28B2-46C3-9EF4-DF06FDA9E2EB}" dt="2024-10-21T13:46:49.378" v="415" actId="478"/>
        <pc:sldMkLst>
          <pc:docMk/>
          <pc:sldMk cId="4233355824" sldId="742"/>
        </pc:sldMkLst>
        <pc:spChg chg="add del mod">
          <ac:chgData name="ِAwatef B" userId="4c3a533462edbdd8" providerId="LiveId" clId="{3640FDBA-28B2-46C3-9EF4-DF06FDA9E2EB}" dt="2024-10-21T13:46:49.378" v="415" actId="478"/>
          <ac:spMkLst>
            <pc:docMk/>
            <pc:sldMk cId="4233355824" sldId="742"/>
            <ac:spMk id="3" creationId="{8E920FEA-2D76-62CD-F8E4-C2E2171FF4AB}"/>
          </ac:spMkLst>
        </pc:spChg>
        <pc:spChg chg="add del mod">
          <ac:chgData name="ِAwatef B" userId="4c3a533462edbdd8" providerId="LiveId" clId="{3640FDBA-28B2-46C3-9EF4-DF06FDA9E2EB}" dt="2024-10-21T13:46:49.378" v="415" actId="478"/>
          <ac:spMkLst>
            <pc:docMk/>
            <pc:sldMk cId="4233355824" sldId="742"/>
            <ac:spMk id="5" creationId="{F85BFC04-5849-EC5E-EB7D-78AF551F2D87}"/>
          </ac:spMkLst>
        </pc:spChg>
        <pc:picChg chg="add del mod modCrop">
          <ac:chgData name="ِAwatef B" userId="4c3a533462edbdd8" providerId="LiveId" clId="{3640FDBA-28B2-46C3-9EF4-DF06FDA9E2EB}" dt="2024-10-21T13:46:48.212" v="413" actId="22"/>
          <ac:picMkLst>
            <pc:docMk/>
            <pc:sldMk cId="4233355824" sldId="742"/>
            <ac:picMk id="9" creationId="{A713FCAC-8DF9-5282-C8A5-45CB6AD35932}"/>
          </ac:picMkLst>
        </pc:picChg>
      </pc:sldChg>
      <pc:sldChg chg="addSp delSp modSp add mod ord modAnim">
        <pc:chgData name="ِAwatef B" userId="4c3a533462edbdd8" providerId="LiveId" clId="{3640FDBA-28B2-46C3-9EF4-DF06FDA9E2EB}" dt="2024-10-22T16:53:06.586" v="1266"/>
        <pc:sldMkLst>
          <pc:docMk/>
          <pc:sldMk cId="4035259958" sldId="743"/>
        </pc:sldMkLst>
        <pc:spChg chg="add del mod">
          <ac:chgData name="ِAwatef B" userId="4c3a533462edbdd8" providerId="LiveId" clId="{3640FDBA-28B2-46C3-9EF4-DF06FDA9E2EB}" dt="2024-10-21T13:20:05.223" v="216" actId="478"/>
          <ac:spMkLst>
            <pc:docMk/>
            <pc:sldMk cId="4035259958" sldId="743"/>
            <ac:spMk id="7" creationId="{E445F2CB-103E-E393-EAB7-5F2EFC5DA38A}"/>
          </ac:spMkLst>
        </pc:spChg>
        <pc:spChg chg="mod">
          <ac:chgData name="ِAwatef B" userId="4c3a533462edbdd8" providerId="LiveId" clId="{3640FDBA-28B2-46C3-9EF4-DF06FDA9E2EB}" dt="2024-10-21T13:19:58.478" v="214" actId="20577"/>
          <ac:spMkLst>
            <pc:docMk/>
            <pc:sldMk cId="4035259958" sldId="743"/>
            <ac:spMk id="9" creationId="{00000000-0000-0000-0000-000000000000}"/>
          </ac:spMkLst>
        </pc:spChg>
        <pc:spChg chg="del">
          <ac:chgData name="ِAwatef B" userId="4c3a533462edbdd8" providerId="LiveId" clId="{3640FDBA-28B2-46C3-9EF4-DF06FDA9E2EB}" dt="2024-10-21T13:20:01.650" v="215" actId="478"/>
          <ac:spMkLst>
            <pc:docMk/>
            <pc:sldMk cId="4035259958" sldId="743"/>
            <ac:spMk id="10" creationId="{00000000-0000-0000-0000-000000000000}"/>
          </ac:spMkLst>
        </pc:spChg>
      </pc:sldChg>
      <pc:sldChg chg="modSp add mod modAnim">
        <pc:chgData name="ِAwatef B" userId="4c3a533462edbdd8" providerId="LiveId" clId="{3640FDBA-28B2-46C3-9EF4-DF06FDA9E2EB}" dt="2024-10-22T16:59:13.835" v="1270"/>
        <pc:sldMkLst>
          <pc:docMk/>
          <pc:sldMk cId="1158465606" sldId="744"/>
        </pc:sldMkLst>
        <pc:spChg chg="mod">
          <ac:chgData name="ِAwatef B" userId="4c3a533462edbdd8" providerId="LiveId" clId="{3640FDBA-28B2-46C3-9EF4-DF06FDA9E2EB}" dt="2024-10-21T13:22:55.661" v="277" actId="207"/>
          <ac:spMkLst>
            <pc:docMk/>
            <pc:sldMk cId="1158465606" sldId="744"/>
            <ac:spMk id="3" creationId="{8E920FEA-2D76-62CD-F8E4-C2E2171FF4AB}"/>
          </ac:spMkLst>
        </pc:spChg>
        <pc:picChg chg="mod">
          <ac:chgData name="ِAwatef B" userId="4c3a533462edbdd8" providerId="LiveId" clId="{3640FDBA-28B2-46C3-9EF4-DF06FDA9E2EB}" dt="2024-10-22T16:58:06.431" v="1267" actId="1076"/>
          <ac:picMkLst>
            <pc:docMk/>
            <pc:sldMk cId="1158465606" sldId="744"/>
            <ac:picMk id="4" creationId="{0C86D321-CE5D-E3D9-F1B9-856ADDC869AF}"/>
          </ac:picMkLst>
        </pc:picChg>
      </pc:sldChg>
      <pc:sldChg chg="add del">
        <pc:chgData name="ِAwatef B" userId="4c3a533462edbdd8" providerId="LiveId" clId="{3640FDBA-28B2-46C3-9EF4-DF06FDA9E2EB}" dt="2024-10-21T17:51:24.864" v="1241" actId="47"/>
        <pc:sldMkLst>
          <pc:docMk/>
          <pc:sldMk cId="3104607903" sldId="745"/>
        </pc:sldMkLst>
      </pc:sldChg>
      <pc:sldChg chg="modSp add mod modAnim modNotesTx">
        <pc:chgData name="ِAwatef B" userId="4c3a533462edbdd8" providerId="LiveId" clId="{3640FDBA-28B2-46C3-9EF4-DF06FDA9E2EB}" dt="2024-10-22T17:01:53.923" v="1271"/>
        <pc:sldMkLst>
          <pc:docMk/>
          <pc:sldMk cId="3001436991" sldId="746"/>
        </pc:sldMkLst>
        <pc:spChg chg="mod">
          <ac:chgData name="ِAwatef B" userId="4c3a533462edbdd8" providerId="LiveId" clId="{3640FDBA-28B2-46C3-9EF4-DF06FDA9E2EB}" dt="2024-10-21T13:24:28.069" v="291" actId="207"/>
          <ac:spMkLst>
            <pc:docMk/>
            <pc:sldMk cId="3001436991" sldId="746"/>
            <ac:spMk id="3" creationId="{8E920FEA-2D76-62CD-F8E4-C2E2171FF4AB}"/>
          </ac:spMkLst>
        </pc:spChg>
      </pc:sldChg>
      <pc:sldChg chg="modSp add mod modAnim modNotesTx">
        <pc:chgData name="ِAwatef B" userId="4c3a533462edbdd8" providerId="LiveId" clId="{3640FDBA-28B2-46C3-9EF4-DF06FDA9E2EB}" dt="2024-10-23T16:55:45.959" v="1275"/>
        <pc:sldMkLst>
          <pc:docMk/>
          <pc:sldMk cId="344859869" sldId="747"/>
        </pc:sldMkLst>
        <pc:spChg chg="mod">
          <ac:chgData name="ِAwatef B" userId="4c3a533462edbdd8" providerId="LiveId" clId="{3640FDBA-28B2-46C3-9EF4-DF06FDA9E2EB}" dt="2024-10-21T13:25:19.220" v="326" actId="5793"/>
          <ac:spMkLst>
            <pc:docMk/>
            <pc:sldMk cId="344859869" sldId="747"/>
            <ac:spMk id="3" creationId="{8E920FEA-2D76-62CD-F8E4-C2E2171FF4AB}"/>
          </ac:spMkLst>
        </pc:spChg>
        <pc:picChg chg="mod">
          <ac:chgData name="ِAwatef B" userId="4c3a533462edbdd8" providerId="LiveId" clId="{3640FDBA-28B2-46C3-9EF4-DF06FDA9E2EB}" dt="2024-10-23T16:55:28.290" v="1272" actId="1076"/>
          <ac:picMkLst>
            <pc:docMk/>
            <pc:sldMk cId="344859869" sldId="747"/>
            <ac:picMk id="5" creationId="{FD660847-A63E-A2B8-81DB-D9F3DAA843D4}"/>
          </ac:picMkLst>
        </pc:picChg>
      </pc:sldChg>
      <pc:sldChg chg="modSp add mod">
        <pc:chgData name="ِAwatef B" userId="4c3a533462edbdd8" providerId="LiveId" clId="{3640FDBA-28B2-46C3-9EF4-DF06FDA9E2EB}" dt="2024-10-21T13:26:02.106" v="331" actId="207"/>
        <pc:sldMkLst>
          <pc:docMk/>
          <pc:sldMk cId="3369707977" sldId="748"/>
        </pc:sldMkLst>
        <pc:spChg chg="mod">
          <ac:chgData name="ِAwatef B" userId="4c3a533462edbdd8" providerId="LiveId" clId="{3640FDBA-28B2-46C3-9EF4-DF06FDA9E2EB}" dt="2024-10-21T13:26:02.106" v="331" actId="207"/>
          <ac:spMkLst>
            <pc:docMk/>
            <pc:sldMk cId="3369707977" sldId="748"/>
            <ac:spMk id="3" creationId="{8E920FEA-2D76-62CD-F8E4-C2E2171FF4AB}"/>
          </ac:spMkLst>
        </pc:spChg>
      </pc:sldChg>
      <pc:sldChg chg="modSp add mod modAnim">
        <pc:chgData name="ِAwatef B" userId="4c3a533462edbdd8" providerId="LiveId" clId="{3640FDBA-28B2-46C3-9EF4-DF06FDA9E2EB}" dt="2024-10-23T17:01:14.576" v="1284"/>
        <pc:sldMkLst>
          <pc:docMk/>
          <pc:sldMk cId="1986504564" sldId="749"/>
        </pc:sldMkLst>
        <pc:spChg chg="mod">
          <ac:chgData name="ِAwatef B" userId="4c3a533462edbdd8" providerId="LiveId" clId="{3640FDBA-28B2-46C3-9EF4-DF06FDA9E2EB}" dt="2024-10-21T13:46:49.831" v="416" actId="14100"/>
          <ac:spMkLst>
            <pc:docMk/>
            <pc:sldMk cId="1986504564" sldId="749"/>
            <ac:spMk id="2" creationId="{5C73D1F7-AC01-9968-2C78-9096219D3FE0}"/>
          </ac:spMkLst>
        </pc:spChg>
        <pc:spChg chg="mod">
          <ac:chgData name="ِAwatef B" userId="4c3a533462edbdd8" providerId="LiveId" clId="{3640FDBA-28B2-46C3-9EF4-DF06FDA9E2EB}" dt="2024-10-23T16:59:32.158" v="1283" actId="1076"/>
          <ac:spMkLst>
            <pc:docMk/>
            <pc:sldMk cId="1986504564" sldId="749"/>
            <ac:spMk id="6" creationId="{00EB9016-9AEF-D03E-8AA2-44F2416DE52B}"/>
          </ac:spMkLst>
        </pc:spChg>
        <pc:spChg chg="mod">
          <ac:chgData name="ِAwatef B" userId="4c3a533462edbdd8" providerId="LiveId" clId="{3640FDBA-28B2-46C3-9EF4-DF06FDA9E2EB}" dt="2024-10-21T15:25:56.407" v="1193" actId="14100"/>
          <ac:spMkLst>
            <pc:docMk/>
            <pc:sldMk cId="1986504564" sldId="749"/>
            <ac:spMk id="9" creationId="{50E315D9-8202-0169-24F1-3D64438FB3AA}"/>
          </ac:spMkLst>
        </pc:spChg>
        <pc:spChg chg="mod">
          <ac:chgData name="ِAwatef B" userId="4c3a533462edbdd8" providerId="LiveId" clId="{3640FDBA-28B2-46C3-9EF4-DF06FDA9E2EB}" dt="2024-10-21T15:26:05.678" v="1195" actId="14100"/>
          <ac:spMkLst>
            <pc:docMk/>
            <pc:sldMk cId="1986504564" sldId="749"/>
            <ac:spMk id="10" creationId="{0BBA3510-E3ED-7BAC-3759-594AC80DFB48}"/>
          </ac:spMkLst>
        </pc:spChg>
      </pc:sldChg>
      <pc:sldChg chg="modSp add mod modAnim">
        <pc:chgData name="ِAwatef B" userId="4c3a533462edbdd8" providerId="LiveId" clId="{3640FDBA-28B2-46C3-9EF4-DF06FDA9E2EB}" dt="2024-10-23T18:01:40.277" v="1753" actId="20577"/>
        <pc:sldMkLst>
          <pc:docMk/>
          <pc:sldMk cId="1205347397" sldId="750"/>
        </pc:sldMkLst>
        <pc:spChg chg="mod">
          <ac:chgData name="ِAwatef B" userId="4c3a533462edbdd8" providerId="LiveId" clId="{3640FDBA-28B2-46C3-9EF4-DF06FDA9E2EB}" dt="2024-10-23T17:05:50.514" v="1299" actId="1076"/>
          <ac:spMkLst>
            <pc:docMk/>
            <pc:sldMk cId="1205347397" sldId="750"/>
            <ac:spMk id="3" creationId="{F7742FE6-616D-D342-D9B2-E546C0FA367B}"/>
          </ac:spMkLst>
        </pc:spChg>
        <pc:spChg chg="mod">
          <ac:chgData name="ِAwatef B" userId="4c3a533462edbdd8" providerId="LiveId" clId="{3640FDBA-28B2-46C3-9EF4-DF06FDA9E2EB}" dt="2024-10-23T18:01:40.277" v="1753" actId="20577"/>
          <ac:spMkLst>
            <pc:docMk/>
            <pc:sldMk cId="1205347397" sldId="750"/>
            <ac:spMk id="5" creationId="{F8C5A973-7087-C0AB-626C-FCA351C48265}"/>
          </ac:spMkLst>
        </pc:spChg>
        <pc:picChg chg="mod">
          <ac:chgData name="ِAwatef B" userId="4c3a533462edbdd8" providerId="LiveId" clId="{3640FDBA-28B2-46C3-9EF4-DF06FDA9E2EB}" dt="2024-10-23T17:05:30.749" v="1293"/>
          <ac:picMkLst>
            <pc:docMk/>
            <pc:sldMk cId="1205347397" sldId="750"/>
            <ac:picMk id="2" creationId="{B37A359F-E9E7-E06F-F1C7-3AD043F9AAAE}"/>
          </ac:picMkLst>
        </pc:picChg>
      </pc:sldChg>
      <pc:sldChg chg="addSp delSp modSp add mod modAnim">
        <pc:chgData name="ِAwatef B" userId="4c3a533462edbdd8" providerId="LiveId" clId="{3640FDBA-28B2-46C3-9EF4-DF06FDA9E2EB}" dt="2024-10-23T18:02:09.261" v="1768"/>
        <pc:sldMkLst>
          <pc:docMk/>
          <pc:sldMk cId="3920476698" sldId="751"/>
        </pc:sldMkLst>
        <pc:spChg chg="mod">
          <ac:chgData name="ِAwatef B" userId="4c3a533462edbdd8" providerId="LiveId" clId="{3640FDBA-28B2-46C3-9EF4-DF06FDA9E2EB}" dt="2024-10-23T17:14:42.765" v="1337" actId="20577"/>
          <ac:spMkLst>
            <pc:docMk/>
            <pc:sldMk cId="3920476698" sldId="751"/>
            <ac:spMk id="3" creationId="{F7742FE6-616D-D342-D9B2-E546C0FA367B}"/>
          </ac:spMkLst>
        </pc:spChg>
        <pc:spChg chg="mod">
          <ac:chgData name="ِAwatef B" userId="4c3a533462edbdd8" providerId="LiveId" clId="{3640FDBA-28B2-46C3-9EF4-DF06FDA9E2EB}" dt="2024-10-23T18:02:09.261" v="1768"/>
          <ac:spMkLst>
            <pc:docMk/>
            <pc:sldMk cId="3920476698" sldId="751"/>
            <ac:spMk id="5" creationId="{F8C5A973-7087-C0AB-626C-FCA351C48265}"/>
          </ac:spMkLst>
        </pc:spChg>
        <pc:picChg chg="mod">
          <ac:chgData name="ِAwatef B" userId="4c3a533462edbdd8" providerId="LiveId" clId="{3640FDBA-28B2-46C3-9EF4-DF06FDA9E2EB}" dt="2024-10-23T17:14:29.298" v="1330" actId="1076"/>
          <ac:picMkLst>
            <pc:docMk/>
            <pc:sldMk cId="3920476698" sldId="751"/>
            <ac:picMk id="2" creationId="{92833D42-4EF7-35B8-5E26-1CFC1B37F5A0}"/>
          </ac:picMkLst>
        </pc:picChg>
        <pc:picChg chg="add del">
          <ac:chgData name="ِAwatef B" userId="4c3a533462edbdd8" providerId="LiveId" clId="{3640FDBA-28B2-46C3-9EF4-DF06FDA9E2EB}" dt="2024-10-21T14:03:51.333" v="546" actId="22"/>
          <ac:picMkLst>
            <pc:docMk/>
            <pc:sldMk cId="3920476698" sldId="751"/>
            <ac:picMk id="4" creationId="{45C02FB6-7881-E0F9-2868-C744A1CA20F6}"/>
          </ac:picMkLst>
        </pc:picChg>
      </pc:sldChg>
      <pc:sldChg chg="addSp delSp modSp add mod ord">
        <pc:chgData name="ِAwatef B" userId="4c3a533462edbdd8" providerId="LiveId" clId="{3640FDBA-28B2-46C3-9EF4-DF06FDA9E2EB}" dt="2024-10-23T18:03:15.171" v="1774" actId="478"/>
        <pc:sldMkLst>
          <pc:docMk/>
          <pc:sldMk cId="3736730598" sldId="752"/>
        </pc:sldMkLst>
        <pc:spChg chg="mod">
          <ac:chgData name="ِAwatef B" userId="4c3a533462edbdd8" providerId="LiveId" clId="{3640FDBA-28B2-46C3-9EF4-DF06FDA9E2EB}" dt="2024-10-23T17:23:04.214" v="1369" actId="20577"/>
          <ac:spMkLst>
            <pc:docMk/>
            <pc:sldMk cId="3736730598" sldId="752"/>
            <ac:spMk id="3" creationId="{F7742FE6-616D-D342-D9B2-E546C0FA367B}"/>
          </ac:spMkLst>
        </pc:spChg>
        <pc:spChg chg="del">
          <ac:chgData name="ِAwatef B" userId="4c3a533462edbdd8" providerId="LiveId" clId="{3640FDBA-28B2-46C3-9EF4-DF06FDA9E2EB}" dt="2024-10-23T18:03:15.171" v="1774" actId="478"/>
          <ac:spMkLst>
            <pc:docMk/>
            <pc:sldMk cId="3736730598" sldId="752"/>
            <ac:spMk id="5" creationId="{F8C5A973-7087-C0AB-626C-FCA351C48265}"/>
          </ac:spMkLst>
        </pc:spChg>
        <pc:spChg chg="mod">
          <ac:chgData name="ِAwatef B" userId="4c3a533462edbdd8" providerId="LiveId" clId="{3640FDBA-28B2-46C3-9EF4-DF06FDA9E2EB}" dt="2024-10-21T14:37:14.882" v="916" actId="1035"/>
          <ac:spMkLst>
            <pc:docMk/>
            <pc:sldMk cId="3736730598" sldId="752"/>
            <ac:spMk id="25" creationId="{2BC869EB-5623-4AA1-9123-4AF9DF916049}"/>
          </ac:spMkLst>
        </pc:spChg>
        <pc:picChg chg="add del">
          <ac:chgData name="ِAwatef B" userId="4c3a533462edbdd8" providerId="LiveId" clId="{3640FDBA-28B2-46C3-9EF4-DF06FDA9E2EB}" dt="2024-10-21T14:07:32.373" v="585" actId="22"/>
          <ac:picMkLst>
            <pc:docMk/>
            <pc:sldMk cId="3736730598" sldId="752"/>
            <ac:picMk id="4" creationId="{53E16725-C152-71FE-E2F8-4E39DC36C5D1}"/>
          </ac:picMkLst>
        </pc:picChg>
      </pc:sldChg>
      <pc:sldChg chg="delSp modSp add mod">
        <pc:chgData name="ِAwatef B" userId="4c3a533462edbdd8" providerId="LiveId" clId="{3640FDBA-28B2-46C3-9EF4-DF06FDA9E2EB}" dt="2024-10-23T18:03:18.895" v="1775" actId="478"/>
        <pc:sldMkLst>
          <pc:docMk/>
          <pc:sldMk cId="3450340838" sldId="753"/>
        </pc:sldMkLst>
        <pc:spChg chg="mod">
          <ac:chgData name="ِAwatef B" userId="4c3a533462edbdd8" providerId="LiveId" clId="{3640FDBA-28B2-46C3-9EF4-DF06FDA9E2EB}" dt="2024-10-23T17:28:18.533" v="1409" actId="20577"/>
          <ac:spMkLst>
            <pc:docMk/>
            <pc:sldMk cId="3450340838" sldId="753"/>
            <ac:spMk id="3" creationId="{F7742FE6-616D-D342-D9B2-E546C0FA367B}"/>
          </ac:spMkLst>
        </pc:spChg>
        <pc:spChg chg="del">
          <ac:chgData name="ِAwatef B" userId="4c3a533462edbdd8" providerId="LiveId" clId="{3640FDBA-28B2-46C3-9EF4-DF06FDA9E2EB}" dt="2024-10-23T18:03:18.895" v="1775" actId="478"/>
          <ac:spMkLst>
            <pc:docMk/>
            <pc:sldMk cId="3450340838" sldId="753"/>
            <ac:spMk id="5" creationId="{F8C5A973-7087-C0AB-626C-FCA351C48265}"/>
          </ac:spMkLst>
        </pc:spChg>
      </pc:sldChg>
      <pc:sldChg chg="delSp modSp add mod modAnim">
        <pc:chgData name="ِAwatef B" userId="4c3a533462edbdd8" providerId="LiveId" clId="{3640FDBA-28B2-46C3-9EF4-DF06FDA9E2EB}" dt="2024-10-23T18:03:37.285" v="1779" actId="478"/>
        <pc:sldMkLst>
          <pc:docMk/>
          <pc:sldMk cId="1072834862" sldId="754"/>
        </pc:sldMkLst>
        <pc:spChg chg="mod">
          <ac:chgData name="ِAwatef B" userId="4c3a533462edbdd8" providerId="LiveId" clId="{3640FDBA-28B2-46C3-9EF4-DF06FDA9E2EB}" dt="2024-10-23T17:37:55.862" v="1488" actId="1035"/>
          <ac:spMkLst>
            <pc:docMk/>
            <pc:sldMk cId="1072834862" sldId="754"/>
            <ac:spMk id="3" creationId="{F7742FE6-616D-D342-D9B2-E546C0FA367B}"/>
          </ac:spMkLst>
        </pc:spChg>
        <pc:spChg chg="del">
          <ac:chgData name="ِAwatef B" userId="4c3a533462edbdd8" providerId="LiveId" clId="{3640FDBA-28B2-46C3-9EF4-DF06FDA9E2EB}" dt="2024-10-23T18:03:37.285" v="1779" actId="478"/>
          <ac:spMkLst>
            <pc:docMk/>
            <pc:sldMk cId="1072834862" sldId="754"/>
            <ac:spMk id="5" creationId="{F8C5A973-7087-C0AB-626C-FCA351C48265}"/>
          </ac:spMkLst>
        </pc:spChg>
      </pc:sldChg>
      <pc:sldChg chg="modSp add mod modAnim">
        <pc:chgData name="ِAwatef B" userId="4c3a533462edbdd8" providerId="LiveId" clId="{3640FDBA-28B2-46C3-9EF4-DF06FDA9E2EB}" dt="2024-10-23T18:01:50.466" v="1766" actId="20577"/>
        <pc:sldMkLst>
          <pc:docMk/>
          <pc:sldMk cId="496303276" sldId="755"/>
        </pc:sldMkLst>
        <pc:spChg chg="mod">
          <ac:chgData name="ِAwatef B" userId="4c3a533462edbdd8" providerId="LiveId" clId="{3640FDBA-28B2-46C3-9EF4-DF06FDA9E2EB}" dt="2024-10-21T15:25:04.891" v="1184" actId="20577"/>
          <ac:spMkLst>
            <pc:docMk/>
            <pc:sldMk cId="496303276" sldId="755"/>
            <ac:spMk id="3" creationId="{F7742FE6-616D-D342-D9B2-E546C0FA367B}"/>
          </ac:spMkLst>
        </pc:spChg>
        <pc:spChg chg="mod">
          <ac:chgData name="ِAwatef B" userId="4c3a533462edbdd8" providerId="LiveId" clId="{3640FDBA-28B2-46C3-9EF4-DF06FDA9E2EB}" dt="2024-10-23T18:01:50.466" v="1766" actId="20577"/>
          <ac:spMkLst>
            <pc:docMk/>
            <pc:sldMk cId="496303276" sldId="755"/>
            <ac:spMk id="5" creationId="{F8C5A973-7087-C0AB-626C-FCA351C48265}"/>
          </ac:spMkLst>
        </pc:spChg>
      </pc:sldChg>
      <pc:sldChg chg="modSp add mod modAnim">
        <pc:chgData name="ِAwatef B" userId="4c3a533462edbdd8" providerId="LiveId" clId="{3640FDBA-28B2-46C3-9EF4-DF06FDA9E2EB}" dt="2024-10-23T18:02:01.675" v="1767"/>
        <pc:sldMkLst>
          <pc:docMk/>
          <pc:sldMk cId="3708648787" sldId="756"/>
        </pc:sldMkLst>
        <pc:spChg chg="mod">
          <ac:chgData name="ِAwatef B" userId="4c3a533462edbdd8" providerId="LiveId" clId="{3640FDBA-28B2-46C3-9EF4-DF06FDA9E2EB}" dt="2024-10-23T17:12:34.496" v="1327" actId="20577"/>
          <ac:spMkLst>
            <pc:docMk/>
            <pc:sldMk cId="3708648787" sldId="756"/>
            <ac:spMk id="3" creationId="{F7742FE6-616D-D342-D9B2-E546C0FA367B}"/>
          </ac:spMkLst>
        </pc:spChg>
        <pc:spChg chg="mod">
          <ac:chgData name="ِAwatef B" userId="4c3a533462edbdd8" providerId="LiveId" clId="{3640FDBA-28B2-46C3-9EF4-DF06FDA9E2EB}" dt="2024-10-23T18:02:01.675" v="1767"/>
          <ac:spMkLst>
            <pc:docMk/>
            <pc:sldMk cId="3708648787" sldId="756"/>
            <ac:spMk id="5" creationId="{F8C5A973-7087-C0AB-626C-FCA351C48265}"/>
          </ac:spMkLst>
        </pc:spChg>
      </pc:sldChg>
      <pc:sldChg chg="modSp add mod">
        <pc:chgData name="ِAwatef B" userId="4c3a533462edbdd8" providerId="LiveId" clId="{3640FDBA-28B2-46C3-9EF4-DF06FDA9E2EB}" dt="2024-10-23T18:02:14.563" v="1769"/>
        <pc:sldMkLst>
          <pc:docMk/>
          <pc:sldMk cId="3000072378" sldId="757"/>
        </pc:sldMkLst>
        <pc:spChg chg="mod">
          <ac:chgData name="ِAwatef B" userId="4c3a533462edbdd8" providerId="LiveId" clId="{3640FDBA-28B2-46C3-9EF4-DF06FDA9E2EB}" dt="2024-10-23T17:18:07.234" v="1355" actId="20577"/>
          <ac:spMkLst>
            <pc:docMk/>
            <pc:sldMk cId="3000072378" sldId="757"/>
            <ac:spMk id="3" creationId="{F7742FE6-616D-D342-D9B2-E546C0FA367B}"/>
          </ac:spMkLst>
        </pc:spChg>
        <pc:spChg chg="mod">
          <ac:chgData name="ِAwatef B" userId="4c3a533462edbdd8" providerId="LiveId" clId="{3640FDBA-28B2-46C3-9EF4-DF06FDA9E2EB}" dt="2024-10-23T18:02:14.563" v="1769"/>
          <ac:spMkLst>
            <pc:docMk/>
            <pc:sldMk cId="3000072378" sldId="757"/>
            <ac:spMk id="5" creationId="{F8C5A973-7087-C0AB-626C-FCA351C48265}"/>
          </ac:spMkLst>
        </pc:spChg>
        <pc:picChg chg="mod">
          <ac:chgData name="ِAwatef B" userId="4c3a533462edbdd8" providerId="LiveId" clId="{3640FDBA-28B2-46C3-9EF4-DF06FDA9E2EB}" dt="2024-10-23T17:17:29.411" v="1339" actId="1076"/>
          <ac:picMkLst>
            <pc:docMk/>
            <pc:sldMk cId="3000072378" sldId="757"/>
            <ac:picMk id="2" creationId="{32CEAF6E-1EB9-0CD6-B0C5-C8A418A2D3CF}"/>
          </ac:picMkLst>
        </pc:picChg>
      </pc:sldChg>
      <pc:sldChg chg="delSp modSp add mod modAnim">
        <pc:chgData name="ِAwatef B" userId="4c3a533462edbdd8" providerId="LiveId" clId="{3640FDBA-28B2-46C3-9EF4-DF06FDA9E2EB}" dt="2024-10-23T18:02:57.018" v="1770" actId="478"/>
        <pc:sldMkLst>
          <pc:docMk/>
          <pc:sldMk cId="2456012962" sldId="758"/>
        </pc:sldMkLst>
        <pc:spChg chg="mod">
          <ac:chgData name="ِAwatef B" userId="4c3a533462edbdd8" providerId="LiveId" clId="{3640FDBA-28B2-46C3-9EF4-DF06FDA9E2EB}" dt="2024-10-23T17:21:17.882" v="1365" actId="20577"/>
          <ac:spMkLst>
            <pc:docMk/>
            <pc:sldMk cId="2456012962" sldId="758"/>
            <ac:spMk id="3" creationId="{F7742FE6-616D-D342-D9B2-E546C0FA367B}"/>
          </ac:spMkLst>
        </pc:spChg>
        <pc:spChg chg="del">
          <ac:chgData name="ِAwatef B" userId="4c3a533462edbdd8" providerId="LiveId" clId="{3640FDBA-28B2-46C3-9EF4-DF06FDA9E2EB}" dt="2024-10-23T18:02:57.018" v="1770" actId="478"/>
          <ac:spMkLst>
            <pc:docMk/>
            <pc:sldMk cId="2456012962" sldId="758"/>
            <ac:spMk id="5" creationId="{F8C5A973-7087-C0AB-626C-FCA351C48265}"/>
          </ac:spMkLst>
        </pc:spChg>
        <pc:picChg chg="mod">
          <ac:chgData name="ِAwatef B" userId="4c3a533462edbdd8" providerId="LiveId" clId="{3640FDBA-28B2-46C3-9EF4-DF06FDA9E2EB}" dt="2024-10-23T17:21:11.797" v="1357" actId="1076"/>
          <ac:picMkLst>
            <pc:docMk/>
            <pc:sldMk cId="2456012962" sldId="758"/>
            <ac:picMk id="2" creationId="{EC00B4B1-7093-AA34-6254-05C9452E1C11}"/>
          </ac:picMkLst>
        </pc:picChg>
      </pc:sldChg>
      <pc:sldChg chg="delSp modSp add mod modAnim">
        <pc:chgData name="ِAwatef B" userId="4c3a533462edbdd8" providerId="LiveId" clId="{3640FDBA-28B2-46C3-9EF4-DF06FDA9E2EB}" dt="2024-10-23T18:03:00.768" v="1771" actId="478"/>
        <pc:sldMkLst>
          <pc:docMk/>
          <pc:sldMk cId="2830057025" sldId="759"/>
        </pc:sldMkLst>
        <pc:spChg chg="mod">
          <ac:chgData name="ِAwatef B" userId="4c3a533462edbdd8" providerId="LiveId" clId="{3640FDBA-28B2-46C3-9EF4-DF06FDA9E2EB}" dt="2024-10-23T17:24:52.854" v="1375" actId="20577"/>
          <ac:spMkLst>
            <pc:docMk/>
            <pc:sldMk cId="2830057025" sldId="759"/>
            <ac:spMk id="3" creationId="{F7742FE6-616D-D342-D9B2-E546C0FA367B}"/>
          </ac:spMkLst>
        </pc:spChg>
        <pc:spChg chg="del">
          <ac:chgData name="ِAwatef B" userId="4c3a533462edbdd8" providerId="LiveId" clId="{3640FDBA-28B2-46C3-9EF4-DF06FDA9E2EB}" dt="2024-10-23T18:03:00.768" v="1771" actId="478"/>
          <ac:spMkLst>
            <pc:docMk/>
            <pc:sldMk cId="2830057025" sldId="759"/>
            <ac:spMk id="5" creationId="{F8C5A973-7087-C0AB-626C-FCA351C48265}"/>
          </ac:spMkLst>
        </pc:spChg>
      </pc:sldChg>
      <pc:sldChg chg="delSp modSp add mod modAnim">
        <pc:chgData name="ِAwatef B" userId="4c3a533462edbdd8" providerId="LiveId" clId="{3640FDBA-28B2-46C3-9EF4-DF06FDA9E2EB}" dt="2024-10-23T18:03:08.652" v="1773" actId="478"/>
        <pc:sldMkLst>
          <pc:docMk/>
          <pc:sldMk cId="1955907918" sldId="760"/>
        </pc:sldMkLst>
        <pc:spChg chg="mod">
          <ac:chgData name="ِAwatef B" userId="4c3a533462edbdd8" providerId="LiveId" clId="{3640FDBA-28B2-46C3-9EF4-DF06FDA9E2EB}" dt="2024-10-23T17:27:22.704" v="1398" actId="20577"/>
          <ac:spMkLst>
            <pc:docMk/>
            <pc:sldMk cId="1955907918" sldId="760"/>
            <ac:spMk id="3" creationId="{F7742FE6-616D-D342-D9B2-E546C0FA367B}"/>
          </ac:spMkLst>
        </pc:spChg>
        <pc:spChg chg="del">
          <ac:chgData name="ِAwatef B" userId="4c3a533462edbdd8" providerId="LiveId" clId="{3640FDBA-28B2-46C3-9EF4-DF06FDA9E2EB}" dt="2024-10-23T18:03:08.652" v="1773" actId="478"/>
          <ac:spMkLst>
            <pc:docMk/>
            <pc:sldMk cId="1955907918" sldId="760"/>
            <ac:spMk id="5" creationId="{F8C5A973-7087-C0AB-626C-FCA351C48265}"/>
          </ac:spMkLst>
        </pc:spChg>
      </pc:sldChg>
      <pc:sldChg chg="delSp modSp add mod modAnim">
        <pc:chgData name="ِAwatef B" userId="4c3a533462edbdd8" providerId="LiveId" clId="{3640FDBA-28B2-46C3-9EF4-DF06FDA9E2EB}" dt="2024-10-23T18:03:22.652" v="1776" actId="478"/>
        <pc:sldMkLst>
          <pc:docMk/>
          <pc:sldMk cId="204966445" sldId="761"/>
        </pc:sldMkLst>
        <pc:spChg chg="mod">
          <ac:chgData name="ِAwatef B" userId="4c3a533462edbdd8" providerId="LiveId" clId="{3640FDBA-28B2-46C3-9EF4-DF06FDA9E2EB}" dt="2024-10-23T17:30:32.544" v="1413" actId="20577"/>
          <ac:spMkLst>
            <pc:docMk/>
            <pc:sldMk cId="204966445" sldId="761"/>
            <ac:spMk id="3" creationId="{F7742FE6-616D-D342-D9B2-E546C0FA367B}"/>
          </ac:spMkLst>
        </pc:spChg>
        <pc:spChg chg="del">
          <ac:chgData name="ِAwatef B" userId="4c3a533462edbdd8" providerId="LiveId" clId="{3640FDBA-28B2-46C3-9EF4-DF06FDA9E2EB}" dt="2024-10-23T18:03:22.652" v="1776" actId="478"/>
          <ac:spMkLst>
            <pc:docMk/>
            <pc:sldMk cId="204966445" sldId="761"/>
            <ac:spMk id="5" creationId="{F8C5A973-7087-C0AB-626C-FCA351C48265}"/>
          </ac:spMkLst>
        </pc:spChg>
        <pc:spChg chg="mod">
          <ac:chgData name="ِAwatef B" userId="4c3a533462edbdd8" providerId="LiveId" clId="{3640FDBA-28B2-46C3-9EF4-DF06FDA9E2EB}" dt="2024-10-21T14:46:53.082" v="1023" actId="14100"/>
          <ac:spMkLst>
            <pc:docMk/>
            <pc:sldMk cId="204966445" sldId="761"/>
            <ac:spMk id="25" creationId="{2BC869EB-5623-4AA1-9123-4AF9DF916049}"/>
          </ac:spMkLst>
        </pc:spChg>
      </pc:sldChg>
      <pc:sldChg chg="delSp modSp add mod modAnim">
        <pc:chgData name="ِAwatef B" userId="4c3a533462edbdd8" providerId="LiveId" clId="{3640FDBA-28B2-46C3-9EF4-DF06FDA9E2EB}" dt="2024-10-23T18:03:25.954" v="1777" actId="478"/>
        <pc:sldMkLst>
          <pc:docMk/>
          <pc:sldMk cId="2840739010" sldId="762"/>
        </pc:sldMkLst>
        <pc:spChg chg="mod">
          <ac:chgData name="ِAwatef B" userId="4c3a533462edbdd8" providerId="LiveId" clId="{3640FDBA-28B2-46C3-9EF4-DF06FDA9E2EB}" dt="2024-10-23T17:33:05.668" v="1430" actId="20577"/>
          <ac:spMkLst>
            <pc:docMk/>
            <pc:sldMk cId="2840739010" sldId="762"/>
            <ac:spMk id="3" creationId="{F7742FE6-616D-D342-D9B2-E546C0FA367B}"/>
          </ac:spMkLst>
        </pc:spChg>
        <pc:spChg chg="del">
          <ac:chgData name="ِAwatef B" userId="4c3a533462edbdd8" providerId="LiveId" clId="{3640FDBA-28B2-46C3-9EF4-DF06FDA9E2EB}" dt="2024-10-23T18:03:25.954" v="1777" actId="478"/>
          <ac:spMkLst>
            <pc:docMk/>
            <pc:sldMk cId="2840739010" sldId="762"/>
            <ac:spMk id="5" creationId="{F8C5A973-7087-C0AB-626C-FCA351C48265}"/>
          </ac:spMkLst>
        </pc:spChg>
      </pc:sldChg>
      <pc:sldChg chg="delSp modSp add mod ord modAnim">
        <pc:chgData name="ِAwatef B" userId="4c3a533462edbdd8" providerId="LiveId" clId="{3640FDBA-28B2-46C3-9EF4-DF06FDA9E2EB}" dt="2024-10-23T18:03:30.032" v="1778" actId="478"/>
        <pc:sldMkLst>
          <pc:docMk/>
          <pc:sldMk cId="898800185" sldId="763"/>
        </pc:sldMkLst>
        <pc:spChg chg="mod">
          <ac:chgData name="ِAwatef B" userId="4c3a533462edbdd8" providerId="LiveId" clId="{3640FDBA-28B2-46C3-9EF4-DF06FDA9E2EB}" dt="2024-10-23T17:32:38.604" v="1420" actId="20577"/>
          <ac:spMkLst>
            <pc:docMk/>
            <pc:sldMk cId="898800185" sldId="763"/>
            <ac:spMk id="3" creationId="{F7742FE6-616D-D342-D9B2-E546C0FA367B}"/>
          </ac:spMkLst>
        </pc:spChg>
        <pc:spChg chg="del">
          <ac:chgData name="ِAwatef B" userId="4c3a533462edbdd8" providerId="LiveId" clId="{3640FDBA-28B2-46C3-9EF4-DF06FDA9E2EB}" dt="2024-10-23T18:03:30.032" v="1778" actId="478"/>
          <ac:spMkLst>
            <pc:docMk/>
            <pc:sldMk cId="898800185" sldId="763"/>
            <ac:spMk id="5" creationId="{F8C5A973-7087-C0AB-626C-FCA351C48265}"/>
          </ac:spMkLst>
        </pc:spChg>
      </pc:sldChg>
      <pc:sldChg chg="delSp modSp add mod modAnim">
        <pc:chgData name="ِAwatef B" userId="4c3a533462edbdd8" providerId="LiveId" clId="{3640FDBA-28B2-46C3-9EF4-DF06FDA9E2EB}" dt="2024-10-23T18:03:43.692" v="1780" actId="478"/>
        <pc:sldMkLst>
          <pc:docMk/>
          <pc:sldMk cId="1452976500" sldId="764"/>
        </pc:sldMkLst>
        <pc:spChg chg="mod">
          <ac:chgData name="ِAwatef B" userId="4c3a533462edbdd8" providerId="LiveId" clId="{3640FDBA-28B2-46C3-9EF4-DF06FDA9E2EB}" dt="2024-10-21T14:58:48.685" v="1086" actId="404"/>
          <ac:spMkLst>
            <pc:docMk/>
            <pc:sldMk cId="1452976500" sldId="764"/>
            <ac:spMk id="3" creationId="{F7742FE6-616D-D342-D9B2-E546C0FA367B}"/>
          </ac:spMkLst>
        </pc:spChg>
        <pc:spChg chg="del">
          <ac:chgData name="ِAwatef B" userId="4c3a533462edbdd8" providerId="LiveId" clId="{3640FDBA-28B2-46C3-9EF4-DF06FDA9E2EB}" dt="2024-10-23T18:03:43.692" v="1780" actId="478"/>
          <ac:spMkLst>
            <pc:docMk/>
            <pc:sldMk cId="1452976500" sldId="764"/>
            <ac:spMk id="5" creationId="{F8C5A973-7087-C0AB-626C-FCA351C48265}"/>
          </ac:spMkLst>
        </pc:spChg>
      </pc:sldChg>
      <pc:sldChg chg="delSp modSp add mod modAnim">
        <pc:chgData name="ِAwatef B" userId="4c3a533462edbdd8" providerId="LiveId" clId="{3640FDBA-28B2-46C3-9EF4-DF06FDA9E2EB}" dt="2024-10-23T18:03:47.170" v="1781" actId="478"/>
        <pc:sldMkLst>
          <pc:docMk/>
          <pc:sldMk cId="1846588230" sldId="765"/>
        </pc:sldMkLst>
        <pc:spChg chg="mod">
          <ac:chgData name="ِAwatef B" userId="4c3a533462edbdd8" providerId="LiveId" clId="{3640FDBA-28B2-46C3-9EF4-DF06FDA9E2EB}" dt="2024-10-21T16:34:28.853" v="1209" actId="122"/>
          <ac:spMkLst>
            <pc:docMk/>
            <pc:sldMk cId="1846588230" sldId="765"/>
            <ac:spMk id="3" creationId="{F7742FE6-616D-D342-D9B2-E546C0FA367B}"/>
          </ac:spMkLst>
        </pc:spChg>
        <pc:spChg chg="del">
          <ac:chgData name="ِAwatef B" userId="4c3a533462edbdd8" providerId="LiveId" clId="{3640FDBA-28B2-46C3-9EF4-DF06FDA9E2EB}" dt="2024-10-23T18:03:47.170" v="1781" actId="478"/>
          <ac:spMkLst>
            <pc:docMk/>
            <pc:sldMk cId="1846588230" sldId="765"/>
            <ac:spMk id="5" creationId="{F8C5A973-7087-C0AB-626C-FCA351C48265}"/>
          </ac:spMkLst>
        </pc:spChg>
      </pc:sldChg>
      <pc:sldChg chg="delSp modSp add mod modAnim">
        <pc:chgData name="ِAwatef B" userId="4c3a533462edbdd8" providerId="LiveId" clId="{3640FDBA-28B2-46C3-9EF4-DF06FDA9E2EB}" dt="2024-10-23T18:03:50.695" v="1782" actId="478"/>
        <pc:sldMkLst>
          <pc:docMk/>
          <pc:sldMk cId="2466907116" sldId="766"/>
        </pc:sldMkLst>
        <pc:spChg chg="mod">
          <ac:chgData name="ِAwatef B" userId="4c3a533462edbdd8" providerId="LiveId" clId="{3640FDBA-28B2-46C3-9EF4-DF06FDA9E2EB}" dt="2024-10-23T17:42:13.582" v="1501" actId="20577"/>
          <ac:spMkLst>
            <pc:docMk/>
            <pc:sldMk cId="2466907116" sldId="766"/>
            <ac:spMk id="3" creationId="{F7742FE6-616D-D342-D9B2-E546C0FA367B}"/>
          </ac:spMkLst>
        </pc:spChg>
        <pc:spChg chg="del">
          <ac:chgData name="ِAwatef B" userId="4c3a533462edbdd8" providerId="LiveId" clId="{3640FDBA-28B2-46C3-9EF4-DF06FDA9E2EB}" dt="2024-10-23T18:03:50.695" v="1782" actId="478"/>
          <ac:spMkLst>
            <pc:docMk/>
            <pc:sldMk cId="2466907116" sldId="766"/>
            <ac:spMk id="5" creationId="{F8C5A973-7087-C0AB-626C-FCA351C48265}"/>
          </ac:spMkLst>
        </pc:spChg>
      </pc:sldChg>
      <pc:sldChg chg="delSp modSp add mod modAnim">
        <pc:chgData name="ِAwatef B" userId="4c3a533462edbdd8" providerId="LiveId" clId="{3640FDBA-28B2-46C3-9EF4-DF06FDA9E2EB}" dt="2024-10-23T18:03:54.314" v="1783" actId="478"/>
        <pc:sldMkLst>
          <pc:docMk/>
          <pc:sldMk cId="826446891" sldId="767"/>
        </pc:sldMkLst>
        <pc:spChg chg="mod">
          <ac:chgData name="ِAwatef B" userId="4c3a533462edbdd8" providerId="LiveId" clId="{3640FDBA-28B2-46C3-9EF4-DF06FDA9E2EB}" dt="2024-10-23T17:44:14.070" v="1509" actId="20577"/>
          <ac:spMkLst>
            <pc:docMk/>
            <pc:sldMk cId="826446891" sldId="767"/>
            <ac:spMk id="3" creationId="{F7742FE6-616D-D342-D9B2-E546C0FA367B}"/>
          </ac:spMkLst>
        </pc:spChg>
        <pc:spChg chg="del">
          <ac:chgData name="ِAwatef B" userId="4c3a533462edbdd8" providerId="LiveId" clId="{3640FDBA-28B2-46C3-9EF4-DF06FDA9E2EB}" dt="2024-10-23T18:03:54.314" v="1783" actId="478"/>
          <ac:spMkLst>
            <pc:docMk/>
            <pc:sldMk cId="826446891" sldId="767"/>
            <ac:spMk id="5" creationId="{F8C5A973-7087-C0AB-626C-FCA351C48265}"/>
          </ac:spMkLst>
        </pc:spChg>
        <pc:spChg chg="mod">
          <ac:chgData name="ِAwatef B" userId="4c3a533462edbdd8" providerId="LiveId" clId="{3640FDBA-28B2-46C3-9EF4-DF06FDA9E2EB}" dt="2024-10-21T15:10:23.350" v="1161" actId="1076"/>
          <ac:spMkLst>
            <pc:docMk/>
            <pc:sldMk cId="826446891" sldId="767"/>
            <ac:spMk id="25" creationId="{2BC869EB-5623-4AA1-9123-4AF9DF916049}"/>
          </ac:spMkLst>
        </pc:spChg>
      </pc:sldChg>
      <pc:sldChg chg="delSp modSp add mod modAnim">
        <pc:chgData name="ِAwatef B" userId="4c3a533462edbdd8" providerId="LiveId" clId="{3640FDBA-28B2-46C3-9EF4-DF06FDA9E2EB}" dt="2024-10-23T18:03:04.607" v="1772" actId="478"/>
        <pc:sldMkLst>
          <pc:docMk/>
          <pc:sldMk cId="2528854353" sldId="768"/>
        </pc:sldMkLst>
        <pc:spChg chg="mod">
          <ac:chgData name="ِAwatef B" userId="4c3a533462edbdd8" providerId="LiveId" clId="{3640FDBA-28B2-46C3-9EF4-DF06FDA9E2EB}" dt="2024-10-23T17:26:20.279" v="1389" actId="20577"/>
          <ac:spMkLst>
            <pc:docMk/>
            <pc:sldMk cId="2528854353" sldId="768"/>
            <ac:spMk id="3" creationId="{F7742FE6-616D-D342-D9B2-E546C0FA367B}"/>
          </ac:spMkLst>
        </pc:spChg>
        <pc:spChg chg="del">
          <ac:chgData name="ِAwatef B" userId="4c3a533462edbdd8" providerId="LiveId" clId="{3640FDBA-28B2-46C3-9EF4-DF06FDA9E2EB}" dt="2024-10-23T18:03:04.607" v="1772" actId="478"/>
          <ac:spMkLst>
            <pc:docMk/>
            <pc:sldMk cId="2528854353" sldId="768"/>
            <ac:spMk id="5" creationId="{F8C5A973-7087-C0AB-626C-FCA351C48265}"/>
          </ac:spMkLst>
        </pc:spChg>
        <pc:spChg chg="mod">
          <ac:chgData name="ِAwatef B" userId="4c3a533462edbdd8" providerId="LiveId" clId="{3640FDBA-28B2-46C3-9EF4-DF06FDA9E2EB}" dt="2024-10-21T15:11:46.650" v="1182" actId="14100"/>
          <ac:spMkLst>
            <pc:docMk/>
            <pc:sldMk cId="2528854353" sldId="768"/>
            <ac:spMk id="25" creationId="{2BC869EB-5623-4AA1-9123-4AF9DF916049}"/>
          </ac:spMkLst>
        </pc:spChg>
      </pc:sldChg>
      <pc:sldChg chg="modSp add mod modAnim">
        <pc:chgData name="ِAwatef B" userId="4c3a533462edbdd8" providerId="LiveId" clId="{3640FDBA-28B2-46C3-9EF4-DF06FDA9E2EB}" dt="2024-10-23T17:04:19.878" v="1285"/>
        <pc:sldMkLst>
          <pc:docMk/>
          <pc:sldMk cId="1077746844" sldId="769"/>
        </pc:sldMkLst>
        <pc:spChg chg="mod">
          <ac:chgData name="ِAwatef B" userId="4c3a533462edbdd8" providerId="LiveId" clId="{3640FDBA-28B2-46C3-9EF4-DF06FDA9E2EB}" dt="2024-10-21T16:33:42.649" v="1202" actId="2710"/>
          <ac:spMkLst>
            <pc:docMk/>
            <pc:sldMk cId="1077746844" sldId="769"/>
            <ac:spMk id="6" creationId="{00EB9016-9AEF-D03E-8AA2-44F2416DE52B}"/>
          </ac:spMkLst>
        </pc:spChg>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C1473386-CD67-43A2-BCFB-1008836D4F75}"/>
    <pc:docChg chg="custSel modSld">
      <pc:chgData name="ِAwatef B" userId="4c3a533462edbdd8" providerId="LiveId" clId="{C1473386-CD67-43A2-BCFB-1008836D4F75}" dt="2024-10-23T19:53:29.602" v="44" actId="6549"/>
      <pc:docMkLst>
        <pc:docMk/>
      </pc:docMkLst>
      <pc:sldChg chg="delSp mod delAnim">
        <pc:chgData name="ِAwatef B" userId="4c3a533462edbdd8" providerId="LiveId" clId="{C1473386-CD67-43A2-BCFB-1008836D4F75}" dt="2024-10-23T18:08:03.767" v="43" actId="478"/>
        <pc:sldMkLst>
          <pc:docMk/>
          <pc:sldMk cId="0" sldId="349"/>
        </pc:sldMkLst>
        <pc:picChg chg="del">
          <ac:chgData name="ِAwatef B" userId="4c3a533462edbdd8" providerId="LiveId" clId="{C1473386-CD67-43A2-BCFB-1008836D4F75}" dt="2024-10-23T18:08:03.767" v="43" actId="478"/>
          <ac:picMkLst>
            <pc:docMk/>
            <pc:sldMk cId="0" sldId="349"/>
            <ac:picMk id="3" creationId="{18FC8E60-3F48-8648-7072-AEBEC799CD4D}"/>
          </ac:picMkLst>
        </pc:picChg>
      </pc:sldChg>
      <pc:sldChg chg="delSp mod delAnim">
        <pc:chgData name="ِAwatef B" userId="4c3a533462edbdd8" providerId="LiveId" clId="{C1473386-CD67-43A2-BCFB-1008836D4F75}" dt="2024-10-23T18:04:56.156" v="3" actId="478"/>
        <pc:sldMkLst>
          <pc:docMk/>
          <pc:sldMk cId="2844625956" sldId="370"/>
        </pc:sldMkLst>
        <pc:picChg chg="del">
          <ac:chgData name="ِAwatef B" userId="4c3a533462edbdd8" providerId="LiveId" clId="{C1473386-CD67-43A2-BCFB-1008836D4F75}" dt="2024-10-23T18:04:56.156" v="3" actId="478"/>
          <ac:picMkLst>
            <pc:docMk/>
            <pc:sldMk cId="2844625956" sldId="370"/>
            <ac:picMk id="2" creationId="{ABCDA784-E485-B08E-C04E-7FF181C5C18F}"/>
          </ac:picMkLst>
        </pc:picChg>
      </pc:sldChg>
      <pc:sldChg chg="delSp mod delAnim">
        <pc:chgData name="ِAwatef B" userId="4c3a533462edbdd8" providerId="LiveId" clId="{C1473386-CD67-43A2-BCFB-1008836D4F75}" dt="2024-10-23T18:04:59.457" v="4" actId="478"/>
        <pc:sldMkLst>
          <pc:docMk/>
          <pc:sldMk cId="1750087695" sldId="385"/>
        </pc:sldMkLst>
        <pc:picChg chg="del">
          <ac:chgData name="ِAwatef B" userId="4c3a533462edbdd8" providerId="LiveId" clId="{C1473386-CD67-43A2-BCFB-1008836D4F75}" dt="2024-10-23T18:04:59.457" v="4" actId="478"/>
          <ac:picMkLst>
            <pc:docMk/>
            <pc:sldMk cId="1750087695" sldId="385"/>
            <ac:picMk id="2" creationId="{558682CB-5A2B-BD19-06C8-BD9E804A1B05}"/>
          </ac:picMkLst>
        </pc:picChg>
      </pc:sldChg>
      <pc:sldChg chg="delSp mod delAnim">
        <pc:chgData name="ِAwatef B" userId="4c3a533462edbdd8" providerId="LiveId" clId="{C1473386-CD67-43A2-BCFB-1008836D4F75}" dt="2024-10-23T18:04:53.188" v="2" actId="478"/>
        <pc:sldMkLst>
          <pc:docMk/>
          <pc:sldMk cId="3209221492" sldId="501"/>
        </pc:sldMkLst>
        <pc:picChg chg="del">
          <ac:chgData name="ِAwatef B" userId="4c3a533462edbdd8" providerId="LiveId" clId="{C1473386-CD67-43A2-BCFB-1008836D4F75}" dt="2024-10-23T18:04:53.188" v="2" actId="478"/>
          <ac:picMkLst>
            <pc:docMk/>
            <pc:sldMk cId="3209221492" sldId="501"/>
            <ac:picMk id="7" creationId="{1AC0469F-3929-9BA3-C9BC-E81FC456BAC6}"/>
          </ac:picMkLst>
        </pc:picChg>
      </pc:sldChg>
      <pc:sldChg chg="delSp mod delAnim modNotesTx">
        <pc:chgData name="ِAwatef B" userId="4c3a533462edbdd8" providerId="LiveId" clId="{C1473386-CD67-43A2-BCFB-1008836D4F75}" dt="2024-10-23T19:53:29.602" v="44" actId="6549"/>
        <pc:sldMkLst>
          <pc:docMk/>
          <pc:sldMk cId="0" sldId="502"/>
        </pc:sldMkLst>
        <pc:picChg chg="del">
          <ac:chgData name="ِAwatef B" userId="4c3a533462edbdd8" providerId="LiveId" clId="{C1473386-CD67-43A2-BCFB-1008836D4F75}" dt="2024-10-23T18:04:33.868" v="0" actId="478"/>
          <ac:picMkLst>
            <pc:docMk/>
            <pc:sldMk cId="0" sldId="502"/>
            <ac:picMk id="5" creationId="{26E968B9-0F86-0305-02ED-0498238FEF2E}"/>
          </ac:picMkLst>
        </pc:picChg>
        <pc:picChg chg="del">
          <ac:chgData name="ِAwatef B" userId="4c3a533462edbdd8" providerId="LiveId" clId="{C1473386-CD67-43A2-BCFB-1008836D4F75}" dt="2024-10-23T18:04:33.868" v="0" actId="478"/>
          <ac:picMkLst>
            <pc:docMk/>
            <pc:sldMk cId="0" sldId="502"/>
            <ac:picMk id="6" creationId="{01AE48ED-A938-7435-9D36-FD322B66B6EE}"/>
          </ac:picMkLst>
        </pc:picChg>
      </pc:sldChg>
      <pc:sldChg chg="delSp mod delAnim">
        <pc:chgData name="ِAwatef B" userId="4c3a533462edbdd8" providerId="LiveId" clId="{C1473386-CD67-43A2-BCFB-1008836D4F75}" dt="2024-10-23T18:04:50.115" v="1" actId="478"/>
        <pc:sldMkLst>
          <pc:docMk/>
          <pc:sldMk cId="363843668" sldId="503"/>
        </pc:sldMkLst>
        <pc:picChg chg="del">
          <ac:chgData name="ِAwatef B" userId="4c3a533462edbdd8" providerId="LiveId" clId="{C1473386-CD67-43A2-BCFB-1008836D4F75}" dt="2024-10-23T18:04:50.115" v="1" actId="478"/>
          <ac:picMkLst>
            <pc:docMk/>
            <pc:sldMk cId="363843668" sldId="503"/>
            <ac:picMk id="5" creationId="{A591A255-5003-9F3B-8E01-CD9560C471B1}"/>
          </ac:picMkLst>
        </pc:picChg>
        <pc:picChg chg="del">
          <ac:chgData name="ِAwatef B" userId="4c3a533462edbdd8" providerId="LiveId" clId="{C1473386-CD67-43A2-BCFB-1008836D4F75}" dt="2024-10-23T18:04:50.115" v="1" actId="478"/>
          <ac:picMkLst>
            <pc:docMk/>
            <pc:sldMk cId="363843668" sldId="503"/>
            <ac:picMk id="6" creationId="{1056C288-EEA9-ED03-95CB-3531B2064C01}"/>
          </ac:picMkLst>
        </pc:picChg>
      </pc:sldChg>
      <pc:sldChg chg="delSp mod delAnim">
        <pc:chgData name="ِAwatef B" userId="4c3a533462edbdd8" providerId="LiveId" clId="{C1473386-CD67-43A2-BCFB-1008836D4F75}" dt="2024-10-23T18:05:04.018" v="5" actId="478"/>
        <pc:sldMkLst>
          <pc:docMk/>
          <pc:sldMk cId="1482824151" sldId="709"/>
        </pc:sldMkLst>
        <pc:picChg chg="del">
          <ac:chgData name="ِAwatef B" userId="4c3a533462edbdd8" providerId="LiveId" clId="{C1473386-CD67-43A2-BCFB-1008836D4F75}" dt="2024-10-23T18:05:04.018" v="5" actId="478"/>
          <ac:picMkLst>
            <pc:docMk/>
            <pc:sldMk cId="1482824151" sldId="709"/>
            <ac:picMk id="7" creationId="{6854B455-EFBE-6E55-67C8-537695172577}"/>
          </ac:picMkLst>
        </pc:picChg>
      </pc:sldChg>
      <pc:sldChg chg="delSp modSp mod delAnim">
        <pc:chgData name="ِAwatef B" userId="4c3a533462edbdd8" providerId="LiveId" clId="{C1473386-CD67-43A2-BCFB-1008836D4F75}" dt="2024-10-23T18:06:07.288" v="18" actId="20577"/>
        <pc:sldMkLst>
          <pc:docMk/>
          <pc:sldMk cId="1827993131" sldId="711"/>
        </pc:sldMkLst>
        <pc:spChg chg="mod">
          <ac:chgData name="ِAwatef B" userId="4c3a533462edbdd8" providerId="LiveId" clId="{C1473386-CD67-43A2-BCFB-1008836D4F75}" dt="2024-10-23T18:06:07.288" v="18" actId="20577"/>
          <ac:spMkLst>
            <pc:docMk/>
            <pc:sldMk cId="1827993131" sldId="711"/>
            <ac:spMk id="6" creationId="{00EB9016-9AEF-D03E-8AA2-44F2416DE52B}"/>
          </ac:spMkLst>
        </pc:spChg>
        <pc:picChg chg="del">
          <ac:chgData name="ِAwatef B" userId="4c3a533462edbdd8" providerId="LiveId" clId="{C1473386-CD67-43A2-BCFB-1008836D4F75}" dt="2024-10-23T18:06:01.563" v="14" actId="478"/>
          <ac:picMkLst>
            <pc:docMk/>
            <pc:sldMk cId="1827993131" sldId="711"/>
            <ac:picMk id="3" creationId="{C6046A95-FF70-A1E6-63FF-491CC70918B7}"/>
          </ac:picMkLst>
        </pc:picChg>
      </pc:sldChg>
      <pc:sldChg chg="delSp mod delAnim">
        <pc:chgData name="ِAwatef B" userId="4c3a533462edbdd8" providerId="LiveId" clId="{C1473386-CD67-43A2-BCFB-1008836D4F75}" dt="2024-10-23T18:06:31.327" v="23" actId="478"/>
        <pc:sldMkLst>
          <pc:docMk/>
          <pc:sldMk cId="2595755576" sldId="733"/>
        </pc:sldMkLst>
        <pc:picChg chg="del">
          <ac:chgData name="ِAwatef B" userId="4c3a533462edbdd8" providerId="LiveId" clId="{C1473386-CD67-43A2-BCFB-1008836D4F75}" dt="2024-10-23T18:06:31.327" v="23" actId="478"/>
          <ac:picMkLst>
            <pc:docMk/>
            <pc:sldMk cId="2595755576" sldId="733"/>
            <ac:picMk id="2" creationId="{FDA123E7-BE4B-8BE1-14DC-350CBFB5BB14}"/>
          </ac:picMkLst>
        </pc:picChg>
      </pc:sldChg>
      <pc:sldChg chg="delSp mod delAnim">
        <pc:chgData name="ِAwatef B" userId="4c3a533462edbdd8" providerId="LiveId" clId="{C1473386-CD67-43A2-BCFB-1008836D4F75}" dt="2024-10-23T18:05:12.613" v="7" actId="478"/>
        <pc:sldMkLst>
          <pc:docMk/>
          <pc:sldMk cId="4233355824" sldId="742"/>
        </pc:sldMkLst>
        <pc:picChg chg="del">
          <ac:chgData name="ِAwatef B" userId="4c3a533462edbdd8" providerId="LiveId" clId="{C1473386-CD67-43A2-BCFB-1008836D4F75}" dt="2024-10-23T18:05:12.613" v="7" actId="478"/>
          <ac:picMkLst>
            <pc:docMk/>
            <pc:sldMk cId="4233355824" sldId="742"/>
            <ac:picMk id="4" creationId="{054DEB31-760A-F584-8F20-D1618ABF2588}"/>
          </ac:picMkLst>
        </pc:picChg>
      </pc:sldChg>
      <pc:sldChg chg="delSp mod delAnim">
        <pc:chgData name="ِAwatef B" userId="4c3a533462edbdd8" providerId="LiveId" clId="{C1473386-CD67-43A2-BCFB-1008836D4F75}" dt="2024-10-23T18:05:08.359" v="6" actId="478"/>
        <pc:sldMkLst>
          <pc:docMk/>
          <pc:sldMk cId="4035259958" sldId="743"/>
        </pc:sldMkLst>
        <pc:picChg chg="del">
          <ac:chgData name="ِAwatef B" userId="4c3a533462edbdd8" providerId="LiveId" clId="{C1473386-CD67-43A2-BCFB-1008836D4F75}" dt="2024-10-23T18:05:08.359" v="6" actId="478"/>
          <ac:picMkLst>
            <pc:docMk/>
            <pc:sldMk cId="4035259958" sldId="743"/>
            <ac:picMk id="7" creationId="{91FAEDC6-71C7-937E-AC61-31E2DB8594DE}"/>
          </ac:picMkLst>
        </pc:picChg>
      </pc:sldChg>
      <pc:sldChg chg="delSp mod delAnim">
        <pc:chgData name="ِAwatef B" userId="4c3a533462edbdd8" providerId="LiveId" clId="{C1473386-CD67-43A2-BCFB-1008836D4F75}" dt="2024-10-23T18:05:27.147" v="8" actId="478"/>
        <pc:sldMkLst>
          <pc:docMk/>
          <pc:sldMk cId="1158465606" sldId="744"/>
        </pc:sldMkLst>
        <pc:picChg chg="del">
          <ac:chgData name="ِAwatef B" userId="4c3a533462edbdd8" providerId="LiveId" clId="{C1473386-CD67-43A2-BCFB-1008836D4F75}" dt="2024-10-23T18:05:27.147" v="8" actId="478"/>
          <ac:picMkLst>
            <pc:docMk/>
            <pc:sldMk cId="1158465606" sldId="744"/>
            <ac:picMk id="4" creationId="{0C86D321-CE5D-E3D9-F1B9-856ADDC869AF}"/>
          </ac:picMkLst>
        </pc:picChg>
        <pc:picChg chg="del">
          <ac:chgData name="ِAwatef B" userId="4c3a533462edbdd8" providerId="LiveId" clId="{C1473386-CD67-43A2-BCFB-1008836D4F75}" dt="2024-10-23T18:05:27.147" v="8" actId="478"/>
          <ac:picMkLst>
            <pc:docMk/>
            <pc:sldMk cId="1158465606" sldId="744"/>
            <ac:picMk id="5" creationId="{B8BB6DE2-1828-169F-3687-DD578250B47F}"/>
          </ac:picMkLst>
        </pc:picChg>
      </pc:sldChg>
      <pc:sldChg chg="delSp mod delAnim modNotesTx">
        <pc:chgData name="ِAwatef B" userId="4c3a533462edbdd8" providerId="LiveId" clId="{C1473386-CD67-43A2-BCFB-1008836D4F75}" dt="2024-10-23T18:05:34.208" v="10" actId="20577"/>
        <pc:sldMkLst>
          <pc:docMk/>
          <pc:sldMk cId="3001436991" sldId="746"/>
        </pc:sldMkLst>
        <pc:picChg chg="del">
          <ac:chgData name="ِAwatef B" userId="4c3a533462edbdd8" providerId="LiveId" clId="{C1473386-CD67-43A2-BCFB-1008836D4F75}" dt="2024-10-23T18:05:31.779" v="9" actId="478"/>
          <ac:picMkLst>
            <pc:docMk/>
            <pc:sldMk cId="3001436991" sldId="746"/>
            <ac:picMk id="4" creationId="{E0E645E2-35B0-270C-7A22-5C442EA4936F}"/>
          </ac:picMkLst>
        </pc:picChg>
      </pc:sldChg>
      <pc:sldChg chg="delSp mod delAnim modNotesTx">
        <pc:chgData name="ِAwatef B" userId="4c3a533462edbdd8" providerId="LiveId" clId="{C1473386-CD67-43A2-BCFB-1008836D4F75}" dt="2024-10-23T18:05:49.411" v="12" actId="20577"/>
        <pc:sldMkLst>
          <pc:docMk/>
          <pc:sldMk cId="344859869" sldId="747"/>
        </pc:sldMkLst>
        <pc:picChg chg="del">
          <ac:chgData name="ِAwatef B" userId="4c3a533462edbdd8" providerId="LiveId" clId="{C1473386-CD67-43A2-BCFB-1008836D4F75}" dt="2024-10-23T18:05:47.210" v="11" actId="478"/>
          <ac:picMkLst>
            <pc:docMk/>
            <pc:sldMk cId="344859869" sldId="747"/>
            <ac:picMk id="4" creationId="{A6A33DC8-691B-CBA7-A01A-E7CB2C1A6B66}"/>
          </ac:picMkLst>
        </pc:picChg>
        <pc:picChg chg="del">
          <ac:chgData name="ِAwatef B" userId="4c3a533462edbdd8" providerId="LiveId" clId="{C1473386-CD67-43A2-BCFB-1008836D4F75}" dt="2024-10-23T18:05:47.210" v="11" actId="478"/>
          <ac:picMkLst>
            <pc:docMk/>
            <pc:sldMk cId="344859869" sldId="747"/>
            <ac:picMk id="5" creationId="{FD660847-A63E-A2B8-81DB-D9F3DAA843D4}"/>
          </ac:picMkLst>
        </pc:picChg>
      </pc:sldChg>
      <pc:sldChg chg="delSp mod delAnim">
        <pc:chgData name="ِAwatef B" userId="4c3a533462edbdd8" providerId="LiveId" clId="{C1473386-CD67-43A2-BCFB-1008836D4F75}" dt="2024-10-23T18:05:56.988" v="13" actId="478"/>
        <pc:sldMkLst>
          <pc:docMk/>
          <pc:sldMk cId="3369707977" sldId="748"/>
        </pc:sldMkLst>
        <pc:picChg chg="del">
          <ac:chgData name="ِAwatef B" userId="4c3a533462edbdd8" providerId="LiveId" clId="{C1473386-CD67-43A2-BCFB-1008836D4F75}" dt="2024-10-23T18:05:56.988" v="13" actId="478"/>
          <ac:picMkLst>
            <pc:docMk/>
            <pc:sldMk cId="3369707977" sldId="748"/>
            <ac:picMk id="4" creationId="{4C04BCBD-1A90-0B00-338B-0DA1710F1A31}"/>
          </ac:picMkLst>
        </pc:picChg>
      </pc:sldChg>
      <pc:sldChg chg="delSp mod delAnim">
        <pc:chgData name="ِAwatef B" userId="4c3a533462edbdd8" providerId="LiveId" clId="{C1473386-CD67-43A2-BCFB-1008836D4F75}" dt="2024-10-23T18:06:16.056" v="19" actId="478"/>
        <pc:sldMkLst>
          <pc:docMk/>
          <pc:sldMk cId="1986504564" sldId="749"/>
        </pc:sldMkLst>
        <pc:picChg chg="del">
          <ac:chgData name="ِAwatef B" userId="4c3a533462edbdd8" providerId="LiveId" clId="{C1473386-CD67-43A2-BCFB-1008836D4F75}" dt="2024-10-23T18:06:16.056" v="19" actId="478"/>
          <ac:picMkLst>
            <pc:docMk/>
            <pc:sldMk cId="1986504564" sldId="749"/>
            <ac:picMk id="3" creationId="{8B617218-34C8-4A63-1E6C-17068D041B3B}"/>
          </ac:picMkLst>
        </pc:picChg>
      </pc:sldChg>
      <pc:sldChg chg="delSp modSp mod delAnim">
        <pc:chgData name="ِAwatef B" userId="4c3a533462edbdd8" providerId="LiveId" clId="{C1473386-CD67-43A2-BCFB-1008836D4F75}" dt="2024-10-23T18:06:26.105" v="22" actId="313"/>
        <pc:sldMkLst>
          <pc:docMk/>
          <pc:sldMk cId="1205347397" sldId="750"/>
        </pc:sldMkLst>
        <pc:spChg chg="mod">
          <ac:chgData name="ِAwatef B" userId="4c3a533462edbdd8" providerId="LiveId" clId="{C1473386-CD67-43A2-BCFB-1008836D4F75}" dt="2024-10-23T18:06:26.105" v="22" actId="313"/>
          <ac:spMkLst>
            <pc:docMk/>
            <pc:sldMk cId="1205347397" sldId="750"/>
            <ac:spMk id="3" creationId="{F7742FE6-616D-D342-D9B2-E546C0FA367B}"/>
          </ac:spMkLst>
        </pc:spChg>
        <pc:picChg chg="del">
          <ac:chgData name="ِAwatef B" userId="4c3a533462edbdd8" providerId="LiveId" clId="{C1473386-CD67-43A2-BCFB-1008836D4F75}" dt="2024-10-23T18:06:23.216" v="21" actId="478"/>
          <ac:picMkLst>
            <pc:docMk/>
            <pc:sldMk cId="1205347397" sldId="750"/>
            <ac:picMk id="2" creationId="{B37A359F-E9E7-E06F-F1C7-3AD043F9AAAE}"/>
          </ac:picMkLst>
        </pc:picChg>
      </pc:sldChg>
      <pc:sldChg chg="delSp mod delAnim">
        <pc:chgData name="ِAwatef B" userId="4c3a533462edbdd8" providerId="LiveId" clId="{C1473386-CD67-43A2-BCFB-1008836D4F75}" dt="2024-10-23T18:06:46.327" v="26" actId="478"/>
        <pc:sldMkLst>
          <pc:docMk/>
          <pc:sldMk cId="3920476698" sldId="751"/>
        </pc:sldMkLst>
        <pc:picChg chg="del">
          <ac:chgData name="ِAwatef B" userId="4c3a533462edbdd8" providerId="LiveId" clId="{C1473386-CD67-43A2-BCFB-1008836D4F75}" dt="2024-10-23T18:06:46.327" v="26" actId="478"/>
          <ac:picMkLst>
            <pc:docMk/>
            <pc:sldMk cId="3920476698" sldId="751"/>
            <ac:picMk id="2" creationId="{92833D42-4EF7-35B8-5E26-1CFC1B37F5A0}"/>
          </ac:picMkLst>
        </pc:picChg>
      </pc:sldChg>
      <pc:sldChg chg="delSp modSp mod delAnim">
        <pc:chgData name="ِAwatef B" userId="4c3a533462edbdd8" providerId="LiveId" clId="{C1473386-CD67-43A2-BCFB-1008836D4F75}" dt="2024-10-23T18:07:24.437" v="33" actId="20577"/>
        <pc:sldMkLst>
          <pc:docMk/>
          <pc:sldMk cId="3736730598" sldId="752"/>
        </pc:sldMkLst>
        <pc:spChg chg="mod">
          <ac:chgData name="ِAwatef B" userId="4c3a533462edbdd8" providerId="LiveId" clId="{C1473386-CD67-43A2-BCFB-1008836D4F75}" dt="2024-10-23T18:07:24.437" v="33" actId="20577"/>
          <ac:spMkLst>
            <pc:docMk/>
            <pc:sldMk cId="3736730598" sldId="752"/>
            <ac:spMk id="3" creationId="{F7742FE6-616D-D342-D9B2-E546C0FA367B}"/>
          </ac:spMkLst>
        </pc:spChg>
        <pc:picChg chg="del">
          <ac:chgData name="ِAwatef B" userId="4c3a533462edbdd8" providerId="LiveId" clId="{C1473386-CD67-43A2-BCFB-1008836D4F75}" dt="2024-10-23T18:07:09.967" v="32" actId="478"/>
          <ac:picMkLst>
            <pc:docMk/>
            <pc:sldMk cId="3736730598" sldId="752"/>
            <ac:picMk id="2" creationId="{EAE4AC95-A004-C1D3-40CD-ECAEA0E13241}"/>
          </ac:picMkLst>
        </pc:picChg>
      </pc:sldChg>
      <pc:sldChg chg="delSp mod delAnim">
        <pc:chgData name="ِAwatef B" userId="4c3a533462edbdd8" providerId="LiveId" clId="{C1473386-CD67-43A2-BCFB-1008836D4F75}" dt="2024-10-23T18:07:28.646" v="34" actId="478"/>
        <pc:sldMkLst>
          <pc:docMk/>
          <pc:sldMk cId="3450340838" sldId="753"/>
        </pc:sldMkLst>
        <pc:picChg chg="del">
          <ac:chgData name="ِAwatef B" userId="4c3a533462edbdd8" providerId="LiveId" clId="{C1473386-CD67-43A2-BCFB-1008836D4F75}" dt="2024-10-23T18:07:28.646" v="34" actId="478"/>
          <ac:picMkLst>
            <pc:docMk/>
            <pc:sldMk cId="3450340838" sldId="753"/>
            <ac:picMk id="2" creationId="{E9F77353-E127-3D75-0E6B-D86C839D6622}"/>
          </ac:picMkLst>
        </pc:picChg>
      </pc:sldChg>
      <pc:sldChg chg="delSp mod delAnim">
        <pc:chgData name="ِAwatef B" userId="4c3a533462edbdd8" providerId="LiveId" clId="{C1473386-CD67-43A2-BCFB-1008836D4F75}" dt="2024-10-23T18:07:44.311" v="38" actId="478"/>
        <pc:sldMkLst>
          <pc:docMk/>
          <pc:sldMk cId="1072834862" sldId="754"/>
        </pc:sldMkLst>
        <pc:picChg chg="del">
          <ac:chgData name="ِAwatef B" userId="4c3a533462edbdd8" providerId="LiveId" clId="{C1473386-CD67-43A2-BCFB-1008836D4F75}" dt="2024-10-23T18:07:44.311" v="38" actId="478"/>
          <ac:picMkLst>
            <pc:docMk/>
            <pc:sldMk cId="1072834862" sldId="754"/>
            <ac:picMk id="2" creationId="{6E7FF319-082E-FF69-168D-FEE906A88242}"/>
          </ac:picMkLst>
        </pc:picChg>
      </pc:sldChg>
      <pc:sldChg chg="delSp mod delAnim">
        <pc:chgData name="ِAwatef B" userId="4c3a533462edbdd8" providerId="LiveId" clId="{C1473386-CD67-43A2-BCFB-1008836D4F75}" dt="2024-10-23T18:06:35.016" v="24" actId="478"/>
        <pc:sldMkLst>
          <pc:docMk/>
          <pc:sldMk cId="496303276" sldId="755"/>
        </pc:sldMkLst>
        <pc:picChg chg="del">
          <ac:chgData name="ِAwatef B" userId="4c3a533462edbdd8" providerId="LiveId" clId="{C1473386-CD67-43A2-BCFB-1008836D4F75}" dt="2024-10-23T18:06:35.016" v="24" actId="478"/>
          <ac:picMkLst>
            <pc:docMk/>
            <pc:sldMk cId="496303276" sldId="755"/>
            <ac:picMk id="2" creationId="{C3C5DC14-09AD-10F7-6FCB-341F731AD9B9}"/>
          </ac:picMkLst>
        </pc:picChg>
      </pc:sldChg>
      <pc:sldChg chg="delSp mod delAnim">
        <pc:chgData name="ِAwatef B" userId="4c3a533462edbdd8" providerId="LiveId" clId="{C1473386-CD67-43A2-BCFB-1008836D4F75}" dt="2024-10-23T18:06:40.364" v="25" actId="478"/>
        <pc:sldMkLst>
          <pc:docMk/>
          <pc:sldMk cId="3708648787" sldId="756"/>
        </pc:sldMkLst>
        <pc:picChg chg="del">
          <ac:chgData name="ِAwatef B" userId="4c3a533462edbdd8" providerId="LiveId" clId="{C1473386-CD67-43A2-BCFB-1008836D4F75}" dt="2024-10-23T18:06:40.364" v="25" actId="478"/>
          <ac:picMkLst>
            <pc:docMk/>
            <pc:sldMk cId="3708648787" sldId="756"/>
            <ac:picMk id="2" creationId="{94482E45-B34E-B030-2A76-B3C34CFB687B}"/>
          </ac:picMkLst>
        </pc:picChg>
      </pc:sldChg>
      <pc:sldChg chg="delSp mod delAnim">
        <pc:chgData name="ِAwatef B" userId="4c3a533462edbdd8" providerId="LiveId" clId="{C1473386-CD67-43A2-BCFB-1008836D4F75}" dt="2024-10-23T18:06:49.359" v="27" actId="478"/>
        <pc:sldMkLst>
          <pc:docMk/>
          <pc:sldMk cId="3000072378" sldId="757"/>
        </pc:sldMkLst>
        <pc:picChg chg="del">
          <ac:chgData name="ِAwatef B" userId="4c3a533462edbdd8" providerId="LiveId" clId="{C1473386-CD67-43A2-BCFB-1008836D4F75}" dt="2024-10-23T18:06:49.359" v="27" actId="478"/>
          <ac:picMkLst>
            <pc:docMk/>
            <pc:sldMk cId="3000072378" sldId="757"/>
            <ac:picMk id="2" creationId="{32CEAF6E-1EB9-0CD6-B0C5-C8A418A2D3CF}"/>
          </ac:picMkLst>
        </pc:picChg>
      </pc:sldChg>
      <pc:sldChg chg="delSp mod delAnim">
        <pc:chgData name="ِAwatef B" userId="4c3a533462edbdd8" providerId="LiveId" clId="{C1473386-CD67-43A2-BCFB-1008836D4F75}" dt="2024-10-23T18:06:53.793" v="28" actId="478"/>
        <pc:sldMkLst>
          <pc:docMk/>
          <pc:sldMk cId="2456012962" sldId="758"/>
        </pc:sldMkLst>
        <pc:picChg chg="del">
          <ac:chgData name="ِAwatef B" userId="4c3a533462edbdd8" providerId="LiveId" clId="{C1473386-CD67-43A2-BCFB-1008836D4F75}" dt="2024-10-23T18:06:53.793" v="28" actId="478"/>
          <ac:picMkLst>
            <pc:docMk/>
            <pc:sldMk cId="2456012962" sldId="758"/>
            <ac:picMk id="2" creationId="{EC00B4B1-7093-AA34-6254-05C9452E1C11}"/>
          </ac:picMkLst>
        </pc:picChg>
      </pc:sldChg>
      <pc:sldChg chg="delSp mod delAnim">
        <pc:chgData name="ِAwatef B" userId="4c3a533462edbdd8" providerId="LiveId" clId="{C1473386-CD67-43A2-BCFB-1008836D4F75}" dt="2024-10-23T18:06:58.585" v="29" actId="478"/>
        <pc:sldMkLst>
          <pc:docMk/>
          <pc:sldMk cId="2830057025" sldId="759"/>
        </pc:sldMkLst>
        <pc:picChg chg="del">
          <ac:chgData name="ِAwatef B" userId="4c3a533462edbdd8" providerId="LiveId" clId="{C1473386-CD67-43A2-BCFB-1008836D4F75}" dt="2024-10-23T18:06:58.585" v="29" actId="478"/>
          <ac:picMkLst>
            <pc:docMk/>
            <pc:sldMk cId="2830057025" sldId="759"/>
            <ac:picMk id="2" creationId="{E40A67EF-D530-7429-460A-D2A6B3B4D246}"/>
          </ac:picMkLst>
        </pc:picChg>
      </pc:sldChg>
      <pc:sldChg chg="delSp mod delAnim">
        <pc:chgData name="ِAwatef B" userId="4c3a533462edbdd8" providerId="LiveId" clId="{C1473386-CD67-43A2-BCFB-1008836D4F75}" dt="2024-10-23T18:07:06.838" v="31" actId="478"/>
        <pc:sldMkLst>
          <pc:docMk/>
          <pc:sldMk cId="1955907918" sldId="760"/>
        </pc:sldMkLst>
        <pc:picChg chg="del">
          <ac:chgData name="ِAwatef B" userId="4c3a533462edbdd8" providerId="LiveId" clId="{C1473386-CD67-43A2-BCFB-1008836D4F75}" dt="2024-10-23T18:07:06.838" v="31" actId="478"/>
          <ac:picMkLst>
            <pc:docMk/>
            <pc:sldMk cId="1955907918" sldId="760"/>
            <ac:picMk id="2" creationId="{4BC3CAF4-45A7-A660-6B64-9DBF3220A94D}"/>
          </ac:picMkLst>
        </pc:picChg>
      </pc:sldChg>
      <pc:sldChg chg="delSp mod delAnim">
        <pc:chgData name="ِAwatef B" userId="4c3a533462edbdd8" providerId="LiveId" clId="{C1473386-CD67-43A2-BCFB-1008836D4F75}" dt="2024-10-23T18:07:34.821" v="35" actId="478"/>
        <pc:sldMkLst>
          <pc:docMk/>
          <pc:sldMk cId="204966445" sldId="761"/>
        </pc:sldMkLst>
        <pc:picChg chg="del">
          <ac:chgData name="ِAwatef B" userId="4c3a533462edbdd8" providerId="LiveId" clId="{C1473386-CD67-43A2-BCFB-1008836D4F75}" dt="2024-10-23T18:07:34.821" v="35" actId="478"/>
          <ac:picMkLst>
            <pc:docMk/>
            <pc:sldMk cId="204966445" sldId="761"/>
            <ac:picMk id="2" creationId="{951B70F5-E653-3662-3F90-B6C944657632}"/>
          </ac:picMkLst>
        </pc:picChg>
      </pc:sldChg>
      <pc:sldChg chg="delSp mod delAnim">
        <pc:chgData name="ِAwatef B" userId="4c3a533462edbdd8" providerId="LiveId" clId="{C1473386-CD67-43A2-BCFB-1008836D4F75}" dt="2024-10-23T18:07:38.080" v="36" actId="478"/>
        <pc:sldMkLst>
          <pc:docMk/>
          <pc:sldMk cId="2840739010" sldId="762"/>
        </pc:sldMkLst>
        <pc:picChg chg="del">
          <ac:chgData name="ِAwatef B" userId="4c3a533462edbdd8" providerId="LiveId" clId="{C1473386-CD67-43A2-BCFB-1008836D4F75}" dt="2024-10-23T18:07:38.080" v="36" actId="478"/>
          <ac:picMkLst>
            <pc:docMk/>
            <pc:sldMk cId="2840739010" sldId="762"/>
            <ac:picMk id="2" creationId="{8AC16E70-9308-71FA-B5EA-B4A85CFE2F40}"/>
          </ac:picMkLst>
        </pc:picChg>
      </pc:sldChg>
      <pc:sldChg chg="delSp mod delAnim">
        <pc:chgData name="ِAwatef B" userId="4c3a533462edbdd8" providerId="LiveId" clId="{C1473386-CD67-43A2-BCFB-1008836D4F75}" dt="2024-10-23T18:07:40.824" v="37" actId="478"/>
        <pc:sldMkLst>
          <pc:docMk/>
          <pc:sldMk cId="898800185" sldId="763"/>
        </pc:sldMkLst>
        <pc:picChg chg="del">
          <ac:chgData name="ِAwatef B" userId="4c3a533462edbdd8" providerId="LiveId" clId="{C1473386-CD67-43A2-BCFB-1008836D4F75}" dt="2024-10-23T18:07:40.824" v="37" actId="478"/>
          <ac:picMkLst>
            <pc:docMk/>
            <pc:sldMk cId="898800185" sldId="763"/>
            <ac:picMk id="2" creationId="{BC982356-FB2C-B9F1-4ED1-DBAE200C6837}"/>
          </ac:picMkLst>
        </pc:picChg>
      </pc:sldChg>
      <pc:sldChg chg="delSp mod delAnim">
        <pc:chgData name="ِAwatef B" userId="4c3a533462edbdd8" providerId="LiveId" clId="{C1473386-CD67-43A2-BCFB-1008836D4F75}" dt="2024-10-23T18:07:47.496" v="39" actId="478"/>
        <pc:sldMkLst>
          <pc:docMk/>
          <pc:sldMk cId="1452976500" sldId="764"/>
        </pc:sldMkLst>
        <pc:picChg chg="del">
          <ac:chgData name="ِAwatef B" userId="4c3a533462edbdd8" providerId="LiveId" clId="{C1473386-CD67-43A2-BCFB-1008836D4F75}" dt="2024-10-23T18:07:47.496" v="39" actId="478"/>
          <ac:picMkLst>
            <pc:docMk/>
            <pc:sldMk cId="1452976500" sldId="764"/>
            <ac:picMk id="2" creationId="{7B6C0035-DC84-E658-709C-E0AE94E72CB7}"/>
          </ac:picMkLst>
        </pc:picChg>
      </pc:sldChg>
      <pc:sldChg chg="delSp mod delAnim">
        <pc:chgData name="ِAwatef B" userId="4c3a533462edbdd8" providerId="LiveId" clId="{C1473386-CD67-43A2-BCFB-1008836D4F75}" dt="2024-10-23T18:07:51.432" v="40" actId="478"/>
        <pc:sldMkLst>
          <pc:docMk/>
          <pc:sldMk cId="1846588230" sldId="765"/>
        </pc:sldMkLst>
        <pc:picChg chg="del">
          <ac:chgData name="ِAwatef B" userId="4c3a533462edbdd8" providerId="LiveId" clId="{C1473386-CD67-43A2-BCFB-1008836D4F75}" dt="2024-10-23T18:07:51.432" v="40" actId="478"/>
          <ac:picMkLst>
            <pc:docMk/>
            <pc:sldMk cId="1846588230" sldId="765"/>
            <ac:picMk id="2" creationId="{CE34680C-5B35-BE70-F308-82DED2FE08B4}"/>
          </ac:picMkLst>
        </pc:picChg>
      </pc:sldChg>
      <pc:sldChg chg="delSp mod delAnim">
        <pc:chgData name="ِAwatef B" userId="4c3a533462edbdd8" providerId="LiveId" clId="{C1473386-CD67-43A2-BCFB-1008836D4F75}" dt="2024-10-23T18:07:54.258" v="41" actId="478"/>
        <pc:sldMkLst>
          <pc:docMk/>
          <pc:sldMk cId="2466907116" sldId="766"/>
        </pc:sldMkLst>
        <pc:picChg chg="del">
          <ac:chgData name="ِAwatef B" userId="4c3a533462edbdd8" providerId="LiveId" clId="{C1473386-CD67-43A2-BCFB-1008836D4F75}" dt="2024-10-23T18:07:54.258" v="41" actId="478"/>
          <ac:picMkLst>
            <pc:docMk/>
            <pc:sldMk cId="2466907116" sldId="766"/>
            <ac:picMk id="2" creationId="{A9DAFAEC-AF72-1365-F0CF-1E1111BC3492}"/>
          </ac:picMkLst>
        </pc:picChg>
      </pc:sldChg>
      <pc:sldChg chg="delSp mod delAnim">
        <pc:chgData name="ِAwatef B" userId="4c3a533462edbdd8" providerId="LiveId" clId="{C1473386-CD67-43A2-BCFB-1008836D4F75}" dt="2024-10-23T18:07:57.470" v="42" actId="478"/>
        <pc:sldMkLst>
          <pc:docMk/>
          <pc:sldMk cId="826446891" sldId="767"/>
        </pc:sldMkLst>
        <pc:picChg chg="del">
          <ac:chgData name="ِAwatef B" userId="4c3a533462edbdd8" providerId="LiveId" clId="{C1473386-CD67-43A2-BCFB-1008836D4F75}" dt="2024-10-23T18:07:57.470" v="42" actId="478"/>
          <ac:picMkLst>
            <pc:docMk/>
            <pc:sldMk cId="826446891" sldId="767"/>
            <ac:picMk id="2" creationId="{C0A6DCE4-B7B7-D1BD-51ED-4BC49697FA4A}"/>
          </ac:picMkLst>
        </pc:picChg>
      </pc:sldChg>
      <pc:sldChg chg="delSp mod delAnim">
        <pc:chgData name="ِAwatef B" userId="4c3a533462edbdd8" providerId="LiveId" clId="{C1473386-CD67-43A2-BCFB-1008836D4F75}" dt="2024-10-23T18:07:03.855" v="30" actId="478"/>
        <pc:sldMkLst>
          <pc:docMk/>
          <pc:sldMk cId="2528854353" sldId="768"/>
        </pc:sldMkLst>
        <pc:picChg chg="del">
          <ac:chgData name="ِAwatef B" userId="4c3a533462edbdd8" providerId="LiveId" clId="{C1473386-CD67-43A2-BCFB-1008836D4F75}" dt="2024-10-23T18:07:03.855" v="30" actId="478"/>
          <ac:picMkLst>
            <pc:docMk/>
            <pc:sldMk cId="2528854353" sldId="768"/>
            <ac:picMk id="2" creationId="{647065EE-82CB-4A52-1CDD-408EA5A8C437}"/>
          </ac:picMkLst>
        </pc:picChg>
      </pc:sldChg>
      <pc:sldChg chg="delSp mod delAnim">
        <pc:chgData name="ِAwatef B" userId="4c3a533462edbdd8" providerId="LiveId" clId="{C1473386-CD67-43A2-BCFB-1008836D4F75}" dt="2024-10-23T18:06:19.655" v="20" actId="478"/>
        <pc:sldMkLst>
          <pc:docMk/>
          <pc:sldMk cId="1077746844" sldId="769"/>
        </pc:sldMkLst>
        <pc:picChg chg="del">
          <ac:chgData name="ِAwatef B" userId="4c3a533462edbdd8" providerId="LiveId" clId="{C1473386-CD67-43A2-BCFB-1008836D4F75}" dt="2024-10-23T18:06:19.655" v="20" actId="478"/>
          <ac:picMkLst>
            <pc:docMk/>
            <pc:sldMk cId="1077746844" sldId="769"/>
            <ac:picMk id="3" creationId="{2DE73C95-1CEE-1B79-A6EE-F270069570A0}"/>
          </ac:picMkLst>
        </pc:picChg>
      </pc:sld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874212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57213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30660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fontAlgn="base">
              <a:lnSpc>
                <a:spcPct val="200000"/>
              </a:lnSpc>
            </a:pPr>
            <a:endParaRPr lang="ar-SA" sz="1200" b="0" i="0" dirty="0">
              <a:effectLst/>
              <a:latin typeface="Alexandria Light" pitchFamily="2" charset="-78"/>
              <a:cs typeface="Alexandria Light" pitchFamily="2" charset="-78"/>
            </a:endParaRPr>
          </a:p>
          <a:p>
            <a:pPr algn="r" rtl="1" fontAlgn="base">
              <a:lnSpc>
                <a:spcPct val="200000"/>
              </a:lnSpc>
            </a:pPr>
            <a:r>
              <a:rPr lang="ar-SA" sz="1200" b="0" i="0" dirty="0">
                <a:effectLst/>
                <a:latin typeface="Alexandria Light" pitchFamily="2" charset="-78"/>
                <a:cs typeface="Alexandria Light" pitchFamily="2" charset="-78"/>
              </a:rPr>
              <a:t>الشكل السابق اعتمدته جامعات دبي ( ٢٠٠٥م ) ويسير في خمسة مراحل لعملية إدارة التغيير، وتعتبر ضرورية وهامة لتحقيق التغيير بأسلوب مخطط يحقق الأهداف المرجوة للوصول إلى جامعات عليا ، تتميز بالإبداع والابتكار وتميز الأداء (الهادي ، ۲۰۱۳م،ص۹).</a:t>
            </a:r>
          </a:p>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3787558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438046" y="1397812"/>
            <a:ext cx="3161443"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a:t>
            </a:r>
            <a:r>
              <a:rPr lang="ar-SA" sz="2000" b="1" dirty="0">
                <a:solidFill>
                  <a:schemeClr val="bg1"/>
                </a:solidFill>
                <a:latin typeface="Alexandria" pitchFamily="2" charset="-78"/>
                <a:cs typeface="Alexandria" pitchFamily="2" charset="-78"/>
              </a:rPr>
              <a:t>الرابعة</a:t>
            </a:r>
            <a:r>
              <a:rPr lang="ar-SA" sz="2000" b="1" dirty="0">
                <a:solidFill>
                  <a:schemeClr val="bg1"/>
                </a:solidFill>
                <a:latin typeface="Alexandria" charset="0"/>
                <a:cs typeface="Alexandria" charset="0"/>
              </a:rPr>
              <a:t> :</a:t>
            </a:r>
            <a:endParaRPr lang="en-US" sz="2000" b="1" dirty="0">
              <a:solidFill>
                <a:schemeClr val="bg1"/>
              </a:solidFill>
              <a:latin typeface="Alexandria" charset="0"/>
              <a:cs typeface="Alexandria" charset="0"/>
            </a:endParaRPr>
          </a:p>
        </p:txBody>
      </p:sp>
      <p:sp>
        <p:nvSpPr>
          <p:cNvPr id="46" name="TextBox 45"/>
          <p:cNvSpPr txBox="1"/>
          <p:nvPr/>
        </p:nvSpPr>
        <p:spPr>
          <a:xfrm>
            <a:off x="6058788" y="3473660"/>
            <a:ext cx="4250356" cy="1312154"/>
          </a:xfrm>
          <a:prstGeom prst="rect">
            <a:avLst/>
          </a:prstGeom>
          <a:noFill/>
        </p:spPr>
        <p:txBody>
          <a:bodyPr wrap="square" rtlCol="0">
            <a:spAutoFit/>
          </a:bodyPr>
          <a:lstStyle/>
          <a:p>
            <a:pPr algn="ctr" rtl="1">
              <a:lnSpc>
                <a:spcPct val="150000"/>
              </a:lnSpc>
            </a:pPr>
            <a:r>
              <a:rPr lang="ar-JO" sz="2800" b="1" dirty="0">
                <a:solidFill>
                  <a:schemeClr val="accent5">
                    <a:lumMod val="75000"/>
                  </a:schemeClr>
                </a:solidFill>
                <a:effectLst/>
                <a:latin typeface="Alexandria" pitchFamily="2" charset="-78"/>
                <a:ea typeface="Times New Roman" panose="02020603050405020304" pitchFamily="18" charset="0"/>
                <a:cs typeface="Alexandria" pitchFamily="2" charset="-78"/>
              </a:rPr>
              <a:t>إجراءات عملية التغيير والتخطيط له</a:t>
            </a:r>
            <a:endParaRPr lang="ar-SA" sz="4000" b="1"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رابعة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57580"/>
    </mc:Choice>
    <mc:Fallback xmlns="">
      <p:transition spd="slow" advTm="575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388585"/>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273288" y="1257984"/>
            <a:ext cx="8836171" cy="4926220"/>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تناولنا المحاضرة ال</a:t>
            </a:r>
            <a:r>
              <a:rPr lang="ar-SA" sz="2000" kern="0" dirty="0">
                <a:latin typeface="Alexandria Light" pitchFamily="2" charset="-78"/>
                <a:ea typeface="Calibri"/>
                <a:cs typeface="Alexandria Light" pitchFamily="2" charset="-78"/>
                <a:sym typeface="Calibri"/>
              </a:rPr>
              <a:t>ثالثة بعنوان الثقافة المجتمعية والتغيير الاجتماعي:</a:t>
            </a:r>
            <a:endParaRPr lang="ar-EG" sz="2000" kern="0" dirty="0">
              <a:latin typeface="Alexandria Light" pitchFamily="2" charset="-78"/>
              <a:ea typeface="Calibri"/>
              <a:cs typeface="Alexandria Light" pitchFamily="2" charset="-78"/>
              <a:sym typeface="Calibri"/>
            </a:endParaRP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1- </a:t>
            </a: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التغير الاجتماعي.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2- أنماط التغير الاجتماعي.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3- مصادر التغيير الاجتماعي.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4- عوامل التغير الاجتماعي والثقافي.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5- عوائق التغير الاجتماعي والثقافي.</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6- نظريات التغير الاجتماعي والثقافي.</a:t>
            </a:r>
            <a:endParaRPr lang="ar-SA" sz="2000" kern="0" dirty="0">
              <a:latin typeface="Alexandria Light" pitchFamily="2" charset="-78"/>
              <a:ea typeface="Calibri"/>
              <a:cs typeface="Alexandria Light" pitchFamily="2" charset="-78"/>
              <a:sym typeface="Calibri"/>
            </a:endParaRPr>
          </a:p>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 واليوم </a:t>
            </a:r>
            <a:r>
              <a:rPr lang="ar-SA" sz="2000" kern="0" dirty="0">
                <a:latin typeface="Alexandria Light" pitchFamily="2" charset="-78"/>
                <a:ea typeface="Calibri"/>
                <a:cs typeface="Alexandria Light" pitchFamily="2" charset="-78"/>
                <a:sym typeface="Calibri"/>
              </a:rPr>
              <a:t>سنتناول بإذن الله محاضرة بعنوان </a:t>
            </a:r>
            <a:r>
              <a:rPr lang="ar-EG" sz="2000" kern="0" dirty="0">
                <a:latin typeface="Alexandria Light" pitchFamily="2" charset="-78"/>
                <a:ea typeface="Calibri"/>
                <a:cs typeface="Alexandria Light" pitchFamily="2" charset="-78"/>
                <a:sym typeface="Calibri"/>
              </a:rPr>
              <a:t> </a:t>
            </a:r>
            <a:r>
              <a:rPr lang="ar-SA" sz="2000"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إجراءات عملية التغيير والتخطيط له.</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mc:AlternateContent xmlns:mc="http://schemas.openxmlformats.org/markup-compatibility/2006" xmlns:p14="http://schemas.microsoft.com/office/powerpoint/2010/main">
    <mc:Choice Requires="p14">
      <p:transition spd="slow" p14:dur="2000" advTm="252099"/>
    </mc:Choice>
    <mc:Fallback xmlns="">
      <p:transition spd="slow" advTm="25209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الرابعة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mc:AlternateContent xmlns:mc="http://schemas.openxmlformats.org/markup-compatibility/2006" xmlns:p14="http://schemas.microsoft.com/office/powerpoint/2010/main">
    <mc:Choice Requires="p14">
      <p:transition spd="slow" p14:dur="2000" advTm="93189"/>
    </mc:Choice>
    <mc:Fallback xmlns="">
      <p:transition spd="slow" advTm="931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5334"/>
            <a:ext cx="10812720" cy="501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1530014" y="1926155"/>
            <a:ext cx="9373026" cy="3785611"/>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EG" sz="2000" kern="0" dirty="0">
                <a:latin typeface="Alexandria Light" pitchFamily="2" charset="-78"/>
                <a:ea typeface="Calibri" panose="020F0502020204030204" pitchFamily="34" charset="0"/>
                <a:cs typeface="Alexandria Light" pitchFamily="2" charset="-78"/>
                <a:sym typeface="Arial"/>
              </a:rPr>
              <a:t>1- </a:t>
            </a:r>
            <a:r>
              <a:rPr lang="ar-SA" sz="2000" kern="0" dirty="0">
                <a:latin typeface="Alexandria Light" pitchFamily="2" charset="-78"/>
                <a:ea typeface="Calibri" panose="020F0502020204030204" pitchFamily="34" charset="0"/>
                <a:cs typeface="Alexandria Light" pitchFamily="2" charset="-78"/>
                <a:sym typeface="Arial"/>
              </a:rPr>
              <a:t>مقدمة.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2- خطوات التغيير.</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3- إجراءات التغيير .</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4- مراحل التغيير.</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5- </a:t>
            </a:r>
            <a:r>
              <a:rPr lang="ar-SA" sz="2000" b="0" i="0" dirty="0">
                <a:effectLst/>
                <a:latin typeface="Alexandria Light" pitchFamily="2" charset="-78"/>
                <a:cs typeface="Alexandria Light" pitchFamily="2" charset="-78"/>
              </a:rPr>
              <a:t>الأدوار الحاسمة للقيادة في عملية إدارة التغيير في المؤسسات</a:t>
            </a:r>
            <a:r>
              <a:rPr lang="ar-SA" sz="2000" kern="0" dirty="0">
                <a:latin typeface="Alexandria Light" pitchFamily="2" charset="-78"/>
                <a:ea typeface="Calibri" panose="020F0502020204030204" pitchFamily="34" charset="0"/>
                <a:cs typeface="Alexandria Light" pitchFamily="2" charset="-78"/>
                <a:sym typeface="Arial"/>
              </a:rPr>
              <a:t>.</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6- </a:t>
            </a:r>
            <a:r>
              <a:rPr lang="ar-SA" sz="2000" b="0" i="0" dirty="0">
                <a:effectLst/>
                <a:latin typeface="Alexandria Light" pitchFamily="2" charset="-78"/>
                <a:cs typeface="Alexandria Light" pitchFamily="2" charset="-78"/>
              </a:rPr>
              <a:t>سلوك قيادة التغيير في مؤسسات التعليم </a:t>
            </a:r>
            <a:r>
              <a:rPr lang="ar-SA" sz="2000" kern="0" dirty="0">
                <a:latin typeface="Alexandria Light" pitchFamily="2" charset="-78"/>
                <a:ea typeface="Calibri" panose="020F0502020204030204" pitchFamily="34" charset="0"/>
                <a:cs typeface="Alexandria Light" pitchFamily="2" charset="-78"/>
                <a:sym typeface="Arial"/>
              </a:rPr>
              <a:t>.</a:t>
            </a:r>
          </a:p>
        </p:txBody>
      </p:sp>
      <p:sp>
        <p:nvSpPr>
          <p:cNvPr id="5" name="Google Shape;110;p1">
            <a:extLst>
              <a:ext uri="{FF2B5EF4-FFF2-40B4-BE49-F238E27FC236}">
                <a16:creationId xmlns:a16="http://schemas.microsoft.com/office/drawing/2014/main" id="{1E9B58F9-D209-BBC2-C55F-4125F655B657}"/>
              </a:ext>
            </a:extLst>
          </p:cNvPr>
          <p:cNvSpPr/>
          <p:nvPr/>
        </p:nvSpPr>
        <p:spPr>
          <a:xfrm>
            <a:off x="880225" y="477439"/>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رابعة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6" name="Oval 17">
            <a:extLst>
              <a:ext uri="{FF2B5EF4-FFF2-40B4-BE49-F238E27FC236}">
                <a16:creationId xmlns:a16="http://schemas.microsoft.com/office/drawing/2014/main" id="{E301E4EB-6725-EE88-A4AC-5AA22C82CCFC}"/>
              </a:ext>
            </a:extLst>
          </p:cNvPr>
          <p:cNvSpPr/>
          <p:nvPr/>
        </p:nvSpPr>
        <p:spPr>
          <a:xfrm>
            <a:off x="762000" y="3355517"/>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762000" y="3543390"/>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advTm="26570"/>
    </mc:Choice>
    <mc:Fallback xmlns="">
      <p:transition advTm="2657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9132" y="1387926"/>
            <a:ext cx="11633737" cy="51380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42882" y="1801593"/>
            <a:ext cx="10706236" cy="4310667"/>
          </a:xfrm>
          <a:prstGeom prst="rect">
            <a:avLst/>
          </a:prstGeom>
        </p:spPr>
        <p:txBody>
          <a:bodyPr wrap="square">
            <a:spAutoFit/>
          </a:bodyPr>
          <a:lstStyle/>
          <a:p>
            <a:pPr algn="ctr" rtl="1" fontAlgn="base">
              <a:lnSpc>
                <a:spcPct val="200000"/>
              </a:lnSpc>
            </a:pPr>
            <a:r>
              <a:rPr lang="ar-SA" sz="2000" b="0" i="0" dirty="0">
                <a:effectLst/>
                <a:latin typeface="Alexandria Light" pitchFamily="2" charset="-78"/>
                <a:cs typeface="Alexandria Light" pitchFamily="2" charset="-78"/>
              </a:rPr>
              <a:t>في عالم يسوده التقلب والتغيير المستمر، باتت قيادة التغيير ليست مجرد ميزة تنافسية بل ضرورة حتمية لأي منظمة تسعى للبقاء والتطور.</a:t>
            </a:r>
          </a:p>
          <a:p>
            <a:pPr algn="ctr" rtl="1" fontAlgn="base">
              <a:lnSpc>
                <a:spcPct val="200000"/>
              </a:lnSpc>
            </a:pPr>
            <a:r>
              <a:rPr lang="ar-SA" sz="2000" b="0" i="0" dirty="0">
                <a:effectLst/>
                <a:latin typeface="Alexandria Light" pitchFamily="2" charset="-78"/>
                <a:cs typeface="Alexandria Light" pitchFamily="2" charset="-78"/>
              </a:rPr>
              <a:t>فتُعد قيادة التغيير عملية استراتيجية تتطلب تخطيطاً دقيقاً وتنفيذاً مدروساً يتماشى مع أهداف ورؤية المنظمة. تبدأ هذه العملية بتحليل الوضع الراهن، التخطيط للمستقبل، وتنفيذ الإجراءات اللازمة، وتوصيلها بفعالية لتحقيق الأهداف المرجوة. البحوث الحديثة تؤكد على أهمية اتباع منهج منظم يسمح بالانتقال السلس للموظفين من حالتهم الطبيعية إلى الحالة المستهدفة بأقل قدر من المقاومة والاضطراب.</a:t>
            </a:r>
            <a:endParaRPr lang="ar-SA" sz="2000" b="0" i="0" dirty="0">
              <a:solidFill>
                <a:srgbClr val="000000"/>
              </a:solidFill>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617280" y="51601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رابعة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7842"/>
            <a:ext cx="2897019" cy="1352710"/>
          </a:xfrm>
          <a:prstGeom prst="rect">
            <a:avLst/>
          </a:prstGeom>
        </p:spPr>
      </p:pic>
    </p:spTree>
    <p:extLst>
      <p:ext uri="{BB962C8B-B14F-4D97-AF65-F5344CB8AC3E}">
        <p14:creationId xmlns:p14="http://schemas.microsoft.com/office/powerpoint/2010/main" val="1750087695"/>
      </p:ext>
    </p:extLst>
  </p:cSld>
  <p:clrMapOvr>
    <a:masterClrMapping/>
  </p:clrMapOvr>
  <mc:AlternateContent xmlns:mc="http://schemas.openxmlformats.org/markup-compatibility/2006" xmlns:p14="http://schemas.microsoft.com/office/powerpoint/2010/main">
    <mc:Choice Requires="p14">
      <p:transition p14:dur="10" advTm="128740"/>
    </mc:Choice>
    <mc:Fallback xmlns="">
      <p:transition advTm="12874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2535"/>
            <a:ext cx="10812720" cy="47717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251284" y="1455925"/>
            <a:ext cx="9960413" cy="3676969"/>
          </a:xfrm>
          <a:prstGeom prst="rect">
            <a:avLst/>
          </a:prstGeom>
        </p:spPr>
        <p:txBody>
          <a:bodyPr wrap="square">
            <a:spAutoFit/>
          </a:bodyPr>
          <a:lstStyle/>
          <a:p>
            <a:pPr algn="ctr" rtl="1" fontAlgn="auto">
              <a:lnSpc>
                <a:spcPct val="200000"/>
              </a:lnSpc>
            </a:pPr>
            <a:r>
              <a:rPr lang="ar-SA" sz="2400" b="0" i="0" dirty="0">
                <a:effectLst/>
                <a:latin typeface="Alexandria Light" pitchFamily="2" charset="-78"/>
                <a:cs typeface="Alexandria Light" pitchFamily="2" charset="-78"/>
              </a:rPr>
              <a:t>ومن أجل فهم التغيير كعملية مهمة داخل المؤسسة يجب تقسيمها إلى العناصر التالية:</a:t>
            </a:r>
          </a:p>
          <a:p>
            <a:pPr algn="ctr" rtl="1" fontAlgn="auto">
              <a:lnSpc>
                <a:spcPct val="200000"/>
              </a:lnSpc>
              <a:buFont typeface="+mj-lt"/>
              <a:buAutoNum type="arabicPeriod"/>
            </a:pPr>
            <a:r>
              <a:rPr lang="ar-SA" sz="2400" b="0" i="0" dirty="0">
                <a:effectLst/>
                <a:latin typeface="Alexandria Light" pitchFamily="2" charset="-78"/>
                <a:cs typeface="Alexandria Light" pitchFamily="2" charset="-78"/>
              </a:rPr>
              <a:t>الحالة الحالية.</a:t>
            </a:r>
          </a:p>
          <a:p>
            <a:pPr algn="ctr" rtl="1" fontAlgn="auto">
              <a:lnSpc>
                <a:spcPct val="200000"/>
              </a:lnSpc>
              <a:buFont typeface="+mj-lt"/>
              <a:buAutoNum type="arabicPeriod"/>
            </a:pPr>
            <a:r>
              <a:rPr lang="ar-SA" sz="2400" b="0" i="0" dirty="0">
                <a:effectLst/>
                <a:latin typeface="Alexandria Light" pitchFamily="2" charset="-78"/>
                <a:cs typeface="Alexandria Light" pitchFamily="2" charset="-78"/>
              </a:rPr>
              <a:t>الحالة الانتقالية.</a:t>
            </a:r>
          </a:p>
          <a:p>
            <a:pPr algn="ctr" rtl="1" fontAlgn="auto">
              <a:lnSpc>
                <a:spcPct val="200000"/>
              </a:lnSpc>
              <a:buFont typeface="+mj-lt"/>
              <a:buAutoNum type="arabicPeriod"/>
            </a:pPr>
            <a:r>
              <a:rPr lang="ar-SA" sz="2400" b="0" i="0" dirty="0">
                <a:effectLst/>
                <a:latin typeface="Alexandria Light" pitchFamily="2" charset="-78"/>
                <a:cs typeface="Alexandria Light" pitchFamily="2" charset="-78"/>
              </a:rPr>
              <a:t>الحالة المستقبلية.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617280" y="47585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رابعة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7842"/>
            <a:ext cx="2897019" cy="1352710"/>
          </a:xfrm>
          <a:prstGeom prst="rect">
            <a:avLst/>
          </a:prstGeom>
        </p:spPr>
      </p:pic>
      <p:sp>
        <p:nvSpPr>
          <p:cNvPr id="2" name="Oval 17">
            <a:extLst>
              <a:ext uri="{FF2B5EF4-FFF2-40B4-BE49-F238E27FC236}">
                <a16:creationId xmlns:a16="http://schemas.microsoft.com/office/drawing/2014/main" id="{0D074B02-2A4E-132D-52F6-9A45010A5718}"/>
              </a:ext>
            </a:extLst>
          </p:cNvPr>
          <p:cNvSpPr/>
          <p:nvPr/>
        </p:nvSpPr>
        <p:spPr>
          <a:xfrm>
            <a:off x="540619" y="3654615"/>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Oval 13">
            <a:extLst>
              <a:ext uri="{FF2B5EF4-FFF2-40B4-BE49-F238E27FC236}">
                <a16:creationId xmlns:a16="http://schemas.microsoft.com/office/drawing/2014/main" id="{143A0313-17E0-B2EB-430A-94DEE8FE36BB}"/>
              </a:ext>
            </a:extLst>
          </p:cNvPr>
          <p:cNvSpPr/>
          <p:nvPr/>
        </p:nvSpPr>
        <p:spPr>
          <a:xfrm>
            <a:off x="540619" y="3842488"/>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482824151"/>
      </p:ext>
    </p:extLst>
  </p:cSld>
  <p:clrMapOvr>
    <a:masterClrMapping/>
  </p:clrMapOvr>
  <mc:AlternateContent xmlns:mc="http://schemas.openxmlformats.org/markup-compatibility/2006" xmlns:p14="http://schemas.microsoft.com/office/powerpoint/2010/main">
    <mc:Choice Requires="p14">
      <p:transition p14:dur="10" advTm="127920"/>
    </mc:Choice>
    <mc:Fallback xmlns="">
      <p:transition advTm="12792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1323439"/>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خطوات التغيير وإجراءاته:</a:t>
            </a:r>
            <a:endParaRPr lang="en-US" sz="4000" b="1" dirty="0">
              <a:solidFill>
                <a:srgbClr val="00B0F0"/>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35259958"/>
      </p:ext>
    </p:extLst>
  </p:cSld>
  <p:clrMapOvr>
    <a:masterClrMapping/>
  </p:clrMapOvr>
  <mc:AlternateContent xmlns:mc="http://schemas.openxmlformats.org/markup-compatibility/2006" xmlns:p14="http://schemas.microsoft.com/office/powerpoint/2010/main">
    <mc:Choice Requires="p14">
      <p:transition spd="slow" p14:dur="2000" advTm="93189"/>
    </mc:Choice>
    <mc:Fallback xmlns="">
      <p:transition spd="slow" advTm="9318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03227" y="1340665"/>
            <a:ext cx="9342981" cy="3857537"/>
          </a:xfrm>
        </p:spPr>
        <p:txBody>
          <a:bodyPr>
            <a:noAutofit/>
          </a:bodyPr>
          <a:lstStyle/>
          <a:p>
            <a:pPr marL="342900" lvl="0" indent="-342900" algn="r" rtl="1">
              <a:lnSpc>
                <a:spcPct val="150000"/>
              </a:lnSpc>
              <a:spcAft>
                <a:spcPts val="1000"/>
              </a:spcAft>
              <a:buFont typeface="+mj-lt"/>
              <a:buAutoNum type="arabicPeriod"/>
              <a:tabLst>
                <a:tab pos="457200" algn="l"/>
              </a:tabLst>
            </a:pPr>
            <a:r>
              <a:rPr lang="ar-SA" sz="2200" b="1"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معرفة مصادر التغيير</a:t>
            </a:r>
            <a:r>
              <a:rPr lang="en-US" sz="2200" b="1"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a:t>
            </a:r>
          </a:p>
          <a:p>
            <a:pPr marL="0" indent="0" algn="r" rtl="1">
              <a:lnSpc>
                <a:spcPct val="150000"/>
              </a:lnSpc>
              <a:spcAft>
                <a:spcPts val="1000"/>
              </a:spcAft>
              <a:buNone/>
            </a:pPr>
            <a:r>
              <a:rPr lang="ar-SA" sz="2200" kern="100" dirty="0">
                <a:effectLst/>
                <a:latin typeface="Alexandria Light" pitchFamily="2" charset="-78"/>
                <a:ea typeface="Calibri" panose="020F0502020204030204" pitchFamily="34" charset="0"/>
                <a:cs typeface="Alexandria Light" pitchFamily="2" charset="-78"/>
              </a:rPr>
              <a:t>وهنا قد يكون مصدر التغيير بيئة المنظمة الخارجية كالتغيير الذي يحدث في هيكل السوق, والتغيرات التكنولوجية, والتغيرات السياسية أو القانونية وقد يكون مصدر التغيير هيكل المنظمة وعلاقات السلطة والاتصال. وكذلك قد يكون مصدر التغيير المناخ التنظيمي الجو العام المتمثل في شعور وإحساس العاملين بإنسانية ودفء أو برودة وتعقيد الأمور في المنظمة</a:t>
            </a:r>
            <a:r>
              <a:rPr lang="en-US" sz="2200" kern="100" dirty="0">
                <a:effectLst/>
                <a:latin typeface="Alexandria Light" pitchFamily="2" charset="-78"/>
                <a:ea typeface="Calibri" panose="020F0502020204030204" pitchFamily="34" charset="0"/>
                <a:cs typeface="Alexandria Light" pitchFamily="2" charset="-78"/>
              </a:rPr>
              <a:t>.</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33355824"/>
      </p:ext>
    </p:extLst>
  </p:cSld>
  <p:clrMapOvr>
    <a:masterClrMapping/>
  </p:clrMapOvr>
  <mc:AlternateContent xmlns:mc="http://schemas.openxmlformats.org/markup-compatibility/2006" xmlns:p14="http://schemas.microsoft.com/office/powerpoint/2010/main">
    <mc:Choice Requires="p14">
      <p:transition spd="slow" p14:dur="2000" advTm="124311"/>
    </mc:Choice>
    <mc:Fallback xmlns="">
      <p:transition spd="slow" advTm="12431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2392324" y="1404463"/>
            <a:ext cx="8821985" cy="3857537"/>
          </a:xfrm>
        </p:spPr>
        <p:txBody>
          <a:bodyPr>
            <a:noAutofit/>
          </a:bodyPr>
          <a:lstStyle/>
          <a:p>
            <a:pPr marL="342900" lvl="0" indent="-342900" algn="r" rtl="1">
              <a:lnSpc>
                <a:spcPct val="150000"/>
              </a:lnSpc>
              <a:spcAft>
                <a:spcPts val="1000"/>
              </a:spcAft>
              <a:buFont typeface="+mj-lt"/>
              <a:buAutoNum type="arabicPeriod" startAt="2"/>
              <a:tabLst>
                <a:tab pos="457200" algn="l"/>
              </a:tabLst>
            </a:pPr>
            <a:r>
              <a:rPr lang="ar-SA" sz="22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تقدير الحاجة إلى التغيير</a:t>
            </a:r>
            <a:r>
              <a:rPr lang="en-US" sz="22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a:t>
            </a:r>
          </a:p>
          <a:p>
            <a:pPr marL="0" indent="0" algn="r" rtl="1">
              <a:lnSpc>
                <a:spcPct val="150000"/>
              </a:lnSpc>
              <a:spcAft>
                <a:spcPts val="1000"/>
              </a:spcAft>
              <a:buNone/>
            </a:pPr>
            <a:r>
              <a:rPr lang="ar-SA" sz="2200" kern="100" dirty="0">
                <a:effectLst/>
                <a:latin typeface="Alexandria Light" pitchFamily="2" charset="-78"/>
                <a:ea typeface="Calibri" panose="020F0502020204030204" pitchFamily="34" charset="0"/>
                <a:cs typeface="Alexandria Light" pitchFamily="2" charset="-78"/>
              </a:rPr>
              <a:t>وذلك من خلال تحديد الفجوة الفاصلة بين موقع المنظمة الآن وبين ما تريد تحقيقه</a:t>
            </a:r>
            <a:r>
              <a:rPr lang="en-US" sz="2200" kern="100" dirty="0">
                <a:effectLst/>
                <a:latin typeface="Alexandria Light" pitchFamily="2" charset="-78"/>
                <a:ea typeface="Calibri" panose="020F0502020204030204" pitchFamily="34" charset="0"/>
                <a:cs typeface="Alexandria Light" pitchFamily="2" charset="-78"/>
              </a:rPr>
              <a:t>.</a:t>
            </a:r>
          </a:p>
          <a:p>
            <a:pPr marL="342900" lvl="0" indent="-342900" algn="r" rtl="1">
              <a:lnSpc>
                <a:spcPct val="150000"/>
              </a:lnSpc>
              <a:spcAft>
                <a:spcPts val="1000"/>
              </a:spcAft>
              <a:buFont typeface="+mj-lt"/>
              <a:buAutoNum type="arabicPeriod" startAt="3"/>
              <a:tabLst>
                <a:tab pos="457200" algn="l"/>
              </a:tabLst>
            </a:pPr>
            <a:r>
              <a:rPr lang="ar-SA" sz="22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تشخيص مشكلات المنظمة</a:t>
            </a:r>
            <a:r>
              <a:rPr lang="en-US" sz="22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a:t>
            </a:r>
          </a:p>
          <a:p>
            <a:pPr marL="0" indent="0" algn="r" rtl="1">
              <a:lnSpc>
                <a:spcPct val="150000"/>
              </a:lnSpc>
              <a:spcAft>
                <a:spcPts val="1000"/>
              </a:spcAft>
              <a:buNone/>
            </a:pPr>
            <a:r>
              <a:rPr lang="ar-SA" sz="2200" kern="100" dirty="0">
                <a:effectLst/>
                <a:latin typeface="Alexandria Light" pitchFamily="2" charset="-78"/>
                <a:ea typeface="Calibri" panose="020F0502020204030204" pitchFamily="34" charset="0"/>
                <a:cs typeface="Alexandria Light" pitchFamily="2" charset="-78"/>
              </a:rPr>
              <a:t>والمشاكل قد تتعلق بأساليب العمل, التكنولوجيا المستخدمة, نسبة الغياب, أو دوران العمل وغيرها من المشاكل</a:t>
            </a:r>
            <a:r>
              <a:rPr lang="en-US" sz="2200" kern="100" dirty="0">
                <a:effectLst/>
                <a:latin typeface="Alexandria Light" pitchFamily="2" charset="-78"/>
                <a:ea typeface="Calibri" panose="020F0502020204030204" pitchFamily="34" charset="0"/>
                <a:cs typeface="Alexandria Light" pitchFamily="2" charset="-78"/>
              </a:rPr>
              <a:t>.</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158465606"/>
      </p:ext>
    </p:extLst>
  </p:cSld>
  <p:clrMapOvr>
    <a:masterClrMapping/>
  </p:clrMapOvr>
  <mc:AlternateContent xmlns:mc="http://schemas.openxmlformats.org/markup-compatibility/2006" xmlns:p14="http://schemas.microsoft.com/office/powerpoint/2010/main">
    <mc:Choice Requires="p14">
      <p:transition spd="slow" p14:dur="2000" advTm="124311"/>
    </mc:Choice>
    <mc:Fallback xmlns="">
      <p:transition spd="slow" advTm="12431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90578" y="1404463"/>
            <a:ext cx="9523732" cy="3857537"/>
          </a:xfrm>
        </p:spPr>
        <p:txBody>
          <a:bodyPr>
            <a:noAutofit/>
          </a:bodyPr>
          <a:lstStyle/>
          <a:p>
            <a:pPr marL="342900" lvl="0" indent="-342900" algn="r" rtl="1">
              <a:lnSpc>
                <a:spcPct val="150000"/>
              </a:lnSpc>
              <a:spcAft>
                <a:spcPts val="1000"/>
              </a:spcAft>
              <a:buFont typeface="+mj-lt"/>
              <a:buAutoNum type="arabicPeriod" startAt="4"/>
              <a:tabLst>
                <a:tab pos="457200" algn="l"/>
              </a:tabLst>
            </a:pPr>
            <a:r>
              <a:rPr lang="ar-SA"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التغلب على مقاومة التغيير</a:t>
            </a:r>
            <a:r>
              <a:rPr lang="en-US"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a:t>
            </a:r>
          </a:p>
          <a:p>
            <a:pPr marL="0" indent="0" algn="r" rtl="1">
              <a:lnSpc>
                <a:spcPct val="150000"/>
              </a:lnSpc>
              <a:spcAft>
                <a:spcPts val="1000"/>
              </a:spcAft>
              <a:buNone/>
            </a:pPr>
            <a:r>
              <a:rPr lang="ar-SA" sz="2000" kern="100" dirty="0">
                <a:effectLst/>
                <a:latin typeface="Alexandria Light" pitchFamily="2" charset="-78"/>
                <a:ea typeface="Calibri" panose="020F0502020204030204" pitchFamily="34" charset="0"/>
                <a:cs typeface="Alexandria Light" pitchFamily="2" charset="-78"/>
              </a:rPr>
              <a:t>والمقاومة لها أسباب منها الخوف من الخسارة المادية أو المعنوية, سوء فهم آثار التغيير, متطلبات تطوير علاقات وأنماط سلوكية جديدة, إحساس العاملين أنهم استغلوا أو أجبروا على التغيير, التعود على تأدية العمل بطريقة معينة, الرغبة في الاستقرار والخوف من مخالفة معايير تفرضها الجماعة غير الرسمية</a:t>
            </a:r>
            <a:r>
              <a:rPr lang="en-US" sz="2000" kern="100" dirty="0">
                <a:effectLst/>
                <a:latin typeface="Alexandria Light" pitchFamily="2" charset="-78"/>
                <a:ea typeface="Calibri" panose="020F0502020204030204" pitchFamily="34" charset="0"/>
                <a:cs typeface="Alexandria Light" pitchFamily="2" charset="-78"/>
              </a:rPr>
              <a:t>.</a:t>
            </a:r>
          </a:p>
          <a:p>
            <a:pPr marL="342900" lvl="0" indent="-342900" algn="r" rtl="1">
              <a:lnSpc>
                <a:spcPct val="150000"/>
              </a:lnSpc>
              <a:spcAft>
                <a:spcPts val="1000"/>
              </a:spcAft>
              <a:buFont typeface="+mj-lt"/>
              <a:buAutoNum type="arabicPeriod" startAt="5"/>
              <a:tabLst>
                <a:tab pos="457200" algn="l"/>
              </a:tabLst>
            </a:pPr>
            <a:r>
              <a:rPr lang="ar-SA"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تخطيط الجهود اللازمة للتغيير</a:t>
            </a:r>
            <a:r>
              <a:rPr lang="en-US"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a:t>
            </a:r>
          </a:p>
          <a:p>
            <a:pPr marL="0" indent="0" algn="r" rtl="1">
              <a:lnSpc>
                <a:spcPct val="150000"/>
              </a:lnSpc>
              <a:spcAft>
                <a:spcPts val="1000"/>
              </a:spcAft>
              <a:buNone/>
            </a:pPr>
            <a:r>
              <a:rPr lang="ar-SA" sz="2000" kern="100" dirty="0">
                <a:effectLst/>
                <a:latin typeface="Alexandria Light" pitchFamily="2" charset="-78"/>
                <a:ea typeface="Calibri" panose="020F0502020204030204" pitchFamily="34" charset="0"/>
                <a:cs typeface="Alexandria Light" pitchFamily="2" charset="-78"/>
              </a:rPr>
              <a:t>ويكون ذلك من خلال توضيح أهداف التغيير بشكل دقيق يمكن قياسه</a:t>
            </a:r>
            <a:r>
              <a:rPr lang="en-US" sz="2000" kern="100" dirty="0">
                <a:effectLst/>
                <a:latin typeface="Alexandria Light" pitchFamily="2" charset="-78"/>
                <a:ea typeface="Calibri" panose="020F0502020204030204" pitchFamily="34" charset="0"/>
                <a:cs typeface="Alexandria Light" pitchFamily="2" charset="-78"/>
              </a:rPr>
              <a:t>.</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001436991"/>
      </p:ext>
    </p:extLst>
  </p:cSld>
  <p:clrMapOvr>
    <a:masterClrMapping/>
  </p:clrMapOvr>
  <mc:AlternateContent xmlns:mc="http://schemas.openxmlformats.org/markup-compatibility/2006" xmlns:p14="http://schemas.microsoft.com/office/powerpoint/2010/main">
    <mc:Choice Requires="p14">
      <p:transition spd="slow" p14:dur="2000" advTm="124311"/>
    </mc:Choice>
    <mc:Fallback xmlns="">
      <p:transition spd="slow" advTm="12431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79944" y="1064219"/>
            <a:ext cx="9821447" cy="3857537"/>
          </a:xfrm>
        </p:spPr>
        <p:txBody>
          <a:bodyPr>
            <a:noAutofit/>
          </a:bodyPr>
          <a:lstStyle/>
          <a:p>
            <a:pPr marL="342900" lvl="0" indent="-342900" algn="r" rtl="1">
              <a:lnSpc>
                <a:spcPct val="150000"/>
              </a:lnSpc>
              <a:spcAft>
                <a:spcPts val="1000"/>
              </a:spcAft>
              <a:buFont typeface="+mj-lt"/>
              <a:buAutoNum type="arabicPeriod" startAt="6"/>
              <a:tabLst>
                <a:tab pos="457200" algn="l"/>
              </a:tabLst>
            </a:pPr>
            <a:r>
              <a:rPr lang="ar-SA"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وضع استراتيجيات التغيير</a:t>
            </a:r>
            <a:r>
              <a:rPr lang="en-US"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a:t>
            </a:r>
          </a:p>
          <a:p>
            <a:pPr marL="0" indent="0" algn="r" rtl="1">
              <a:lnSpc>
                <a:spcPct val="150000"/>
              </a:lnSpc>
              <a:spcAft>
                <a:spcPts val="1000"/>
              </a:spcAft>
              <a:buNone/>
            </a:pPr>
            <a:r>
              <a:rPr lang="ar-SA" sz="2000" kern="100" dirty="0">
                <a:effectLst/>
                <a:latin typeface="Alexandria Light" pitchFamily="2" charset="-78"/>
                <a:ea typeface="Calibri" panose="020F0502020204030204" pitchFamily="34" charset="0"/>
                <a:cs typeface="Alexandria Light" pitchFamily="2" charset="-78"/>
              </a:rPr>
              <a:t>ويجب الأخذ بعين الاعتبار العناصر التي قد تتأثر بها أجزاء المنظمة وهي الهيكل التنظيمي (إعادة تصميم الوظائف وإعادة وصف الأعمال, تغيير الصلاحيات والمسؤوليات, تغيير الهيكل التنظيمي), التكنولوجيا (تعديل أساليب الإنتاج, تغيير الآلات والأجهزة, إدخال الأنظمة للمنظمة), القوى البشرية (التدريب أثناء العمل, ندوات تدريبية للقادة الإداريين, تنمية فرق العمل, توظيف جديد)</a:t>
            </a:r>
            <a:r>
              <a:rPr lang="en-US" sz="2000" kern="100" dirty="0">
                <a:effectLst/>
                <a:latin typeface="Alexandria Light" pitchFamily="2" charset="-78"/>
                <a:ea typeface="Calibri" panose="020F0502020204030204" pitchFamily="34" charset="0"/>
                <a:cs typeface="Alexandria Light" pitchFamily="2" charset="-78"/>
              </a:rPr>
              <a:t>.</a:t>
            </a:r>
          </a:p>
          <a:p>
            <a:pPr marL="342900" lvl="0" indent="-342900" algn="r" rtl="1">
              <a:lnSpc>
                <a:spcPct val="150000"/>
              </a:lnSpc>
              <a:spcAft>
                <a:spcPts val="1000"/>
              </a:spcAft>
              <a:buFont typeface="+mj-lt"/>
              <a:buAutoNum type="arabicPeriod" startAt="7"/>
              <a:tabLst>
                <a:tab pos="457200" algn="l"/>
              </a:tabLst>
            </a:pPr>
            <a:r>
              <a:rPr lang="ar-SA"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تنفيذ الخطة خلال فترة معينة</a:t>
            </a:r>
            <a:r>
              <a:rPr lang="en-US"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a:t>
            </a:r>
          </a:p>
          <a:p>
            <a:pPr marL="342900" lvl="0" indent="-342900" algn="r" rtl="1">
              <a:lnSpc>
                <a:spcPct val="150000"/>
              </a:lnSpc>
              <a:spcAft>
                <a:spcPts val="1000"/>
              </a:spcAft>
              <a:buFont typeface="+mj-lt"/>
              <a:buAutoNum type="arabicPeriod" startAt="7"/>
              <a:tabLst>
                <a:tab pos="457200" algn="l"/>
              </a:tabLst>
            </a:pPr>
            <a:r>
              <a:rPr lang="ar-SA"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متابعة تنفيذ الخطة ومعرفة نواحي القوة والضعف فيها</a:t>
            </a:r>
            <a:r>
              <a:rPr lang="en-US"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44859869"/>
      </p:ext>
    </p:extLst>
  </p:cSld>
  <p:clrMapOvr>
    <a:masterClrMapping/>
  </p:clrMapOvr>
  <mc:AlternateContent xmlns:mc="http://schemas.openxmlformats.org/markup-compatibility/2006" xmlns:p14="http://schemas.microsoft.com/office/powerpoint/2010/main">
    <mc:Choice Requires="p14">
      <p:transition spd="slow" p14:dur="2000" advTm="124311"/>
    </mc:Choice>
    <mc:Fallback xmlns="">
      <p:transition spd="slow" advTm="12431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79944" y="1064219"/>
            <a:ext cx="9821447" cy="3857537"/>
          </a:xfrm>
        </p:spPr>
        <p:txBody>
          <a:bodyPr>
            <a:noAutofit/>
          </a:bodyPr>
          <a:lstStyle/>
          <a:p>
            <a:pPr algn="r" rtl="1">
              <a:lnSpc>
                <a:spcPct val="115000"/>
              </a:lnSpc>
              <a:spcAft>
                <a:spcPts val="1000"/>
              </a:spcAft>
            </a:pPr>
            <a:r>
              <a:rPr lang="ar-SA"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وتتمثل إجراءات التغيير فيما يلي</a:t>
            </a:r>
            <a:r>
              <a:rPr lang="en-US"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a:t>
            </a:r>
          </a:p>
          <a:p>
            <a:pPr marL="342900" lvl="0" indent="-342900" algn="r" rtl="1">
              <a:lnSpc>
                <a:spcPct val="115000"/>
              </a:lnSpc>
              <a:spcAft>
                <a:spcPts val="1000"/>
              </a:spcAft>
              <a:buSzPts val="1000"/>
              <a:buFont typeface="Symbol" panose="05050102010706020507" pitchFamily="18" charset="2"/>
              <a:buChar char=""/>
              <a:tabLst>
                <a:tab pos="457200" algn="l"/>
              </a:tabLst>
            </a:pPr>
            <a:r>
              <a:rPr lang="ar-SA" sz="2000" kern="100" dirty="0">
                <a:effectLst/>
                <a:latin typeface="Alexandria Light" pitchFamily="2" charset="-78"/>
                <a:ea typeface="Calibri" panose="020F0502020204030204" pitchFamily="34" charset="0"/>
                <a:cs typeface="Alexandria Light" pitchFamily="2" charset="-78"/>
              </a:rPr>
              <a:t>معرفة واجب التغيير الإداري في المنظمة</a:t>
            </a:r>
            <a:r>
              <a:rPr lang="en-US" sz="2000" kern="100" dirty="0">
                <a:effectLst/>
                <a:latin typeface="Alexandria Light" pitchFamily="2" charset="-78"/>
                <a:ea typeface="Calibri" panose="020F0502020204030204" pitchFamily="34" charset="0"/>
                <a:cs typeface="Alexandria Light" pitchFamily="2" charset="-78"/>
              </a:rPr>
              <a:t>.</a:t>
            </a:r>
          </a:p>
          <a:p>
            <a:pPr marL="342900" lvl="0" indent="-342900" algn="r" rtl="1">
              <a:lnSpc>
                <a:spcPct val="115000"/>
              </a:lnSpc>
              <a:spcAft>
                <a:spcPts val="1000"/>
              </a:spcAft>
              <a:buSzPts val="1000"/>
              <a:buFont typeface="Symbol" panose="05050102010706020507" pitchFamily="18" charset="2"/>
              <a:buChar char=""/>
              <a:tabLst>
                <a:tab pos="457200" algn="l"/>
              </a:tabLst>
            </a:pPr>
            <a:r>
              <a:rPr lang="ar-SA" sz="2000" kern="100" dirty="0">
                <a:effectLst/>
                <a:latin typeface="Alexandria Light" pitchFamily="2" charset="-78"/>
                <a:ea typeface="Calibri" panose="020F0502020204030204" pitchFamily="34" charset="0"/>
                <a:cs typeface="Alexandria Light" pitchFamily="2" charset="-78"/>
              </a:rPr>
              <a:t>درجة مقاومة التغيير داخل المنظمة وخارجها وتحديد أنواعها ومصادرها</a:t>
            </a:r>
            <a:r>
              <a:rPr lang="en-US" sz="2000" kern="100" dirty="0">
                <a:effectLst/>
                <a:latin typeface="Alexandria Light" pitchFamily="2" charset="-78"/>
                <a:ea typeface="Calibri" panose="020F0502020204030204" pitchFamily="34" charset="0"/>
                <a:cs typeface="Alexandria Light" pitchFamily="2" charset="-78"/>
              </a:rPr>
              <a:t>.</a:t>
            </a:r>
          </a:p>
          <a:p>
            <a:pPr marL="342900" lvl="0" indent="-342900" algn="r" rtl="1">
              <a:lnSpc>
                <a:spcPct val="115000"/>
              </a:lnSpc>
              <a:spcAft>
                <a:spcPts val="1000"/>
              </a:spcAft>
              <a:buSzPts val="1000"/>
              <a:buFont typeface="Symbol" panose="05050102010706020507" pitchFamily="18" charset="2"/>
              <a:buChar char=""/>
              <a:tabLst>
                <a:tab pos="457200" algn="l"/>
              </a:tabLst>
            </a:pPr>
            <a:r>
              <a:rPr lang="ar-SA" sz="2000" kern="100" dirty="0">
                <a:effectLst/>
                <a:latin typeface="Alexandria Light" pitchFamily="2" charset="-78"/>
                <a:ea typeface="Calibri" panose="020F0502020204030204" pitchFamily="34" charset="0"/>
                <a:cs typeface="Alexandria Light" pitchFamily="2" charset="-78"/>
              </a:rPr>
              <a:t>قياس مدى رغبة العاملين في التغيير</a:t>
            </a:r>
            <a:r>
              <a:rPr lang="en-US" sz="2000" kern="100" dirty="0">
                <a:effectLst/>
                <a:latin typeface="Alexandria Light" pitchFamily="2" charset="-78"/>
                <a:ea typeface="Calibri" panose="020F0502020204030204" pitchFamily="34" charset="0"/>
                <a:cs typeface="Alexandria Light" pitchFamily="2" charset="-78"/>
              </a:rPr>
              <a:t>.</a:t>
            </a:r>
          </a:p>
          <a:p>
            <a:pPr marL="342900" lvl="0" indent="-342900" algn="r" rtl="1">
              <a:lnSpc>
                <a:spcPct val="115000"/>
              </a:lnSpc>
              <a:spcAft>
                <a:spcPts val="1000"/>
              </a:spcAft>
              <a:buSzPts val="1000"/>
              <a:buFont typeface="Symbol" panose="05050102010706020507" pitchFamily="18" charset="2"/>
              <a:buChar char=""/>
              <a:tabLst>
                <a:tab pos="457200" algn="l"/>
              </a:tabLst>
            </a:pPr>
            <a:r>
              <a:rPr lang="ar-SA" sz="2000" kern="100" dirty="0">
                <a:effectLst/>
                <a:latin typeface="Alexandria Light" pitchFamily="2" charset="-78"/>
                <a:ea typeface="Calibri" panose="020F0502020204030204" pitchFamily="34" charset="0"/>
                <a:cs typeface="Alexandria Light" pitchFamily="2" charset="-78"/>
              </a:rPr>
              <a:t>تحديد الوقت لإنهاء عملية التغيير</a:t>
            </a:r>
            <a:r>
              <a:rPr lang="en-US" sz="2000" kern="100" dirty="0">
                <a:effectLst/>
                <a:latin typeface="Alexandria Light" pitchFamily="2" charset="-78"/>
                <a:ea typeface="Calibri" panose="020F0502020204030204" pitchFamily="34" charset="0"/>
                <a:cs typeface="Alexandria Light" pitchFamily="2" charset="-78"/>
              </a:rPr>
              <a:t>.</a:t>
            </a:r>
          </a:p>
          <a:p>
            <a:pPr marL="342900" lvl="0" indent="-342900" algn="r" rtl="1">
              <a:lnSpc>
                <a:spcPct val="115000"/>
              </a:lnSpc>
              <a:spcAft>
                <a:spcPts val="1000"/>
              </a:spcAft>
              <a:buSzPts val="1000"/>
              <a:buFont typeface="Symbol" panose="05050102010706020507" pitchFamily="18" charset="2"/>
              <a:buChar char=""/>
              <a:tabLst>
                <a:tab pos="457200" algn="l"/>
              </a:tabLst>
            </a:pPr>
            <a:r>
              <a:rPr lang="ar-SA" sz="2000" kern="100" dirty="0">
                <a:effectLst/>
                <a:latin typeface="Alexandria Light" pitchFamily="2" charset="-78"/>
                <a:ea typeface="Calibri" panose="020F0502020204030204" pitchFamily="34" charset="0"/>
                <a:cs typeface="Alexandria Light" pitchFamily="2" charset="-78"/>
              </a:rPr>
              <a:t>تحديد الخبراء والمسئولين عن عملية إجراء التغيير</a:t>
            </a:r>
            <a:r>
              <a:rPr lang="en-US" sz="2000" kern="100" dirty="0">
                <a:effectLst/>
                <a:latin typeface="Alexandria Light" pitchFamily="2" charset="-78"/>
                <a:ea typeface="Calibri" panose="020F0502020204030204" pitchFamily="34" charset="0"/>
                <a:cs typeface="Alexandria Light" pitchFamily="2" charset="-78"/>
              </a:rPr>
              <a:t>.</a:t>
            </a:r>
          </a:p>
          <a:p>
            <a:pPr marL="342900" lvl="0" indent="-342900" algn="r" rtl="1">
              <a:lnSpc>
                <a:spcPct val="115000"/>
              </a:lnSpc>
              <a:spcAft>
                <a:spcPts val="1000"/>
              </a:spcAft>
              <a:buSzPts val="1000"/>
              <a:buFont typeface="Symbol" panose="05050102010706020507" pitchFamily="18" charset="2"/>
              <a:buChar char=""/>
              <a:tabLst>
                <a:tab pos="457200" algn="l"/>
              </a:tabLst>
            </a:pPr>
            <a:r>
              <a:rPr lang="ar-SA" sz="2000" kern="100" dirty="0">
                <a:effectLst/>
                <a:latin typeface="Alexandria Light" pitchFamily="2" charset="-78"/>
                <a:ea typeface="Calibri" panose="020F0502020204030204" pitchFamily="34" charset="0"/>
                <a:cs typeface="Alexandria Light" pitchFamily="2" charset="-78"/>
              </a:rPr>
              <a:t>مسح آثار عملية التغيير والعوامل الفنية التي تضمن نجاحه</a:t>
            </a:r>
            <a:r>
              <a:rPr lang="en-US" sz="2000" kern="100" dirty="0">
                <a:effectLst/>
                <a:latin typeface="Alexandria Light" pitchFamily="2" charset="-78"/>
                <a:ea typeface="Calibri" panose="020F0502020204030204" pitchFamily="34" charset="0"/>
                <a:cs typeface="Alexandria Light" pitchFamily="2" charset="-78"/>
              </a:rPr>
              <a:t>.</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369707977"/>
      </p:ext>
    </p:extLst>
  </p:cSld>
  <p:clrMapOvr>
    <a:masterClrMapping/>
  </p:clrMapOvr>
  <mc:AlternateContent xmlns:mc="http://schemas.openxmlformats.org/markup-compatibility/2006" xmlns:p14="http://schemas.microsoft.com/office/powerpoint/2010/main">
    <mc:Choice Requires="p14">
      <p:transition spd="slow" p14:dur="2000" advTm="124311"/>
    </mc:Choice>
    <mc:Fallback xmlns="">
      <p:transition spd="slow" advTm="12431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5797" y="1087653"/>
            <a:ext cx="10412646" cy="4928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6" name="عنصر نائب للمحتوى 2">
            <a:extLst>
              <a:ext uri="{FF2B5EF4-FFF2-40B4-BE49-F238E27FC236}">
                <a16:creationId xmlns:a16="http://schemas.microsoft.com/office/drawing/2014/main" id="{00EB9016-9AEF-D03E-8AA2-44F2416DE52B}"/>
              </a:ext>
            </a:extLst>
          </p:cNvPr>
          <p:cNvSpPr txBox="1">
            <a:spLocks/>
          </p:cNvSpPr>
          <p:nvPr/>
        </p:nvSpPr>
        <p:spPr>
          <a:xfrm>
            <a:off x="1378226" y="1087653"/>
            <a:ext cx="9968636" cy="468269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50000"/>
              </a:lnSpc>
              <a:spcAft>
                <a:spcPts val="1000"/>
              </a:spcAft>
              <a:buNone/>
            </a:pPr>
            <a:r>
              <a:rPr lang="ar-SA"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مراحل التغيير:</a:t>
            </a:r>
            <a:endParaRPr lang="en-US"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endParaRPr>
          </a:p>
          <a:p>
            <a:pPr marL="0" indent="0" algn="r" rtl="1">
              <a:lnSpc>
                <a:spcPct val="150000"/>
              </a:lnSpc>
              <a:spcAft>
                <a:spcPts val="1000"/>
              </a:spcAft>
              <a:buNone/>
            </a:pPr>
            <a:r>
              <a:rPr lang="ar-SA" sz="2000" kern="100" dirty="0">
                <a:effectLst/>
                <a:latin typeface="Alexandria Light" pitchFamily="2" charset="-78"/>
                <a:ea typeface="Calibri" panose="020F0502020204030204" pitchFamily="34" charset="0"/>
                <a:cs typeface="Alexandria Light" pitchFamily="2" charset="-78"/>
              </a:rPr>
              <a:t>تمر عملية التغيير بثلاث مراحل أساسية</a:t>
            </a:r>
            <a:r>
              <a:rPr lang="ar-SA" sz="2000" kern="100" dirty="0">
                <a:latin typeface="Alexandria Light" pitchFamily="2" charset="-78"/>
                <a:ea typeface="Calibri" panose="020F0502020204030204" pitchFamily="34" charset="0"/>
                <a:cs typeface="Alexandria Light" pitchFamily="2" charset="-78"/>
              </a:rPr>
              <a:t>:</a:t>
            </a:r>
            <a:endParaRPr lang="en-US" sz="2000" kern="100" dirty="0">
              <a:effectLst/>
              <a:latin typeface="Alexandria Light" pitchFamily="2" charset="-78"/>
              <a:ea typeface="Calibri" panose="020F0502020204030204" pitchFamily="34" charset="0"/>
              <a:cs typeface="Alexandria Light" pitchFamily="2" charset="-78"/>
            </a:endParaRPr>
          </a:p>
          <a:p>
            <a:pPr marL="0" indent="0" algn="r" rtl="1">
              <a:lnSpc>
                <a:spcPct val="150000"/>
              </a:lnSpc>
              <a:spcAft>
                <a:spcPts val="1000"/>
              </a:spcAft>
              <a:buNone/>
            </a:pPr>
            <a:r>
              <a:rPr lang="ar-SA"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أولاً - مرحلة الإذابة:</a:t>
            </a:r>
            <a:endParaRPr lang="en-US" sz="2000" kern="100" dirty="0">
              <a:solidFill>
                <a:schemeClr val="accent5">
                  <a:lumMod val="75000"/>
                </a:schemeClr>
              </a:solidFill>
              <a:effectLst/>
              <a:latin typeface="Alexandria Light" pitchFamily="2" charset="-78"/>
              <a:ea typeface="Calibri" panose="020F0502020204030204" pitchFamily="34" charset="0"/>
              <a:cs typeface="Alexandria Light" pitchFamily="2" charset="-78"/>
            </a:endParaRPr>
          </a:p>
          <a:p>
            <a:pPr marL="0" indent="0" algn="r" rtl="1">
              <a:lnSpc>
                <a:spcPct val="150000"/>
              </a:lnSpc>
              <a:spcAft>
                <a:spcPts val="1000"/>
              </a:spcAft>
              <a:buNone/>
            </a:pPr>
            <a:r>
              <a:rPr lang="ar-SA" sz="2000" kern="100" dirty="0">
                <a:effectLst/>
                <a:latin typeface="Alexandria Light" pitchFamily="2" charset="-78"/>
                <a:ea typeface="Calibri" panose="020F0502020204030204" pitchFamily="34" charset="0"/>
                <a:cs typeface="Alexandria Light" pitchFamily="2" charset="-78"/>
              </a:rPr>
              <a:t>تهدف هذه المرحلة إلى إثارة ذهن المديرين وأعضاء المنظمة من عاملين إلى ضرورة الحاجة إلى التغيير، ولا يمكن للمنظمة أن تقوم بذلك ما لم تقم بتهيئة الأفراد والمديرين، وذلك بتحريرهم من قيود الممارسات والأنظمة الموجودة فعلا، وهو ما يطلق عليه بالإذابة، حيث أنها تركز على ذلك ارتباط المديرين والعاملين بالأنظمة والهياكل والممارسات الموجودة فعلا، وتحريرهم منها حتى يمكنهم الانطلاق إلى قيم وأفكار وأنظمة وممارسات جديدة.</a:t>
            </a:r>
            <a:endParaRPr lang="en-US" sz="2000" kern="100" dirty="0">
              <a:effectLst/>
              <a:latin typeface="Alexandria Light" pitchFamily="2" charset="-78"/>
              <a:ea typeface="Calibri" panose="020F0502020204030204" pitchFamily="34" charset="0"/>
              <a:cs typeface="Alexandria Light" pitchFamily="2" charset="-78"/>
            </a:endParaRPr>
          </a:p>
        </p:txBody>
      </p:sp>
      <p:sp>
        <p:nvSpPr>
          <p:cNvPr id="9" name="Oval 17">
            <a:extLst>
              <a:ext uri="{FF2B5EF4-FFF2-40B4-BE49-F238E27FC236}">
                <a16:creationId xmlns:a16="http://schemas.microsoft.com/office/drawing/2014/main" id="{50E315D9-8202-0169-24F1-3D64438FB3AA}"/>
              </a:ext>
            </a:extLst>
          </p:cNvPr>
          <p:cNvSpPr/>
          <p:nvPr/>
        </p:nvSpPr>
        <p:spPr>
          <a:xfrm>
            <a:off x="441484" y="5227011"/>
            <a:ext cx="1606665" cy="160570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10" name="Oval 13">
            <a:extLst>
              <a:ext uri="{FF2B5EF4-FFF2-40B4-BE49-F238E27FC236}">
                <a16:creationId xmlns:a16="http://schemas.microsoft.com/office/drawing/2014/main" id="{0BBA3510-E3ED-7BAC-3759-594AC80DFB48}"/>
              </a:ext>
            </a:extLst>
          </p:cNvPr>
          <p:cNvSpPr/>
          <p:nvPr/>
        </p:nvSpPr>
        <p:spPr>
          <a:xfrm>
            <a:off x="423460" y="5378228"/>
            <a:ext cx="1524673" cy="147977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827993131"/>
      </p:ext>
    </p:extLst>
  </p:cSld>
  <p:clrMapOvr>
    <a:masterClrMapping/>
  </p:clrMapOvr>
  <mc:AlternateContent xmlns:mc="http://schemas.openxmlformats.org/markup-compatibility/2006" xmlns:p14="http://schemas.microsoft.com/office/powerpoint/2010/main">
    <mc:Choice Requires="p14">
      <p:transition spd="slow" p14:dur="2000" advTm="169614"/>
    </mc:Choice>
    <mc:Fallback xmlns="">
      <p:transition spd="slow" advTm="16961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5797" y="1087653"/>
            <a:ext cx="10412646" cy="4928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6" name="عنصر نائب للمحتوى 2">
            <a:extLst>
              <a:ext uri="{FF2B5EF4-FFF2-40B4-BE49-F238E27FC236}">
                <a16:creationId xmlns:a16="http://schemas.microsoft.com/office/drawing/2014/main" id="{00EB9016-9AEF-D03E-8AA2-44F2416DE52B}"/>
              </a:ext>
            </a:extLst>
          </p:cNvPr>
          <p:cNvSpPr txBox="1">
            <a:spLocks/>
          </p:cNvSpPr>
          <p:nvPr/>
        </p:nvSpPr>
        <p:spPr>
          <a:xfrm>
            <a:off x="2686393" y="1691138"/>
            <a:ext cx="7411454" cy="396079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lnSpc>
                <a:spcPct val="150000"/>
              </a:lnSpc>
              <a:spcAft>
                <a:spcPts val="1000"/>
              </a:spcAft>
              <a:buNone/>
            </a:pPr>
            <a:r>
              <a:rPr lang="ar-SA" sz="24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ثانياً - مرحلة التغيير:</a:t>
            </a:r>
            <a:endParaRPr lang="en-US" sz="2400" kern="100" dirty="0">
              <a:solidFill>
                <a:schemeClr val="accent5">
                  <a:lumMod val="75000"/>
                </a:schemeClr>
              </a:solidFill>
              <a:effectLst/>
              <a:latin typeface="Alexandria Light" pitchFamily="2" charset="-78"/>
              <a:ea typeface="Calibri" panose="020F0502020204030204" pitchFamily="34" charset="0"/>
              <a:cs typeface="Alexandria Light" pitchFamily="2" charset="-78"/>
            </a:endParaRPr>
          </a:p>
          <a:p>
            <a:pPr marL="0" indent="0" algn="ctr" rtl="1">
              <a:lnSpc>
                <a:spcPct val="150000"/>
              </a:lnSpc>
              <a:spcAft>
                <a:spcPts val="1000"/>
              </a:spcAft>
              <a:buNone/>
            </a:pPr>
            <a:r>
              <a:rPr lang="ar-SA" sz="2400" kern="100" dirty="0">
                <a:effectLst/>
                <a:latin typeface="Alexandria Light" pitchFamily="2" charset="-78"/>
                <a:ea typeface="Calibri" panose="020F0502020204030204" pitchFamily="34" charset="0"/>
                <a:cs typeface="Alexandria Light" pitchFamily="2" charset="-78"/>
              </a:rPr>
              <a:t>عندما يصبح المديرون والعاملون متحررون من الأنظمة البالية وربما ناقمين عليها يأتي دور التدخل، ويعني هذا أن يقوم القائمون على التطوير والتغيير بالتدخل في القيم والأنظمة والأساليب والإجراءات والممارسات السلوكية المتبعة في العمل.</a:t>
            </a:r>
            <a:endParaRPr lang="en-US" sz="2400" kern="100" dirty="0">
              <a:effectLst/>
              <a:latin typeface="Alexandria Light" pitchFamily="2" charset="-78"/>
              <a:ea typeface="Calibri" panose="020F0502020204030204" pitchFamily="34" charset="0"/>
              <a:cs typeface="Alexandria Light" pitchFamily="2" charset="-78"/>
            </a:endParaRPr>
          </a:p>
        </p:txBody>
      </p:sp>
      <p:sp>
        <p:nvSpPr>
          <p:cNvPr id="9" name="Oval 17">
            <a:extLst>
              <a:ext uri="{FF2B5EF4-FFF2-40B4-BE49-F238E27FC236}">
                <a16:creationId xmlns:a16="http://schemas.microsoft.com/office/drawing/2014/main" id="{50E315D9-8202-0169-24F1-3D64438FB3AA}"/>
              </a:ext>
            </a:extLst>
          </p:cNvPr>
          <p:cNvSpPr/>
          <p:nvPr/>
        </p:nvSpPr>
        <p:spPr>
          <a:xfrm>
            <a:off x="256888" y="4649002"/>
            <a:ext cx="2159053" cy="200586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10" name="Oval 13">
            <a:extLst>
              <a:ext uri="{FF2B5EF4-FFF2-40B4-BE49-F238E27FC236}">
                <a16:creationId xmlns:a16="http://schemas.microsoft.com/office/drawing/2014/main" id="{0BBA3510-E3ED-7BAC-3759-594AC80DFB48}"/>
              </a:ext>
            </a:extLst>
          </p:cNvPr>
          <p:cNvSpPr/>
          <p:nvPr/>
        </p:nvSpPr>
        <p:spPr>
          <a:xfrm>
            <a:off x="238864" y="4803006"/>
            <a:ext cx="2071199" cy="18771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986504564"/>
      </p:ext>
    </p:extLst>
  </p:cSld>
  <p:clrMapOvr>
    <a:masterClrMapping/>
  </p:clrMapOvr>
  <mc:AlternateContent xmlns:mc="http://schemas.openxmlformats.org/markup-compatibility/2006" xmlns:p14="http://schemas.microsoft.com/office/powerpoint/2010/main">
    <mc:Choice Requires="p14">
      <p:transition spd="slow" p14:dur="2000" advTm="169614"/>
    </mc:Choice>
    <mc:Fallback xmlns="">
      <p:transition spd="slow" advTm="16961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5797" y="1087653"/>
            <a:ext cx="10412646" cy="4928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6" name="عنصر نائب للمحتوى 2">
            <a:extLst>
              <a:ext uri="{FF2B5EF4-FFF2-40B4-BE49-F238E27FC236}">
                <a16:creationId xmlns:a16="http://schemas.microsoft.com/office/drawing/2014/main" id="{00EB9016-9AEF-D03E-8AA2-44F2416DE52B}"/>
              </a:ext>
            </a:extLst>
          </p:cNvPr>
          <p:cNvSpPr txBox="1">
            <a:spLocks/>
          </p:cNvSpPr>
          <p:nvPr/>
        </p:nvSpPr>
        <p:spPr>
          <a:xfrm>
            <a:off x="1414914" y="1443789"/>
            <a:ext cx="9931948" cy="432655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lnSpc>
                <a:spcPct val="150000"/>
              </a:lnSpc>
              <a:spcAft>
                <a:spcPts val="1000"/>
              </a:spcAft>
              <a:buNone/>
            </a:pPr>
            <a:r>
              <a:rPr lang="ar-SA" sz="2400" kern="100" dirty="0">
                <a:solidFill>
                  <a:schemeClr val="accent5">
                    <a:lumMod val="75000"/>
                  </a:schemeClr>
                </a:solidFill>
                <a:effectLst/>
                <a:latin typeface="Alexandria Light" pitchFamily="2" charset="-78"/>
                <a:ea typeface="Calibri" panose="020F0502020204030204" pitchFamily="34" charset="0"/>
                <a:cs typeface="Alexandria Light" pitchFamily="2" charset="-78"/>
              </a:rPr>
              <a:t>ثالثاً - مرحلة التجميد:</a:t>
            </a:r>
            <a:endParaRPr lang="en-US" sz="2400" kern="100" dirty="0">
              <a:solidFill>
                <a:schemeClr val="accent5">
                  <a:lumMod val="75000"/>
                </a:schemeClr>
              </a:solidFill>
              <a:effectLst/>
              <a:latin typeface="Alexandria Light" pitchFamily="2" charset="-78"/>
              <a:ea typeface="Calibri" panose="020F0502020204030204" pitchFamily="34" charset="0"/>
              <a:cs typeface="Alexandria Light" pitchFamily="2" charset="-78"/>
            </a:endParaRPr>
          </a:p>
          <a:p>
            <a:pPr marL="0" indent="0" algn="ctr" rtl="1">
              <a:lnSpc>
                <a:spcPct val="150000"/>
              </a:lnSpc>
              <a:spcAft>
                <a:spcPts val="1000"/>
              </a:spcAft>
              <a:buNone/>
            </a:pPr>
            <a:r>
              <a:rPr lang="ar-SA" sz="2400" kern="100" dirty="0">
                <a:effectLst/>
                <a:latin typeface="Alexandria Light" pitchFamily="2" charset="-78"/>
                <a:ea typeface="Calibri" panose="020F0502020204030204" pitchFamily="34" charset="0"/>
                <a:cs typeface="Alexandria Light" pitchFamily="2" charset="-78"/>
              </a:rPr>
              <a:t>عندما يتم التوصل إلى نتائج جديدة، والتي تعني أنظمة وممارسات وسلوك جديد، يحتاج الأمر إلى تثبيت وتقوية والمحافظة على ما تم تحقيقه، وهو ما يطلق عليه بالتجميد، ويتم ذلك من خلال الاستمرار في عملية التغيير، وبناء أنظمة حوافز تشجع الأفراد على المحافظة على عملية التطوير، وتكريم الأفراد المساهمين في ذلك، وإنشاء أنظمة للاقتراحات لتشجيع المناقشات والاجتماعات الخاصة بحل مشاكل التغيير.</a:t>
            </a:r>
            <a:endParaRPr lang="en-US" sz="2400" kern="100" dirty="0">
              <a:effectLst/>
              <a:latin typeface="Alexandria Light" pitchFamily="2" charset="-78"/>
              <a:ea typeface="Calibri" panose="020F0502020204030204" pitchFamily="34" charset="0"/>
              <a:cs typeface="Alexandria Light" pitchFamily="2" charset="-78"/>
            </a:endParaRPr>
          </a:p>
        </p:txBody>
      </p:sp>
      <p:sp>
        <p:nvSpPr>
          <p:cNvPr id="9" name="Oval 17">
            <a:extLst>
              <a:ext uri="{FF2B5EF4-FFF2-40B4-BE49-F238E27FC236}">
                <a16:creationId xmlns:a16="http://schemas.microsoft.com/office/drawing/2014/main" id="{50E315D9-8202-0169-24F1-3D64438FB3AA}"/>
              </a:ext>
            </a:extLst>
          </p:cNvPr>
          <p:cNvSpPr/>
          <p:nvPr/>
        </p:nvSpPr>
        <p:spPr>
          <a:xfrm>
            <a:off x="256888" y="4985886"/>
            <a:ext cx="1533411" cy="166898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10" name="Oval 13">
            <a:extLst>
              <a:ext uri="{FF2B5EF4-FFF2-40B4-BE49-F238E27FC236}">
                <a16:creationId xmlns:a16="http://schemas.microsoft.com/office/drawing/2014/main" id="{0BBA3510-E3ED-7BAC-3759-594AC80DFB48}"/>
              </a:ext>
            </a:extLst>
          </p:cNvPr>
          <p:cNvSpPr/>
          <p:nvPr/>
        </p:nvSpPr>
        <p:spPr>
          <a:xfrm>
            <a:off x="238864" y="5142066"/>
            <a:ext cx="1455157" cy="153809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077746844"/>
      </p:ext>
    </p:extLst>
  </p:cSld>
  <p:clrMapOvr>
    <a:masterClrMapping/>
  </p:clrMapOvr>
  <mc:AlternateContent xmlns:mc="http://schemas.openxmlformats.org/markup-compatibility/2006" xmlns:p14="http://schemas.microsoft.com/office/powerpoint/2010/main">
    <mc:Choice Requires="p14">
      <p:transition spd="slow" p14:dur="2000" advTm="169614"/>
    </mc:Choice>
    <mc:Fallback xmlns="">
      <p:transition spd="slow" advTm="1696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70721" y="1988180"/>
            <a:ext cx="10006171" cy="3079561"/>
          </a:xfrm>
          <a:prstGeom prst="rect">
            <a:avLst/>
          </a:prstGeom>
        </p:spPr>
        <p:txBody>
          <a:bodyPr wrap="square">
            <a:spAutoFit/>
          </a:bodyPr>
          <a:lstStyle/>
          <a:p>
            <a:pPr algn="r" rtl="1" fontAlgn="base">
              <a:lnSpc>
                <a:spcPct val="200000"/>
              </a:lnSpc>
            </a:pPr>
            <a:r>
              <a:rPr lang="ar-SA" sz="2000" b="0" i="0" dirty="0">
                <a:effectLst/>
                <a:latin typeface="Alexandria Light" pitchFamily="2" charset="-78"/>
                <a:cs typeface="Alexandria Light" pitchFamily="2" charset="-78"/>
              </a:rPr>
              <a:t>وتكمن صعوبة قيادة التغيير عندما يكون حجم التغيير وآثاره كبيرة وجوهرية ، ويمكن مواجهه هذه الصعوبة من خلال إعداد فرق للتغيير يتميزون بالكفاءة ، بحيث يمكنهم التعامل مع كافة المشكلات والصعوبات بفعالية</a:t>
            </a:r>
          </a:p>
          <a:p>
            <a:pPr algn="r" rtl="1" fontAlgn="base">
              <a:lnSpc>
                <a:spcPct val="200000"/>
              </a:lnSpc>
            </a:pPr>
            <a:r>
              <a:rPr lang="ar-SA" sz="2000" b="0" i="0" dirty="0">
                <a:effectLst/>
                <a:latin typeface="Alexandria Light" pitchFamily="2" charset="-78"/>
                <a:cs typeface="Alexandria Light" pitchFamily="2" charset="-78"/>
              </a:rPr>
              <a:t>فيما سبق تم التطرق إلى المراحل الكبرى لإحداث التغيير ، وهناك مراحل تتشابه إلى حد ما مع ما تم ذكره سابقاً ، ويمكن توضيح ذلك من</a:t>
            </a:r>
            <a:r>
              <a:rPr lang="ar-SA" sz="2000" dirty="0">
                <a:latin typeface="Alexandria Light" pitchFamily="2" charset="-78"/>
                <a:cs typeface="Alexandria Light" pitchFamily="2" charset="-78"/>
              </a:rPr>
              <a:t> </a:t>
            </a:r>
            <a:r>
              <a:rPr lang="ar-SA" sz="2000" b="0" i="0" dirty="0">
                <a:effectLst/>
                <a:latin typeface="Alexandria Light" pitchFamily="2" charset="-78"/>
                <a:cs typeface="Alexandria Light" pitchFamily="2" charset="-78"/>
              </a:rPr>
              <a:t>خلال الشكل التالي:</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رابعة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205347397"/>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070640"/>
            <a:ext cx="10812720" cy="5436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677079" y="19652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رابعة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4981" y="-78677"/>
            <a:ext cx="2897019" cy="1352710"/>
          </a:xfrm>
          <a:prstGeom prst="rect">
            <a:avLst/>
          </a:prstGeom>
        </p:spPr>
      </p:pic>
      <p:pic>
        <p:nvPicPr>
          <p:cNvPr id="4" name="صورة 3">
            <a:extLst>
              <a:ext uri="{FF2B5EF4-FFF2-40B4-BE49-F238E27FC236}">
                <a16:creationId xmlns:a16="http://schemas.microsoft.com/office/drawing/2014/main" id="{2853E4D2-DC04-2CB8-AD07-7A94947A35E8}"/>
              </a:ext>
            </a:extLst>
          </p:cNvPr>
          <p:cNvPicPr>
            <a:picLocks noChangeAspect="1"/>
          </p:cNvPicPr>
          <p:nvPr/>
        </p:nvPicPr>
        <p:blipFill>
          <a:blip r:embed="rId4"/>
          <a:srcRect l="10484" t="19228" r="24487" b="14010"/>
          <a:stretch/>
        </p:blipFill>
        <p:spPr>
          <a:xfrm>
            <a:off x="1424539" y="1318661"/>
            <a:ext cx="9365381" cy="5085736"/>
          </a:xfrm>
          <a:prstGeom prst="rect">
            <a:avLst/>
          </a:prstGeom>
        </p:spPr>
      </p:pic>
    </p:spTree>
    <p:extLst>
      <p:ext uri="{BB962C8B-B14F-4D97-AF65-F5344CB8AC3E}">
        <p14:creationId xmlns:p14="http://schemas.microsoft.com/office/powerpoint/2010/main" val="2595755576"/>
      </p:ext>
    </p:extLst>
  </p:cSld>
  <p:clrMapOvr>
    <a:masterClrMapping/>
  </p:clrMapOvr>
  <mc:AlternateContent xmlns:mc="http://schemas.openxmlformats.org/markup-compatibility/2006" xmlns:p14="http://schemas.microsoft.com/office/powerpoint/2010/main">
    <mc:Choice Requires="p14">
      <p:transition p14:dur="10" advTm="120667"/>
    </mc:Choice>
    <mc:Fallback xmlns="">
      <p:transition advTm="12066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020279" y="1426705"/>
            <a:ext cx="10078709" cy="4310667"/>
          </a:xfrm>
          <a:prstGeom prst="rect">
            <a:avLst/>
          </a:prstGeom>
        </p:spPr>
        <p:txBody>
          <a:bodyPr wrap="square">
            <a:spAutoFit/>
          </a:bodyPr>
          <a:lstStyle/>
          <a:p>
            <a:pPr algn="r" rtl="1" fontAlgn="base">
              <a:lnSpc>
                <a:spcPct val="200000"/>
              </a:lnSpc>
            </a:pPr>
            <a:r>
              <a:rPr lang="ar-SA" sz="2000" b="0" i="0" dirty="0">
                <a:effectLst/>
                <a:latin typeface="Alexandria Light" pitchFamily="2" charset="-78"/>
                <a:cs typeface="Alexandria Light" pitchFamily="2" charset="-78"/>
              </a:rPr>
              <a:t>يمكن للشخص ومن خلال القيادة فقط وبصورة صادقة وبشكل مطور للوسائل التي يمكن ايجادها ورعاية البيئة القادرة على أن تتكيف مع التغيير". فمن الوسائل التي يمكن للقائد من خلالها التأثير على ثقافة المؤسسة نحو التغيير. وتشمل هذه الأساليب سلوك القيادة ، مثل توجيه الاهتمام للأحداث الحرجة الاستجابة للأزمات دور المثال الذي يقتدي به ، كذلك الرموز المرتبطة بمعايير توزيع المكافآت واختيار وتسريح الموظفين ، كما حدد أيضاً ثقافة التغيير في المؤسسات مثل تصميم النظم والإجراءات ، وتصميم البنـاء التنظيمي، وتصميم المرافق، فالقيادة أساسية أثناء تطوير وتغيير الثقافة التنظيمية حيث تحتاج للمتابعة</a:t>
            </a:r>
            <a:r>
              <a:rPr lang="ar-SA" sz="2000" dirty="0">
                <a:latin typeface="Alexandria Light" pitchFamily="2" charset="-78"/>
                <a:cs typeface="Alexandria Light" pitchFamily="2" charset="-78"/>
              </a:rPr>
              <a:t>.</a:t>
            </a:r>
            <a:endParaRPr lang="ar-SA" sz="2000" b="0" i="0" dirty="0">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رابعة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496303276"/>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3" y="1426705"/>
            <a:ext cx="10287155" cy="4310667"/>
          </a:xfrm>
          <a:prstGeom prst="rect">
            <a:avLst/>
          </a:prstGeom>
        </p:spPr>
        <p:txBody>
          <a:bodyPr wrap="square">
            <a:spAutoFit/>
          </a:bodyPr>
          <a:lstStyle/>
          <a:p>
            <a:pPr algn="r" rtl="1" fontAlgn="base">
              <a:lnSpc>
                <a:spcPct val="200000"/>
              </a:lnSpc>
            </a:pPr>
            <a:r>
              <a:rPr lang="ar-SA" sz="2000" b="0" i="0" dirty="0">
                <a:effectLst/>
                <a:latin typeface="Alexandria Light" pitchFamily="2" charset="-78"/>
                <a:cs typeface="Alexandria Light" pitchFamily="2" charset="-78"/>
              </a:rPr>
              <a:t>فبقاء أي منظمة يعتمد على الثقافة التي أوجدتها القيادة الفعالة ، وهذا الأمر صحيح خاصة عندما تواجه الج</a:t>
            </a:r>
            <a:r>
              <a:rPr lang="ar-SA" sz="2000" dirty="0">
                <a:latin typeface="Alexandria Light" pitchFamily="2" charset="-78"/>
                <a:cs typeface="Alexandria Light" pitchFamily="2" charset="-78"/>
              </a:rPr>
              <a:t>ماعة </a:t>
            </a:r>
            <a:r>
              <a:rPr lang="ar-SA" sz="2000" b="0" i="0" dirty="0">
                <a:effectLst/>
                <a:latin typeface="Alexandria Light" pitchFamily="2" charset="-78"/>
                <a:cs typeface="Alexandria Light" pitchFamily="2" charset="-78"/>
              </a:rPr>
              <a:t>عمليات التغيير ، </a:t>
            </a:r>
            <a:r>
              <a:rPr lang="ar-SA" sz="2000" b="0" i="0" dirty="0">
                <a:solidFill>
                  <a:schemeClr val="accent1"/>
                </a:solidFill>
                <a:effectLst/>
                <a:latin typeface="Alexandria Light" pitchFamily="2" charset="-78"/>
                <a:cs typeface="Alexandria Light" pitchFamily="2" charset="-78"/>
              </a:rPr>
              <a:t>فمن أكثر الأمور وضوحا في التمييز بين التغيرات الناجحة وتلك الفاشلة هي كفاءة القيادة في المستويات العليا</a:t>
            </a:r>
            <a:r>
              <a:rPr lang="ar-SA" sz="2000" b="0" i="0" dirty="0">
                <a:effectLst/>
                <a:latin typeface="Alexandria Light" pitchFamily="2" charset="-78"/>
                <a:cs typeface="Alexandria Light" pitchFamily="2" charset="-78"/>
              </a:rPr>
              <a:t>. فالقيادات التي تزود وتلهم العاملين ثقافة التغيير ، وتساعدهم في تملك ثقافة التغيير والتكيف مع المتغيرات ، أو كما يطلق عليها صفات القيادة ، تكون قد سلكت الطريق الصحيح في إدارة التغيير بنجاح ، فالقادة الناجحين أولئك القادة الذين لديهم القدرة على إيصال رؤيتهم ، تسمح للأفراد بتحدي رسالتهم ، وتحفز الإدارة الوسطى ( الإدارة التنفيذية) بتولي زمام الأمور القيادية</a:t>
            </a:r>
            <a:r>
              <a:rPr lang="en-US" sz="2000" b="0" i="0" dirty="0">
                <a:effectLst/>
                <a:latin typeface="Alexandria Light" pitchFamily="2" charset="-78"/>
                <a:cs typeface="Alexandria Light" pitchFamily="2" charset="-78"/>
              </a:rPr>
              <a:t>، </a:t>
            </a:r>
            <a:endParaRPr lang="ar-SA" sz="2000" b="0" i="0" dirty="0">
              <a:effectLst/>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رابعة </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708648787"/>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049154" y="1474830"/>
            <a:ext cx="10136459" cy="4442819"/>
          </a:xfrm>
          <a:prstGeom prst="rect">
            <a:avLst/>
          </a:prstGeom>
        </p:spPr>
        <p:txBody>
          <a:bodyPr wrap="square">
            <a:spAutoFit/>
          </a:bodyPr>
          <a:lstStyle/>
          <a:p>
            <a:pPr algn="r" rtl="1" fontAlgn="base">
              <a:lnSpc>
                <a:spcPct val="200000"/>
              </a:lnSpc>
            </a:pPr>
            <a:r>
              <a:rPr lang="ar-SA" sz="1800" b="0" i="0" dirty="0">
                <a:effectLst/>
                <a:latin typeface="Alexandria Light" pitchFamily="2" charset="-78"/>
                <a:cs typeface="Alexandria Light" pitchFamily="2" charset="-78"/>
              </a:rPr>
              <a:t>كما يعد تحقيق التغيير سمة أساسية للقيادة، ففي أدبيات القيادة الحالية، نجد أن </a:t>
            </a:r>
            <a:r>
              <a:rPr lang="ar-SA" b="0" i="0" dirty="0">
                <a:effectLst/>
                <a:latin typeface="Alexandria Light" pitchFamily="2" charset="-78"/>
                <a:cs typeface="Alexandria Light" pitchFamily="2" charset="-78"/>
              </a:rPr>
              <a:t>التغيير الذي يُحدثه القائد أو المسئول في المؤسسة ، يرتكز على أسلوبين من التغيرات. وقد ركز </a:t>
            </a:r>
            <a:r>
              <a:rPr lang="en-US" b="0" i="0" dirty="0">
                <a:effectLst/>
                <a:latin typeface="Alexandria Light" pitchFamily="2" charset="-78"/>
                <a:cs typeface="Alexandria Light" pitchFamily="2" charset="-78"/>
              </a:rPr>
              <a:t>Bass, 2005,p55) </a:t>
            </a:r>
            <a:r>
              <a:rPr lang="ar-SA" b="0" i="0" dirty="0">
                <a:effectLst/>
                <a:latin typeface="Alexandria Light" pitchFamily="2" charset="-78"/>
                <a:cs typeface="Alexandria Light" pitchFamily="2" charset="-78"/>
              </a:rPr>
              <a:t>) وبشكل أساسي على التغيير الذي يتم </a:t>
            </a:r>
            <a:r>
              <a:rPr lang="ar-SA" dirty="0">
                <a:latin typeface="Alexandria Light" pitchFamily="2" charset="-78"/>
                <a:cs typeface="Alexandria Light" pitchFamily="2" charset="-78"/>
              </a:rPr>
              <a:t>في </a:t>
            </a:r>
            <a:r>
              <a:rPr lang="ar-SA" b="0" i="0" dirty="0">
                <a:effectLst/>
                <a:latin typeface="Alexandria Light" pitchFamily="2" charset="-78"/>
                <a:cs typeface="Alexandria Light" pitchFamily="2" charset="-78"/>
              </a:rPr>
              <a:t>سلوكيات واتجاهات العاملين ، بالإضافة إلى دور القائد في تغيير الثقافة التنظيمية ، إلا أن التركيز الأساسي كان في تفصيل دور القائد  في تحفيز العاملين ، أمـا (</a:t>
            </a:r>
            <a:r>
              <a:rPr lang="en-US" b="0" i="0" dirty="0" err="1">
                <a:effectLst/>
                <a:latin typeface="Alexandria Light" pitchFamily="2" charset="-78"/>
                <a:cs typeface="Alexandria Light" pitchFamily="2" charset="-78"/>
              </a:rPr>
              <a:t>Tichy,Devanna</a:t>
            </a:r>
            <a:r>
              <a:rPr lang="en-US" b="0" i="0" dirty="0">
                <a:effectLst/>
                <a:latin typeface="Alexandria Light" pitchFamily="2" charset="-78"/>
                <a:cs typeface="Alexandria Light" pitchFamily="2" charset="-78"/>
              </a:rPr>
              <a:t>, 2006,p76</a:t>
            </a:r>
            <a:r>
              <a:rPr lang="ar-SA" b="0" i="0" dirty="0">
                <a:effectLst/>
                <a:latin typeface="Alexandria Light" pitchFamily="2" charset="-78"/>
                <a:cs typeface="Alexandria Light" pitchFamily="2" charset="-78"/>
              </a:rPr>
              <a:t>) فقد ركز بشكل أساسي على التغيرات التنظيمية أن التغيرات في سلوكيات العاملين أحد المتطلبات الجوهرية المرتبطة بعملية التغيير ، أما (</a:t>
            </a:r>
            <a:r>
              <a:rPr lang="en-US" b="0" i="0" dirty="0">
                <a:effectLst/>
                <a:latin typeface="Alexandria Light" pitchFamily="2" charset="-78"/>
                <a:cs typeface="Alexandria Light" pitchFamily="2" charset="-78"/>
              </a:rPr>
              <a:t>Burns,2008,p66 </a:t>
            </a:r>
            <a:r>
              <a:rPr lang="ar-SA" b="0" i="0" dirty="0">
                <a:effectLst/>
                <a:latin typeface="Alexandria Light" pitchFamily="2" charset="-78"/>
                <a:cs typeface="Alexandria Light" pitchFamily="2" charset="-78"/>
              </a:rPr>
              <a:t>) فقد اتخذ موقفاً متوازناً في نظرته للقيادة في المؤسسات التعليمية ، والتي ربطها بتغيرات في الجوانب التنظيمية بالإضافة للتغيرات في فكر وحفز العاملين.</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رابعة </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920476698"/>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04776" y="1474830"/>
            <a:ext cx="10280838" cy="4442819"/>
          </a:xfrm>
          <a:prstGeom prst="rect">
            <a:avLst/>
          </a:prstGeom>
        </p:spPr>
        <p:txBody>
          <a:bodyPr wrap="square">
            <a:spAutoFit/>
          </a:bodyPr>
          <a:lstStyle/>
          <a:p>
            <a:pPr algn="r" rtl="1" fontAlgn="base">
              <a:lnSpc>
                <a:spcPct val="200000"/>
              </a:lnSpc>
            </a:pPr>
            <a:r>
              <a:rPr lang="ar-SA" b="0" i="0" dirty="0">
                <a:effectLst/>
                <a:latin typeface="Alexandria Light" pitchFamily="2" charset="-78"/>
                <a:cs typeface="Alexandria Light" pitchFamily="2" charset="-78"/>
              </a:rPr>
              <a:t>ومن خلال مراجعة أدبيات القيادة والتغيير يمكن الخروج بعدد من الأدوار الحاسمة للقيادة في عملية إدارة التغيير في المؤسسات ، ومن تلك الأدوار :</a:t>
            </a:r>
          </a:p>
          <a:p>
            <a:pPr algn="r" rtl="1" fontAlgn="base">
              <a:lnSpc>
                <a:spcPct val="200000"/>
              </a:lnSpc>
            </a:pPr>
            <a:r>
              <a:rPr lang="ar-SA" b="0" i="0" dirty="0">
                <a:solidFill>
                  <a:srgbClr val="0070C0"/>
                </a:solidFill>
                <a:effectLst/>
                <a:latin typeface="Alexandria Light" pitchFamily="2" charset="-78"/>
                <a:cs typeface="Alexandria Light" pitchFamily="2" charset="-78"/>
              </a:rPr>
              <a:t>ا - صياغة الرؤية :</a:t>
            </a:r>
          </a:p>
          <a:p>
            <a:pPr algn="r" rtl="1" fontAlgn="base">
              <a:lnSpc>
                <a:spcPct val="200000"/>
              </a:lnSpc>
            </a:pPr>
            <a:r>
              <a:rPr lang="ar-SA" b="0" i="0" dirty="0">
                <a:effectLst/>
                <a:latin typeface="Alexandria Light" pitchFamily="2" charset="-78"/>
                <a:cs typeface="Alexandria Light" pitchFamily="2" charset="-78"/>
              </a:rPr>
              <a:t>تتطلب القيادة رؤية وتمثل الرؤية القوة التي توفر معنى وغاية للعمل الذي تقوم به المؤسسة، وقادة التغيير قادة لهم رؤية أساس لعملهم ، وبشكل مصاغ وإيصال رؤية واضحة عن الوضع المستقبلي المرغوب فيه خطوة جوهرية لإنجاح التغيير، ويعتبر صياغة وإيصال الرؤية من قبل القادة أحد العناصر الأساسية لإدارة التغيير الناجح في مؤسسات التعليم العالي، حيث يحتاج الأفراد لمعرفة كيفية إدخال التغيير ، وكيف يمكن أن يؤثر التغير فيهم إن نقطة البداية لعملية التغيير الناجح ، إيجاد حاجة ملحة لتبني التغيير وإبراز أهميته.</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541473"/>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رابعة </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000072378"/>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3" y="1676960"/>
            <a:ext cx="10280838" cy="3888821"/>
          </a:xfrm>
          <a:prstGeom prst="rect">
            <a:avLst/>
          </a:prstGeom>
        </p:spPr>
        <p:txBody>
          <a:bodyPr wrap="square">
            <a:spAutoFit/>
          </a:bodyPr>
          <a:lstStyle/>
          <a:p>
            <a:pPr algn="r" rtl="1" fontAlgn="base">
              <a:lnSpc>
                <a:spcPct val="200000"/>
              </a:lnSpc>
            </a:pPr>
            <a:r>
              <a:rPr lang="ar-SA" b="0" i="0" dirty="0">
                <a:solidFill>
                  <a:srgbClr val="0070C0"/>
                </a:solidFill>
                <a:effectLst/>
                <a:latin typeface="Alexandria Light" pitchFamily="2" charset="-78"/>
                <a:cs typeface="Alexandria Light" pitchFamily="2" charset="-78"/>
              </a:rPr>
              <a:t>وتعتبر الرؤية المشتركة أساس للتغيير الفعال </a:t>
            </a:r>
            <a:r>
              <a:rPr lang="ar-SA" b="0" i="0" dirty="0">
                <a:effectLst/>
                <a:latin typeface="Alexandria Light" pitchFamily="2" charset="-78"/>
                <a:cs typeface="Alexandria Light" pitchFamily="2" charset="-78"/>
              </a:rPr>
              <a:t>. ويؤكد</a:t>
            </a:r>
            <a:r>
              <a:rPr lang="en-US" b="0" i="0" dirty="0">
                <a:effectLst/>
                <a:latin typeface="Alexandria Light" pitchFamily="2" charset="-78"/>
                <a:cs typeface="Alexandria Light" pitchFamily="2" charset="-78"/>
              </a:rPr>
              <a:t>Kotler ) </a:t>
            </a:r>
            <a:r>
              <a:rPr lang="ar-SA" b="0" i="0" dirty="0">
                <a:effectLst/>
                <a:latin typeface="Alexandria Light" pitchFamily="2" charset="-78"/>
                <a:cs typeface="Alexandria Light" pitchFamily="2" charset="-78"/>
              </a:rPr>
              <a:t>) على أهمية الرؤية المشتركة للتغيير التنظيمي للمؤسسات، ويقول أن الرؤية عبارة عن:</a:t>
            </a:r>
          </a:p>
          <a:p>
            <a:pPr algn="r" rtl="1" fontAlgn="base">
              <a:lnSpc>
                <a:spcPct val="200000"/>
              </a:lnSpc>
            </a:pPr>
            <a:r>
              <a:rPr lang="ar-SA" dirty="0">
                <a:latin typeface="Alexandria Light" pitchFamily="2" charset="-78"/>
                <a:cs typeface="Alexandria Light" pitchFamily="2" charset="-78"/>
              </a:rPr>
              <a:t>- </a:t>
            </a:r>
            <a:r>
              <a:rPr lang="ar-SA" b="0" i="0" dirty="0">
                <a:effectLst/>
                <a:latin typeface="Alexandria Light" pitchFamily="2" charset="-78"/>
                <a:cs typeface="Alexandria Light" pitchFamily="2" charset="-78"/>
              </a:rPr>
              <a:t>توضيح الاتجاه للتغيير .</a:t>
            </a:r>
          </a:p>
          <a:p>
            <a:pPr algn="r" rtl="1" fontAlgn="base">
              <a:lnSpc>
                <a:spcPct val="200000"/>
              </a:lnSpc>
            </a:pPr>
            <a:r>
              <a:rPr lang="ar-SA" b="0" i="0" dirty="0">
                <a:effectLst/>
                <a:latin typeface="Alexandria Light" pitchFamily="2" charset="-78"/>
                <a:cs typeface="Alexandria Light" pitchFamily="2" charset="-78"/>
              </a:rPr>
              <a:t>- تحفز الأفراد لاتخاذ التصرفات السليمة، حتى في ضوء أن التغيير في صورته الأولية قد يسبب الألم لبعض الأفراد .</a:t>
            </a:r>
          </a:p>
          <a:p>
            <a:pPr algn="r" rtl="1" fontAlgn="base">
              <a:lnSpc>
                <a:spcPct val="200000"/>
              </a:lnSpc>
            </a:pPr>
            <a:r>
              <a:rPr lang="ar-SA" b="0" i="0" dirty="0">
                <a:effectLst/>
                <a:latin typeface="Alexandria Light" pitchFamily="2" charset="-78"/>
                <a:cs typeface="Alexandria Light" pitchFamily="2" charset="-78"/>
              </a:rPr>
              <a:t>- تساعد لربط الأفراد ببعضهم البعض، وتوحيد جهودهم بأسلوب فعال . فالقائد يوضح للعاملين . الهدف النهائي الذي يسعون لتحقيقه، ويضعه لهم في</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456012962"/>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56122" y="1744340"/>
            <a:ext cx="10423614" cy="3695114"/>
          </a:xfrm>
          <a:prstGeom prst="rect">
            <a:avLst/>
          </a:prstGeom>
        </p:spPr>
        <p:txBody>
          <a:bodyPr wrap="square">
            <a:spAutoFit/>
          </a:bodyPr>
          <a:lstStyle/>
          <a:p>
            <a:pPr algn="r" rtl="1" fontAlgn="base">
              <a:lnSpc>
                <a:spcPct val="200000"/>
              </a:lnSpc>
            </a:pPr>
            <a:r>
              <a:rPr lang="ar-SA" sz="2000" b="0" i="0" dirty="0">
                <a:effectLst/>
                <a:latin typeface="Alexandria Light" pitchFamily="2" charset="-78"/>
                <a:cs typeface="Alexandria Light" pitchFamily="2" charset="-78"/>
              </a:rPr>
              <a:t>ويجب أن تلامس الرؤية بعض</a:t>
            </a:r>
            <a:r>
              <a:rPr lang="ar-SA" sz="2000" dirty="0">
                <a:latin typeface="Alexandria Light" pitchFamily="2" charset="-78"/>
                <a:cs typeface="Alexandria Light" pitchFamily="2" charset="-78"/>
              </a:rPr>
              <a:t> </a:t>
            </a:r>
            <a:r>
              <a:rPr lang="ar-SA" sz="2000" b="0" i="0" dirty="0">
                <a:effectLst/>
                <a:latin typeface="Alexandria Light" pitchFamily="2" charset="-78"/>
                <a:cs typeface="Alexandria Light" pitchFamily="2" charset="-78"/>
              </a:rPr>
              <a:t>النقاط الأساسية وهي:</a:t>
            </a:r>
          </a:p>
          <a:p>
            <a:pPr marL="342900" indent="-342900" algn="r" rtl="1" fontAlgn="base">
              <a:lnSpc>
                <a:spcPct val="200000"/>
              </a:lnSpc>
              <a:buFontTx/>
              <a:buChar char="-"/>
            </a:pPr>
            <a:r>
              <a:rPr lang="ar-SA" sz="2000" b="0" i="0" dirty="0">
                <a:solidFill>
                  <a:srgbClr val="0070C0"/>
                </a:solidFill>
                <a:effectLst/>
                <a:latin typeface="Alexandria Light" pitchFamily="2" charset="-78"/>
                <a:cs typeface="Alexandria Light" pitchFamily="2" charset="-78"/>
              </a:rPr>
              <a:t>العقلانية:</a:t>
            </a:r>
          </a:p>
          <a:p>
            <a:pPr algn="r" rtl="1" fontAlgn="base">
              <a:lnSpc>
                <a:spcPct val="200000"/>
              </a:lnSpc>
            </a:pPr>
            <a:r>
              <a:rPr lang="ar-SA" sz="2000" b="0" i="0" dirty="0">
                <a:effectLst/>
                <a:latin typeface="Alexandria Light" pitchFamily="2" charset="-78"/>
                <a:cs typeface="Alexandria Light" pitchFamily="2" charset="-78"/>
              </a:rPr>
              <a:t> وصف لماذا نحتاج للرؤية داخل مؤسسات التعليم العالي ، أو لماذا نحتاج للتغيير</a:t>
            </a:r>
          </a:p>
          <a:p>
            <a:pPr algn="r" rtl="1" fontAlgn="base">
              <a:lnSpc>
                <a:spcPct val="200000"/>
              </a:lnSpc>
            </a:pPr>
            <a:r>
              <a:rPr lang="ar-SA" sz="2000" b="0" i="0" dirty="0">
                <a:solidFill>
                  <a:srgbClr val="0070C0"/>
                </a:solidFill>
                <a:effectLst/>
                <a:latin typeface="Alexandria Light" pitchFamily="2" charset="-78"/>
                <a:cs typeface="Alexandria Light" pitchFamily="2" charset="-78"/>
              </a:rPr>
              <a:t>استيعاب البيئة الداخلية:</a:t>
            </a:r>
          </a:p>
          <a:p>
            <a:pPr algn="r" rtl="1" fontAlgn="base">
              <a:lnSpc>
                <a:spcPct val="200000"/>
              </a:lnSpc>
            </a:pPr>
            <a:r>
              <a:rPr lang="ar-SA" sz="2000" b="0" i="0" dirty="0">
                <a:effectLst/>
                <a:latin typeface="Alexandria Light" pitchFamily="2" charset="-78"/>
                <a:cs typeface="Alexandria Light" pitchFamily="2" charset="-78"/>
              </a:rPr>
              <a:t>مناقشة أصحاب المصالح ( طلاب ، أعضاء هيئه التدريس ، الإداريين أو الفنيين في مؤسسات التعليم، وماذا سيقدم لهم التغيير</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30057025"/>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684421"/>
            <a:ext cx="10812720" cy="4167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3" y="1975346"/>
            <a:ext cx="9905454" cy="3079561"/>
          </a:xfrm>
          <a:prstGeom prst="rect">
            <a:avLst/>
          </a:prstGeom>
        </p:spPr>
        <p:txBody>
          <a:bodyPr wrap="square">
            <a:spAutoFit/>
          </a:bodyPr>
          <a:lstStyle/>
          <a:p>
            <a:pPr algn="r" rtl="1" fontAlgn="base">
              <a:lnSpc>
                <a:spcPct val="200000"/>
              </a:lnSpc>
            </a:pPr>
            <a:r>
              <a:rPr lang="ar-SA" sz="2000" b="0" i="0" dirty="0">
                <a:solidFill>
                  <a:srgbClr val="0070C0"/>
                </a:solidFill>
                <a:effectLst/>
                <a:latin typeface="Alexandria Light" pitchFamily="2" charset="-78"/>
                <a:cs typeface="Alexandria Light" pitchFamily="2" charset="-78"/>
              </a:rPr>
              <a:t>-استيعاب البيئة الخارجية:</a:t>
            </a:r>
          </a:p>
          <a:p>
            <a:pPr algn="r" rtl="1" fontAlgn="base">
              <a:lnSpc>
                <a:spcPct val="200000"/>
              </a:lnSpc>
            </a:pPr>
            <a:r>
              <a:rPr lang="ar-SA" sz="2000" b="0" i="0" dirty="0">
                <a:effectLst/>
                <a:latin typeface="Alexandria Light" pitchFamily="2" charset="-78"/>
                <a:cs typeface="Alexandria Light" pitchFamily="2" charset="-78"/>
              </a:rPr>
              <a:t>مناقشة أصحاب المصالح من مؤسسات عامه أو أفراد أو جماعات لهم مصالحه مرتبطة بمؤسسات التعليم ، ماذا سيضيف لهم التغيير.</a:t>
            </a:r>
          </a:p>
          <a:p>
            <a:pPr algn="r" rtl="1" fontAlgn="base">
              <a:lnSpc>
                <a:spcPct val="200000"/>
              </a:lnSpc>
            </a:pPr>
            <a:r>
              <a:rPr lang="ar-SA" sz="2000" b="0" i="0" dirty="0">
                <a:solidFill>
                  <a:srgbClr val="0070C0"/>
                </a:solidFill>
                <a:effectLst/>
                <a:latin typeface="Alexandria Light" pitchFamily="2" charset="-78"/>
                <a:cs typeface="Alexandria Light" pitchFamily="2" charset="-78"/>
              </a:rPr>
              <a:t>أهداف الأداء :</a:t>
            </a:r>
          </a:p>
          <a:p>
            <a:pPr algn="r" rtl="1" fontAlgn="base">
              <a:lnSpc>
                <a:spcPct val="200000"/>
              </a:lnSpc>
            </a:pPr>
            <a:r>
              <a:rPr lang="ar-SA" sz="2000" b="0" i="0" dirty="0">
                <a:effectLst/>
                <a:latin typeface="Alexandria Light" pitchFamily="2" charset="-78"/>
                <a:cs typeface="Alexandria Light" pitchFamily="2" charset="-78"/>
              </a:rPr>
              <a:t>تحديد القيم والمعتقدات الأساسية التي تدفع مؤسسات التعليم  للتغيير.</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528854353"/>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84998" y="1807063"/>
            <a:ext cx="10423614" cy="3695114"/>
          </a:xfrm>
          <a:prstGeom prst="rect">
            <a:avLst/>
          </a:prstGeom>
        </p:spPr>
        <p:txBody>
          <a:bodyPr wrap="square">
            <a:spAutoFit/>
          </a:bodyPr>
          <a:lstStyle/>
          <a:p>
            <a:pPr algn="r" rtl="1" fontAlgn="base">
              <a:lnSpc>
                <a:spcPct val="200000"/>
              </a:lnSpc>
            </a:pPr>
            <a:r>
              <a:rPr lang="ar-SA" sz="2000" b="0" i="0" dirty="0">
                <a:solidFill>
                  <a:schemeClr val="accent1"/>
                </a:solidFill>
                <a:effectLst/>
                <a:latin typeface="Alexandria Light" pitchFamily="2" charset="-78"/>
                <a:cs typeface="Alexandria Light" pitchFamily="2" charset="-78"/>
              </a:rPr>
              <a:t>العمليات والبناء التنظيمي: </a:t>
            </a:r>
            <a:r>
              <a:rPr lang="ar-SA" sz="2000" b="0" i="0" dirty="0">
                <a:effectLst/>
                <a:latin typeface="Alexandria Light" pitchFamily="2" charset="-78"/>
                <a:cs typeface="Alexandria Light" pitchFamily="2" charset="-78"/>
              </a:rPr>
              <a:t>كيف سيكون البناء التنظيمي لمؤسسات التعليم ، أو كيفية العمل لتحقيق الرؤية.</a:t>
            </a:r>
          </a:p>
          <a:p>
            <a:pPr algn="r" rtl="1" fontAlgn="base">
              <a:lnSpc>
                <a:spcPct val="200000"/>
              </a:lnSpc>
            </a:pPr>
            <a:r>
              <a:rPr lang="ar-SA" sz="2000" b="0" i="0" dirty="0">
                <a:solidFill>
                  <a:schemeClr val="accent1"/>
                </a:solidFill>
                <a:effectLst/>
                <a:latin typeface="Alexandria Light" pitchFamily="2" charset="-78"/>
                <a:cs typeface="Alexandria Light" pitchFamily="2" charset="-78"/>
              </a:rPr>
              <a:t>أسلوب التشغيل: </a:t>
            </a:r>
            <a:r>
              <a:rPr lang="ar-SA" sz="2000" b="0" i="0" dirty="0">
                <a:effectLst/>
                <a:latin typeface="Alexandria Light" pitchFamily="2" charset="-78"/>
                <a:cs typeface="Alexandria Light" pitchFamily="2" charset="-78"/>
              </a:rPr>
              <a:t>المناقشة لتحديد بعض العناصر لكيفية أداء الأفراد للعمل وكيفية</a:t>
            </a:r>
            <a:r>
              <a:rPr lang="ar-SA" sz="2000" dirty="0">
                <a:latin typeface="Alexandria Light" pitchFamily="2" charset="-78"/>
                <a:cs typeface="Alexandria Light" pitchFamily="2" charset="-78"/>
              </a:rPr>
              <a:t> </a:t>
            </a:r>
            <a:r>
              <a:rPr lang="ar-SA" sz="2000" b="0" i="0" dirty="0">
                <a:effectLst/>
                <a:latin typeface="Alexandria Light" pitchFamily="2" charset="-78"/>
                <a:cs typeface="Alexandria Light" pitchFamily="2" charset="-78"/>
              </a:rPr>
              <a:t>تفاعلهم مع بعضهم البعض.</a:t>
            </a:r>
          </a:p>
          <a:p>
            <a:pPr algn="r" rtl="1" fontAlgn="base">
              <a:lnSpc>
                <a:spcPct val="200000"/>
              </a:lnSpc>
            </a:pPr>
            <a:r>
              <a:rPr lang="ar-SA" sz="2000" b="0" i="0" dirty="0">
                <a:effectLst/>
                <a:latin typeface="Alexandria Light" pitchFamily="2" charset="-78"/>
                <a:cs typeface="Alexandria Light" pitchFamily="2" charset="-78"/>
              </a:rPr>
              <a:t>وتستلزم الإستراتيجية الفعالة إيجاد تحالف مع مجموعة من الأفراد وإعطائهم سلطة لقيادة التغيير والعمل بصورة جماعية كفريق عمل .</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955907918"/>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10051"/>
            <a:ext cx="10812720" cy="5000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2" y="1272702"/>
            <a:ext cx="10373781" cy="4310667"/>
          </a:xfrm>
          <a:prstGeom prst="rect">
            <a:avLst/>
          </a:prstGeom>
        </p:spPr>
        <p:txBody>
          <a:bodyPr wrap="square">
            <a:spAutoFit/>
          </a:bodyPr>
          <a:lstStyle/>
          <a:p>
            <a:pPr algn="r" rtl="1" fontAlgn="base">
              <a:lnSpc>
                <a:spcPct val="200000"/>
              </a:lnSpc>
            </a:pPr>
            <a:r>
              <a:rPr lang="ar-SA" sz="2000" b="0" i="0" dirty="0">
                <a:solidFill>
                  <a:srgbClr val="0070C0"/>
                </a:solidFill>
                <a:effectLst/>
                <a:latin typeface="Alexandria Light" pitchFamily="2" charset="-78"/>
                <a:cs typeface="Alexandria Light" pitchFamily="2" charset="-78"/>
              </a:rPr>
              <a:t>ب- الاستراتيجية:</a:t>
            </a:r>
          </a:p>
          <a:p>
            <a:pPr algn="r" rtl="1" fontAlgn="base">
              <a:lnSpc>
                <a:spcPct val="200000"/>
              </a:lnSpc>
            </a:pPr>
            <a:r>
              <a:rPr lang="ar-SA" sz="2000" b="0" i="0" dirty="0">
                <a:effectLst/>
                <a:latin typeface="Alexandria Light" pitchFamily="2" charset="-78"/>
                <a:cs typeface="Alexandria Light" pitchFamily="2" charset="-78"/>
              </a:rPr>
              <a:t>أوضحت أديبات قيادة التغيير في المؤسسات التعليمية أهمية إضفاء الطابع الاستراتيجي عند تنفيذ التغيير ، فقيادة التغيير داخل المؤسسة ، يجب أن ترتبط بالرؤية والأهداف الإستراتيجية للمؤسسة ، فعملية التغيير في ظل غياب الإستراتيجية تشبه الحلم الذي يستحيل تحقيقه، فالإستراتيجية عبارة عن أداة لتحقيق الرؤية والرسالة ، والخطط الإستراتيجية عبارة عن خطط الطريق التي تحتاجها الرؤية</a:t>
            </a:r>
            <a:r>
              <a:rPr lang="ar-SA" sz="2000" dirty="0">
                <a:latin typeface="Alexandria Light" pitchFamily="2" charset="-78"/>
                <a:cs typeface="Alexandria Light" pitchFamily="2" charset="-78"/>
              </a:rPr>
              <a:t> </a:t>
            </a:r>
            <a:r>
              <a:rPr lang="ar-SA" sz="2000" b="0" i="0" dirty="0">
                <a:effectLst/>
                <a:latin typeface="Alexandria Light" pitchFamily="2" charset="-78"/>
                <a:cs typeface="Alexandria Light" pitchFamily="2" charset="-78"/>
              </a:rPr>
              <a:t>أن</a:t>
            </a:r>
            <a:r>
              <a:rPr lang="ar-SA" sz="2000" dirty="0">
                <a:latin typeface="Alexandria Light" pitchFamily="2" charset="-78"/>
                <a:cs typeface="Alexandria Light" pitchFamily="2" charset="-78"/>
              </a:rPr>
              <a:t> </a:t>
            </a:r>
            <a:r>
              <a:rPr lang="ar-SA" sz="2000" b="0" i="0" dirty="0">
                <a:effectLst/>
                <a:latin typeface="Alexandria Light" pitchFamily="2" charset="-78"/>
                <a:cs typeface="Alexandria Light" pitchFamily="2" charset="-78"/>
              </a:rPr>
              <a:t>يتم</a:t>
            </a:r>
            <a:r>
              <a:rPr lang="ar-SA" sz="2000" dirty="0">
                <a:latin typeface="Alexandria Light" pitchFamily="2" charset="-78"/>
                <a:cs typeface="Alexandria Light" pitchFamily="2" charset="-78"/>
              </a:rPr>
              <a:t> ، و</a:t>
            </a:r>
            <a:r>
              <a:rPr lang="ar-SA" sz="2000" b="0" i="0" dirty="0">
                <a:effectLst/>
                <a:latin typeface="Alexandria Light" pitchFamily="2" charset="-78"/>
                <a:cs typeface="Alexandria Light" pitchFamily="2" charset="-78"/>
              </a:rPr>
              <a:t>لكي يكون التغيير ناجحا، يجب ربطه بشكل واضح بالمواضيع الإستراتيجية لمؤسسات التعليم.</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736730598"/>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378580"/>
            <a:ext cx="10423614" cy="4310667"/>
          </a:xfrm>
          <a:prstGeom prst="rect">
            <a:avLst/>
          </a:prstGeom>
        </p:spPr>
        <p:txBody>
          <a:bodyPr wrap="square">
            <a:spAutoFit/>
          </a:bodyPr>
          <a:lstStyle/>
          <a:p>
            <a:pPr algn="r" rtl="1" fontAlgn="base">
              <a:lnSpc>
                <a:spcPct val="200000"/>
              </a:lnSpc>
            </a:pPr>
            <a:r>
              <a:rPr lang="ar-SA" sz="2000" b="0" i="0" dirty="0">
                <a:solidFill>
                  <a:schemeClr val="accent1"/>
                </a:solidFill>
                <a:effectLst/>
                <a:latin typeface="Alexandria Light" pitchFamily="2" charset="-78"/>
                <a:cs typeface="Alexandria Light" pitchFamily="2" charset="-78"/>
              </a:rPr>
              <a:t>ج) الاتصال :</a:t>
            </a:r>
          </a:p>
          <a:p>
            <a:pPr algn="r" rtl="1" fontAlgn="base">
              <a:lnSpc>
                <a:spcPct val="200000"/>
              </a:lnSpc>
            </a:pPr>
            <a:r>
              <a:rPr lang="ar-SA" sz="2000" b="0" i="0" dirty="0">
                <a:effectLst/>
                <a:latin typeface="Alexandria Light" pitchFamily="2" charset="-78"/>
                <a:cs typeface="Alexandria Light" pitchFamily="2" charset="-78"/>
              </a:rPr>
              <a:t>يعتبر الاتصال أحد العناصر الرئيسة لنجاح تنفيذ التغيير في مؤسسات التعليم (</a:t>
            </a:r>
            <a:r>
              <a:rPr lang="en-US" sz="2000" b="0" i="0" dirty="0">
                <a:effectLst/>
                <a:latin typeface="Alexandria Light" pitchFamily="2" charset="-78"/>
                <a:cs typeface="Alexandria Light" pitchFamily="2" charset="-78"/>
              </a:rPr>
              <a:t>Stace, </a:t>
            </a:r>
            <a:r>
              <a:rPr lang="en-US" sz="2000" b="0" i="0" dirty="0" err="1">
                <a:effectLst/>
                <a:latin typeface="Alexandria Light" pitchFamily="2" charset="-78"/>
                <a:cs typeface="Alexandria Light" pitchFamily="2" charset="-78"/>
              </a:rPr>
              <a:t>Duny</a:t>
            </a:r>
            <a:r>
              <a:rPr lang="en-US" sz="2000" b="0" i="0" dirty="0">
                <a:effectLst/>
                <a:latin typeface="Alexandria Light" pitchFamily="2" charset="-78"/>
                <a:cs typeface="Alexandria Light" pitchFamily="2" charset="-78"/>
              </a:rPr>
              <a:t>, 2004,p43) ، </a:t>
            </a:r>
            <a:r>
              <a:rPr lang="ar-SA" sz="2000" b="0" i="0" dirty="0">
                <a:effectLst/>
                <a:latin typeface="Alexandria Light" pitchFamily="2" charset="-78"/>
                <a:cs typeface="Alexandria Light" pitchFamily="2" charset="-78"/>
              </a:rPr>
              <a:t>ويبرز دور القيادات في الاتصال خلال تنفيذ المراحل المختلفة للتغيير لمختلف المستويات الإدارية ، حيث تشكل قناعة الموظفين خلال المراحل الأولية للتغيير أساس لتقبلهم للتغييرات اللاحقة ، ويعتمد ذلك بصورة جوهرية على قدرة القيادات على تبني إستراتيجية الاتصال الفعال والمستمر مع أصحاب المصالح داخل الجامعة وخارجها ، وإن الفشل يقلل الفرصة في تسهيل تفسير الأفراد للتغيير ومن ثم يضعف الفرصة لتقبل التغيير.</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450340838"/>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9262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378580"/>
            <a:ext cx="10423614" cy="4926220"/>
          </a:xfrm>
          <a:prstGeom prst="rect">
            <a:avLst/>
          </a:prstGeom>
        </p:spPr>
        <p:txBody>
          <a:bodyPr wrap="square">
            <a:spAutoFit/>
          </a:bodyPr>
          <a:lstStyle/>
          <a:p>
            <a:pPr algn="r" rtl="1" fontAlgn="base">
              <a:lnSpc>
                <a:spcPct val="200000"/>
              </a:lnSpc>
            </a:pPr>
            <a:r>
              <a:rPr lang="ar-SA" sz="2000" dirty="0">
                <a:solidFill>
                  <a:schemeClr val="accent1"/>
                </a:solidFill>
                <a:latin typeface="Alexandria Light" pitchFamily="2" charset="-78"/>
                <a:cs typeface="Alexandria Light" pitchFamily="2" charset="-78"/>
              </a:rPr>
              <a:t>د) </a:t>
            </a:r>
            <a:r>
              <a:rPr lang="ar-SA" sz="2000" b="0" i="0" dirty="0">
                <a:solidFill>
                  <a:schemeClr val="accent1"/>
                </a:solidFill>
                <a:effectLst/>
                <a:latin typeface="Alexandria Light" pitchFamily="2" charset="-78"/>
                <a:cs typeface="Alexandria Light" pitchFamily="2" charset="-78"/>
              </a:rPr>
              <a:t> - التزام وقناعة القيادة :</a:t>
            </a:r>
          </a:p>
          <a:p>
            <a:pPr algn="r" rtl="1" fontAlgn="base">
              <a:lnSpc>
                <a:spcPct val="200000"/>
              </a:lnSpc>
            </a:pPr>
            <a:r>
              <a:rPr lang="ar-SA" sz="2000" b="0" i="0" dirty="0">
                <a:effectLst/>
                <a:latin typeface="Alexandria Light" pitchFamily="2" charset="-78"/>
                <a:cs typeface="Alexandria Light" pitchFamily="2" charset="-78"/>
              </a:rPr>
              <a:t>يتوقف نجاح التغيير في مؤسسات التعليم على مدى التزام وقناعة القيادة الإدارية في المؤسسة بضرورة الحاجة لتبني برنامج للتغيير، من أجل تحسين الوضع التنافسي للمنظمة، وهذه القناعة يجب أن تترجم في شكل دعم ومؤازرة فعالة من . خلال توضيح الرؤية ، وإيصالها لجميع العاملين في الجامعة ، والحصول على ولاء والتزام المديرين في المستويات الوسطى لتنفيذ التغيير.</a:t>
            </a:r>
          </a:p>
          <a:p>
            <a:pPr algn="r" rtl="1" fontAlgn="base">
              <a:lnSpc>
                <a:spcPct val="200000"/>
              </a:lnSpc>
            </a:pPr>
            <a:r>
              <a:rPr lang="ar-SA" sz="2000" b="0" i="0" dirty="0">
                <a:effectLst/>
                <a:latin typeface="Alexandria Light" pitchFamily="2" charset="-78"/>
                <a:cs typeface="Alexandria Light" pitchFamily="2" charset="-78"/>
              </a:rPr>
              <a:t>ويرى </a:t>
            </a:r>
            <a:r>
              <a:rPr lang="en-US" sz="2000" b="0" i="0" dirty="0">
                <a:effectLst/>
                <a:latin typeface="Alexandria Light" pitchFamily="2" charset="-78"/>
                <a:cs typeface="Alexandria Light" pitchFamily="2" charset="-78"/>
              </a:rPr>
              <a:t>Nadler ) </a:t>
            </a:r>
            <a:r>
              <a:rPr lang="ar-SA" sz="2000" b="0" i="0" dirty="0">
                <a:effectLst/>
                <a:latin typeface="Alexandria Light" pitchFamily="2" charset="-78"/>
                <a:cs typeface="Alexandria Light" pitchFamily="2" charset="-78"/>
              </a:rPr>
              <a:t>) أهمية تحديد وتوفير الموارد البشرية والمادية ، وعملية التدريب والتطوير خلال مختلف مراحل التغيير في مؤسسات التعليم ، وفي مساعدة المتأثرين بالتغيير للتكيف مع الظروف والبيئة.</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04966445"/>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14399" y="2196996"/>
            <a:ext cx="10076661" cy="2938305"/>
          </a:xfrm>
          <a:prstGeom prst="rect">
            <a:avLst/>
          </a:prstGeom>
        </p:spPr>
        <p:txBody>
          <a:bodyPr wrap="square">
            <a:spAutoFit/>
          </a:bodyPr>
          <a:lstStyle/>
          <a:p>
            <a:pPr algn="r" rtl="1" fontAlgn="base">
              <a:lnSpc>
                <a:spcPct val="200000"/>
              </a:lnSpc>
            </a:pPr>
            <a:r>
              <a:rPr lang="ar-SA" sz="2400" b="0" i="0" dirty="0">
                <a:effectLst/>
                <a:latin typeface="Alexandria Light" pitchFamily="2" charset="-78"/>
                <a:cs typeface="Alexandria Light" pitchFamily="2" charset="-78"/>
              </a:rPr>
              <a:t>لذا يتطلب من القيادة في نفس الوقت العمل على التأكد من أن التغيير يسير حسب الخطة المرسومة له فقد أكدت الدراسات أن أسباب فشل العديد من مبادرات التغيير في مؤسسات التعليم يرجع لمقاومة التغيير ، لذا يبرز دور القيادات في تخفيف حدة مقاومة التغيير .</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0739010"/>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378580"/>
            <a:ext cx="10423614" cy="4310667"/>
          </a:xfrm>
          <a:prstGeom prst="rect">
            <a:avLst/>
          </a:prstGeom>
        </p:spPr>
        <p:txBody>
          <a:bodyPr wrap="square">
            <a:spAutoFit/>
          </a:bodyPr>
          <a:lstStyle/>
          <a:p>
            <a:pPr algn="r" rtl="1" fontAlgn="base">
              <a:lnSpc>
                <a:spcPct val="200000"/>
              </a:lnSpc>
            </a:pPr>
            <a:r>
              <a:rPr lang="ar-SA" sz="2000" dirty="0">
                <a:solidFill>
                  <a:schemeClr val="accent1"/>
                </a:solidFill>
                <a:latin typeface="Alexandria Light" pitchFamily="2" charset="-78"/>
                <a:cs typeface="Alexandria Light" pitchFamily="2" charset="-78"/>
              </a:rPr>
              <a:t>هـ</a:t>
            </a:r>
            <a:r>
              <a:rPr lang="ar-SA" sz="2000" b="0" i="0" dirty="0">
                <a:solidFill>
                  <a:schemeClr val="accent1"/>
                </a:solidFill>
                <a:effectLst/>
                <a:latin typeface="Alexandria Light" pitchFamily="2" charset="-78"/>
                <a:cs typeface="Alexandria Light" pitchFamily="2" charset="-78"/>
              </a:rPr>
              <a:t> - التحفيز والإلمام :</a:t>
            </a:r>
          </a:p>
          <a:p>
            <a:pPr algn="r" rtl="1" fontAlgn="base">
              <a:lnSpc>
                <a:spcPct val="200000"/>
              </a:lnSpc>
            </a:pPr>
            <a:r>
              <a:rPr lang="ar-SA" sz="2000" b="0" i="0" dirty="0">
                <a:effectLst/>
                <a:latin typeface="Alexandria Light" pitchFamily="2" charset="-78"/>
                <a:cs typeface="Alexandria Light" pitchFamily="2" charset="-78"/>
              </a:rPr>
              <a:t>يعمل القائد الفعال داخل مؤسسات التعليم على تحفيز وإلهام العاملين لإنجاز العمل، وفي أي عملية تغيير ، يجب أن تعتمد على المصداقية ، وأن يكون قائد التغيير من صفاته المصداقية، والتي من خلالها يستطيع أن يكسب ثقة العاملين معه ، أن المصداقية تأتى من الشعور بأمانة وكفاءة القائد ومن قدرته على الإلهام, وينشأ التحفيز والإلهام من خلال ربط أهداف المؤسسة باحتياجات الأفراد وقيمهم واهتماماتهم والاحتكام للغة إقناع إيجابية ، وينشأ التحفيز من خلال تحقيق انتصارات على المدى القصير ، </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898800185"/>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685434"/>
            <a:ext cx="10423614" cy="4310667"/>
          </a:xfrm>
          <a:prstGeom prst="rect">
            <a:avLst/>
          </a:prstGeom>
        </p:spPr>
        <p:txBody>
          <a:bodyPr wrap="square">
            <a:spAutoFit/>
          </a:bodyPr>
          <a:lstStyle/>
          <a:p>
            <a:pPr algn="r" rtl="1" fontAlgn="base">
              <a:lnSpc>
                <a:spcPct val="200000"/>
              </a:lnSpc>
            </a:pPr>
            <a:r>
              <a:rPr lang="ar-SA" sz="2000" b="0" i="0" dirty="0">
                <a:effectLst/>
                <a:latin typeface="Alexandria Light" pitchFamily="2" charset="-78"/>
                <a:cs typeface="Alexandria Light" pitchFamily="2" charset="-78"/>
              </a:rPr>
              <a:t>ويستلزم تحقيق الانتصارات الاعتراف بأحد مظاهر قيادة التغيير داخل المؤسسات ، والتي تتمثل في القدرة على تحفيز والهام العاملين فتبرز أهمية مساعدة العاملين </a:t>
            </a:r>
            <a:r>
              <a:rPr lang="ar-SA" sz="2000" dirty="0">
                <a:latin typeface="Alexandria Light" pitchFamily="2" charset="-78"/>
                <a:cs typeface="Alexandria Light" pitchFamily="2" charset="-78"/>
              </a:rPr>
              <a:t>من </a:t>
            </a:r>
            <a:r>
              <a:rPr lang="ar-SA" sz="2000" b="0" i="0" dirty="0">
                <a:effectLst/>
                <a:latin typeface="Alexandria Light" pitchFamily="2" charset="-78"/>
                <a:cs typeface="Alexandria Light" pitchFamily="2" charset="-78"/>
              </a:rPr>
              <a:t>خلال مرحلة التغيير عن طريق التقدير والاعتراف ومكافأة المشاركين في التغيير.</a:t>
            </a:r>
          </a:p>
          <a:p>
            <a:pPr algn="r" rtl="1" fontAlgn="base">
              <a:lnSpc>
                <a:spcPct val="200000"/>
              </a:lnSpc>
            </a:pPr>
            <a:r>
              <a:rPr lang="ar-SA" sz="2000" b="0" i="0" dirty="0">
                <a:effectLst/>
                <a:latin typeface="Alexandria Light" pitchFamily="2" charset="-78"/>
                <a:cs typeface="Alexandria Light" pitchFamily="2" charset="-78"/>
              </a:rPr>
              <a:t> </a:t>
            </a:r>
            <a:r>
              <a:rPr lang="ar-SA" sz="2000" dirty="0">
                <a:solidFill>
                  <a:schemeClr val="accent1"/>
                </a:solidFill>
                <a:latin typeface="Alexandria Light" pitchFamily="2" charset="-78"/>
                <a:cs typeface="Alexandria Light" pitchFamily="2" charset="-78"/>
              </a:rPr>
              <a:t>و </a:t>
            </a:r>
            <a:r>
              <a:rPr lang="ar-SA" sz="2000" b="0" i="0" dirty="0">
                <a:solidFill>
                  <a:schemeClr val="accent1"/>
                </a:solidFill>
                <a:effectLst/>
                <a:latin typeface="Alexandria Light" pitchFamily="2" charset="-78"/>
                <a:cs typeface="Alexandria Light" pitchFamily="2" charset="-78"/>
              </a:rPr>
              <a:t>- تمكين العاملين :</a:t>
            </a:r>
          </a:p>
          <a:p>
            <a:pPr algn="r" rtl="1" fontAlgn="base">
              <a:lnSpc>
                <a:spcPct val="200000"/>
              </a:lnSpc>
            </a:pPr>
            <a:r>
              <a:rPr lang="ar-SA" sz="2000" b="0" i="0" dirty="0">
                <a:effectLst/>
                <a:latin typeface="Alexandria Light" pitchFamily="2" charset="-78"/>
                <a:cs typeface="Alexandria Light" pitchFamily="2" charset="-78"/>
              </a:rPr>
              <a:t>أحد السمات الجوهرية لقيادة التغيير في مؤسسات التعليم ، الافتراض الرئيس في فكرة التمكين إن سلطة اتخاذ القرارات يجب أن يتم تفويضها للموظفين في الصفوف الأمامية ، لكي يمكن تمكينهم للاستجابة بصورة مباشرة لطلبات الطلاب ومشاكلهم واحتياجاتهم.</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072834862"/>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378580"/>
            <a:ext cx="10423614" cy="4442819"/>
          </a:xfrm>
          <a:prstGeom prst="rect">
            <a:avLst/>
          </a:prstGeom>
        </p:spPr>
        <p:txBody>
          <a:bodyPr wrap="square">
            <a:spAutoFit/>
          </a:bodyPr>
          <a:lstStyle/>
          <a:p>
            <a:pPr algn="r" rtl="1" fontAlgn="base">
              <a:lnSpc>
                <a:spcPct val="200000"/>
              </a:lnSpc>
            </a:pPr>
            <a:r>
              <a:rPr lang="ar-SA" b="0" i="0" dirty="0">
                <a:effectLst/>
                <a:latin typeface="Alexandria Light" pitchFamily="2" charset="-78"/>
                <a:cs typeface="Alexandria Light" pitchFamily="2" charset="-78"/>
              </a:rPr>
              <a:t>وهذه تتطلب التخلي عن النموذج التقليدي للقيادة الذي يركز على التوجيه إلى قيادة تؤمن بالمشاركة والتشاور ، حيث تتميز قيادة التغيير بإتباع أساليب وسلوكيات تشجع على تمكين العاملين كتفويض المسؤوليات و تعزيز قدرات المرؤوسين على التفكير بمفردهم، وتشجيعهم لطرح أفكار جديدة وإبداعية.</a:t>
            </a:r>
          </a:p>
          <a:p>
            <a:pPr algn="r" rtl="1" fontAlgn="base">
              <a:lnSpc>
                <a:spcPct val="200000"/>
              </a:lnSpc>
            </a:pPr>
            <a:r>
              <a:rPr lang="ar-SA" b="0" i="0" dirty="0" err="1">
                <a:effectLst/>
                <a:latin typeface="Alexandria Light" pitchFamily="2" charset="-78"/>
                <a:cs typeface="Alexandria Light" pitchFamily="2" charset="-78"/>
              </a:rPr>
              <a:t>ویری</a:t>
            </a:r>
            <a:r>
              <a:rPr lang="ar-SA" b="0" i="0" dirty="0">
                <a:effectLst/>
                <a:latin typeface="Alexandria Light" pitchFamily="2" charset="-78"/>
                <a:cs typeface="Alexandria Light" pitchFamily="2" charset="-78"/>
              </a:rPr>
              <a:t> (</a:t>
            </a:r>
            <a:r>
              <a:rPr lang="en-US" b="0" i="0" dirty="0">
                <a:effectLst/>
                <a:latin typeface="Alexandria Light" pitchFamily="2" charset="-78"/>
                <a:cs typeface="Alexandria Light" pitchFamily="2" charset="-78"/>
              </a:rPr>
              <a:t>Bennis and Nanus </a:t>
            </a:r>
            <a:r>
              <a:rPr lang="ar-SA" b="0" i="0" dirty="0">
                <a:effectLst/>
                <a:latin typeface="Alexandria Light" pitchFamily="2" charset="-78"/>
                <a:cs typeface="Alexandria Light" pitchFamily="2" charset="-78"/>
              </a:rPr>
              <a:t>) أن القيادات التي تملك الرؤية يمكن أن تهيئ مناخ المشاركة ، وتساهم في إيجاد الظروف المساعدة للتمكين ، التي عن طريقها يستطيع الموظفين أن يأخذوا على عاتقهم السلطة لاتخاذ القرارات التي تعمل على تحقيق الرؤية ، وبجانب إمداد الموظفين بالرؤية، فدور قيادة التغيير يتميز بقدرتها على إيجاد السلوك الملهم الذي يعزز الفاعلية الذاتية للعاملين ، وتتميز القيادات التي لديها توقعات وطموحات للوصول إلى الهدف ، عالية بقدرتها على تعزيز الفاعلية الذاتية للموظفين وتحفيزهم لبناء المبادرة الفردية</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452976500"/>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62000" y="1607700"/>
            <a:ext cx="10423614" cy="3642600"/>
          </a:xfrm>
          <a:prstGeom prst="rect">
            <a:avLst/>
          </a:prstGeom>
        </p:spPr>
        <p:txBody>
          <a:bodyPr wrap="square">
            <a:spAutoFit/>
          </a:bodyPr>
          <a:lstStyle/>
          <a:p>
            <a:pPr algn="ctr" rtl="1" fontAlgn="base">
              <a:lnSpc>
                <a:spcPct val="200000"/>
              </a:lnSpc>
            </a:pPr>
            <a:r>
              <a:rPr lang="ar-SA" sz="2800" b="0" i="0" dirty="0">
                <a:solidFill>
                  <a:schemeClr val="accent1"/>
                </a:solidFill>
                <a:effectLst/>
                <a:latin typeface="Alexandria Light" pitchFamily="2" charset="-78"/>
                <a:cs typeface="Alexandria Light" pitchFamily="2" charset="-78"/>
              </a:rPr>
              <a:t>سلوك قيادة التغيير في مؤسسات التعليم :</a:t>
            </a:r>
          </a:p>
          <a:p>
            <a:pPr algn="ctr" rtl="1" fontAlgn="base">
              <a:lnSpc>
                <a:spcPct val="200000"/>
              </a:lnSpc>
            </a:pPr>
            <a:r>
              <a:rPr lang="ar-SA" b="0" i="0" dirty="0">
                <a:effectLst/>
                <a:latin typeface="Alexandria Light" pitchFamily="2" charset="-78"/>
                <a:cs typeface="Alexandria Light" pitchFamily="2" charset="-78"/>
              </a:rPr>
              <a:t>يشتمل على ثلاث ركائز أساسية وهي :</a:t>
            </a:r>
          </a:p>
          <a:p>
            <a:pPr algn="ctr" rtl="1" fontAlgn="base">
              <a:lnSpc>
                <a:spcPct val="200000"/>
              </a:lnSpc>
            </a:pPr>
            <a:r>
              <a:rPr lang="ar-SA" b="0" i="0" dirty="0">
                <a:solidFill>
                  <a:srgbClr val="C00000"/>
                </a:solidFill>
                <a:effectLst/>
                <a:latin typeface="Alexandria Light" pitchFamily="2" charset="-78"/>
                <a:cs typeface="Alexandria Light" pitchFamily="2" charset="-78"/>
              </a:rPr>
              <a:t>أ- الرؤية </a:t>
            </a:r>
            <a:r>
              <a:rPr lang="en-US" b="0" i="0" dirty="0">
                <a:solidFill>
                  <a:srgbClr val="C00000"/>
                </a:solidFill>
                <a:effectLst/>
                <a:latin typeface="Alexandria Light" pitchFamily="2" charset="-78"/>
                <a:cs typeface="Alexandria Light" pitchFamily="2" charset="-78"/>
              </a:rPr>
              <a:t>Vision</a:t>
            </a:r>
          </a:p>
          <a:p>
            <a:pPr algn="ctr" rtl="1" fontAlgn="base">
              <a:lnSpc>
                <a:spcPct val="200000"/>
              </a:lnSpc>
            </a:pPr>
            <a:r>
              <a:rPr lang="ar-SA" b="0" i="0" dirty="0">
                <a:effectLst/>
                <a:latin typeface="Alexandria Light" pitchFamily="2" charset="-78"/>
                <a:cs typeface="Alexandria Light" pitchFamily="2" charset="-78"/>
              </a:rPr>
              <a:t>وهي السلوك الأكثر أهمية ، ويعبر عن قابلية القادة على تطوير الرؤى والتي في النهاية</a:t>
            </a:r>
          </a:p>
          <a:p>
            <a:pPr algn="ctr" rtl="1" fontAlgn="base">
              <a:lnSpc>
                <a:spcPct val="200000"/>
              </a:lnSpc>
            </a:pPr>
            <a:r>
              <a:rPr lang="ar-SA" b="0" i="0" dirty="0">
                <a:effectLst/>
                <a:latin typeface="Alexandria Light" pitchFamily="2" charset="-78"/>
                <a:cs typeface="Alexandria Light" pitchFamily="2" charset="-78"/>
              </a:rPr>
              <a:t>تؤدي إلى تلاحم المرؤوسين ، معهم من ناحية ومع بعضهم البعض من ناحية أخرى .</a:t>
            </a:r>
          </a:p>
          <a:p>
            <a:pPr algn="ctr" rtl="1" fontAlgn="base">
              <a:lnSpc>
                <a:spcPct val="200000"/>
              </a:lnSpc>
            </a:pPr>
            <a:r>
              <a:rPr lang="ar-SA" b="0" i="0" dirty="0">
                <a:effectLst/>
                <a:latin typeface="Alexandria Light" pitchFamily="2" charset="-78"/>
                <a:cs typeface="Alexandria Light" pitchFamily="2" charset="-78"/>
              </a:rPr>
              <a:t> </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846588230"/>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64145" y="1569954"/>
            <a:ext cx="10386716" cy="4055406"/>
          </a:xfrm>
          <a:prstGeom prst="rect">
            <a:avLst/>
          </a:prstGeom>
        </p:spPr>
        <p:txBody>
          <a:bodyPr wrap="square">
            <a:spAutoFit/>
          </a:bodyPr>
          <a:lstStyle/>
          <a:p>
            <a:pPr algn="r" rtl="1" fontAlgn="base">
              <a:lnSpc>
                <a:spcPct val="200000"/>
              </a:lnSpc>
            </a:pPr>
            <a:r>
              <a:rPr lang="ar-SA" sz="2200" b="0" i="0" dirty="0">
                <a:solidFill>
                  <a:srgbClr val="C00000"/>
                </a:solidFill>
                <a:effectLst/>
                <a:latin typeface="Alexandria Light" pitchFamily="2" charset="-78"/>
                <a:cs typeface="Alexandria Light" pitchFamily="2" charset="-78"/>
              </a:rPr>
              <a:t>الصياغة : </a:t>
            </a:r>
            <a:r>
              <a:rPr lang="en-US" sz="2200" b="0" i="0" dirty="0">
                <a:solidFill>
                  <a:srgbClr val="C00000"/>
                </a:solidFill>
                <a:effectLst/>
                <a:latin typeface="Alexandria Light" pitchFamily="2" charset="-78"/>
                <a:cs typeface="Alexandria Light" pitchFamily="2" charset="-78"/>
              </a:rPr>
              <a:t>Framing:</a:t>
            </a:r>
          </a:p>
          <a:p>
            <a:pPr algn="r" rtl="1" fontAlgn="base">
              <a:lnSpc>
                <a:spcPct val="200000"/>
              </a:lnSpc>
            </a:pPr>
            <a:r>
              <a:rPr lang="ar-SA" sz="2200" b="0" i="0" dirty="0">
                <a:effectLst/>
                <a:latin typeface="Alexandria Light" pitchFamily="2" charset="-78"/>
                <a:cs typeface="Alexandria Light" pitchFamily="2" charset="-78"/>
              </a:rPr>
              <a:t>إن القادة  دائما يصيغون رؤيتهم عن طريق الإيضاح للعاملين عن تصميم جديد للعمل من أجل أن يكون المرؤوسين أكثر فهما للتغيرات البيئية الجديدة. </a:t>
            </a:r>
          </a:p>
          <a:p>
            <a:pPr algn="r" rtl="1" fontAlgn="base">
              <a:lnSpc>
                <a:spcPct val="200000"/>
              </a:lnSpc>
            </a:pPr>
            <a:r>
              <a:rPr lang="ar-SA" sz="2200" b="0" i="0" dirty="0">
                <a:solidFill>
                  <a:srgbClr val="C00000"/>
                </a:solidFill>
                <a:effectLst/>
                <a:latin typeface="Alexandria Light" pitchFamily="2" charset="-78"/>
                <a:cs typeface="Alexandria Light" pitchFamily="2" charset="-78"/>
              </a:rPr>
              <a:t>إدارة الانطباع: </a:t>
            </a:r>
            <a:r>
              <a:rPr lang="en-US" sz="2200" b="0" i="0" dirty="0">
                <a:solidFill>
                  <a:srgbClr val="C00000"/>
                </a:solidFill>
                <a:effectLst/>
                <a:latin typeface="Alexandria Light" pitchFamily="2" charset="-78"/>
                <a:cs typeface="Alexandria Light" pitchFamily="2" charset="-78"/>
              </a:rPr>
              <a:t>Emersion Management</a:t>
            </a:r>
          </a:p>
          <a:p>
            <a:pPr algn="r" rtl="1" fontAlgn="base">
              <a:lnSpc>
                <a:spcPct val="200000"/>
              </a:lnSpc>
            </a:pPr>
            <a:r>
              <a:rPr lang="ar-SA" sz="2200" b="0" i="0" dirty="0">
                <a:effectLst/>
                <a:latin typeface="Alexandria Light" pitchFamily="2" charset="-78"/>
                <a:cs typeface="Alexandria Light" pitchFamily="2" charset="-78"/>
              </a:rPr>
              <a:t>وذلك عن طريق مراقبة القادة لانطباعات المرؤوسين ، التي يشكلونها بخصوص القائد، فالقائد بهذا التصرف يقوم بسلوك يجعله جذابا بالنسبة للآخرين.</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466907116"/>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7447" y="1477427"/>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46497" y="2215978"/>
            <a:ext cx="10423614" cy="2938305"/>
          </a:xfrm>
          <a:prstGeom prst="rect">
            <a:avLst/>
          </a:prstGeom>
        </p:spPr>
        <p:txBody>
          <a:bodyPr wrap="square">
            <a:spAutoFit/>
          </a:bodyPr>
          <a:lstStyle/>
          <a:p>
            <a:pPr algn="r" rtl="1" fontAlgn="base">
              <a:lnSpc>
                <a:spcPct val="200000"/>
              </a:lnSpc>
            </a:pPr>
            <a:r>
              <a:rPr lang="ar-SA" sz="2400" b="0" i="0" dirty="0">
                <a:solidFill>
                  <a:schemeClr val="accent1"/>
                </a:solidFill>
                <a:effectLst/>
                <a:latin typeface="Alexandria Light" pitchFamily="2" charset="-78"/>
                <a:cs typeface="Alexandria Light" pitchFamily="2" charset="-78"/>
              </a:rPr>
              <a:t>إن القادة لا يحتاجون إلى رؤية بحد ذاتها ، ولكن لا بد لهم أن يمتلكوا قدرة لإيصالها إلى الآخرين ( المرؤوسين) من أجل تسهيل ودقة تنفيذ المهام التي يكلفهـم بهـا ، إضافة إلى نيل قبولهم ودعمهم </a:t>
            </a:r>
            <a:r>
              <a:rPr lang="ar-SA" sz="2400" dirty="0">
                <a:solidFill>
                  <a:schemeClr val="accent1"/>
                </a:solidFill>
                <a:latin typeface="Alexandria Light" pitchFamily="2" charset="-78"/>
                <a:cs typeface="Alexandria Light" pitchFamily="2" charset="-78"/>
              </a:rPr>
              <a:t>ل</a:t>
            </a:r>
            <a:r>
              <a:rPr lang="ar-SA" sz="2400" b="0" i="0" dirty="0">
                <a:solidFill>
                  <a:schemeClr val="accent1"/>
                </a:solidFill>
                <a:effectLst/>
                <a:latin typeface="Alexandria Light" pitchFamily="2" charset="-78"/>
                <a:cs typeface="Alexandria Light" pitchFamily="2" charset="-78"/>
              </a:rPr>
              <a:t>متطلبات الرؤية التي يتبناها القائد ، إضافة إلى وضع خطة وحث المرؤوسين لبلوغها.</a:t>
            </a: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826446891"/>
      </p:ext>
    </p:extLst>
  </p:cSld>
  <p:clrMapOvr>
    <a:masterClrMapping/>
  </p:clrMapOvr>
  <mc:AlternateContent xmlns:mc="http://schemas.openxmlformats.org/markup-compatibility/2006" xmlns:p14="http://schemas.microsoft.com/office/powerpoint/2010/main">
    <mc:Choice Requires="p14">
      <p:transition p14:dur="10" advTm="120080"/>
    </mc:Choice>
    <mc:Fallback xmlns="">
      <p:transition advTm="12008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40BBDC8E-A16E-4658-A116-37835C303E3A}"/>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http://purl.org/dc/terms/"/>
    <ds:schemaRef ds:uri="aca13214-df29-4e3c-a050-857c0bf7bd8e"/>
    <ds:schemaRef ds:uri="http://purl.org/dc/dcmitype/"/>
    <ds:schemaRef ds:uri="http://schemas.microsoft.com/office/2006/metadata/properties"/>
    <ds:schemaRef ds:uri="http://schemas.openxmlformats.org/package/2006/metadata/core-properties"/>
    <ds:schemaRef ds:uri="688354b5-287c-4cda-825e-1d7935aea40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11047</TotalTime>
  <Words>2383</Words>
  <Application>Microsoft Office PowerPoint</Application>
  <PresentationFormat>شاشة عريضة</PresentationFormat>
  <Paragraphs>141</Paragraphs>
  <Slides>37</Slides>
  <Notes>9</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37</vt:i4>
      </vt:variant>
    </vt:vector>
  </HeadingPairs>
  <TitlesOfParts>
    <vt:vector size="44" baseType="lpstr">
      <vt:lpstr>Alexandria</vt:lpstr>
      <vt:lpstr>Alexandria Light</vt:lpstr>
      <vt:lpstr>Calibri Light</vt:lpstr>
      <vt:lpstr>Symbol</vt:lpstr>
      <vt:lpstr>Arial</vt:lpstr>
      <vt:lpstr>Calibri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41</cp:revision>
  <dcterms:created xsi:type="dcterms:W3CDTF">2023-04-29T09:08:00Z</dcterms:created>
  <dcterms:modified xsi:type="dcterms:W3CDTF">2024-10-23T19:53:35Z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