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xml" ContentType="application/vnd.openxmlformats-officedocument.presentationml.tags+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303" r:id="rId5"/>
    <p:sldId id="671" r:id="rId6"/>
    <p:sldId id="670" r:id="rId7"/>
    <p:sldId id="271" r:id="rId8"/>
    <p:sldId id="776" r:id="rId9"/>
    <p:sldId id="783" r:id="rId10"/>
    <p:sldId id="812" r:id="rId11"/>
    <p:sldId id="818" r:id="rId12"/>
    <p:sldId id="821" r:id="rId13"/>
    <p:sldId id="819" r:id="rId14"/>
    <p:sldId id="813" r:id="rId15"/>
    <p:sldId id="820" r:id="rId16"/>
    <p:sldId id="814" r:id="rId17"/>
    <p:sldId id="815" r:id="rId18"/>
    <p:sldId id="825" r:id="rId19"/>
    <p:sldId id="816" r:id="rId20"/>
    <p:sldId id="817" r:id="rId21"/>
    <p:sldId id="684" r:id="rId22"/>
    <p:sldId id="787" r:id="rId23"/>
    <p:sldId id="788" r:id="rId24"/>
    <p:sldId id="789" r:id="rId25"/>
    <p:sldId id="790" r:id="rId26"/>
    <p:sldId id="791" r:id="rId27"/>
    <p:sldId id="792" r:id="rId28"/>
    <p:sldId id="822" r:id="rId29"/>
    <p:sldId id="801" r:id="rId30"/>
    <p:sldId id="803" r:id="rId31"/>
    <p:sldId id="793" r:id="rId32"/>
    <p:sldId id="799" r:id="rId33"/>
    <p:sldId id="823" r:id="rId34"/>
    <p:sldId id="824" r:id="rId35"/>
    <p:sldId id="796" r:id="rId36"/>
    <p:sldId id="798" r:id="rId37"/>
    <p:sldId id="826" r:id="rId38"/>
    <p:sldId id="804" r:id="rId39"/>
    <p:sldId id="800" r:id="rId40"/>
    <p:sldId id="810" r:id="rId41"/>
    <p:sldId id="811" r:id="rId42"/>
    <p:sldId id="809" r:id="rId43"/>
    <p:sldId id="505" r:id="rId44"/>
    <p:sldId id="49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776"/>
            <p14:sldId id="783"/>
            <p14:sldId id="812"/>
            <p14:sldId id="818"/>
            <p14:sldId id="821"/>
            <p14:sldId id="819"/>
            <p14:sldId id="813"/>
            <p14:sldId id="820"/>
            <p14:sldId id="814"/>
            <p14:sldId id="815"/>
            <p14:sldId id="825"/>
            <p14:sldId id="816"/>
            <p14:sldId id="817"/>
            <p14:sldId id="684"/>
            <p14:sldId id="787"/>
            <p14:sldId id="788"/>
            <p14:sldId id="789"/>
            <p14:sldId id="790"/>
            <p14:sldId id="791"/>
            <p14:sldId id="792"/>
            <p14:sldId id="822"/>
            <p14:sldId id="801"/>
            <p14:sldId id="803"/>
            <p14:sldId id="793"/>
            <p14:sldId id="799"/>
            <p14:sldId id="823"/>
            <p14:sldId id="824"/>
            <p14:sldId id="796"/>
            <p14:sldId id="798"/>
            <p14:sldId id="826"/>
            <p14:sldId id="804"/>
            <p14:sldId id="800"/>
            <p14:sldId id="810"/>
            <p14:sldId id="811"/>
            <p14:sldId id="809"/>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ED5F29-5C00-A68F-73A3-A494EDEFFDEB}" v="1" dt="2024-10-31T09:19:57.5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8" d="100"/>
          <a:sy n="68" d="100"/>
        </p:scale>
        <p:origin x="116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ras Saad Eldeen" userId="S::firassaadeldeen@midocean.edu.km::6eae8f7c-f7dd-4388-b3b0-c7e8091d6f28" providerId="AD" clId="Web-{83ED5F29-5C00-A68F-73A3-A494EDEFFDEB}"/>
    <pc:docChg chg="sldOrd">
      <pc:chgData name="Firas Saad Eldeen" userId="S::firassaadeldeen@midocean.edu.km::6eae8f7c-f7dd-4388-b3b0-c7e8091d6f28" providerId="AD" clId="Web-{83ED5F29-5C00-A68F-73A3-A494EDEFFDEB}" dt="2024-10-31T09:19:57.511" v="0"/>
      <pc:docMkLst>
        <pc:docMk/>
      </pc:docMkLst>
      <pc:sldChg chg="ord">
        <pc:chgData name="Firas Saad Eldeen" userId="S::firassaadeldeen@midocean.edu.km::6eae8f7c-f7dd-4388-b3b0-c7e8091d6f28" providerId="AD" clId="Web-{83ED5F29-5C00-A68F-73A3-A494EDEFFDEB}" dt="2024-10-31T09:19:57.511" v="0"/>
        <pc:sldMkLst>
          <pc:docMk/>
          <pc:sldMk cId="381252861" sldId="804"/>
        </pc:sldMkLst>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custT="1"/>
      <dgm:spPr/>
      <dgm:t>
        <a:bodyPr/>
        <a:lstStyle/>
        <a:p>
          <a:pPr rtl="1"/>
          <a:r>
            <a:rPr lang="en-US" sz="1500" b="1" i="0" baseline="0" dirty="0">
              <a:latin typeface="Alexandria" pitchFamily="2" charset="-78"/>
              <a:cs typeface="Alexandria" pitchFamily="2" charset="-78"/>
            </a:rPr>
            <a:t>remaining features of juristic person</a:t>
          </a: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custT="1"/>
      <dgm:spPr/>
      <dgm:t>
        <a:bodyPr/>
        <a:lstStyle/>
        <a:p>
          <a:pPr rtl="1"/>
          <a:r>
            <a:rPr lang="en-US" sz="1500" b="1" i="0" baseline="0" dirty="0">
              <a:latin typeface="Alexandria" pitchFamily="2" charset="-78"/>
              <a:cs typeface="Alexandria" pitchFamily="2" charset="-78"/>
            </a:rPr>
            <a:t>The extinction of the juristic personality</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custT="1"/>
      <dgm:spPr/>
      <dgm:t>
        <a:bodyPr/>
        <a:lstStyle/>
        <a:p>
          <a:r>
            <a:rPr lang="en-US" sz="1500" b="1" i="0" baseline="0" dirty="0">
              <a:latin typeface="Alexandria" pitchFamily="2" charset="-78"/>
              <a:cs typeface="Alexandria" pitchFamily="2" charset="-78"/>
            </a:rPr>
            <a:t>Definition, kinds and sources of obligation</a:t>
          </a:r>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206D35-4176-4B7F-B8F6-921FB4B2E87C}" type="doc">
      <dgm:prSet loTypeId="urn:microsoft.com/office/officeart/2005/8/layout/hierarchy1" loCatId="hierarchy" qsTypeId="urn:microsoft.com/office/officeart/2005/8/quickstyle/simple1" qsCatId="simple" csTypeId="urn:microsoft.com/office/officeart/2005/8/colors/accent5_2" csCatId="accent5" phldr="1"/>
      <dgm:spPr/>
      <dgm:t>
        <a:bodyPr/>
        <a:lstStyle/>
        <a:p>
          <a:endParaRPr lang="en-US"/>
        </a:p>
      </dgm:t>
    </dgm:pt>
    <dgm:pt modelId="{410815E5-B912-45C6-BF2C-19F0AA644EC4}">
      <dgm:prSet phldrT="[Text]" custT="1"/>
      <dgm:spPr/>
      <dgm:t>
        <a:bodyPr/>
        <a:lstStyle/>
        <a:p>
          <a:r>
            <a:rPr lang="en-US" sz="1800" b="1" dirty="0">
              <a:latin typeface="Alexandria" pitchFamily="2" charset="-78"/>
              <a:cs typeface="Alexandria" pitchFamily="2" charset="-78"/>
            </a:rPr>
            <a:t>Exclusive sources of pecuniary obligation</a:t>
          </a:r>
        </a:p>
      </dgm:t>
    </dgm:pt>
    <dgm:pt modelId="{0FA92FE9-5A59-4ABB-9E8F-357E90D8AE46}" type="parTrans" cxnId="{A4B93FE9-62F7-4F0F-B2DB-031B37125093}">
      <dgm:prSet/>
      <dgm:spPr/>
      <dgm:t>
        <a:bodyPr/>
        <a:lstStyle/>
        <a:p>
          <a:endParaRPr lang="en-US"/>
        </a:p>
      </dgm:t>
    </dgm:pt>
    <dgm:pt modelId="{5E25A455-A2BC-497A-BF7E-9C11AE6A5AB2}" type="sibTrans" cxnId="{A4B93FE9-62F7-4F0F-B2DB-031B37125093}">
      <dgm:prSet/>
      <dgm:spPr/>
      <dgm:t>
        <a:bodyPr/>
        <a:lstStyle/>
        <a:p>
          <a:endParaRPr lang="en-US"/>
        </a:p>
      </dgm:t>
    </dgm:pt>
    <dgm:pt modelId="{14826B0D-8EE2-4E0C-9995-F575644DFF87}">
      <dgm:prSet phldrT="[Text]" custT="1"/>
      <dgm:spPr/>
      <dgm:t>
        <a:bodyPr/>
        <a:lstStyle/>
        <a:p>
          <a:r>
            <a:rPr lang="en-US" sz="1800" b="1" dirty="0">
              <a:latin typeface="Alexandria" pitchFamily="2" charset="-78"/>
              <a:cs typeface="Alexandria" pitchFamily="2" charset="-78"/>
            </a:rPr>
            <a:t>Voluntary sources </a:t>
          </a:r>
        </a:p>
      </dgm:t>
    </dgm:pt>
    <dgm:pt modelId="{D93713A4-B748-460E-88E5-C7DF0CE3F5CE}" type="parTrans" cxnId="{D2D09D19-1E27-477D-87DB-C2171D45F250}">
      <dgm:prSet/>
      <dgm:spPr/>
      <dgm:t>
        <a:bodyPr/>
        <a:lstStyle/>
        <a:p>
          <a:endParaRPr lang="en-US"/>
        </a:p>
      </dgm:t>
    </dgm:pt>
    <dgm:pt modelId="{EF22914B-3D1B-4BFA-96EF-78CCE2FB3AF3}" type="sibTrans" cxnId="{D2D09D19-1E27-477D-87DB-C2171D45F250}">
      <dgm:prSet/>
      <dgm:spPr/>
      <dgm:t>
        <a:bodyPr/>
        <a:lstStyle/>
        <a:p>
          <a:endParaRPr lang="en-US"/>
        </a:p>
      </dgm:t>
    </dgm:pt>
    <dgm:pt modelId="{F50FC0FA-DD3C-480E-94ED-E6DADB5A73F8}">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contract</a:t>
          </a:r>
        </a:p>
      </dgm:t>
    </dgm:pt>
    <dgm:pt modelId="{D3BE129F-7A51-47AB-8C32-AB163FA50B2A}" type="parTrans" cxnId="{4B370892-A4AA-4087-B246-20486FA32534}">
      <dgm:prSet/>
      <dgm:spPr/>
      <dgm:t>
        <a:bodyPr/>
        <a:lstStyle/>
        <a:p>
          <a:endParaRPr lang="en-US"/>
        </a:p>
      </dgm:t>
    </dgm:pt>
    <dgm:pt modelId="{C8D431EC-2AB9-4D65-9261-0457C44D5B64}" type="sibTrans" cxnId="{4B370892-A4AA-4087-B246-20486FA32534}">
      <dgm:prSet/>
      <dgm:spPr/>
      <dgm:t>
        <a:bodyPr/>
        <a:lstStyle/>
        <a:p>
          <a:endParaRPr lang="en-US"/>
        </a:p>
      </dgm:t>
    </dgm:pt>
    <dgm:pt modelId="{F111A8EB-E916-4B45-86E4-48AAE62305CB}">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Unilateral act</a:t>
          </a:r>
        </a:p>
      </dgm:t>
    </dgm:pt>
    <dgm:pt modelId="{827D58C6-8C1C-4FD4-AA68-8465FA269D61}" type="parTrans" cxnId="{239EFB9C-AE29-4AE9-ABBB-0EBD61BC86E9}">
      <dgm:prSet/>
      <dgm:spPr/>
      <dgm:t>
        <a:bodyPr/>
        <a:lstStyle/>
        <a:p>
          <a:endParaRPr lang="en-US"/>
        </a:p>
      </dgm:t>
    </dgm:pt>
    <dgm:pt modelId="{206794A8-8583-48B0-8A1A-DCB5AF3BCAB0}" type="sibTrans" cxnId="{239EFB9C-AE29-4AE9-ABBB-0EBD61BC86E9}">
      <dgm:prSet/>
      <dgm:spPr/>
      <dgm:t>
        <a:bodyPr/>
        <a:lstStyle/>
        <a:p>
          <a:endParaRPr lang="en-US"/>
        </a:p>
      </dgm:t>
    </dgm:pt>
    <dgm:pt modelId="{F5C94CA5-EC44-47AA-A2E4-642F39813CEC}">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Involuntary sources </a:t>
          </a:r>
        </a:p>
      </dgm:t>
    </dgm:pt>
    <dgm:pt modelId="{92FB6C49-CF99-45F6-939B-D7089B4C58B0}" type="parTrans" cxnId="{F24465E2-6E87-48BE-A6F7-ABF151F9B9BB}">
      <dgm:prSet/>
      <dgm:spPr/>
      <dgm:t>
        <a:bodyPr/>
        <a:lstStyle/>
        <a:p>
          <a:endParaRPr lang="en-US"/>
        </a:p>
      </dgm:t>
    </dgm:pt>
    <dgm:pt modelId="{F4B25164-3ECB-4E64-865D-0DCA83884ADD}" type="sibTrans" cxnId="{F24465E2-6E87-48BE-A6F7-ABF151F9B9BB}">
      <dgm:prSet/>
      <dgm:spPr/>
      <dgm:t>
        <a:bodyPr/>
        <a:lstStyle/>
        <a:p>
          <a:endParaRPr lang="en-US"/>
        </a:p>
      </dgm:t>
    </dgm:pt>
    <dgm:pt modelId="{B71C8EBE-804F-4393-BE85-5A7B8D95D8BB}">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Law as a direct source</a:t>
          </a:r>
        </a:p>
      </dgm:t>
    </dgm:pt>
    <dgm:pt modelId="{EF9870C1-6DFF-4512-8138-EA7CA6C6AB08}" type="parTrans" cxnId="{924AC458-0933-447A-9568-C2C28FE0F711}">
      <dgm:prSet/>
      <dgm:spPr/>
      <dgm:t>
        <a:bodyPr/>
        <a:lstStyle/>
        <a:p>
          <a:endParaRPr lang="en-US"/>
        </a:p>
      </dgm:t>
    </dgm:pt>
    <dgm:pt modelId="{4761D978-F886-4C4E-9920-A54AD79D9DA7}" type="sibTrans" cxnId="{924AC458-0933-447A-9568-C2C28FE0F711}">
      <dgm:prSet/>
      <dgm:spPr/>
      <dgm:t>
        <a:bodyPr/>
        <a:lstStyle/>
        <a:p>
          <a:endParaRPr lang="en-US"/>
        </a:p>
      </dgm:t>
    </dgm:pt>
    <dgm:pt modelId="{6D445244-C064-4C33-A9FC-1416CCEE384D}">
      <dgm:prSe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tort</a:t>
          </a:r>
        </a:p>
      </dgm:t>
    </dgm:pt>
    <dgm:pt modelId="{A08F8C18-013A-4F5E-B3DA-7FC4065E2FC4}" type="parTrans" cxnId="{725FA1E4-A7A3-4B4C-9D0C-5EC6F0CECDDD}">
      <dgm:prSet/>
      <dgm:spPr/>
      <dgm:t>
        <a:bodyPr/>
        <a:lstStyle/>
        <a:p>
          <a:endParaRPr lang="en-US"/>
        </a:p>
      </dgm:t>
    </dgm:pt>
    <dgm:pt modelId="{F4A16B69-C1A2-4039-AEAA-2674DA9B7657}" type="sibTrans" cxnId="{725FA1E4-A7A3-4B4C-9D0C-5EC6F0CECDDD}">
      <dgm:prSet/>
      <dgm:spPr/>
      <dgm:t>
        <a:bodyPr/>
        <a:lstStyle/>
        <a:p>
          <a:endParaRPr lang="en-US"/>
        </a:p>
      </dgm:t>
    </dgm:pt>
    <dgm:pt modelId="{E73BC4C8-DEBB-4CFD-AE89-76A19280014E}">
      <dgm:prSe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Unjust enrichment</a:t>
          </a:r>
        </a:p>
      </dgm:t>
    </dgm:pt>
    <dgm:pt modelId="{24993325-38AF-4E43-9E6F-1D435901DB76}" type="parTrans" cxnId="{786DEDEA-425F-48CF-89BE-A0FBD9BC1FC8}">
      <dgm:prSet/>
      <dgm:spPr/>
      <dgm:t>
        <a:bodyPr/>
        <a:lstStyle/>
        <a:p>
          <a:endParaRPr lang="en-US"/>
        </a:p>
      </dgm:t>
    </dgm:pt>
    <dgm:pt modelId="{69396DBD-58DE-4394-AF57-C0721DD6CDC8}" type="sibTrans" cxnId="{786DEDEA-425F-48CF-89BE-A0FBD9BC1FC8}">
      <dgm:prSet/>
      <dgm:spPr/>
      <dgm:t>
        <a:bodyPr/>
        <a:lstStyle/>
        <a:p>
          <a:endParaRPr lang="en-US"/>
        </a:p>
      </dgm:t>
    </dgm:pt>
    <dgm:pt modelId="{7F87BD0D-6537-4C7B-9243-5658A2A660E7}" type="pres">
      <dgm:prSet presAssocID="{33206D35-4176-4B7F-B8F6-921FB4B2E87C}" presName="hierChild1" presStyleCnt="0">
        <dgm:presLayoutVars>
          <dgm:chPref val="1"/>
          <dgm:dir/>
          <dgm:animOne val="branch"/>
          <dgm:animLvl val="lvl"/>
          <dgm:resizeHandles/>
        </dgm:presLayoutVars>
      </dgm:prSet>
      <dgm:spPr/>
    </dgm:pt>
    <dgm:pt modelId="{9956A7A1-D590-4F50-97A1-73EF05D6F462}" type="pres">
      <dgm:prSet presAssocID="{410815E5-B912-45C6-BF2C-19F0AA644EC4}" presName="hierRoot1" presStyleCnt="0"/>
      <dgm:spPr/>
    </dgm:pt>
    <dgm:pt modelId="{EF70FF47-9C27-41DC-BCAC-DD851E51CDBF}" type="pres">
      <dgm:prSet presAssocID="{410815E5-B912-45C6-BF2C-19F0AA644EC4}" presName="composite" presStyleCnt="0"/>
      <dgm:spPr/>
    </dgm:pt>
    <dgm:pt modelId="{758EDF83-5A20-4576-B20C-C2DB030D064E}" type="pres">
      <dgm:prSet presAssocID="{410815E5-B912-45C6-BF2C-19F0AA644EC4}" presName="background" presStyleLbl="node0" presStyleIdx="0" presStyleCnt="1"/>
      <dgm:spPr/>
    </dgm:pt>
    <dgm:pt modelId="{330CA609-B675-45FA-ACD4-58EFB1491C91}" type="pres">
      <dgm:prSet presAssocID="{410815E5-B912-45C6-BF2C-19F0AA644EC4}" presName="text" presStyleLbl="fgAcc0" presStyleIdx="0" presStyleCnt="1" custScaleX="135773">
        <dgm:presLayoutVars>
          <dgm:chPref val="3"/>
        </dgm:presLayoutVars>
      </dgm:prSet>
      <dgm:spPr/>
    </dgm:pt>
    <dgm:pt modelId="{55C0D730-D352-45B2-BDE0-1B3A3D0BADA4}" type="pres">
      <dgm:prSet presAssocID="{410815E5-B912-45C6-BF2C-19F0AA644EC4}" presName="hierChild2" presStyleCnt="0"/>
      <dgm:spPr/>
    </dgm:pt>
    <dgm:pt modelId="{7AF19C39-C860-4F3F-A446-36F1974C7958}" type="pres">
      <dgm:prSet presAssocID="{D93713A4-B748-460E-88E5-C7DF0CE3F5CE}" presName="Name10" presStyleLbl="parChTrans1D2" presStyleIdx="0" presStyleCnt="2"/>
      <dgm:spPr/>
    </dgm:pt>
    <dgm:pt modelId="{ECAEBEF8-E7DA-444D-84A6-1EA919CDB941}" type="pres">
      <dgm:prSet presAssocID="{14826B0D-8EE2-4E0C-9995-F575644DFF87}" presName="hierRoot2" presStyleCnt="0"/>
      <dgm:spPr/>
    </dgm:pt>
    <dgm:pt modelId="{91976AE5-727F-4BB8-BC58-89A875F758DA}" type="pres">
      <dgm:prSet presAssocID="{14826B0D-8EE2-4E0C-9995-F575644DFF87}" presName="composite2" presStyleCnt="0"/>
      <dgm:spPr/>
    </dgm:pt>
    <dgm:pt modelId="{87EDB131-0CEE-433F-A767-3EC6365533C8}" type="pres">
      <dgm:prSet presAssocID="{14826B0D-8EE2-4E0C-9995-F575644DFF87}" presName="background2" presStyleLbl="node2" presStyleIdx="0" presStyleCnt="2"/>
      <dgm:spPr/>
    </dgm:pt>
    <dgm:pt modelId="{2B37B9CF-0DE9-442C-8267-1C35CBED4AF5}" type="pres">
      <dgm:prSet presAssocID="{14826B0D-8EE2-4E0C-9995-F575644DFF87}" presName="text2" presStyleLbl="fgAcc2" presStyleIdx="0" presStyleCnt="2">
        <dgm:presLayoutVars>
          <dgm:chPref val="3"/>
        </dgm:presLayoutVars>
      </dgm:prSet>
      <dgm:spPr/>
    </dgm:pt>
    <dgm:pt modelId="{6129F1E1-A958-4C5C-B65A-220A59D35DC4}" type="pres">
      <dgm:prSet presAssocID="{14826B0D-8EE2-4E0C-9995-F575644DFF87}" presName="hierChild3" presStyleCnt="0"/>
      <dgm:spPr/>
    </dgm:pt>
    <dgm:pt modelId="{2BD91E04-C17D-4DCB-889F-D42264FE9DE4}" type="pres">
      <dgm:prSet presAssocID="{D3BE129F-7A51-47AB-8C32-AB163FA50B2A}" presName="Name17" presStyleLbl="parChTrans1D3" presStyleIdx="0" presStyleCnt="5"/>
      <dgm:spPr/>
    </dgm:pt>
    <dgm:pt modelId="{E625653B-E2C7-4FA5-8C0F-DEDD090AE8B9}" type="pres">
      <dgm:prSet presAssocID="{F50FC0FA-DD3C-480E-94ED-E6DADB5A73F8}" presName="hierRoot3" presStyleCnt="0"/>
      <dgm:spPr/>
    </dgm:pt>
    <dgm:pt modelId="{65B5E3A4-C498-4792-857C-0BB00EDE6F31}" type="pres">
      <dgm:prSet presAssocID="{F50FC0FA-DD3C-480E-94ED-E6DADB5A73F8}" presName="composite3" presStyleCnt="0"/>
      <dgm:spPr/>
    </dgm:pt>
    <dgm:pt modelId="{79AF13D3-6209-4041-9838-3607C06BF137}" type="pres">
      <dgm:prSet presAssocID="{F50FC0FA-DD3C-480E-94ED-E6DADB5A73F8}" presName="background3" presStyleLbl="node3" presStyleIdx="0" presStyleCnt="5"/>
      <dgm:spPr/>
    </dgm:pt>
    <dgm:pt modelId="{6C612D15-E286-4B66-B98B-80526C2AAAA8}" type="pres">
      <dgm:prSet presAssocID="{F50FC0FA-DD3C-480E-94ED-E6DADB5A73F8}" presName="text3" presStyleLbl="fgAcc3" presStyleIdx="0" presStyleCnt="5">
        <dgm:presLayoutVars>
          <dgm:chPref val="3"/>
        </dgm:presLayoutVars>
      </dgm:prSet>
      <dgm:spPr/>
    </dgm:pt>
    <dgm:pt modelId="{CE9CBC91-3A1B-4328-8542-DB93FA5F216E}" type="pres">
      <dgm:prSet presAssocID="{F50FC0FA-DD3C-480E-94ED-E6DADB5A73F8}" presName="hierChild4" presStyleCnt="0"/>
      <dgm:spPr/>
    </dgm:pt>
    <dgm:pt modelId="{65166823-16E7-45C9-9D6B-7A5A234F1AF0}" type="pres">
      <dgm:prSet presAssocID="{827D58C6-8C1C-4FD4-AA68-8465FA269D61}" presName="Name17" presStyleLbl="parChTrans1D3" presStyleIdx="1" presStyleCnt="5"/>
      <dgm:spPr/>
    </dgm:pt>
    <dgm:pt modelId="{E09A789E-4FE6-45E9-BB01-013146D2335E}" type="pres">
      <dgm:prSet presAssocID="{F111A8EB-E916-4B45-86E4-48AAE62305CB}" presName="hierRoot3" presStyleCnt="0"/>
      <dgm:spPr/>
    </dgm:pt>
    <dgm:pt modelId="{77FBCD77-02D6-4D51-AEF1-9C5791EF0BD8}" type="pres">
      <dgm:prSet presAssocID="{F111A8EB-E916-4B45-86E4-48AAE62305CB}" presName="composite3" presStyleCnt="0"/>
      <dgm:spPr/>
    </dgm:pt>
    <dgm:pt modelId="{4538A3FA-6A25-4562-A5C2-2C0FA61DA009}" type="pres">
      <dgm:prSet presAssocID="{F111A8EB-E916-4B45-86E4-48AAE62305CB}" presName="background3" presStyleLbl="node3" presStyleIdx="1" presStyleCnt="5"/>
      <dgm:spPr/>
    </dgm:pt>
    <dgm:pt modelId="{8231142D-F0C9-4B1D-AFB7-8FA923B81DC0}" type="pres">
      <dgm:prSet presAssocID="{F111A8EB-E916-4B45-86E4-48AAE62305CB}" presName="text3" presStyleLbl="fgAcc3" presStyleIdx="1" presStyleCnt="5">
        <dgm:presLayoutVars>
          <dgm:chPref val="3"/>
        </dgm:presLayoutVars>
      </dgm:prSet>
      <dgm:spPr/>
    </dgm:pt>
    <dgm:pt modelId="{D98D3AB7-9DE8-4EBD-9E75-EC3F7C5F6189}" type="pres">
      <dgm:prSet presAssocID="{F111A8EB-E916-4B45-86E4-48AAE62305CB}" presName="hierChild4" presStyleCnt="0"/>
      <dgm:spPr/>
    </dgm:pt>
    <dgm:pt modelId="{1F4504A8-3C18-498C-8E4D-0308EFED2656}" type="pres">
      <dgm:prSet presAssocID="{92FB6C49-CF99-45F6-939B-D7089B4C58B0}" presName="Name10" presStyleLbl="parChTrans1D2" presStyleIdx="1" presStyleCnt="2"/>
      <dgm:spPr/>
    </dgm:pt>
    <dgm:pt modelId="{208367B5-9CB4-4DBE-AC6E-4B4784645804}" type="pres">
      <dgm:prSet presAssocID="{F5C94CA5-EC44-47AA-A2E4-642F39813CEC}" presName="hierRoot2" presStyleCnt="0"/>
      <dgm:spPr/>
    </dgm:pt>
    <dgm:pt modelId="{4ED57227-2048-43F6-BAFD-691AD62EE7AD}" type="pres">
      <dgm:prSet presAssocID="{F5C94CA5-EC44-47AA-A2E4-642F39813CEC}" presName="composite2" presStyleCnt="0"/>
      <dgm:spPr/>
    </dgm:pt>
    <dgm:pt modelId="{5847388E-8D81-4003-94E5-D4C250D8950B}" type="pres">
      <dgm:prSet presAssocID="{F5C94CA5-EC44-47AA-A2E4-642F39813CEC}" presName="background2" presStyleLbl="node2" presStyleIdx="1" presStyleCnt="2"/>
      <dgm:spPr/>
    </dgm:pt>
    <dgm:pt modelId="{B6437E84-4EBA-4FE7-AB7E-DA64EFFC3BF9}" type="pres">
      <dgm:prSet presAssocID="{F5C94CA5-EC44-47AA-A2E4-642F39813CEC}" presName="text2" presStyleLbl="fgAcc2" presStyleIdx="1" presStyleCnt="2">
        <dgm:presLayoutVars>
          <dgm:chPref val="3"/>
        </dgm:presLayoutVars>
      </dgm:prSet>
      <dgm:spPr/>
    </dgm:pt>
    <dgm:pt modelId="{E518320F-3F79-4939-AE29-B29AF62D7111}" type="pres">
      <dgm:prSet presAssocID="{F5C94CA5-EC44-47AA-A2E4-642F39813CEC}" presName="hierChild3" presStyleCnt="0"/>
      <dgm:spPr/>
    </dgm:pt>
    <dgm:pt modelId="{5B7CD5CD-F74A-42CC-9FB6-90C65087292D}" type="pres">
      <dgm:prSet presAssocID="{A08F8C18-013A-4F5E-B3DA-7FC4065E2FC4}" presName="Name17" presStyleLbl="parChTrans1D3" presStyleIdx="2" presStyleCnt="5"/>
      <dgm:spPr/>
    </dgm:pt>
    <dgm:pt modelId="{16E2F6BA-83C1-4306-A5B2-FF226DEE8E04}" type="pres">
      <dgm:prSet presAssocID="{6D445244-C064-4C33-A9FC-1416CCEE384D}" presName="hierRoot3" presStyleCnt="0"/>
      <dgm:spPr/>
    </dgm:pt>
    <dgm:pt modelId="{1085AFC9-FC23-4E65-8EC9-0A38F56561A4}" type="pres">
      <dgm:prSet presAssocID="{6D445244-C064-4C33-A9FC-1416CCEE384D}" presName="composite3" presStyleCnt="0"/>
      <dgm:spPr/>
    </dgm:pt>
    <dgm:pt modelId="{CA3095F3-0372-4A8A-8963-CAD45930570E}" type="pres">
      <dgm:prSet presAssocID="{6D445244-C064-4C33-A9FC-1416CCEE384D}" presName="background3" presStyleLbl="node3" presStyleIdx="2" presStyleCnt="5"/>
      <dgm:spPr/>
    </dgm:pt>
    <dgm:pt modelId="{EC657AA9-7281-47F4-A25C-48016866B473}" type="pres">
      <dgm:prSet presAssocID="{6D445244-C064-4C33-A9FC-1416CCEE384D}" presName="text3" presStyleLbl="fgAcc3" presStyleIdx="2" presStyleCnt="5" custLinFactNeighborX="3870" custLinFactNeighborY="0">
        <dgm:presLayoutVars>
          <dgm:chPref val="3"/>
        </dgm:presLayoutVars>
      </dgm:prSet>
      <dgm:spPr/>
    </dgm:pt>
    <dgm:pt modelId="{8E327A6A-C3E3-4CD2-B57D-1CCA1DF4F29B}" type="pres">
      <dgm:prSet presAssocID="{6D445244-C064-4C33-A9FC-1416CCEE384D}" presName="hierChild4" presStyleCnt="0"/>
      <dgm:spPr/>
    </dgm:pt>
    <dgm:pt modelId="{7F69A8A1-21FE-42F4-A683-D47F4A1270A6}" type="pres">
      <dgm:prSet presAssocID="{24993325-38AF-4E43-9E6F-1D435901DB76}" presName="Name17" presStyleLbl="parChTrans1D3" presStyleIdx="3" presStyleCnt="5"/>
      <dgm:spPr/>
    </dgm:pt>
    <dgm:pt modelId="{DFC08365-A831-4E36-9D46-5002A3C77151}" type="pres">
      <dgm:prSet presAssocID="{E73BC4C8-DEBB-4CFD-AE89-76A19280014E}" presName="hierRoot3" presStyleCnt="0"/>
      <dgm:spPr/>
    </dgm:pt>
    <dgm:pt modelId="{7558A5B8-90DF-4ECC-8C25-FC309C1D6A18}" type="pres">
      <dgm:prSet presAssocID="{E73BC4C8-DEBB-4CFD-AE89-76A19280014E}" presName="composite3" presStyleCnt="0"/>
      <dgm:spPr/>
    </dgm:pt>
    <dgm:pt modelId="{1A3EA7AF-C50B-43DA-AC44-468CC321A144}" type="pres">
      <dgm:prSet presAssocID="{E73BC4C8-DEBB-4CFD-AE89-76A19280014E}" presName="background3" presStyleLbl="node3" presStyleIdx="3" presStyleCnt="5"/>
      <dgm:spPr/>
    </dgm:pt>
    <dgm:pt modelId="{7D06F258-A09B-452E-A334-CE7C19BF5AA8}" type="pres">
      <dgm:prSet presAssocID="{E73BC4C8-DEBB-4CFD-AE89-76A19280014E}" presName="text3" presStyleLbl="fgAcc3" presStyleIdx="3" presStyleCnt="5">
        <dgm:presLayoutVars>
          <dgm:chPref val="3"/>
        </dgm:presLayoutVars>
      </dgm:prSet>
      <dgm:spPr/>
    </dgm:pt>
    <dgm:pt modelId="{104B3F7C-CD90-4500-ABFB-CCA9B1E86A5D}" type="pres">
      <dgm:prSet presAssocID="{E73BC4C8-DEBB-4CFD-AE89-76A19280014E}" presName="hierChild4" presStyleCnt="0"/>
      <dgm:spPr/>
    </dgm:pt>
    <dgm:pt modelId="{5AFF8BAB-445B-4DA5-8250-8712F18AAA79}" type="pres">
      <dgm:prSet presAssocID="{EF9870C1-6DFF-4512-8138-EA7CA6C6AB08}" presName="Name17" presStyleLbl="parChTrans1D3" presStyleIdx="4" presStyleCnt="5"/>
      <dgm:spPr/>
    </dgm:pt>
    <dgm:pt modelId="{C7F0F0BC-24CD-4FCC-BE5E-C5D2062D127F}" type="pres">
      <dgm:prSet presAssocID="{B71C8EBE-804F-4393-BE85-5A7B8D95D8BB}" presName="hierRoot3" presStyleCnt="0"/>
      <dgm:spPr/>
    </dgm:pt>
    <dgm:pt modelId="{8A051D32-DD53-455B-8793-5C88FDBEC265}" type="pres">
      <dgm:prSet presAssocID="{B71C8EBE-804F-4393-BE85-5A7B8D95D8BB}" presName="composite3" presStyleCnt="0"/>
      <dgm:spPr/>
    </dgm:pt>
    <dgm:pt modelId="{9B13298F-D523-4D57-886D-E5653DF73F07}" type="pres">
      <dgm:prSet presAssocID="{B71C8EBE-804F-4393-BE85-5A7B8D95D8BB}" presName="background3" presStyleLbl="node3" presStyleIdx="4" presStyleCnt="5"/>
      <dgm:spPr/>
    </dgm:pt>
    <dgm:pt modelId="{AEB31ABD-B659-4F49-928C-81DC99FC86FE}" type="pres">
      <dgm:prSet presAssocID="{B71C8EBE-804F-4393-BE85-5A7B8D95D8BB}" presName="text3" presStyleLbl="fgAcc3" presStyleIdx="4" presStyleCnt="5">
        <dgm:presLayoutVars>
          <dgm:chPref val="3"/>
        </dgm:presLayoutVars>
      </dgm:prSet>
      <dgm:spPr/>
    </dgm:pt>
    <dgm:pt modelId="{ED246F94-4A12-495F-9DAD-932812FED93C}" type="pres">
      <dgm:prSet presAssocID="{B71C8EBE-804F-4393-BE85-5A7B8D95D8BB}" presName="hierChild4" presStyleCnt="0"/>
      <dgm:spPr/>
    </dgm:pt>
  </dgm:ptLst>
  <dgm:cxnLst>
    <dgm:cxn modelId="{546B1B04-17CD-46C2-BFDF-076439DDB1C9}" type="presOf" srcId="{D93713A4-B748-460E-88E5-C7DF0CE3F5CE}" destId="{7AF19C39-C860-4F3F-A446-36F1974C7958}" srcOrd="0" destOrd="0" presId="urn:microsoft.com/office/officeart/2005/8/layout/hierarchy1"/>
    <dgm:cxn modelId="{D2D09D19-1E27-477D-87DB-C2171D45F250}" srcId="{410815E5-B912-45C6-BF2C-19F0AA644EC4}" destId="{14826B0D-8EE2-4E0C-9995-F575644DFF87}" srcOrd="0" destOrd="0" parTransId="{D93713A4-B748-460E-88E5-C7DF0CE3F5CE}" sibTransId="{EF22914B-3D1B-4BFA-96EF-78CCE2FB3AF3}"/>
    <dgm:cxn modelId="{A19ACF29-B9CD-4721-8329-DC10908BBE9A}" type="presOf" srcId="{410815E5-B912-45C6-BF2C-19F0AA644EC4}" destId="{330CA609-B675-45FA-ACD4-58EFB1491C91}" srcOrd="0" destOrd="0" presId="urn:microsoft.com/office/officeart/2005/8/layout/hierarchy1"/>
    <dgm:cxn modelId="{B4ED4C36-9817-45E9-81F5-5CB288EB1A24}" type="presOf" srcId="{EF9870C1-6DFF-4512-8138-EA7CA6C6AB08}" destId="{5AFF8BAB-445B-4DA5-8250-8712F18AAA79}" srcOrd="0" destOrd="0" presId="urn:microsoft.com/office/officeart/2005/8/layout/hierarchy1"/>
    <dgm:cxn modelId="{C5D59570-6443-47CA-86CB-D42E192A0C44}" type="presOf" srcId="{F111A8EB-E916-4B45-86E4-48AAE62305CB}" destId="{8231142D-F0C9-4B1D-AFB7-8FA923B81DC0}" srcOrd="0" destOrd="0" presId="urn:microsoft.com/office/officeart/2005/8/layout/hierarchy1"/>
    <dgm:cxn modelId="{CF096871-5251-40C2-880C-BEC07CB88587}" type="presOf" srcId="{F50FC0FA-DD3C-480E-94ED-E6DADB5A73F8}" destId="{6C612D15-E286-4B66-B98B-80526C2AAAA8}" srcOrd="0" destOrd="0" presId="urn:microsoft.com/office/officeart/2005/8/layout/hierarchy1"/>
    <dgm:cxn modelId="{59CD7B51-359D-4882-B586-8B02DC47A6F1}" type="presOf" srcId="{14826B0D-8EE2-4E0C-9995-F575644DFF87}" destId="{2B37B9CF-0DE9-442C-8267-1C35CBED4AF5}" srcOrd="0" destOrd="0" presId="urn:microsoft.com/office/officeart/2005/8/layout/hierarchy1"/>
    <dgm:cxn modelId="{924AC458-0933-447A-9568-C2C28FE0F711}" srcId="{F5C94CA5-EC44-47AA-A2E4-642F39813CEC}" destId="{B71C8EBE-804F-4393-BE85-5A7B8D95D8BB}" srcOrd="2" destOrd="0" parTransId="{EF9870C1-6DFF-4512-8138-EA7CA6C6AB08}" sibTransId="{4761D978-F886-4C4E-9920-A54AD79D9DA7}"/>
    <dgm:cxn modelId="{7E6F727C-67A7-4A0B-9DD8-92EE9B569501}" type="presOf" srcId="{827D58C6-8C1C-4FD4-AA68-8465FA269D61}" destId="{65166823-16E7-45C9-9D6B-7A5A234F1AF0}" srcOrd="0" destOrd="0" presId="urn:microsoft.com/office/officeart/2005/8/layout/hierarchy1"/>
    <dgm:cxn modelId="{39AD5E80-3DC8-4951-BAAE-414374B78F70}" type="presOf" srcId="{33206D35-4176-4B7F-B8F6-921FB4B2E87C}" destId="{7F87BD0D-6537-4C7B-9243-5658A2A660E7}" srcOrd="0" destOrd="0" presId="urn:microsoft.com/office/officeart/2005/8/layout/hierarchy1"/>
    <dgm:cxn modelId="{D6D91889-9074-4581-B528-3676F5174219}" type="presOf" srcId="{6D445244-C064-4C33-A9FC-1416CCEE384D}" destId="{EC657AA9-7281-47F4-A25C-48016866B473}" srcOrd="0" destOrd="0" presId="urn:microsoft.com/office/officeart/2005/8/layout/hierarchy1"/>
    <dgm:cxn modelId="{4B370892-A4AA-4087-B246-20486FA32534}" srcId="{14826B0D-8EE2-4E0C-9995-F575644DFF87}" destId="{F50FC0FA-DD3C-480E-94ED-E6DADB5A73F8}" srcOrd="0" destOrd="0" parTransId="{D3BE129F-7A51-47AB-8C32-AB163FA50B2A}" sibTransId="{C8D431EC-2AB9-4D65-9261-0457C44D5B64}"/>
    <dgm:cxn modelId="{18922199-C657-4B7E-9E9B-FD636A061E06}" type="presOf" srcId="{92FB6C49-CF99-45F6-939B-D7089B4C58B0}" destId="{1F4504A8-3C18-498C-8E4D-0308EFED2656}" srcOrd="0" destOrd="0" presId="urn:microsoft.com/office/officeart/2005/8/layout/hierarchy1"/>
    <dgm:cxn modelId="{BF279C99-7E02-4978-88E1-2BF57C1A88EF}" type="presOf" srcId="{24993325-38AF-4E43-9E6F-1D435901DB76}" destId="{7F69A8A1-21FE-42F4-A683-D47F4A1270A6}" srcOrd="0" destOrd="0" presId="urn:microsoft.com/office/officeart/2005/8/layout/hierarchy1"/>
    <dgm:cxn modelId="{239EFB9C-AE29-4AE9-ABBB-0EBD61BC86E9}" srcId="{14826B0D-8EE2-4E0C-9995-F575644DFF87}" destId="{F111A8EB-E916-4B45-86E4-48AAE62305CB}" srcOrd="1" destOrd="0" parTransId="{827D58C6-8C1C-4FD4-AA68-8465FA269D61}" sibTransId="{206794A8-8583-48B0-8A1A-DCB5AF3BCAB0}"/>
    <dgm:cxn modelId="{D3FB459D-587E-4ABB-BFEF-C8DA907D5612}" type="presOf" srcId="{E73BC4C8-DEBB-4CFD-AE89-76A19280014E}" destId="{7D06F258-A09B-452E-A334-CE7C19BF5AA8}" srcOrd="0" destOrd="0" presId="urn:microsoft.com/office/officeart/2005/8/layout/hierarchy1"/>
    <dgm:cxn modelId="{7F4633B7-23D8-446D-8BC2-7E1C088DAC79}" type="presOf" srcId="{A08F8C18-013A-4F5E-B3DA-7FC4065E2FC4}" destId="{5B7CD5CD-F74A-42CC-9FB6-90C65087292D}" srcOrd="0" destOrd="0" presId="urn:microsoft.com/office/officeart/2005/8/layout/hierarchy1"/>
    <dgm:cxn modelId="{582011DA-4B98-44B2-92B8-D4017965BD3F}" type="presOf" srcId="{D3BE129F-7A51-47AB-8C32-AB163FA50B2A}" destId="{2BD91E04-C17D-4DCB-889F-D42264FE9DE4}" srcOrd="0" destOrd="0" presId="urn:microsoft.com/office/officeart/2005/8/layout/hierarchy1"/>
    <dgm:cxn modelId="{A12E4EDA-1929-4D3A-A9B6-D63BDEC599B5}" type="presOf" srcId="{B71C8EBE-804F-4393-BE85-5A7B8D95D8BB}" destId="{AEB31ABD-B659-4F49-928C-81DC99FC86FE}" srcOrd="0" destOrd="0" presId="urn:microsoft.com/office/officeart/2005/8/layout/hierarchy1"/>
    <dgm:cxn modelId="{F24465E2-6E87-48BE-A6F7-ABF151F9B9BB}" srcId="{410815E5-B912-45C6-BF2C-19F0AA644EC4}" destId="{F5C94CA5-EC44-47AA-A2E4-642F39813CEC}" srcOrd="1" destOrd="0" parTransId="{92FB6C49-CF99-45F6-939B-D7089B4C58B0}" sibTransId="{F4B25164-3ECB-4E64-865D-0DCA83884ADD}"/>
    <dgm:cxn modelId="{725FA1E4-A7A3-4B4C-9D0C-5EC6F0CECDDD}" srcId="{F5C94CA5-EC44-47AA-A2E4-642F39813CEC}" destId="{6D445244-C064-4C33-A9FC-1416CCEE384D}" srcOrd="0" destOrd="0" parTransId="{A08F8C18-013A-4F5E-B3DA-7FC4065E2FC4}" sibTransId="{F4A16B69-C1A2-4039-AEAA-2674DA9B7657}"/>
    <dgm:cxn modelId="{A4B93FE9-62F7-4F0F-B2DB-031B37125093}" srcId="{33206D35-4176-4B7F-B8F6-921FB4B2E87C}" destId="{410815E5-B912-45C6-BF2C-19F0AA644EC4}" srcOrd="0" destOrd="0" parTransId="{0FA92FE9-5A59-4ABB-9E8F-357E90D8AE46}" sibTransId="{5E25A455-A2BC-497A-BF7E-9C11AE6A5AB2}"/>
    <dgm:cxn modelId="{786DEDEA-425F-48CF-89BE-A0FBD9BC1FC8}" srcId="{F5C94CA5-EC44-47AA-A2E4-642F39813CEC}" destId="{E73BC4C8-DEBB-4CFD-AE89-76A19280014E}" srcOrd="1" destOrd="0" parTransId="{24993325-38AF-4E43-9E6F-1D435901DB76}" sibTransId="{69396DBD-58DE-4394-AF57-C0721DD6CDC8}"/>
    <dgm:cxn modelId="{71DF26EC-1D00-4596-8B16-A06AF45AFF3C}" type="presOf" srcId="{F5C94CA5-EC44-47AA-A2E4-642F39813CEC}" destId="{B6437E84-4EBA-4FE7-AB7E-DA64EFFC3BF9}" srcOrd="0" destOrd="0" presId="urn:microsoft.com/office/officeart/2005/8/layout/hierarchy1"/>
    <dgm:cxn modelId="{DECE90DF-93E4-49CF-8F1A-0F52ECB5BB11}" type="presParOf" srcId="{7F87BD0D-6537-4C7B-9243-5658A2A660E7}" destId="{9956A7A1-D590-4F50-97A1-73EF05D6F462}" srcOrd="0" destOrd="0" presId="urn:microsoft.com/office/officeart/2005/8/layout/hierarchy1"/>
    <dgm:cxn modelId="{5DDF9DBE-AE78-4370-960D-F9B6AF00244C}" type="presParOf" srcId="{9956A7A1-D590-4F50-97A1-73EF05D6F462}" destId="{EF70FF47-9C27-41DC-BCAC-DD851E51CDBF}" srcOrd="0" destOrd="0" presId="urn:microsoft.com/office/officeart/2005/8/layout/hierarchy1"/>
    <dgm:cxn modelId="{929CCE46-1B0D-412C-ABCC-4F7FC3D8784B}" type="presParOf" srcId="{EF70FF47-9C27-41DC-BCAC-DD851E51CDBF}" destId="{758EDF83-5A20-4576-B20C-C2DB030D064E}" srcOrd="0" destOrd="0" presId="urn:microsoft.com/office/officeart/2005/8/layout/hierarchy1"/>
    <dgm:cxn modelId="{A3407E29-871D-4FB1-B8C9-2039667437D7}" type="presParOf" srcId="{EF70FF47-9C27-41DC-BCAC-DD851E51CDBF}" destId="{330CA609-B675-45FA-ACD4-58EFB1491C91}" srcOrd="1" destOrd="0" presId="urn:microsoft.com/office/officeart/2005/8/layout/hierarchy1"/>
    <dgm:cxn modelId="{EE893FB7-1047-4417-A660-87FE5D98C704}" type="presParOf" srcId="{9956A7A1-D590-4F50-97A1-73EF05D6F462}" destId="{55C0D730-D352-45B2-BDE0-1B3A3D0BADA4}" srcOrd="1" destOrd="0" presId="urn:microsoft.com/office/officeart/2005/8/layout/hierarchy1"/>
    <dgm:cxn modelId="{026C4DB5-34CC-4504-A0F1-2916C2105750}" type="presParOf" srcId="{55C0D730-D352-45B2-BDE0-1B3A3D0BADA4}" destId="{7AF19C39-C860-4F3F-A446-36F1974C7958}" srcOrd="0" destOrd="0" presId="urn:microsoft.com/office/officeart/2005/8/layout/hierarchy1"/>
    <dgm:cxn modelId="{1C734DD3-2EE0-4B0C-8309-CB8404895966}" type="presParOf" srcId="{55C0D730-D352-45B2-BDE0-1B3A3D0BADA4}" destId="{ECAEBEF8-E7DA-444D-84A6-1EA919CDB941}" srcOrd="1" destOrd="0" presId="urn:microsoft.com/office/officeart/2005/8/layout/hierarchy1"/>
    <dgm:cxn modelId="{79BA5E5C-372D-4EA6-857B-3D16D5F40487}" type="presParOf" srcId="{ECAEBEF8-E7DA-444D-84A6-1EA919CDB941}" destId="{91976AE5-727F-4BB8-BC58-89A875F758DA}" srcOrd="0" destOrd="0" presId="urn:microsoft.com/office/officeart/2005/8/layout/hierarchy1"/>
    <dgm:cxn modelId="{09349DB5-45D0-428E-B6FA-1F88F3119A99}" type="presParOf" srcId="{91976AE5-727F-4BB8-BC58-89A875F758DA}" destId="{87EDB131-0CEE-433F-A767-3EC6365533C8}" srcOrd="0" destOrd="0" presId="urn:microsoft.com/office/officeart/2005/8/layout/hierarchy1"/>
    <dgm:cxn modelId="{A665980D-8667-45AA-A9D6-021A4F17B446}" type="presParOf" srcId="{91976AE5-727F-4BB8-BC58-89A875F758DA}" destId="{2B37B9CF-0DE9-442C-8267-1C35CBED4AF5}" srcOrd="1" destOrd="0" presId="urn:microsoft.com/office/officeart/2005/8/layout/hierarchy1"/>
    <dgm:cxn modelId="{3844EEAE-323E-4F66-8529-8994A51822C0}" type="presParOf" srcId="{ECAEBEF8-E7DA-444D-84A6-1EA919CDB941}" destId="{6129F1E1-A958-4C5C-B65A-220A59D35DC4}" srcOrd="1" destOrd="0" presId="urn:microsoft.com/office/officeart/2005/8/layout/hierarchy1"/>
    <dgm:cxn modelId="{D31656C8-CA56-4605-A686-14D5C13E1F6B}" type="presParOf" srcId="{6129F1E1-A958-4C5C-B65A-220A59D35DC4}" destId="{2BD91E04-C17D-4DCB-889F-D42264FE9DE4}" srcOrd="0" destOrd="0" presId="urn:microsoft.com/office/officeart/2005/8/layout/hierarchy1"/>
    <dgm:cxn modelId="{3DE83940-8F65-4504-9A5B-E809EA98133B}" type="presParOf" srcId="{6129F1E1-A958-4C5C-B65A-220A59D35DC4}" destId="{E625653B-E2C7-4FA5-8C0F-DEDD090AE8B9}" srcOrd="1" destOrd="0" presId="urn:microsoft.com/office/officeart/2005/8/layout/hierarchy1"/>
    <dgm:cxn modelId="{E8F562D5-0C23-4043-8529-368EE48E59D1}" type="presParOf" srcId="{E625653B-E2C7-4FA5-8C0F-DEDD090AE8B9}" destId="{65B5E3A4-C498-4792-857C-0BB00EDE6F31}" srcOrd="0" destOrd="0" presId="urn:microsoft.com/office/officeart/2005/8/layout/hierarchy1"/>
    <dgm:cxn modelId="{31954D59-7211-4CA7-919C-4B180BE74E92}" type="presParOf" srcId="{65B5E3A4-C498-4792-857C-0BB00EDE6F31}" destId="{79AF13D3-6209-4041-9838-3607C06BF137}" srcOrd="0" destOrd="0" presId="urn:microsoft.com/office/officeart/2005/8/layout/hierarchy1"/>
    <dgm:cxn modelId="{35DDCC2B-B682-4BEB-983B-E785666469C1}" type="presParOf" srcId="{65B5E3A4-C498-4792-857C-0BB00EDE6F31}" destId="{6C612D15-E286-4B66-B98B-80526C2AAAA8}" srcOrd="1" destOrd="0" presId="urn:microsoft.com/office/officeart/2005/8/layout/hierarchy1"/>
    <dgm:cxn modelId="{C2C47D82-529D-476C-96BE-AD60A70FDE8B}" type="presParOf" srcId="{E625653B-E2C7-4FA5-8C0F-DEDD090AE8B9}" destId="{CE9CBC91-3A1B-4328-8542-DB93FA5F216E}" srcOrd="1" destOrd="0" presId="urn:microsoft.com/office/officeart/2005/8/layout/hierarchy1"/>
    <dgm:cxn modelId="{696B8D65-6634-4034-87A0-E997A0B30D2E}" type="presParOf" srcId="{6129F1E1-A958-4C5C-B65A-220A59D35DC4}" destId="{65166823-16E7-45C9-9D6B-7A5A234F1AF0}" srcOrd="2" destOrd="0" presId="urn:microsoft.com/office/officeart/2005/8/layout/hierarchy1"/>
    <dgm:cxn modelId="{124B692F-3AFF-4A18-9EED-186C0545C06A}" type="presParOf" srcId="{6129F1E1-A958-4C5C-B65A-220A59D35DC4}" destId="{E09A789E-4FE6-45E9-BB01-013146D2335E}" srcOrd="3" destOrd="0" presId="urn:microsoft.com/office/officeart/2005/8/layout/hierarchy1"/>
    <dgm:cxn modelId="{48E1A089-D3AC-41ED-B055-8E3AB265B135}" type="presParOf" srcId="{E09A789E-4FE6-45E9-BB01-013146D2335E}" destId="{77FBCD77-02D6-4D51-AEF1-9C5791EF0BD8}" srcOrd="0" destOrd="0" presId="urn:microsoft.com/office/officeart/2005/8/layout/hierarchy1"/>
    <dgm:cxn modelId="{A99623B9-7A2E-4232-8699-F72A0517A8EE}" type="presParOf" srcId="{77FBCD77-02D6-4D51-AEF1-9C5791EF0BD8}" destId="{4538A3FA-6A25-4562-A5C2-2C0FA61DA009}" srcOrd="0" destOrd="0" presId="urn:microsoft.com/office/officeart/2005/8/layout/hierarchy1"/>
    <dgm:cxn modelId="{387CACC1-F88D-41A9-A5DF-D90E6BD02E61}" type="presParOf" srcId="{77FBCD77-02D6-4D51-AEF1-9C5791EF0BD8}" destId="{8231142D-F0C9-4B1D-AFB7-8FA923B81DC0}" srcOrd="1" destOrd="0" presId="urn:microsoft.com/office/officeart/2005/8/layout/hierarchy1"/>
    <dgm:cxn modelId="{30136B1C-DB5A-4526-A1BD-CF19C6FD14E2}" type="presParOf" srcId="{E09A789E-4FE6-45E9-BB01-013146D2335E}" destId="{D98D3AB7-9DE8-4EBD-9E75-EC3F7C5F6189}" srcOrd="1" destOrd="0" presId="urn:microsoft.com/office/officeart/2005/8/layout/hierarchy1"/>
    <dgm:cxn modelId="{30744ACA-DB39-4BD0-B2EC-061024D76D4B}" type="presParOf" srcId="{55C0D730-D352-45B2-BDE0-1B3A3D0BADA4}" destId="{1F4504A8-3C18-498C-8E4D-0308EFED2656}" srcOrd="2" destOrd="0" presId="urn:microsoft.com/office/officeart/2005/8/layout/hierarchy1"/>
    <dgm:cxn modelId="{4BFBE211-4187-4F8B-AEEF-95F07784BC67}" type="presParOf" srcId="{55C0D730-D352-45B2-BDE0-1B3A3D0BADA4}" destId="{208367B5-9CB4-4DBE-AC6E-4B4784645804}" srcOrd="3" destOrd="0" presId="urn:microsoft.com/office/officeart/2005/8/layout/hierarchy1"/>
    <dgm:cxn modelId="{4081F3E3-D9A1-49B4-904F-0F0D8A31D321}" type="presParOf" srcId="{208367B5-9CB4-4DBE-AC6E-4B4784645804}" destId="{4ED57227-2048-43F6-BAFD-691AD62EE7AD}" srcOrd="0" destOrd="0" presId="urn:microsoft.com/office/officeart/2005/8/layout/hierarchy1"/>
    <dgm:cxn modelId="{FBF831F8-0486-4CEC-85F4-1AD7AFC6707B}" type="presParOf" srcId="{4ED57227-2048-43F6-BAFD-691AD62EE7AD}" destId="{5847388E-8D81-4003-94E5-D4C250D8950B}" srcOrd="0" destOrd="0" presId="urn:microsoft.com/office/officeart/2005/8/layout/hierarchy1"/>
    <dgm:cxn modelId="{A6CA5B91-2DBC-40DA-9585-0D12E295A769}" type="presParOf" srcId="{4ED57227-2048-43F6-BAFD-691AD62EE7AD}" destId="{B6437E84-4EBA-4FE7-AB7E-DA64EFFC3BF9}" srcOrd="1" destOrd="0" presId="urn:microsoft.com/office/officeart/2005/8/layout/hierarchy1"/>
    <dgm:cxn modelId="{99CB22C1-23AB-404E-861C-5440D496C61C}" type="presParOf" srcId="{208367B5-9CB4-4DBE-AC6E-4B4784645804}" destId="{E518320F-3F79-4939-AE29-B29AF62D7111}" srcOrd="1" destOrd="0" presId="urn:microsoft.com/office/officeart/2005/8/layout/hierarchy1"/>
    <dgm:cxn modelId="{644B70C1-59A7-40EE-B873-A726E163513E}" type="presParOf" srcId="{E518320F-3F79-4939-AE29-B29AF62D7111}" destId="{5B7CD5CD-F74A-42CC-9FB6-90C65087292D}" srcOrd="0" destOrd="0" presId="urn:microsoft.com/office/officeart/2005/8/layout/hierarchy1"/>
    <dgm:cxn modelId="{1B52545A-9643-42FE-A2D7-3AABB6BA26D6}" type="presParOf" srcId="{E518320F-3F79-4939-AE29-B29AF62D7111}" destId="{16E2F6BA-83C1-4306-A5B2-FF226DEE8E04}" srcOrd="1" destOrd="0" presId="urn:microsoft.com/office/officeart/2005/8/layout/hierarchy1"/>
    <dgm:cxn modelId="{417AE43D-50E0-40DE-B11E-1E1FD04D064B}" type="presParOf" srcId="{16E2F6BA-83C1-4306-A5B2-FF226DEE8E04}" destId="{1085AFC9-FC23-4E65-8EC9-0A38F56561A4}" srcOrd="0" destOrd="0" presId="urn:microsoft.com/office/officeart/2005/8/layout/hierarchy1"/>
    <dgm:cxn modelId="{D0A37A16-E2E8-4664-A80D-84FD40E06086}" type="presParOf" srcId="{1085AFC9-FC23-4E65-8EC9-0A38F56561A4}" destId="{CA3095F3-0372-4A8A-8963-CAD45930570E}" srcOrd="0" destOrd="0" presId="urn:microsoft.com/office/officeart/2005/8/layout/hierarchy1"/>
    <dgm:cxn modelId="{E68BD604-A178-4E38-BF56-5909FFE0D7BE}" type="presParOf" srcId="{1085AFC9-FC23-4E65-8EC9-0A38F56561A4}" destId="{EC657AA9-7281-47F4-A25C-48016866B473}" srcOrd="1" destOrd="0" presId="urn:microsoft.com/office/officeart/2005/8/layout/hierarchy1"/>
    <dgm:cxn modelId="{1CAC8615-1D11-4A24-96C0-2523C313C93D}" type="presParOf" srcId="{16E2F6BA-83C1-4306-A5B2-FF226DEE8E04}" destId="{8E327A6A-C3E3-4CD2-B57D-1CCA1DF4F29B}" srcOrd="1" destOrd="0" presId="urn:microsoft.com/office/officeart/2005/8/layout/hierarchy1"/>
    <dgm:cxn modelId="{8AED3FA5-8308-4FBD-B86D-64EDD8DA4A58}" type="presParOf" srcId="{E518320F-3F79-4939-AE29-B29AF62D7111}" destId="{7F69A8A1-21FE-42F4-A683-D47F4A1270A6}" srcOrd="2" destOrd="0" presId="urn:microsoft.com/office/officeart/2005/8/layout/hierarchy1"/>
    <dgm:cxn modelId="{E7AC895D-9E57-409A-8907-634499B5D8BE}" type="presParOf" srcId="{E518320F-3F79-4939-AE29-B29AF62D7111}" destId="{DFC08365-A831-4E36-9D46-5002A3C77151}" srcOrd="3" destOrd="0" presId="urn:microsoft.com/office/officeart/2005/8/layout/hierarchy1"/>
    <dgm:cxn modelId="{15CBC69E-AE33-4268-8B73-FB6863DEF85F}" type="presParOf" srcId="{DFC08365-A831-4E36-9D46-5002A3C77151}" destId="{7558A5B8-90DF-4ECC-8C25-FC309C1D6A18}" srcOrd="0" destOrd="0" presId="urn:microsoft.com/office/officeart/2005/8/layout/hierarchy1"/>
    <dgm:cxn modelId="{65321649-235B-4529-BAB5-CB34A4B8BF0D}" type="presParOf" srcId="{7558A5B8-90DF-4ECC-8C25-FC309C1D6A18}" destId="{1A3EA7AF-C50B-43DA-AC44-468CC321A144}" srcOrd="0" destOrd="0" presId="urn:microsoft.com/office/officeart/2005/8/layout/hierarchy1"/>
    <dgm:cxn modelId="{FD52DC8C-595D-4298-A87D-B6EF24F2B036}" type="presParOf" srcId="{7558A5B8-90DF-4ECC-8C25-FC309C1D6A18}" destId="{7D06F258-A09B-452E-A334-CE7C19BF5AA8}" srcOrd="1" destOrd="0" presId="urn:microsoft.com/office/officeart/2005/8/layout/hierarchy1"/>
    <dgm:cxn modelId="{B4BD346D-D22C-4F57-A540-C79CB61C9AAF}" type="presParOf" srcId="{DFC08365-A831-4E36-9D46-5002A3C77151}" destId="{104B3F7C-CD90-4500-ABFB-CCA9B1E86A5D}" srcOrd="1" destOrd="0" presId="urn:microsoft.com/office/officeart/2005/8/layout/hierarchy1"/>
    <dgm:cxn modelId="{E67C6A50-48B2-4133-A4D8-701F64D09FEB}" type="presParOf" srcId="{E518320F-3F79-4939-AE29-B29AF62D7111}" destId="{5AFF8BAB-445B-4DA5-8250-8712F18AAA79}" srcOrd="4" destOrd="0" presId="urn:microsoft.com/office/officeart/2005/8/layout/hierarchy1"/>
    <dgm:cxn modelId="{6B2BCEA0-20FA-416C-AF22-B0D0C6D03DF1}" type="presParOf" srcId="{E518320F-3F79-4939-AE29-B29AF62D7111}" destId="{C7F0F0BC-24CD-4FCC-BE5E-C5D2062D127F}" srcOrd="5" destOrd="0" presId="urn:microsoft.com/office/officeart/2005/8/layout/hierarchy1"/>
    <dgm:cxn modelId="{E9D67D88-909A-446D-A8E6-18EEDF50381C}" type="presParOf" srcId="{C7F0F0BC-24CD-4FCC-BE5E-C5D2062D127F}" destId="{8A051D32-DD53-455B-8793-5C88FDBEC265}" srcOrd="0" destOrd="0" presId="urn:microsoft.com/office/officeart/2005/8/layout/hierarchy1"/>
    <dgm:cxn modelId="{40877113-2149-4F3A-A9E8-8A657B3F2D5C}" type="presParOf" srcId="{8A051D32-DD53-455B-8793-5C88FDBEC265}" destId="{9B13298F-D523-4D57-886D-E5653DF73F07}" srcOrd="0" destOrd="0" presId="urn:microsoft.com/office/officeart/2005/8/layout/hierarchy1"/>
    <dgm:cxn modelId="{A1742CA1-C2A9-4857-B884-8A450860BE03}" type="presParOf" srcId="{8A051D32-DD53-455B-8793-5C88FDBEC265}" destId="{AEB31ABD-B659-4F49-928C-81DC99FC86FE}" srcOrd="1" destOrd="0" presId="urn:microsoft.com/office/officeart/2005/8/layout/hierarchy1"/>
    <dgm:cxn modelId="{1C9D8700-3CE7-4C8B-B923-AE67BB890E2A}" type="presParOf" srcId="{C7F0F0BC-24CD-4FCC-BE5E-C5D2062D127F}" destId="{ED246F94-4A12-495F-9DAD-932812FED93C}"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8B82106F-44E0-4507-8941-E7EB14EB8A9B}" type="doc">
      <dgm:prSet loTypeId="urn:microsoft.com/office/officeart/2008/layout/RadialCluster" loCatId="relationship" qsTypeId="urn:microsoft.com/office/officeart/2005/8/quickstyle/simple3" qsCatId="simple" csTypeId="urn:microsoft.com/office/officeart/2005/8/colors/accent1_2" csCatId="accent1" phldr="1"/>
      <dgm:spPr/>
      <dgm:t>
        <a:bodyPr/>
        <a:lstStyle/>
        <a:p>
          <a:endParaRPr lang="en-US"/>
        </a:p>
      </dgm:t>
    </dgm:pt>
    <dgm:pt modelId="{FC6A7DC7-8387-4252-8897-AA04676EA7C4}">
      <dgm:prSet phldrT="[Text]"/>
      <dgm:spPr/>
      <dgm:t>
        <a:bodyPr/>
        <a:lstStyle/>
        <a:p>
          <a:r>
            <a:rPr lang="en-US" dirty="0"/>
            <a:t>Conditions of damages </a:t>
          </a:r>
        </a:p>
      </dgm:t>
    </dgm:pt>
    <dgm:pt modelId="{3FB5B02A-4756-4C61-A817-21582676B589}" type="parTrans" cxnId="{DB51C60C-0BEF-4575-B76A-72EBB5720C1C}">
      <dgm:prSet/>
      <dgm:spPr/>
      <dgm:t>
        <a:bodyPr/>
        <a:lstStyle/>
        <a:p>
          <a:endParaRPr lang="en-US"/>
        </a:p>
      </dgm:t>
    </dgm:pt>
    <dgm:pt modelId="{DBE637B9-29A1-4265-B747-A308C09CCCEE}" type="sibTrans" cxnId="{DB51C60C-0BEF-4575-B76A-72EBB5720C1C}">
      <dgm:prSet/>
      <dgm:spPr/>
      <dgm:t>
        <a:bodyPr/>
        <a:lstStyle/>
        <a:p>
          <a:endParaRPr lang="en-US"/>
        </a:p>
      </dgm:t>
    </dgm:pt>
    <dgm:pt modelId="{81E46560-6FAE-47F8-844D-EA0926DAD2A1}">
      <dgm:prSet phldrT="[Text]"/>
      <dgm:spPr/>
      <dgm:t>
        <a:bodyPr/>
        <a:lstStyle/>
        <a:p>
          <a:r>
            <a:rPr lang="en-US" dirty="0"/>
            <a:t>Fault of the defendant</a:t>
          </a:r>
        </a:p>
      </dgm:t>
    </dgm:pt>
    <dgm:pt modelId="{95F3450F-8622-4D46-A2AD-494AEFD76476}" type="parTrans" cxnId="{48D5C45F-48C3-4384-BB94-3F8A3A28131A}">
      <dgm:prSet/>
      <dgm:spPr/>
      <dgm:t>
        <a:bodyPr/>
        <a:lstStyle/>
        <a:p>
          <a:endParaRPr lang="en-US"/>
        </a:p>
      </dgm:t>
    </dgm:pt>
    <dgm:pt modelId="{7853E0B3-99AA-470D-9E60-4A5CAC2DFB3B}" type="sibTrans" cxnId="{48D5C45F-48C3-4384-BB94-3F8A3A28131A}">
      <dgm:prSet/>
      <dgm:spPr/>
      <dgm:t>
        <a:bodyPr/>
        <a:lstStyle/>
        <a:p>
          <a:endParaRPr lang="en-US"/>
        </a:p>
      </dgm:t>
    </dgm:pt>
    <dgm:pt modelId="{982A0CE4-4515-41F7-867C-E7F23EF2ADD4}">
      <dgm:prSet phldrT="[Text]"/>
      <dgm:spPr/>
      <dgm:t>
        <a:bodyPr/>
        <a:lstStyle/>
        <a:p>
          <a:r>
            <a:rPr lang="en-US" dirty="0"/>
            <a:t>Harm sustained by the </a:t>
          </a:r>
          <a:r>
            <a:rPr lang="en-US" dirty="0" err="1"/>
            <a:t>claiment</a:t>
          </a:r>
          <a:endParaRPr lang="en-US" dirty="0"/>
        </a:p>
      </dgm:t>
    </dgm:pt>
    <dgm:pt modelId="{689B1E94-3D5C-41AC-BEA2-50153917629E}" type="parTrans" cxnId="{7AD26D9E-4D26-4A3B-B6E5-79ECA7FBE8AE}">
      <dgm:prSet/>
      <dgm:spPr/>
      <dgm:t>
        <a:bodyPr/>
        <a:lstStyle/>
        <a:p>
          <a:endParaRPr lang="en-US"/>
        </a:p>
      </dgm:t>
    </dgm:pt>
    <dgm:pt modelId="{A675FDF4-7AE2-47EF-9BCB-B425B6FC699A}" type="sibTrans" cxnId="{7AD26D9E-4D26-4A3B-B6E5-79ECA7FBE8AE}">
      <dgm:prSet/>
      <dgm:spPr/>
      <dgm:t>
        <a:bodyPr/>
        <a:lstStyle/>
        <a:p>
          <a:endParaRPr lang="en-US"/>
        </a:p>
      </dgm:t>
    </dgm:pt>
    <dgm:pt modelId="{E3391BDE-BCCC-4C95-9610-CF7D2351932A}">
      <dgm:prSet phldrT="[Text]"/>
      <dgm:spPr/>
      <dgm:t>
        <a:bodyPr/>
        <a:lstStyle/>
        <a:p>
          <a:r>
            <a:rPr lang="en-US" dirty="0"/>
            <a:t>That harm is directly caused by the fault</a:t>
          </a:r>
        </a:p>
      </dgm:t>
    </dgm:pt>
    <dgm:pt modelId="{E9AE23BB-7E3F-4568-A25A-8CA88192F1FC}" type="sibTrans" cxnId="{CFAED79F-186C-414B-9912-B26C68B6AC2C}">
      <dgm:prSet/>
      <dgm:spPr/>
      <dgm:t>
        <a:bodyPr/>
        <a:lstStyle/>
        <a:p>
          <a:endParaRPr lang="en-US"/>
        </a:p>
      </dgm:t>
    </dgm:pt>
    <dgm:pt modelId="{6C3831E8-D217-425E-A3B9-4CC7065BEF94}" type="parTrans" cxnId="{CFAED79F-186C-414B-9912-B26C68B6AC2C}">
      <dgm:prSet/>
      <dgm:spPr/>
      <dgm:t>
        <a:bodyPr/>
        <a:lstStyle/>
        <a:p>
          <a:endParaRPr lang="en-US"/>
        </a:p>
      </dgm:t>
    </dgm:pt>
    <dgm:pt modelId="{0E27122E-F2F6-41A2-9B2E-323CC9A7F613}" type="pres">
      <dgm:prSet presAssocID="{8B82106F-44E0-4507-8941-E7EB14EB8A9B}" presName="Name0" presStyleCnt="0">
        <dgm:presLayoutVars>
          <dgm:chMax val="1"/>
          <dgm:chPref val="1"/>
          <dgm:dir/>
          <dgm:animOne val="branch"/>
          <dgm:animLvl val="lvl"/>
        </dgm:presLayoutVars>
      </dgm:prSet>
      <dgm:spPr/>
    </dgm:pt>
    <dgm:pt modelId="{67249AE6-2B59-4B13-871B-7933764ADCBE}" type="pres">
      <dgm:prSet presAssocID="{FC6A7DC7-8387-4252-8897-AA04676EA7C4}" presName="singleCycle" presStyleCnt="0"/>
      <dgm:spPr/>
    </dgm:pt>
    <dgm:pt modelId="{A0ACB716-56C5-403A-AA31-6E89817BBB19}" type="pres">
      <dgm:prSet presAssocID="{FC6A7DC7-8387-4252-8897-AA04676EA7C4}" presName="singleCenter" presStyleLbl="node1" presStyleIdx="0" presStyleCnt="4">
        <dgm:presLayoutVars>
          <dgm:chMax val="7"/>
          <dgm:chPref val="7"/>
        </dgm:presLayoutVars>
      </dgm:prSet>
      <dgm:spPr/>
    </dgm:pt>
    <dgm:pt modelId="{A1C4167F-1A23-422B-B701-72CF43630DCE}" type="pres">
      <dgm:prSet presAssocID="{6C3831E8-D217-425E-A3B9-4CC7065BEF94}" presName="Name56" presStyleLbl="parChTrans1D2" presStyleIdx="0" presStyleCnt="3"/>
      <dgm:spPr/>
    </dgm:pt>
    <dgm:pt modelId="{B7249080-FC99-4600-A318-0AAD2921DD57}" type="pres">
      <dgm:prSet presAssocID="{E3391BDE-BCCC-4C95-9610-CF7D2351932A}" presName="text0" presStyleLbl="node1" presStyleIdx="1" presStyleCnt="4" custScaleX="384045">
        <dgm:presLayoutVars>
          <dgm:bulletEnabled val="1"/>
        </dgm:presLayoutVars>
      </dgm:prSet>
      <dgm:spPr/>
    </dgm:pt>
    <dgm:pt modelId="{2E4F52B5-7CD5-4299-B075-D3A5E3876C49}" type="pres">
      <dgm:prSet presAssocID="{95F3450F-8622-4D46-A2AD-494AEFD76476}" presName="Name56" presStyleLbl="parChTrans1D2" presStyleIdx="1" presStyleCnt="3"/>
      <dgm:spPr/>
    </dgm:pt>
    <dgm:pt modelId="{AF39A86E-EB17-4301-A377-24C6D0D2F763}" type="pres">
      <dgm:prSet presAssocID="{81E46560-6FAE-47F8-844D-EA0926DAD2A1}" presName="text0" presStyleLbl="node1" presStyleIdx="2" presStyleCnt="4" custScaleX="466956" custRadScaleRad="237585" custRadScaleInc="-32871">
        <dgm:presLayoutVars>
          <dgm:bulletEnabled val="1"/>
        </dgm:presLayoutVars>
      </dgm:prSet>
      <dgm:spPr/>
    </dgm:pt>
    <dgm:pt modelId="{D448A483-E8D0-4ACE-A12A-E1AE52993192}" type="pres">
      <dgm:prSet presAssocID="{689B1E94-3D5C-41AC-BEA2-50153917629E}" presName="Name56" presStyleLbl="parChTrans1D2" presStyleIdx="2" presStyleCnt="3"/>
      <dgm:spPr/>
    </dgm:pt>
    <dgm:pt modelId="{BDEFCA25-28CF-4C4B-BACE-F6B607002261}" type="pres">
      <dgm:prSet presAssocID="{982A0CE4-4515-41F7-867C-E7F23EF2ADD4}" presName="text0" presStyleLbl="node1" presStyleIdx="3" presStyleCnt="4" custScaleX="527896" custRadScaleRad="236529" custRadScaleInc="32794">
        <dgm:presLayoutVars>
          <dgm:bulletEnabled val="1"/>
        </dgm:presLayoutVars>
      </dgm:prSet>
      <dgm:spPr/>
    </dgm:pt>
  </dgm:ptLst>
  <dgm:cxnLst>
    <dgm:cxn modelId="{DB51C60C-0BEF-4575-B76A-72EBB5720C1C}" srcId="{8B82106F-44E0-4507-8941-E7EB14EB8A9B}" destId="{FC6A7DC7-8387-4252-8897-AA04676EA7C4}" srcOrd="0" destOrd="0" parTransId="{3FB5B02A-4756-4C61-A817-21582676B589}" sibTransId="{DBE637B9-29A1-4265-B747-A308C09CCCEE}"/>
    <dgm:cxn modelId="{86B49216-3A31-45ED-8574-59714AC85D48}" type="presOf" srcId="{FC6A7DC7-8387-4252-8897-AA04676EA7C4}" destId="{A0ACB716-56C5-403A-AA31-6E89817BBB19}" srcOrd="0" destOrd="0" presId="urn:microsoft.com/office/officeart/2008/layout/RadialCluster"/>
    <dgm:cxn modelId="{EDF1DC16-7C11-4BB8-8B8B-7451478D6CD7}" type="presOf" srcId="{8B82106F-44E0-4507-8941-E7EB14EB8A9B}" destId="{0E27122E-F2F6-41A2-9B2E-323CC9A7F613}" srcOrd="0" destOrd="0" presId="urn:microsoft.com/office/officeart/2008/layout/RadialCluster"/>
    <dgm:cxn modelId="{EF99F434-E4F9-4D9F-B040-B03934FBAF92}" type="presOf" srcId="{6C3831E8-D217-425E-A3B9-4CC7065BEF94}" destId="{A1C4167F-1A23-422B-B701-72CF43630DCE}" srcOrd="0" destOrd="0" presId="urn:microsoft.com/office/officeart/2008/layout/RadialCluster"/>
    <dgm:cxn modelId="{AB42FD5B-58A6-47CA-B494-D04FC1C8BDAE}" type="presOf" srcId="{81E46560-6FAE-47F8-844D-EA0926DAD2A1}" destId="{AF39A86E-EB17-4301-A377-24C6D0D2F763}" srcOrd="0" destOrd="0" presId="urn:microsoft.com/office/officeart/2008/layout/RadialCluster"/>
    <dgm:cxn modelId="{48D5C45F-48C3-4384-BB94-3F8A3A28131A}" srcId="{FC6A7DC7-8387-4252-8897-AA04676EA7C4}" destId="{81E46560-6FAE-47F8-844D-EA0926DAD2A1}" srcOrd="1" destOrd="0" parTransId="{95F3450F-8622-4D46-A2AD-494AEFD76476}" sibTransId="{7853E0B3-99AA-470D-9E60-4A5CAC2DFB3B}"/>
    <dgm:cxn modelId="{FE17EE68-34D9-4D5A-8CAA-8754ECDB77EF}" type="presOf" srcId="{95F3450F-8622-4D46-A2AD-494AEFD76476}" destId="{2E4F52B5-7CD5-4299-B075-D3A5E3876C49}" srcOrd="0" destOrd="0" presId="urn:microsoft.com/office/officeart/2008/layout/RadialCluster"/>
    <dgm:cxn modelId="{F00AD353-7468-411D-A7DD-5365699B6C46}" type="presOf" srcId="{689B1E94-3D5C-41AC-BEA2-50153917629E}" destId="{D448A483-E8D0-4ACE-A12A-E1AE52993192}" srcOrd="0" destOrd="0" presId="urn:microsoft.com/office/officeart/2008/layout/RadialCluster"/>
    <dgm:cxn modelId="{CE2E1E8B-D052-45D0-B012-021E1E9C461E}" type="presOf" srcId="{E3391BDE-BCCC-4C95-9610-CF7D2351932A}" destId="{B7249080-FC99-4600-A318-0AAD2921DD57}" srcOrd="0" destOrd="0" presId="urn:microsoft.com/office/officeart/2008/layout/RadialCluster"/>
    <dgm:cxn modelId="{7AD26D9E-4D26-4A3B-B6E5-79ECA7FBE8AE}" srcId="{FC6A7DC7-8387-4252-8897-AA04676EA7C4}" destId="{982A0CE4-4515-41F7-867C-E7F23EF2ADD4}" srcOrd="2" destOrd="0" parTransId="{689B1E94-3D5C-41AC-BEA2-50153917629E}" sibTransId="{A675FDF4-7AE2-47EF-9BCB-B425B6FC699A}"/>
    <dgm:cxn modelId="{CFAED79F-186C-414B-9912-B26C68B6AC2C}" srcId="{FC6A7DC7-8387-4252-8897-AA04676EA7C4}" destId="{E3391BDE-BCCC-4C95-9610-CF7D2351932A}" srcOrd="0" destOrd="0" parTransId="{6C3831E8-D217-425E-A3B9-4CC7065BEF94}" sibTransId="{E9AE23BB-7E3F-4568-A25A-8CA88192F1FC}"/>
    <dgm:cxn modelId="{21B145FE-F104-43EC-B018-1E5220F4FAD0}" type="presOf" srcId="{982A0CE4-4515-41F7-867C-E7F23EF2ADD4}" destId="{BDEFCA25-28CF-4C4B-BACE-F6B607002261}" srcOrd="0" destOrd="0" presId="urn:microsoft.com/office/officeart/2008/layout/RadialCluster"/>
    <dgm:cxn modelId="{D3F1DF9A-BF56-46EA-B5B1-C4F6F7FB89FB}" type="presParOf" srcId="{0E27122E-F2F6-41A2-9B2E-323CC9A7F613}" destId="{67249AE6-2B59-4B13-871B-7933764ADCBE}" srcOrd="0" destOrd="0" presId="urn:microsoft.com/office/officeart/2008/layout/RadialCluster"/>
    <dgm:cxn modelId="{CC5FEFB3-CE22-4C10-B4AB-5E5A1CF3B03F}" type="presParOf" srcId="{67249AE6-2B59-4B13-871B-7933764ADCBE}" destId="{A0ACB716-56C5-403A-AA31-6E89817BBB19}" srcOrd="0" destOrd="0" presId="urn:microsoft.com/office/officeart/2008/layout/RadialCluster"/>
    <dgm:cxn modelId="{27B765D3-1A78-488E-B9BE-344AFC21D0D4}" type="presParOf" srcId="{67249AE6-2B59-4B13-871B-7933764ADCBE}" destId="{A1C4167F-1A23-422B-B701-72CF43630DCE}" srcOrd="1" destOrd="0" presId="urn:microsoft.com/office/officeart/2008/layout/RadialCluster"/>
    <dgm:cxn modelId="{0E2B2754-5B60-4A89-9268-5B99633F45DF}" type="presParOf" srcId="{67249AE6-2B59-4B13-871B-7933764ADCBE}" destId="{B7249080-FC99-4600-A318-0AAD2921DD57}" srcOrd="2" destOrd="0" presId="urn:microsoft.com/office/officeart/2008/layout/RadialCluster"/>
    <dgm:cxn modelId="{09736F55-55D0-4C61-9FF5-A9ABA278371F}" type="presParOf" srcId="{67249AE6-2B59-4B13-871B-7933764ADCBE}" destId="{2E4F52B5-7CD5-4299-B075-D3A5E3876C49}" srcOrd="3" destOrd="0" presId="urn:microsoft.com/office/officeart/2008/layout/RadialCluster"/>
    <dgm:cxn modelId="{00D89609-1C7B-4BAB-86D6-41D0F8C5E021}" type="presParOf" srcId="{67249AE6-2B59-4B13-871B-7933764ADCBE}" destId="{AF39A86E-EB17-4301-A377-24C6D0D2F763}" srcOrd="4" destOrd="0" presId="urn:microsoft.com/office/officeart/2008/layout/RadialCluster"/>
    <dgm:cxn modelId="{DEE6A2F5-A98A-4B4A-B073-84CA1434D661}" type="presParOf" srcId="{67249AE6-2B59-4B13-871B-7933764ADCBE}" destId="{D448A483-E8D0-4ACE-A12A-E1AE52993192}" srcOrd="5" destOrd="0" presId="urn:microsoft.com/office/officeart/2008/layout/RadialCluster"/>
    <dgm:cxn modelId="{AA851937-00E3-4628-976A-C8BD07EF1CA3}" type="presParOf" srcId="{67249AE6-2B59-4B13-871B-7933764ADCBE}" destId="{BDEFCA25-28CF-4C4B-BACE-F6B607002261}" srcOrd="6" destOrd="0" presId="urn:microsoft.com/office/officeart/2008/layout/RadialCluster"/>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06F6FE-1D9E-4602-A1DC-1C8D377B4D08}" type="doc">
      <dgm:prSet loTypeId="urn:microsoft.com/office/officeart/2005/8/layout/lProcess2" loCatId="relationship" qsTypeId="urn:microsoft.com/office/officeart/2005/8/quickstyle/simple1" qsCatId="simple" csTypeId="urn:microsoft.com/office/officeart/2005/8/colors/accent1_2" csCatId="accent1" phldr="1"/>
      <dgm:spPr/>
      <dgm:t>
        <a:bodyPr/>
        <a:lstStyle/>
        <a:p>
          <a:endParaRPr lang="en-US"/>
        </a:p>
      </dgm:t>
    </dgm:pt>
    <dgm:pt modelId="{B9E5687A-807A-462F-B40D-95BD3C17C409}">
      <dgm:prSet phldrT="[Text]"/>
      <dgm:spPr>
        <a:xfrm>
          <a:off x="1246" y="0"/>
          <a:ext cx="3241482" cy="5061398"/>
        </a:xfrm>
        <a:prstGeom prst="roundRect">
          <a:avLst>
            <a:gd name="adj" fmla="val 10000"/>
          </a:avLst>
        </a:prstGeom>
        <a:solidFill>
          <a:srgbClr val="31B6FD">
            <a:tint val="40000"/>
            <a:hueOff val="0"/>
            <a:satOff val="0"/>
            <a:lumOff val="0"/>
            <a:alphaOff val="0"/>
          </a:srgbClr>
        </a:solidFill>
        <a:ln>
          <a:noFill/>
        </a:ln>
        <a:effectLst/>
      </dgm:spPr>
      <dgm:t>
        <a:bodyPr/>
        <a:lstStyle/>
        <a:p>
          <a:pPr>
            <a:buNone/>
          </a:pPr>
          <a:r>
            <a:rPr lang="en-US" dirty="0">
              <a:solidFill>
                <a:sysClr val="windowText" lastClr="000000">
                  <a:hueOff val="0"/>
                  <a:satOff val="0"/>
                  <a:lumOff val="0"/>
                  <a:alphaOff val="0"/>
                </a:sysClr>
              </a:solidFill>
              <a:latin typeface="Candara"/>
              <a:ea typeface="+mn-ea"/>
              <a:cs typeface="+mn-cs"/>
            </a:rPr>
            <a:t>1- the existence of </a:t>
          </a:r>
          <a:r>
            <a:rPr lang="en-US" b="1" dirty="0">
              <a:solidFill>
                <a:srgbClr val="4584D3"/>
              </a:solidFill>
              <a:latin typeface="Candara"/>
              <a:ea typeface="+mn-ea"/>
              <a:cs typeface="+mn-cs"/>
            </a:rPr>
            <a:t>a valid consent</a:t>
          </a:r>
        </a:p>
      </dgm:t>
    </dgm:pt>
    <dgm:pt modelId="{3C986018-45C8-450C-985F-BE611D90F742}" type="parTrans" cxnId="{2D11193D-4F53-4B52-85CA-31CA7FF488A3}">
      <dgm:prSet/>
      <dgm:spPr/>
      <dgm:t>
        <a:bodyPr/>
        <a:lstStyle/>
        <a:p>
          <a:endParaRPr lang="en-US"/>
        </a:p>
      </dgm:t>
    </dgm:pt>
    <dgm:pt modelId="{4D75EE30-81C6-4131-B000-E4B7DB0352DF}" type="sibTrans" cxnId="{2D11193D-4F53-4B52-85CA-31CA7FF488A3}">
      <dgm:prSet/>
      <dgm:spPr/>
      <dgm:t>
        <a:bodyPr/>
        <a:lstStyle/>
        <a:p>
          <a:endParaRPr lang="en-US"/>
        </a:p>
      </dgm:t>
    </dgm:pt>
    <dgm:pt modelId="{BE7D6DBF-6AE8-44A3-B23A-CE2CC3C3594F}">
      <dgm:prSet phldrT="[Text]"/>
      <dgm:spPr>
        <a:xfrm>
          <a:off x="325394" y="1519902"/>
          <a:ext cx="2593185" cy="1526080"/>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dirty="0">
              <a:solidFill>
                <a:sysClr val="window" lastClr="FFFFFF"/>
              </a:solidFill>
              <a:latin typeface="Candara"/>
              <a:ea typeface="+mn-ea"/>
              <a:cs typeface="+mn-cs"/>
            </a:rPr>
            <a:t>The existence of consent (offer and acceptance)</a:t>
          </a:r>
        </a:p>
      </dgm:t>
    </dgm:pt>
    <dgm:pt modelId="{C7EE7C3D-F7AB-487E-A0D0-00BB74D0C223}" type="parTrans" cxnId="{A3F5ACF3-F13B-4E55-BBA6-491D329D7A4D}">
      <dgm:prSet/>
      <dgm:spPr/>
      <dgm:t>
        <a:bodyPr/>
        <a:lstStyle/>
        <a:p>
          <a:endParaRPr lang="en-US"/>
        </a:p>
      </dgm:t>
    </dgm:pt>
    <dgm:pt modelId="{2BA9BDEE-857E-4ECA-A703-B106699BEC8B}" type="sibTrans" cxnId="{A3F5ACF3-F13B-4E55-BBA6-491D329D7A4D}">
      <dgm:prSet/>
      <dgm:spPr/>
      <dgm:t>
        <a:bodyPr/>
        <a:lstStyle/>
        <a:p>
          <a:endParaRPr lang="en-US"/>
        </a:p>
      </dgm:t>
    </dgm:pt>
    <dgm:pt modelId="{5090BBFB-80C8-4E8F-A05F-C73987DC8A93}">
      <dgm:prSet phldrT="[Text]"/>
      <dgm:spPr>
        <a:xfrm>
          <a:off x="325394" y="3280764"/>
          <a:ext cx="2593185" cy="1526080"/>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dirty="0">
              <a:solidFill>
                <a:sysClr val="window" lastClr="FFFFFF"/>
              </a:solidFill>
              <a:latin typeface="Candara"/>
              <a:ea typeface="+mn-ea"/>
              <a:cs typeface="+mn-cs"/>
            </a:rPr>
            <a:t>The validity of consent offeree and offeror has ( full capacity and their will are free from vices of consent)</a:t>
          </a:r>
        </a:p>
      </dgm:t>
    </dgm:pt>
    <dgm:pt modelId="{8C0FC078-85A0-4179-A3CB-B52C7E01A138}" type="parTrans" cxnId="{F8B56F42-359D-4F40-89A6-9A4A66B21791}">
      <dgm:prSet/>
      <dgm:spPr/>
      <dgm:t>
        <a:bodyPr/>
        <a:lstStyle/>
        <a:p>
          <a:endParaRPr lang="en-US"/>
        </a:p>
      </dgm:t>
    </dgm:pt>
    <dgm:pt modelId="{F762A516-008A-4A8E-A47E-1C6D0CFD9B34}" type="sibTrans" cxnId="{F8B56F42-359D-4F40-89A6-9A4A66B21791}">
      <dgm:prSet/>
      <dgm:spPr/>
      <dgm:t>
        <a:bodyPr/>
        <a:lstStyle/>
        <a:p>
          <a:endParaRPr lang="en-US"/>
        </a:p>
      </dgm:t>
    </dgm:pt>
    <dgm:pt modelId="{5454C18F-5F30-429C-BCB5-245080009F2E}">
      <dgm:prSet phldrT="[Text]"/>
      <dgm:spPr>
        <a:xfrm>
          <a:off x="3485840" y="0"/>
          <a:ext cx="3241482" cy="5061398"/>
        </a:xfrm>
        <a:prstGeom prst="roundRect">
          <a:avLst>
            <a:gd name="adj" fmla="val 10000"/>
          </a:avLst>
        </a:prstGeom>
        <a:solidFill>
          <a:srgbClr val="31B6FD">
            <a:tint val="40000"/>
            <a:hueOff val="0"/>
            <a:satOff val="0"/>
            <a:lumOff val="0"/>
            <a:alphaOff val="0"/>
          </a:srgbClr>
        </a:solidFill>
        <a:ln>
          <a:noFill/>
        </a:ln>
        <a:effectLst/>
      </dgm:spPr>
      <dgm:t>
        <a:bodyPr/>
        <a:lstStyle/>
        <a:p>
          <a:pPr>
            <a:buNone/>
          </a:pPr>
          <a:r>
            <a:rPr lang="en-US" dirty="0">
              <a:solidFill>
                <a:sysClr val="windowText" lastClr="000000">
                  <a:hueOff val="0"/>
                  <a:satOff val="0"/>
                  <a:lumOff val="0"/>
                  <a:alphaOff val="0"/>
                </a:sysClr>
              </a:solidFill>
              <a:latin typeface="Candara"/>
              <a:ea typeface="+mn-ea"/>
              <a:cs typeface="+mn-cs"/>
            </a:rPr>
            <a:t>2- the existence of </a:t>
          </a:r>
          <a:r>
            <a:rPr lang="en-US" b="1" dirty="0">
              <a:solidFill>
                <a:srgbClr val="4584D3"/>
              </a:solidFill>
              <a:latin typeface="Candara"/>
              <a:ea typeface="+mn-ea"/>
              <a:cs typeface="+mn-cs"/>
            </a:rPr>
            <a:t>a valid object</a:t>
          </a:r>
        </a:p>
      </dgm:t>
    </dgm:pt>
    <dgm:pt modelId="{BE7B2E66-AAE1-4AA0-964A-A86219DE4A64}" type="parTrans" cxnId="{C7B0DB0B-EC51-499F-8982-1DF8C99AE3CF}">
      <dgm:prSet/>
      <dgm:spPr/>
      <dgm:t>
        <a:bodyPr/>
        <a:lstStyle/>
        <a:p>
          <a:endParaRPr lang="en-US"/>
        </a:p>
      </dgm:t>
    </dgm:pt>
    <dgm:pt modelId="{CA1688DD-35AC-46AD-9606-C7966535CBB4}" type="sibTrans" cxnId="{C7B0DB0B-EC51-499F-8982-1DF8C99AE3CF}">
      <dgm:prSet/>
      <dgm:spPr/>
      <dgm:t>
        <a:bodyPr/>
        <a:lstStyle/>
        <a:p>
          <a:endParaRPr lang="en-US"/>
        </a:p>
      </dgm:t>
    </dgm:pt>
    <dgm:pt modelId="{C777C426-7E68-497C-A9CE-91A2B9F0EB2E}">
      <dgm:prSet phldrT="[Text]"/>
      <dgm:spPr>
        <a:xfrm>
          <a:off x="3809988" y="1472450"/>
          <a:ext cx="2593185" cy="1526080"/>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dirty="0">
              <a:solidFill>
                <a:sysClr val="window" lastClr="FFFFFF"/>
              </a:solidFill>
              <a:latin typeface="Candara"/>
              <a:ea typeface="+mn-ea"/>
              <a:cs typeface="+mn-cs"/>
            </a:rPr>
            <a:t>The existence of object</a:t>
          </a:r>
        </a:p>
        <a:p>
          <a:pPr>
            <a:buNone/>
          </a:pPr>
          <a:r>
            <a:rPr lang="en-US" dirty="0">
              <a:solidFill>
                <a:sysClr val="window" lastClr="FFFFFF"/>
              </a:solidFill>
              <a:latin typeface="Candara"/>
              <a:ea typeface="+mn-ea"/>
              <a:cs typeface="+mn-cs"/>
            </a:rPr>
            <a:t>Ex: in sale contract: defining sold thing</a:t>
          </a:r>
        </a:p>
      </dgm:t>
    </dgm:pt>
    <dgm:pt modelId="{E4F9665B-B8AA-4E38-8661-6DD894C97F75}" type="parTrans" cxnId="{3AC6062F-D811-4446-8C89-B9054815091C}">
      <dgm:prSet/>
      <dgm:spPr/>
      <dgm:t>
        <a:bodyPr/>
        <a:lstStyle/>
        <a:p>
          <a:endParaRPr lang="en-US"/>
        </a:p>
      </dgm:t>
    </dgm:pt>
    <dgm:pt modelId="{2598F4B6-7D82-4C79-8E67-DA88927BD576}" type="sibTrans" cxnId="{3AC6062F-D811-4446-8C89-B9054815091C}">
      <dgm:prSet/>
      <dgm:spPr/>
      <dgm:t>
        <a:bodyPr/>
        <a:lstStyle/>
        <a:p>
          <a:endParaRPr lang="en-US"/>
        </a:p>
      </dgm:t>
    </dgm:pt>
    <dgm:pt modelId="{4B2493E6-C424-4ECE-8ED7-B43B309F37DA}">
      <dgm:prSet phldrT="[Text]"/>
      <dgm:spPr>
        <a:xfrm>
          <a:off x="3809988" y="3280764"/>
          <a:ext cx="2593185" cy="1526080"/>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dirty="0">
              <a:solidFill>
                <a:sysClr val="window" lastClr="FFFFFF"/>
              </a:solidFill>
              <a:latin typeface="Candara"/>
              <a:ea typeface="+mn-ea"/>
              <a:cs typeface="+mn-cs"/>
            </a:rPr>
            <a:t>The validity of object (lawful).</a:t>
          </a:r>
        </a:p>
        <a:p>
          <a:pPr>
            <a:buNone/>
          </a:pPr>
          <a:r>
            <a:rPr lang="en-US" dirty="0">
              <a:solidFill>
                <a:sysClr val="window" lastClr="FFFFFF"/>
              </a:solidFill>
              <a:latin typeface="Candara"/>
              <a:ea typeface="+mn-ea"/>
              <a:cs typeface="+mn-cs"/>
            </a:rPr>
            <a:t>Ex: not sale of illegal drugs</a:t>
          </a:r>
        </a:p>
      </dgm:t>
    </dgm:pt>
    <dgm:pt modelId="{938E6352-0067-427A-BBB0-41CE8E90D054}" type="parTrans" cxnId="{2740009B-7CD3-474E-8246-255207FF22B6}">
      <dgm:prSet/>
      <dgm:spPr/>
      <dgm:t>
        <a:bodyPr/>
        <a:lstStyle/>
        <a:p>
          <a:endParaRPr lang="en-US"/>
        </a:p>
      </dgm:t>
    </dgm:pt>
    <dgm:pt modelId="{5121DB3D-73D0-41A4-A9B1-6E07DE21D045}" type="sibTrans" cxnId="{2740009B-7CD3-474E-8246-255207FF22B6}">
      <dgm:prSet/>
      <dgm:spPr/>
      <dgm:t>
        <a:bodyPr/>
        <a:lstStyle/>
        <a:p>
          <a:endParaRPr lang="en-US"/>
        </a:p>
      </dgm:t>
    </dgm:pt>
    <dgm:pt modelId="{515B88F1-49EB-4F1C-8629-37DD5945FB85}">
      <dgm:prSet phldrT="[Text]"/>
      <dgm:spPr>
        <a:xfrm>
          <a:off x="6970433" y="0"/>
          <a:ext cx="3241482" cy="5061398"/>
        </a:xfrm>
        <a:prstGeom prst="roundRect">
          <a:avLst>
            <a:gd name="adj" fmla="val 10000"/>
          </a:avLst>
        </a:prstGeom>
        <a:solidFill>
          <a:srgbClr val="31B6FD">
            <a:tint val="40000"/>
            <a:hueOff val="0"/>
            <a:satOff val="0"/>
            <a:lumOff val="0"/>
            <a:alphaOff val="0"/>
          </a:srgbClr>
        </a:solidFill>
        <a:ln>
          <a:noFill/>
        </a:ln>
        <a:effectLst/>
      </dgm:spPr>
      <dgm:t>
        <a:bodyPr/>
        <a:lstStyle/>
        <a:p>
          <a:pPr>
            <a:buNone/>
          </a:pPr>
          <a:r>
            <a:rPr lang="en-US" dirty="0">
              <a:solidFill>
                <a:sysClr val="windowText" lastClr="000000">
                  <a:hueOff val="0"/>
                  <a:satOff val="0"/>
                  <a:lumOff val="0"/>
                  <a:alphaOff val="0"/>
                </a:sysClr>
              </a:solidFill>
              <a:latin typeface="Candara"/>
              <a:ea typeface="+mn-ea"/>
              <a:cs typeface="+mn-cs"/>
            </a:rPr>
            <a:t>3- the existence of </a:t>
          </a:r>
          <a:r>
            <a:rPr lang="en-US" b="1" dirty="0">
              <a:solidFill>
                <a:srgbClr val="4584D3"/>
              </a:solidFill>
              <a:latin typeface="Candara"/>
              <a:ea typeface="+mn-ea"/>
              <a:cs typeface="+mn-cs"/>
            </a:rPr>
            <a:t>a valid consideration</a:t>
          </a:r>
        </a:p>
      </dgm:t>
    </dgm:pt>
    <dgm:pt modelId="{B86156FB-0ADF-4774-A87D-DC8E3B452975}" type="parTrans" cxnId="{C5FEB513-0E28-4BF0-91B5-C3BFBE10B8F8}">
      <dgm:prSet/>
      <dgm:spPr/>
      <dgm:t>
        <a:bodyPr/>
        <a:lstStyle/>
        <a:p>
          <a:endParaRPr lang="en-US"/>
        </a:p>
      </dgm:t>
    </dgm:pt>
    <dgm:pt modelId="{A5F2177F-D8C9-40C0-A2B2-A0500DCBB663}" type="sibTrans" cxnId="{C5FEB513-0E28-4BF0-91B5-C3BFBE10B8F8}">
      <dgm:prSet/>
      <dgm:spPr/>
      <dgm:t>
        <a:bodyPr/>
        <a:lstStyle/>
        <a:p>
          <a:endParaRPr lang="en-US"/>
        </a:p>
      </dgm:t>
    </dgm:pt>
    <dgm:pt modelId="{D2AAFE55-2F14-490B-B182-2EA4777BD7EC}">
      <dgm:prSet phldrT="[Text]"/>
      <dgm:spPr>
        <a:xfrm>
          <a:off x="7294582" y="1519902"/>
          <a:ext cx="2593185" cy="1526080"/>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dirty="0">
              <a:solidFill>
                <a:sysClr val="window" lastClr="FFFFFF"/>
              </a:solidFill>
              <a:latin typeface="Candara"/>
              <a:ea typeface="+mn-ea"/>
              <a:cs typeface="+mn-cs"/>
            </a:rPr>
            <a:t>The existence of consideration ( existence of price or any thing else in exchange of the sold thing)    </a:t>
          </a:r>
        </a:p>
        <a:p>
          <a:pPr>
            <a:buNone/>
          </a:pPr>
          <a:endParaRPr lang="en-US" dirty="0">
            <a:solidFill>
              <a:sysClr val="window" lastClr="FFFFFF"/>
            </a:solidFill>
            <a:latin typeface="Candara"/>
            <a:ea typeface="+mn-ea"/>
            <a:cs typeface="+mn-cs"/>
          </a:endParaRPr>
        </a:p>
      </dgm:t>
    </dgm:pt>
    <dgm:pt modelId="{B7B07CB0-8C61-4410-8EC1-69BA843683AE}" type="parTrans" cxnId="{D30D93C0-117B-4913-A35C-3601E15F7781}">
      <dgm:prSet/>
      <dgm:spPr/>
      <dgm:t>
        <a:bodyPr/>
        <a:lstStyle/>
        <a:p>
          <a:endParaRPr lang="en-US"/>
        </a:p>
      </dgm:t>
    </dgm:pt>
    <dgm:pt modelId="{7186DA86-DE19-4F80-B164-625F38D2BEB4}" type="sibTrans" cxnId="{D30D93C0-117B-4913-A35C-3601E15F7781}">
      <dgm:prSet/>
      <dgm:spPr/>
      <dgm:t>
        <a:bodyPr/>
        <a:lstStyle/>
        <a:p>
          <a:endParaRPr lang="en-US"/>
        </a:p>
      </dgm:t>
    </dgm:pt>
    <dgm:pt modelId="{E6CF45F9-7D03-4562-AD95-51AFF1F1A8AD}">
      <dgm:prSet phldrT="[Text]"/>
      <dgm:spPr>
        <a:xfrm>
          <a:off x="7294582" y="3280764"/>
          <a:ext cx="2593185" cy="1526080"/>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dirty="0">
              <a:solidFill>
                <a:sysClr val="window" lastClr="FFFFFF"/>
              </a:solidFill>
              <a:latin typeface="Candara"/>
              <a:ea typeface="+mn-ea"/>
              <a:cs typeface="+mn-cs"/>
            </a:rPr>
            <a:t>The validity of consideration (lawful)</a:t>
          </a:r>
        </a:p>
        <a:p>
          <a:pPr>
            <a:buNone/>
          </a:pPr>
          <a:r>
            <a:rPr lang="en-US" dirty="0">
              <a:solidFill>
                <a:sysClr val="window" lastClr="FFFFFF"/>
              </a:solidFill>
              <a:latin typeface="Candara"/>
              <a:ea typeface="+mn-ea"/>
              <a:cs typeface="+mn-cs"/>
            </a:rPr>
            <a:t>Ex: sale contract is not made as a kind of bribe.</a:t>
          </a:r>
        </a:p>
      </dgm:t>
    </dgm:pt>
    <dgm:pt modelId="{522BC6DD-900C-4129-B5B0-2AC9554BB765}" type="parTrans" cxnId="{7D245B83-87CE-4C29-A617-FE25BD30A54B}">
      <dgm:prSet/>
      <dgm:spPr/>
      <dgm:t>
        <a:bodyPr/>
        <a:lstStyle/>
        <a:p>
          <a:endParaRPr lang="en-US"/>
        </a:p>
      </dgm:t>
    </dgm:pt>
    <dgm:pt modelId="{BB243C85-C113-4B42-8A6C-D765E1FFCE9B}" type="sibTrans" cxnId="{7D245B83-87CE-4C29-A617-FE25BD30A54B}">
      <dgm:prSet/>
      <dgm:spPr/>
      <dgm:t>
        <a:bodyPr/>
        <a:lstStyle/>
        <a:p>
          <a:endParaRPr lang="en-US"/>
        </a:p>
      </dgm:t>
    </dgm:pt>
    <dgm:pt modelId="{C5E6C3DE-01FA-47B4-B6F2-2ECC2969B27D}" type="pres">
      <dgm:prSet presAssocID="{6306F6FE-1D9E-4602-A1DC-1C8D377B4D08}" presName="theList" presStyleCnt="0">
        <dgm:presLayoutVars>
          <dgm:dir/>
          <dgm:animLvl val="lvl"/>
          <dgm:resizeHandles val="exact"/>
        </dgm:presLayoutVars>
      </dgm:prSet>
      <dgm:spPr/>
    </dgm:pt>
    <dgm:pt modelId="{A6452FCD-5CCD-4DC3-A197-1A941A6705D9}" type="pres">
      <dgm:prSet presAssocID="{B9E5687A-807A-462F-B40D-95BD3C17C409}" presName="compNode" presStyleCnt="0"/>
      <dgm:spPr/>
    </dgm:pt>
    <dgm:pt modelId="{D633D890-E515-46E3-B12D-4666ED3A7A99}" type="pres">
      <dgm:prSet presAssocID="{B9E5687A-807A-462F-B40D-95BD3C17C409}" presName="aNode" presStyleLbl="bgShp" presStyleIdx="0" presStyleCnt="3"/>
      <dgm:spPr/>
    </dgm:pt>
    <dgm:pt modelId="{E19BC1B4-2580-4694-9242-9861FD85449B}" type="pres">
      <dgm:prSet presAssocID="{B9E5687A-807A-462F-B40D-95BD3C17C409}" presName="textNode" presStyleLbl="bgShp" presStyleIdx="0" presStyleCnt="3"/>
      <dgm:spPr/>
    </dgm:pt>
    <dgm:pt modelId="{D6928AB2-F5EF-4AA2-9BDB-A57F042CAC38}" type="pres">
      <dgm:prSet presAssocID="{B9E5687A-807A-462F-B40D-95BD3C17C409}" presName="compChildNode" presStyleCnt="0"/>
      <dgm:spPr/>
    </dgm:pt>
    <dgm:pt modelId="{A0979F37-3A29-4F5E-9013-1A20F1DB98CC}" type="pres">
      <dgm:prSet presAssocID="{B9E5687A-807A-462F-B40D-95BD3C17C409}" presName="theInnerList" presStyleCnt="0"/>
      <dgm:spPr/>
    </dgm:pt>
    <dgm:pt modelId="{7952D8C7-5846-44AE-951F-5F2CDC83C7CA}" type="pres">
      <dgm:prSet presAssocID="{BE7D6DBF-6AE8-44A3-B23A-CE2CC3C3594F}" presName="childNode" presStyleLbl="node1" presStyleIdx="0" presStyleCnt="6">
        <dgm:presLayoutVars>
          <dgm:bulletEnabled val="1"/>
        </dgm:presLayoutVars>
      </dgm:prSet>
      <dgm:spPr/>
    </dgm:pt>
    <dgm:pt modelId="{4AFC9B4D-E72B-4CF7-95CC-613CAEF52909}" type="pres">
      <dgm:prSet presAssocID="{BE7D6DBF-6AE8-44A3-B23A-CE2CC3C3594F}" presName="aSpace2" presStyleCnt="0"/>
      <dgm:spPr/>
    </dgm:pt>
    <dgm:pt modelId="{547BDF67-6243-47F6-9BFE-CEFCC355B788}" type="pres">
      <dgm:prSet presAssocID="{5090BBFB-80C8-4E8F-A05F-C73987DC8A93}" presName="childNode" presStyleLbl="node1" presStyleIdx="1" presStyleCnt="6">
        <dgm:presLayoutVars>
          <dgm:bulletEnabled val="1"/>
        </dgm:presLayoutVars>
      </dgm:prSet>
      <dgm:spPr/>
    </dgm:pt>
    <dgm:pt modelId="{0FA53776-0198-4393-9287-B27C3B8665C2}" type="pres">
      <dgm:prSet presAssocID="{B9E5687A-807A-462F-B40D-95BD3C17C409}" presName="aSpace" presStyleCnt="0"/>
      <dgm:spPr/>
    </dgm:pt>
    <dgm:pt modelId="{F9B4F105-7997-4B4F-B2BF-07BBFE3B1F12}" type="pres">
      <dgm:prSet presAssocID="{5454C18F-5F30-429C-BCB5-245080009F2E}" presName="compNode" presStyleCnt="0"/>
      <dgm:spPr/>
    </dgm:pt>
    <dgm:pt modelId="{7495C442-4D6C-432E-83AE-F0AD84A86034}" type="pres">
      <dgm:prSet presAssocID="{5454C18F-5F30-429C-BCB5-245080009F2E}" presName="aNode" presStyleLbl="bgShp" presStyleIdx="1" presStyleCnt="3" custLinFactNeighborX="0" custLinFactNeighborY="3142"/>
      <dgm:spPr/>
    </dgm:pt>
    <dgm:pt modelId="{0E205D41-F3EC-46D0-BEC0-7C6EED4A01F4}" type="pres">
      <dgm:prSet presAssocID="{5454C18F-5F30-429C-BCB5-245080009F2E}" presName="textNode" presStyleLbl="bgShp" presStyleIdx="1" presStyleCnt="3"/>
      <dgm:spPr/>
    </dgm:pt>
    <dgm:pt modelId="{54FB0DA2-6032-4B4C-94A5-0BA15EC027F3}" type="pres">
      <dgm:prSet presAssocID="{5454C18F-5F30-429C-BCB5-245080009F2E}" presName="compChildNode" presStyleCnt="0"/>
      <dgm:spPr/>
    </dgm:pt>
    <dgm:pt modelId="{0FDEB803-5084-48B8-AF3C-F84264BB1641}" type="pres">
      <dgm:prSet presAssocID="{5454C18F-5F30-429C-BCB5-245080009F2E}" presName="theInnerList" presStyleCnt="0"/>
      <dgm:spPr/>
    </dgm:pt>
    <dgm:pt modelId="{32D67B5C-D3A9-4499-80A6-79B0DDE55AC1}" type="pres">
      <dgm:prSet presAssocID="{C777C426-7E68-497C-A9CE-91A2B9F0EB2E}" presName="childNode" presStyleLbl="node1" presStyleIdx="2" presStyleCnt="6" custLinFactNeighborY="-20211">
        <dgm:presLayoutVars>
          <dgm:bulletEnabled val="1"/>
        </dgm:presLayoutVars>
      </dgm:prSet>
      <dgm:spPr/>
    </dgm:pt>
    <dgm:pt modelId="{6251CF58-C482-40EB-A4B4-0729F97B0055}" type="pres">
      <dgm:prSet presAssocID="{C777C426-7E68-497C-A9CE-91A2B9F0EB2E}" presName="aSpace2" presStyleCnt="0"/>
      <dgm:spPr/>
    </dgm:pt>
    <dgm:pt modelId="{5FAB6F86-1034-4B87-A9B1-C649B4F390B4}" type="pres">
      <dgm:prSet presAssocID="{4B2493E6-C424-4ECE-8ED7-B43B309F37DA}" presName="childNode" presStyleLbl="node1" presStyleIdx="3" presStyleCnt="6">
        <dgm:presLayoutVars>
          <dgm:bulletEnabled val="1"/>
        </dgm:presLayoutVars>
      </dgm:prSet>
      <dgm:spPr/>
    </dgm:pt>
    <dgm:pt modelId="{60003BDC-61C4-4016-98B9-EDFBD1DF5FF1}" type="pres">
      <dgm:prSet presAssocID="{5454C18F-5F30-429C-BCB5-245080009F2E}" presName="aSpace" presStyleCnt="0"/>
      <dgm:spPr/>
    </dgm:pt>
    <dgm:pt modelId="{0308B3DE-8775-416E-87CA-C2FF8C90070B}" type="pres">
      <dgm:prSet presAssocID="{515B88F1-49EB-4F1C-8629-37DD5945FB85}" presName="compNode" presStyleCnt="0"/>
      <dgm:spPr/>
    </dgm:pt>
    <dgm:pt modelId="{57CE3193-18BD-4417-8DA3-BB7466B5EC82}" type="pres">
      <dgm:prSet presAssocID="{515B88F1-49EB-4F1C-8629-37DD5945FB85}" presName="aNode" presStyleLbl="bgShp" presStyleIdx="2" presStyleCnt="3"/>
      <dgm:spPr/>
    </dgm:pt>
    <dgm:pt modelId="{31349C7C-518D-43A8-A421-4BD9425873A6}" type="pres">
      <dgm:prSet presAssocID="{515B88F1-49EB-4F1C-8629-37DD5945FB85}" presName="textNode" presStyleLbl="bgShp" presStyleIdx="2" presStyleCnt="3"/>
      <dgm:spPr/>
    </dgm:pt>
    <dgm:pt modelId="{177A86AF-3A1B-4437-891A-B415E4274372}" type="pres">
      <dgm:prSet presAssocID="{515B88F1-49EB-4F1C-8629-37DD5945FB85}" presName="compChildNode" presStyleCnt="0"/>
      <dgm:spPr/>
    </dgm:pt>
    <dgm:pt modelId="{F085E82C-FF13-45CD-86DB-F95D79303D16}" type="pres">
      <dgm:prSet presAssocID="{515B88F1-49EB-4F1C-8629-37DD5945FB85}" presName="theInnerList" presStyleCnt="0"/>
      <dgm:spPr/>
    </dgm:pt>
    <dgm:pt modelId="{B9CC6044-0FBD-4858-98E8-B7975346AC69}" type="pres">
      <dgm:prSet presAssocID="{D2AAFE55-2F14-490B-B182-2EA4777BD7EC}" presName="childNode" presStyleLbl="node1" presStyleIdx="4" presStyleCnt="6">
        <dgm:presLayoutVars>
          <dgm:bulletEnabled val="1"/>
        </dgm:presLayoutVars>
      </dgm:prSet>
      <dgm:spPr/>
    </dgm:pt>
    <dgm:pt modelId="{5AA2283C-94E8-451B-B87D-3B243AAC4483}" type="pres">
      <dgm:prSet presAssocID="{D2AAFE55-2F14-490B-B182-2EA4777BD7EC}" presName="aSpace2" presStyleCnt="0"/>
      <dgm:spPr/>
    </dgm:pt>
    <dgm:pt modelId="{249A65D4-1469-4A53-B2ED-6856E4311583}" type="pres">
      <dgm:prSet presAssocID="{E6CF45F9-7D03-4562-AD95-51AFF1F1A8AD}" presName="childNode" presStyleLbl="node1" presStyleIdx="5" presStyleCnt="6">
        <dgm:presLayoutVars>
          <dgm:bulletEnabled val="1"/>
        </dgm:presLayoutVars>
      </dgm:prSet>
      <dgm:spPr/>
    </dgm:pt>
  </dgm:ptLst>
  <dgm:cxnLst>
    <dgm:cxn modelId="{74372400-C150-4034-B650-0319A8F60CA5}" type="presOf" srcId="{BE7D6DBF-6AE8-44A3-B23A-CE2CC3C3594F}" destId="{7952D8C7-5846-44AE-951F-5F2CDC83C7CA}" srcOrd="0" destOrd="0" presId="urn:microsoft.com/office/officeart/2005/8/layout/lProcess2"/>
    <dgm:cxn modelId="{8A7A5800-CD9C-407E-AB64-8111B5235DE6}" type="presOf" srcId="{B9E5687A-807A-462F-B40D-95BD3C17C409}" destId="{D633D890-E515-46E3-B12D-4666ED3A7A99}" srcOrd="0" destOrd="0" presId="urn:microsoft.com/office/officeart/2005/8/layout/lProcess2"/>
    <dgm:cxn modelId="{1FB9A800-D3D5-492A-8817-2673822088C0}" type="presOf" srcId="{B9E5687A-807A-462F-B40D-95BD3C17C409}" destId="{E19BC1B4-2580-4694-9242-9861FD85449B}" srcOrd="1" destOrd="0" presId="urn:microsoft.com/office/officeart/2005/8/layout/lProcess2"/>
    <dgm:cxn modelId="{C7B0DB0B-EC51-499F-8982-1DF8C99AE3CF}" srcId="{6306F6FE-1D9E-4602-A1DC-1C8D377B4D08}" destId="{5454C18F-5F30-429C-BCB5-245080009F2E}" srcOrd="1" destOrd="0" parTransId="{BE7B2E66-AAE1-4AA0-964A-A86219DE4A64}" sibTransId="{CA1688DD-35AC-46AD-9606-C7966535CBB4}"/>
    <dgm:cxn modelId="{C5FEB513-0E28-4BF0-91B5-C3BFBE10B8F8}" srcId="{6306F6FE-1D9E-4602-A1DC-1C8D377B4D08}" destId="{515B88F1-49EB-4F1C-8629-37DD5945FB85}" srcOrd="2" destOrd="0" parTransId="{B86156FB-0ADF-4774-A87D-DC8E3B452975}" sibTransId="{A5F2177F-D8C9-40C0-A2B2-A0500DCBB663}"/>
    <dgm:cxn modelId="{A50C9F1F-8E1C-4AEF-AABA-58D5ED9DFF13}" type="presOf" srcId="{5454C18F-5F30-429C-BCB5-245080009F2E}" destId="{0E205D41-F3EC-46D0-BEC0-7C6EED4A01F4}" srcOrd="1" destOrd="0" presId="urn:microsoft.com/office/officeart/2005/8/layout/lProcess2"/>
    <dgm:cxn modelId="{DEC30727-BA7D-4D91-BB8D-4AE2498F0ACA}" type="presOf" srcId="{5090BBFB-80C8-4E8F-A05F-C73987DC8A93}" destId="{547BDF67-6243-47F6-9BFE-CEFCC355B788}" srcOrd="0" destOrd="0" presId="urn:microsoft.com/office/officeart/2005/8/layout/lProcess2"/>
    <dgm:cxn modelId="{3AC6062F-D811-4446-8C89-B9054815091C}" srcId="{5454C18F-5F30-429C-BCB5-245080009F2E}" destId="{C777C426-7E68-497C-A9CE-91A2B9F0EB2E}" srcOrd="0" destOrd="0" parTransId="{E4F9665B-B8AA-4E38-8661-6DD894C97F75}" sibTransId="{2598F4B6-7D82-4C79-8E67-DA88927BD576}"/>
    <dgm:cxn modelId="{028B152F-8997-41AF-8589-9651BA38940B}" type="presOf" srcId="{6306F6FE-1D9E-4602-A1DC-1C8D377B4D08}" destId="{C5E6C3DE-01FA-47B4-B6F2-2ECC2969B27D}" srcOrd="0" destOrd="0" presId="urn:microsoft.com/office/officeart/2005/8/layout/lProcess2"/>
    <dgm:cxn modelId="{2D11193D-4F53-4B52-85CA-31CA7FF488A3}" srcId="{6306F6FE-1D9E-4602-A1DC-1C8D377B4D08}" destId="{B9E5687A-807A-462F-B40D-95BD3C17C409}" srcOrd="0" destOrd="0" parTransId="{3C986018-45C8-450C-985F-BE611D90F742}" sibTransId="{4D75EE30-81C6-4131-B000-E4B7DB0352DF}"/>
    <dgm:cxn modelId="{F8B56F42-359D-4F40-89A6-9A4A66B21791}" srcId="{B9E5687A-807A-462F-B40D-95BD3C17C409}" destId="{5090BBFB-80C8-4E8F-A05F-C73987DC8A93}" srcOrd="1" destOrd="0" parTransId="{8C0FC078-85A0-4179-A3CB-B52C7E01A138}" sibTransId="{F762A516-008A-4A8E-A47E-1C6D0CFD9B34}"/>
    <dgm:cxn modelId="{5BBFEF44-C786-4610-A636-FE0DDA5D4143}" type="presOf" srcId="{C777C426-7E68-497C-A9CE-91A2B9F0EB2E}" destId="{32D67B5C-D3A9-4499-80A6-79B0DDE55AC1}" srcOrd="0" destOrd="0" presId="urn:microsoft.com/office/officeart/2005/8/layout/lProcess2"/>
    <dgm:cxn modelId="{2348E854-5852-47CC-B0EB-D54F64C8FE43}" type="presOf" srcId="{4B2493E6-C424-4ECE-8ED7-B43B309F37DA}" destId="{5FAB6F86-1034-4B87-A9B1-C649B4F390B4}" srcOrd="0" destOrd="0" presId="urn:microsoft.com/office/officeart/2005/8/layout/lProcess2"/>
    <dgm:cxn modelId="{7D245B83-87CE-4C29-A617-FE25BD30A54B}" srcId="{515B88F1-49EB-4F1C-8629-37DD5945FB85}" destId="{E6CF45F9-7D03-4562-AD95-51AFF1F1A8AD}" srcOrd="1" destOrd="0" parTransId="{522BC6DD-900C-4129-B5B0-2AC9554BB765}" sibTransId="{BB243C85-C113-4B42-8A6C-D765E1FFCE9B}"/>
    <dgm:cxn modelId="{2740009B-7CD3-474E-8246-255207FF22B6}" srcId="{5454C18F-5F30-429C-BCB5-245080009F2E}" destId="{4B2493E6-C424-4ECE-8ED7-B43B309F37DA}" srcOrd="1" destOrd="0" parTransId="{938E6352-0067-427A-BBB0-41CE8E90D054}" sibTransId="{5121DB3D-73D0-41A4-A9B1-6E07DE21D045}"/>
    <dgm:cxn modelId="{76619C9B-F750-4285-B59D-E56C58877275}" type="presOf" srcId="{5454C18F-5F30-429C-BCB5-245080009F2E}" destId="{7495C442-4D6C-432E-83AE-F0AD84A86034}" srcOrd="0" destOrd="0" presId="urn:microsoft.com/office/officeart/2005/8/layout/lProcess2"/>
    <dgm:cxn modelId="{6F9842B8-45FD-4D5F-8F20-C3EA0B65491B}" type="presOf" srcId="{515B88F1-49EB-4F1C-8629-37DD5945FB85}" destId="{31349C7C-518D-43A8-A421-4BD9425873A6}" srcOrd="1" destOrd="0" presId="urn:microsoft.com/office/officeart/2005/8/layout/lProcess2"/>
    <dgm:cxn modelId="{776EBFBC-C8D3-41A9-9041-6CEA95062A6A}" type="presOf" srcId="{D2AAFE55-2F14-490B-B182-2EA4777BD7EC}" destId="{B9CC6044-0FBD-4858-98E8-B7975346AC69}" srcOrd="0" destOrd="0" presId="urn:microsoft.com/office/officeart/2005/8/layout/lProcess2"/>
    <dgm:cxn modelId="{D30D93C0-117B-4913-A35C-3601E15F7781}" srcId="{515B88F1-49EB-4F1C-8629-37DD5945FB85}" destId="{D2AAFE55-2F14-490B-B182-2EA4777BD7EC}" srcOrd="0" destOrd="0" parTransId="{B7B07CB0-8C61-4410-8EC1-69BA843683AE}" sibTransId="{7186DA86-DE19-4F80-B164-625F38D2BEB4}"/>
    <dgm:cxn modelId="{59C105C9-2E42-4422-B8EF-40AE4F9FF528}" type="presOf" srcId="{E6CF45F9-7D03-4562-AD95-51AFF1F1A8AD}" destId="{249A65D4-1469-4A53-B2ED-6856E4311583}" srcOrd="0" destOrd="0" presId="urn:microsoft.com/office/officeart/2005/8/layout/lProcess2"/>
    <dgm:cxn modelId="{2AE39BCA-3AE9-4A7E-908D-59D9DC368B29}" type="presOf" srcId="{515B88F1-49EB-4F1C-8629-37DD5945FB85}" destId="{57CE3193-18BD-4417-8DA3-BB7466B5EC82}" srcOrd="0" destOrd="0" presId="urn:microsoft.com/office/officeart/2005/8/layout/lProcess2"/>
    <dgm:cxn modelId="{A3F5ACF3-F13B-4E55-BBA6-491D329D7A4D}" srcId="{B9E5687A-807A-462F-B40D-95BD3C17C409}" destId="{BE7D6DBF-6AE8-44A3-B23A-CE2CC3C3594F}" srcOrd="0" destOrd="0" parTransId="{C7EE7C3D-F7AB-487E-A0D0-00BB74D0C223}" sibTransId="{2BA9BDEE-857E-4ECA-A703-B106699BEC8B}"/>
    <dgm:cxn modelId="{FA200B6C-557C-40A4-952F-4FF47C309997}" type="presParOf" srcId="{C5E6C3DE-01FA-47B4-B6F2-2ECC2969B27D}" destId="{A6452FCD-5CCD-4DC3-A197-1A941A6705D9}" srcOrd="0" destOrd="0" presId="urn:microsoft.com/office/officeart/2005/8/layout/lProcess2"/>
    <dgm:cxn modelId="{82CD9B0C-F49A-4B29-A296-47BD3800B012}" type="presParOf" srcId="{A6452FCD-5CCD-4DC3-A197-1A941A6705D9}" destId="{D633D890-E515-46E3-B12D-4666ED3A7A99}" srcOrd="0" destOrd="0" presId="urn:microsoft.com/office/officeart/2005/8/layout/lProcess2"/>
    <dgm:cxn modelId="{BA39786A-0A17-4A8A-A801-EC357A713802}" type="presParOf" srcId="{A6452FCD-5CCD-4DC3-A197-1A941A6705D9}" destId="{E19BC1B4-2580-4694-9242-9861FD85449B}" srcOrd="1" destOrd="0" presId="urn:microsoft.com/office/officeart/2005/8/layout/lProcess2"/>
    <dgm:cxn modelId="{148DEC32-16FB-4BDB-AF37-E7C93192AE8F}" type="presParOf" srcId="{A6452FCD-5CCD-4DC3-A197-1A941A6705D9}" destId="{D6928AB2-F5EF-4AA2-9BDB-A57F042CAC38}" srcOrd="2" destOrd="0" presId="urn:microsoft.com/office/officeart/2005/8/layout/lProcess2"/>
    <dgm:cxn modelId="{71A4E720-E3EB-48E4-A862-6F2868D6D044}" type="presParOf" srcId="{D6928AB2-F5EF-4AA2-9BDB-A57F042CAC38}" destId="{A0979F37-3A29-4F5E-9013-1A20F1DB98CC}" srcOrd="0" destOrd="0" presId="urn:microsoft.com/office/officeart/2005/8/layout/lProcess2"/>
    <dgm:cxn modelId="{904F4055-35F8-419C-9B4B-60A1F484295A}" type="presParOf" srcId="{A0979F37-3A29-4F5E-9013-1A20F1DB98CC}" destId="{7952D8C7-5846-44AE-951F-5F2CDC83C7CA}" srcOrd="0" destOrd="0" presId="urn:microsoft.com/office/officeart/2005/8/layout/lProcess2"/>
    <dgm:cxn modelId="{42046E16-EBC4-4C6B-83A8-5E67C01F60DC}" type="presParOf" srcId="{A0979F37-3A29-4F5E-9013-1A20F1DB98CC}" destId="{4AFC9B4D-E72B-4CF7-95CC-613CAEF52909}" srcOrd="1" destOrd="0" presId="urn:microsoft.com/office/officeart/2005/8/layout/lProcess2"/>
    <dgm:cxn modelId="{76F69CF8-2363-49CF-AF00-8EA302C93CAB}" type="presParOf" srcId="{A0979F37-3A29-4F5E-9013-1A20F1DB98CC}" destId="{547BDF67-6243-47F6-9BFE-CEFCC355B788}" srcOrd="2" destOrd="0" presId="urn:microsoft.com/office/officeart/2005/8/layout/lProcess2"/>
    <dgm:cxn modelId="{0B78565A-0BFF-459F-B4E6-DD983C4DC6A4}" type="presParOf" srcId="{C5E6C3DE-01FA-47B4-B6F2-2ECC2969B27D}" destId="{0FA53776-0198-4393-9287-B27C3B8665C2}" srcOrd="1" destOrd="0" presId="urn:microsoft.com/office/officeart/2005/8/layout/lProcess2"/>
    <dgm:cxn modelId="{162A78C8-33EA-4F58-8824-F9B54DF38792}" type="presParOf" srcId="{C5E6C3DE-01FA-47B4-B6F2-2ECC2969B27D}" destId="{F9B4F105-7997-4B4F-B2BF-07BBFE3B1F12}" srcOrd="2" destOrd="0" presId="urn:microsoft.com/office/officeart/2005/8/layout/lProcess2"/>
    <dgm:cxn modelId="{5A3AB663-B0FF-42E0-AEFC-EF3622832610}" type="presParOf" srcId="{F9B4F105-7997-4B4F-B2BF-07BBFE3B1F12}" destId="{7495C442-4D6C-432E-83AE-F0AD84A86034}" srcOrd="0" destOrd="0" presId="urn:microsoft.com/office/officeart/2005/8/layout/lProcess2"/>
    <dgm:cxn modelId="{180C455F-542F-47E4-B7A2-48ADC155BD13}" type="presParOf" srcId="{F9B4F105-7997-4B4F-B2BF-07BBFE3B1F12}" destId="{0E205D41-F3EC-46D0-BEC0-7C6EED4A01F4}" srcOrd="1" destOrd="0" presId="urn:microsoft.com/office/officeart/2005/8/layout/lProcess2"/>
    <dgm:cxn modelId="{5340F035-5FBD-41FB-B181-7F24BDE3FE6C}" type="presParOf" srcId="{F9B4F105-7997-4B4F-B2BF-07BBFE3B1F12}" destId="{54FB0DA2-6032-4B4C-94A5-0BA15EC027F3}" srcOrd="2" destOrd="0" presId="urn:microsoft.com/office/officeart/2005/8/layout/lProcess2"/>
    <dgm:cxn modelId="{1FFC753C-46FC-42DE-A5E3-C84B9A8C87A2}" type="presParOf" srcId="{54FB0DA2-6032-4B4C-94A5-0BA15EC027F3}" destId="{0FDEB803-5084-48B8-AF3C-F84264BB1641}" srcOrd="0" destOrd="0" presId="urn:microsoft.com/office/officeart/2005/8/layout/lProcess2"/>
    <dgm:cxn modelId="{D34DAA69-FB87-47F6-B0A4-FD0C6E8BEF0C}" type="presParOf" srcId="{0FDEB803-5084-48B8-AF3C-F84264BB1641}" destId="{32D67B5C-D3A9-4499-80A6-79B0DDE55AC1}" srcOrd="0" destOrd="0" presId="urn:microsoft.com/office/officeart/2005/8/layout/lProcess2"/>
    <dgm:cxn modelId="{FA9FFEF2-E1E4-44A3-90E6-150F435A0AA8}" type="presParOf" srcId="{0FDEB803-5084-48B8-AF3C-F84264BB1641}" destId="{6251CF58-C482-40EB-A4B4-0729F97B0055}" srcOrd="1" destOrd="0" presId="urn:microsoft.com/office/officeart/2005/8/layout/lProcess2"/>
    <dgm:cxn modelId="{3BC1B04D-6036-4A8D-8A82-F84D05C46D9D}" type="presParOf" srcId="{0FDEB803-5084-48B8-AF3C-F84264BB1641}" destId="{5FAB6F86-1034-4B87-A9B1-C649B4F390B4}" srcOrd="2" destOrd="0" presId="urn:microsoft.com/office/officeart/2005/8/layout/lProcess2"/>
    <dgm:cxn modelId="{608CD400-64C1-46DF-B58B-EE7E1C90407B}" type="presParOf" srcId="{C5E6C3DE-01FA-47B4-B6F2-2ECC2969B27D}" destId="{60003BDC-61C4-4016-98B9-EDFBD1DF5FF1}" srcOrd="3" destOrd="0" presId="urn:microsoft.com/office/officeart/2005/8/layout/lProcess2"/>
    <dgm:cxn modelId="{2662DD56-B148-43D4-8238-1A076D0AAAAD}" type="presParOf" srcId="{C5E6C3DE-01FA-47B4-B6F2-2ECC2969B27D}" destId="{0308B3DE-8775-416E-87CA-C2FF8C90070B}" srcOrd="4" destOrd="0" presId="urn:microsoft.com/office/officeart/2005/8/layout/lProcess2"/>
    <dgm:cxn modelId="{7E507D52-F024-4736-B332-1D2A3F742E72}" type="presParOf" srcId="{0308B3DE-8775-416E-87CA-C2FF8C90070B}" destId="{57CE3193-18BD-4417-8DA3-BB7466B5EC82}" srcOrd="0" destOrd="0" presId="urn:microsoft.com/office/officeart/2005/8/layout/lProcess2"/>
    <dgm:cxn modelId="{EBAD368E-8AE0-4E6E-A813-A9CEFAB2E141}" type="presParOf" srcId="{0308B3DE-8775-416E-87CA-C2FF8C90070B}" destId="{31349C7C-518D-43A8-A421-4BD9425873A6}" srcOrd="1" destOrd="0" presId="urn:microsoft.com/office/officeart/2005/8/layout/lProcess2"/>
    <dgm:cxn modelId="{54A5F37E-0981-49DD-8D5B-6DA31075D5F1}" type="presParOf" srcId="{0308B3DE-8775-416E-87CA-C2FF8C90070B}" destId="{177A86AF-3A1B-4437-891A-B415E4274372}" srcOrd="2" destOrd="0" presId="urn:microsoft.com/office/officeart/2005/8/layout/lProcess2"/>
    <dgm:cxn modelId="{FB9CDBEB-F991-47B4-9C30-462F94296A3E}" type="presParOf" srcId="{177A86AF-3A1B-4437-891A-B415E4274372}" destId="{F085E82C-FF13-45CD-86DB-F95D79303D16}" srcOrd="0" destOrd="0" presId="urn:microsoft.com/office/officeart/2005/8/layout/lProcess2"/>
    <dgm:cxn modelId="{51F10142-075B-4366-90B5-8CCDC6B5063C}" type="presParOf" srcId="{F085E82C-FF13-45CD-86DB-F95D79303D16}" destId="{B9CC6044-0FBD-4858-98E8-B7975346AC69}" srcOrd="0" destOrd="0" presId="urn:microsoft.com/office/officeart/2005/8/layout/lProcess2"/>
    <dgm:cxn modelId="{F1727DB5-09A6-46FE-B07F-9D581F0CAF39}" type="presParOf" srcId="{F085E82C-FF13-45CD-86DB-F95D79303D16}" destId="{5AA2283C-94E8-451B-B87D-3B243AAC4483}" srcOrd="1" destOrd="0" presId="urn:microsoft.com/office/officeart/2005/8/layout/lProcess2"/>
    <dgm:cxn modelId="{ADA7DFBC-26B6-453E-97DD-30D4D5D797CB}" type="presParOf" srcId="{F085E82C-FF13-45CD-86DB-F95D79303D16}" destId="{249A65D4-1469-4A53-B2ED-6856E4311583}" srcOrd="2" destOrd="0" presId="urn:microsoft.com/office/officeart/2005/8/layout/lProcess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9355F13-405D-4B4A-983B-7688F31CD41C}"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2A27E57B-C946-4901-9A17-FBE2218C250B}">
      <dgm:prSet phldrT="[Text]" custT="1"/>
      <dgm:spPr>
        <a:xfrm>
          <a:off x="3256221" y="1929893"/>
          <a:ext cx="1629086" cy="1121366"/>
        </a:xfrm>
        <a:prstGeom prst="ellipse">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lgn="ctr">
            <a:buNone/>
          </a:pPr>
          <a:r>
            <a:rPr lang="en-US" sz="1200" b="1" i="1" kern="1200" dirty="0">
              <a:solidFill>
                <a:sysClr val="windowText" lastClr="000000"/>
              </a:solidFill>
              <a:latin typeface="Alexandria" pitchFamily="2" charset="-78"/>
              <a:ea typeface="+mn-ea"/>
              <a:cs typeface="Alexandria" pitchFamily="2" charset="-78"/>
            </a:rPr>
            <a:t>Termination of offer</a:t>
          </a:r>
        </a:p>
      </dgm:t>
    </dgm:pt>
    <dgm:pt modelId="{31D497A6-74F1-493E-9B7D-FBBB1B18031B}" type="parTrans" cxnId="{7ECA661D-BF56-472C-82BF-6FE343F1EFFF}">
      <dgm:prSet/>
      <dgm:spPr/>
      <dgm:t>
        <a:bodyPr/>
        <a:lstStyle/>
        <a:p>
          <a:endParaRPr lang="en-US"/>
        </a:p>
      </dgm:t>
    </dgm:pt>
    <dgm:pt modelId="{2ADDA405-399A-4E75-8CB8-372F5511278C}" type="sibTrans" cxnId="{7ECA661D-BF56-472C-82BF-6FE343F1EFFF}">
      <dgm:prSet/>
      <dgm:spPr/>
      <dgm:t>
        <a:bodyPr/>
        <a:lstStyle/>
        <a:p>
          <a:endParaRPr lang="en-US"/>
        </a:p>
      </dgm:t>
    </dgm:pt>
    <dgm:pt modelId="{75F8AC3A-E745-4E33-8161-FEB20DCF6128}">
      <dgm:prSet phldrT="[Text]" custT="1"/>
      <dgm:spPr>
        <a:xfrm>
          <a:off x="3206665" y="1425"/>
          <a:ext cx="1728198" cy="1309687"/>
        </a:xfrm>
        <a:prstGeom prst="ellipse">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sz="1200" b="1" i="1" dirty="0">
              <a:solidFill>
                <a:sysClr val="windowText" lastClr="000000"/>
              </a:solidFill>
              <a:latin typeface="Alexandria" pitchFamily="2" charset="-78"/>
              <a:ea typeface="+mn-ea"/>
              <a:cs typeface="Alexandria" pitchFamily="2" charset="-78"/>
            </a:rPr>
            <a:t>Revocation</a:t>
          </a:r>
          <a:r>
            <a:rPr lang="en-US" sz="1200" dirty="0">
              <a:solidFill>
                <a:sysClr val="window" lastClr="FFFFFF"/>
              </a:solidFill>
              <a:latin typeface="Alexandria" pitchFamily="2" charset="-78"/>
              <a:ea typeface="+mn-ea"/>
              <a:cs typeface="Alexandria" pitchFamily="2" charset="-78"/>
            </a:rPr>
            <a:t> </a:t>
          </a:r>
        </a:p>
      </dgm:t>
    </dgm:pt>
    <dgm:pt modelId="{7DCDFE57-F074-4774-ADF2-D3348AB2E145}" type="parTrans" cxnId="{9BF38591-2837-4B01-BD26-6058861247DF}">
      <dgm:prSet/>
      <dgm:spPr>
        <a:xfrm rot="16200000">
          <a:off x="3906787" y="1407138"/>
          <a:ext cx="327953" cy="445293"/>
        </a:xfrm>
        <a:prstGeom prst="rightArrow">
          <a:avLst>
            <a:gd name="adj1" fmla="val 60000"/>
            <a:gd name="adj2" fmla="val 50000"/>
          </a:avLst>
        </a:prstGeom>
        <a:solidFill>
          <a:srgbClr val="31B6FD">
            <a:tint val="60000"/>
            <a:hueOff val="0"/>
            <a:satOff val="0"/>
            <a:lumOff val="0"/>
            <a:alphaOff val="0"/>
          </a:srgbClr>
        </a:solidFill>
        <a:ln>
          <a:noFill/>
        </a:ln>
        <a:effectLst/>
      </dgm:spPr>
      <dgm:t>
        <a:bodyPr/>
        <a:lstStyle/>
        <a:p>
          <a:pPr>
            <a:buNone/>
          </a:pPr>
          <a:endParaRPr lang="en-US">
            <a:solidFill>
              <a:sysClr val="window" lastClr="FFFFFF"/>
            </a:solidFill>
            <a:latin typeface="Candara"/>
            <a:ea typeface="+mn-ea"/>
            <a:cs typeface="+mn-cs"/>
          </a:endParaRPr>
        </a:p>
      </dgm:t>
    </dgm:pt>
    <dgm:pt modelId="{24CF196F-7380-4B08-A25F-B84E2B9B76AF}" type="sibTrans" cxnId="{9BF38591-2837-4B01-BD26-6058861247DF}">
      <dgm:prSet/>
      <dgm:spPr/>
      <dgm:t>
        <a:bodyPr/>
        <a:lstStyle/>
        <a:p>
          <a:endParaRPr lang="en-US"/>
        </a:p>
      </dgm:t>
    </dgm:pt>
    <dgm:pt modelId="{ACF8119B-DA09-4722-A4C6-E830859137A7}">
      <dgm:prSet phldrT="[Text]" custT="1"/>
      <dgm:spPr>
        <a:xfrm>
          <a:off x="5145637" y="2753200"/>
          <a:ext cx="1570642" cy="1309687"/>
        </a:xfrm>
        <a:prstGeom prst="ellipse">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sz="1200" b="1" i="1" kern="1200" dirty="0">
              <a:solidFill>
                <a:sysClr val="windowText" lastClr="000000"/>
              </a:solidFill>
              <a:latin typeface="Alexandria" pitchFamily="2" charset="-78"/>
              <a:ea typeface="+mn-ea"/>
              <a:cs typeface="Alexandria" pitchFamily="2" charset="-78"/>
            </a:rPr>
            <a:t>Lapse of time</a:t>
          </a:r>
        </a:p>
      </dgm:t>
    </dgm:pt>
    <dgm:pt modelId="{FAB67DA9-137F-4659-B95A-02C17B7DAB5F}" type="parTrans" cxnId="{EC4BB24F-0993-49EE-946F-4903F09F47A8}">
      <dgm:prSet/>
      <dgm:spPr>
        <a:xfrm rot="1575180">
          <a:off x="4831841" y="2719394"/>
          <a:ext cx="308562" cy="445293"/>
        </a:xfrm>
        <a:prstGeom prst="rightArrow">
          <a:avLst>
            <a:gd name="adj1" fmla="val 60000"/>
            <a:gd name="adj2" fmla="val 50000"/>
          </a:avLst>
        </a:prstGeom>
        <a:solidFill>
          <a:srgbClr val="31B6FD">
            <a:tint val="60000"/>
            <a:hueOff val="0"/>
            <a:satOff val="0"/>
            <a:lumOff val="0"/>
            <a:alphaOff val="0"/>
          </a:srgbClr>
        </a:solidFill>
        <a:ln>
          <a:noFill/>
        </a:ln>
        <a:effectLst/>
      </dgm:spPr>
      <dgm:t>
        <a:bodyPr/>
        <a:lstStyle/>
        <a:p>
          <a:pPr>
            <a:buNone/>
          </a:pPr>
          <a:endParaRPr lang="en-US">
            <a:solidFill>
              <a:sysClr val="window" lastClr="FFFFFF"/>
            </a:solidFill>
            <a:latin typeface="Candara"/>
            <a:ea typeface="+mn-ea"/>
            <a:cs typeface="+mn-cs"/>
          </a:endParaRPr>
        </a:p>
      </dgm:t>
    </dgm:pt>
    <dgm:pt modelId="{B31A585B-D60D-403A-8A77-E5E0CDD81E5A}" type="sibTrans" cxnId="{EC4BB24F-0993-49EE-946F-4903F09F47A8}">
      <dgm:prSet/>
      <dgm:spPr/>
      <dgm:t>
        <a:bodyPr/>
        <a:lstStyle/>
        <a:p>
          <a:endParaRPr lang="en-US"/>
        </a:p>
      </dgm:t>
    </dgm:pt>
    <dgm:pt modelId="{C48F1B5A-923D-45D6-8222-711F00D4C8F7}">
      <dgm:prSet phldrT="[Text]" custT="1"/>
      <dgm:spPr>
        <a:xfrm>
          <a:off x="1260811" y="2754312"/>
          <a:ext cx="1597700" cy="1309687"/>
        </a:xfrm>
        <a:prstGeom prst="ellipse">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ln>
        <a:effectLst/>
      </dgm:spPr>
      <dgm:t>
        <a:bodyPr/>
        <a:lstStyle/>
        <a:p>
          <a:pPr>
            <a:buNone/>
          </a:pPr>
          <a:r>
            <a:rPr lang="en-US" sz="1200" b="1" i="1" kern="1200" dirty="0">
              <a:solidFill>
                <a:sysClr val="windowText" lastClr="000000"/>
              </a:solidFill>
              <a:latin typeface="Alexandria" pitchFamily="2" charset="-78"/>
              <a:ea typeface="+mn-ea"/>
              <a:cs typeface="Alexandria" pitchFamily="2" charset="-78"/>
            </a:rPr>
            <a:t>Rejection</a:t>
          </a:r>
          <a:r>
            <a:rPr lang="en-US" sz="1300" kern="1200" dirty="0">
              <a:solidFill>
                <a:sysClr val="window" lastClr="FFFFFF"/>
              </a:solidFill>
              <a:latin typeface="Candara"/>
              <a:ea typeface="+mn-ea"/>
              <a:cs typeface="+mn-cs"/>
            </a:rPr>
            <a:t> </a:t>
          </a:r>
        </a:p>
      </dgm:t>
    </dgm:pt>
    <dgm:pt modelId="{3A610FFB-1877-4C35-B41F-14540B88C842}" type="parTrans" cxnId="{C071D4B5-CF61-4F26-BB05-468352E55CA9}">
      <dgm:prSet/>
      <dgm:spPr>
        <a:xfrm rot="9327075">
          <a:off x="2899423" y="2718505"/>
          <a:ext cx="369735" cy="445293"/>
        </a:xfrm>
        <a:prstGeom prst="rightArrow">
          <a:avLst>
            <a:gd name="adj1" fmla="val 60000"/>
            <a:gd name="adj2" fmla="val 50000"/>
          </a:avLst>
        </a:prstGeom>
        <a:solidFill>
          <a:srgbClr val="31B6FD">
            <a:tint val="60000"/>
            <a:hueOff val="0"/>
            <a:satOff val="0"/>
            <a:lumOff val="0"/>
            <a:alphaOff val="0"/>
          </a:srgbClr>
        </a:solidFill>
        <a:ln>
          <a:noFill/>
        </a:ln>
        <a:effectLst/>
      </dgm:spPr>
      <dgm:t>
        <a:bodyPr/>
        <a:lstStyle/>
        <a:p>
          <a:pPr>
            <a:buNone/>
          </a:pPr>
          <a:endParaRPr lang="en-US">
            <a:solidFill>
              <a:sysClr val="window" lastClr="FFFFFF"/>
            </a:solidFill>
            <a:latin typeface="Candara"/>
            <a:ea typeface="+mn-ea"/>
            <a:cs typeface="+mn-cs"/>
          </a:endParaRPr>
        </a:p>
      </dgm:t>
    </dgm:pt>
    <dgm:pt modelId="{9DAA5B42-57C4-4E6E-A669-A6314DF983BB}" type="sibTrans" cxnId="{C071D4B5-CF61-4F26-BB05-468352E55CA9}">
      <dgm:prSet/>
      <dgm:spPr/>
      <dgm:t>
        <a:bodyPr/>
        <a:lstStyle/>
        <a:p>
          <a:endParaRPr lang="en-US"/>
        </a:p>
      </dgm:t>
    </dgm:pt>
    <dgm:pt modelId="{72F12441-C67B-42B0-B565-292D1F017EF4}">
      <dgm:prSet custT="1"/>
      <dgm:spPr>
        <a:solidFill>
          <a:srgbClr val="00AEEF"/>
        </a:solidFill>
      </dgm:spPr>
      <dgm:t>
        <a:bodyPr/>
        <a:lstStyle/>
        <a:p>
          <a:pPr marL="0" lvl="0" indent="0" algn="ctr" defTabSz="533400">
            <a:lnSpc>
              <a:spcPct val="90000"/>
            </a:lnSpc>
            <a:spcBef>
              <a:spcPct val="0"/>
            </a:spcBef>
            <a:spcAft>
              <a:spcPct val="35000"/>
            </a:spcAft>
            <a:buNone/>
          </a:pPr>
          <a:r>
            <a:rPr lang="en-US" sz="1200" b="1" i="1" kern="1200" dirty="0">
              <a:solidFill>
                <a:sysClr val="windowText" lastClr="000000"/>
              </a:solidFill>
              <a:latin typeface="Alexandria" pitchFamily="2" charset="-78"/>
              <a:ea typeface="+mn-ea"/>
              <a:cs typeface="Alexandria" pitchFamily="2" charset="-78"/>
            </a:rPr>
            <a:t>death</a:t>
          </a:r>
        </a:p>
      </dgm:t>
    </dgm:pt>
    <dgm:pt modelId="{BBD0EC63-AB56-4193-89AE-616AA0477082}" type="parTrans" cxnId="{A4BEB069-125F-46AE-8918-746A5786E900}">
      <dgm:prSet/>
      <dgm:spPr/>
      <dgm:t>
        <a:bodyPr/>
        <a:lstStyle/>
        <a:p>
          <a:endParaRPr lang="en-US"/>
        </a:p>
      </dgm:t>
    </dgm:pt>
    <dgm:pt modelId="{DA8DB031-7026-41E3-932F-B720586BD893}" type="sibTrans" cxnId="{A4BEB069-125F-46AE-8918-746A5786E900}">
      <dgm:prSet/>
      <dgm:spPr/>
      <dgm:t>
        <a:bodyPr/>
        <a:lstStyle/>
        <a:p>
          <a:endParaRPr lang="en-US"/>
        </a:p>
      </dgm:t>
    </dgm:pt>
    <dgm:pt modelId="{E8F5446E-F9A0-4C16-BBF0-41FEDED063D9}">
      <dgm:prSet custT="1"/>
      <dgm:spPr>
        <a:solidFill>
          <a:srgbClr val="00AEEF"/>
        </a:solidFill>
      </dgm:spPr>
      <dgm:t>
        <a:bodyPr/>
        <a:lstStyle/>
        <a:p>
          <a:pPr marL="0" lvl="0" indent="0" algn="ctr" defTabSz="533400">
            <a:lnSpc>
              <a:spcPct val="90000"/>
            </a:lnSpc>
            <a:spcBef>
              <a:spcPct val="0"/>
            </a:spcBef>
            <a:spcAft>
              <a:spcPct val="35000"/>
            </a:spcAft>
            <a:buNone/>
          </a:pPr>
          <a:r>
            <a:rPr lang="en-US" sz="1200" b="1" i="1" kern="1200" dirty="0">
              <a:solidFill>
                <a:sysClr val="windowText" lastClr="000000"/>
              </a:solidFill>
              <a:latin typeface="Alexandria" pitchFamily="2" charset="-78"/>
              <a:ea typeface="+mn-ea"/>
              <a:cs typeface="Alexandria" pitchFamily="2" charset="-78"/>
            </a:rPr>
            <a:t>Non fulfillment of condition</a:t>
          </a:r>
        </a:p>
      </dgm:t>
    </dgm:pt>
    <dgm:pt modelId="{97851293-E221-4411-B774-84F9145EAD6D}" type="parTrans" cxnId="{857C88EB-4AF8-4583-8D4E-12DAA26580BE}">
      <dgm:prSet/>
      <dgm:spPr/>
      <dgm:t>
        <a:bodyPr/>
        <a:lstStyle/>
        <a:p>
          <a:endParaRPr lang="en-US"/>
        </a:p>
      </dgm:t>
    </dgm:pt>
    <dgm:pt modelId="{F4B9AE2B-6782-4254-B626-44295D5F1B72}" type="sibTrans" cxnId="{857C88EB-4AF8-4583-8D4E-12DAA26580BE}">
      <dgm:prSet/>
      <dgm:spPr/>
      <dgm:t>
        <a:bodyPr/>
        <a:lstStyle/>
        <a:p>
          <a:endParaRPr lang="en-US"/>
        </a:p>
      </dgm:t>
    </dgm:pt>
    <dgm:pt modelId="{04586866-B0E6-4664-A097-D8AECDA72F4C}" type="pres">
      <dgm:prSet presAssocID="{09355F13-405D-4B4A-983B-7688F31CD41C}" presName="Name0" presStyleCnt="0">
        <dgm:presLayoutVars>
          <dgm:chMax val="1"/>
          <dgm:dir/>
          <dgm:animLvl val="ctr"/>
          <dgm:resizeHandles val="exact"/>
        </dgm:presLayoutVars>
      </dgm:prSet>
      <dgm:spPr/>
    </dgm:pt>
    <dgm:pt modelId="{1AFC8114-C5D8-4638-9923-F68B8B9F9961}" type="pres">
      <dgm:prSet presAssocID="{2A27E57B-C946-4901-9A17-FBE2218C250B}" presName="centerShape" presStyleLbl="node0" presStyleIdx="0" presStyleCnt="1" custScaleX="166713" custScaleY="105968" custLinFactNeighborX="5375" custLinFactNeighborY="-414"/>
      <dgm:spPr/>
    </dgm:pt>
    <dgm:pt modelId="{FF5D216F-EF26-4227-B101-94F28FA496FD}" type="pres">
      <dgm:prSet presAssocID="{7DCDFE57-F074-4774-ADF2-D3348AB2E145}" presName="parTrans" presStyleLbl="sibTrans2D1" presStyleIdx="0" presStyleCnt="5"/>
      <dgm:spPr/>
    </dgm:pt>
    <dgm:pt modelId="{DB9D974F-B305-4A03-AC23-2330D545A362}" type="pres">
      <dgm:prSet presAssocID="{7DCDFE57-F074-4774-ADF2-D3348AB2E145}" presName="connectorText" presStyleLbl="sibTrans2D1" presStyleIdx="0" presStyleCnt="5"/>
      <dgm:spPr/>
    </dgm:pt>
    <dgm:pt modelId="{54E25327-3DAF-4E17-BE1D-14970F29E3C3}" type="pres">
      <dgm:prSet presAssocID="{75F8AC3A-E745-4E33-8161-FEB20DCF6128}" presName="node" presStyleLbl="node1" presStyleIdx="0" presStyleCnt="5" custScaleX="131955" custRadScaleRad="94838" custRadScaleInc="27896">
        <dgm:presLayoutVars>
          <dgm:bulletEnabled val="1"/>
        </dgm:presLayoutVars>
      </dgm:prSet>
      <dgm:spPr/>
    </dgm:pt>
    <dgm:pt modelId="{63369BD5-3AF2-493A-9014-DB64726550BA}" type="pres">
      <dgm:prSet presAssocID="{BBD0EC63-AB56-4193-89AE-616AA0477082}" presName="parTrans" presStyleLbl="sibTrans2D1" presStyleIdx="1" presStyleCnt="5"/>
      <dgm:spPr/>
    </dgm:pt>
    <dgm:pt modelId="{52304856-9A74-458F-97FE-FBFF98417173}" type="pres">
      <dgm:prSet presAssocID="{BBD0EC63-AB56-4193-89AE-616AA0477082}" presName="connectorText" presStyleLbl="sibTrans2D1" presStyleIdx="1" presStyleCnt="5"/>
      <dgm:spPr/>
    </dgm:pt>
    <dgm:pt modelId="{EDF67325-333B-498E-B647-409BE0B32221}" type="pres">
      <dgm:prSet presAssocID="{72F12441-C67B-42B0-B565-292D1F017EF4}" presName="node" presStyleLbl="node1" presStyleIdx="1" presStyleCnt="5" custRadScaleRad="121475" custRadScaleInc="1909">
        <dgm:presLayoutVars>
          <dgm:bulletEnabled val="1"/>
        </dgm:presLayoutVars>
      </dgm:prSet>
      <dgm:spPr/>
    </dgm:pt>
    <dgm:pt modelId="{285A2E2F-DCD8-4A59-AA27-136BCD5C19D3}" type="pres">
      <dgm:prSet presAssocID="{97851293-E221-4411-B774-84F9145EAD6D}" presName="parTrans" presStyleLbl="sibTrans2D1" presStyleIdx="2" presStyleCnt="5"/>
      <dgm:spPr/>
    </dgm:pt>
    <dgm:pt modelId="{79B20158-B640-44D1-859D-DA2E6F01AA91}" type="pres">
      <dgm:prSet presAssocID="{97851293-E221-4411-B774-84F9145EAD6D}" presName="connectorText" presStyleLbl="sibTrans2D1" presStyleIdx="2" presStyleCnt="5"/>
      <dgm:spPr/>
    </dgm:pt>
    <dgm:pt modelId="{C70044A8-71E6-4D69-8E4F-ADE4B1A26BDF}" type="pres">
      <dgm:prSet presAssocID="{E8F5446E-F9A0-4C16-BBF0-41FEDED063D9}" presName="node" presStyleLbl="node1" presStyleIdx="2" presStyleCnt="5" custScaleX="137017" custRadScaleRad="126312" custRadScaleInc="-51218">
        <dgm:presLayoutVars>
          <dgm:bulletEnabled val="1"/>
        </dgm:presLayoutVars>
      </dgm:prSet>
      <dgm:spPr/>
    </dgm:pt>
    <dgm:pt modelId="{1AE6B088-71A0-45A9-A11F-5BC5A0564231}" type="pres">
      <dgm:prSet presAssocID="{FAB67DA9-137F-4659-B95A-02C17B7DAB5F}" presName="parTrans" presStyleLbl="sibTrans2D1" presStyleIdx="3" presStyleCnt="5"/>
      <dgm:spPr/>
    </dgm:pt>
    <dgm:pt modelId="{C869E610-D1AE-413A-AFEB-EBDF7158C924}" type="pres">
      <dgm:prSet presAssocID="{FAB67DA9-137F-4659-B95A-02C17B7DAB5F}" presName="connectorText" presStyleLbl="sibTrans2D1" presStyleIdx="3" presStyleCnt="5"/>
      <dgm:spPr/>
    </dgm:pt>
    <dgm:pt modelId="{7E2C24D7-0076-4C67-8351-E97335A23529}" type="pres">
      <dgm:prSet presAssocID="{ACF8119B-DA09-4722-A4C6-E830859137A7}" presName="node" presStyleLbl="node1" presStyleIdx="3" presStyleCnt="5" custScaleX="119925" custRadScaleRad="106984" custRadScaleInc="29393">
        <dgm:presLayoutVars>
          <dgm:bulletEnabled val="1"/>
        </dgm:presLayoutVars>
      </dgm:prSet>
      <dgm:spPr/>
    </dgm:pt>
    <dgm:pt modelId="{DEB7ADFA-D4F4-42A2-8929-932493F300B0}" type="pres">
      <dgm:prSet presAssocID="{3A610FFB-1877-4C35-B41F-14540B88C842}" presName="parTrans" presStyleLbl="sibTrans2D1" presStyleIdx="4" presStyleCnt="5" custScaleX="155086" custLinFactNeighborX="57665" custLinFactNeighborY="-25046"/>
      <dgm:spPr/>
    </dgm:pt>
    <dgm:pt modelId="{76CBF236-0E55-445F-9BE5-B72019AB9E89}" type="pres">
      <dgm:prSet presAssocID="{3A610FFB-1877-4C35-B41F-14540B88C842}" presName="connectorText" presStyleLbl="sibTrans2D1" presStyleIdx="4" presStyleCnt="5"/>
      <dgm:spPr/>
    </dgm:pt>
    <dgm:pt modelId="{E7367346-4465-4B09-8CED-FE6FC37ECD84}" type="pres">
      <dgm:prSet presAssocID="{C48F1B5A-923D-45D6-8222-711F00D4C8F7}" presName="node" presStyleLbl="node1" presStyleIdx="4" presStyleCnt="5" custScaleX="121991" custRadScaleRad="104360" custRadScaleInc="18397">
        <dgm:presLayoutVars>
          <dgm:bulletEnabled val="1"/>
        </dgm:presLayoutVars>
      </dgm:prSet>
      <dgm:spPr/>
    </dgm:pt>
  </dgm:ptLst>
  <dgm:cxnLst>
    <dgm:cxn modelId="{F8158106-1A53-4979-87A1-1EEA4030E476}" type="presOf" srcId="{7DCDFE57-F074-4774-ADF2-D3348AB2E145}" destId="{DB9D974F-B305-4A03-AC23-2330D545A362}" srcOrd="1" destOrd="0" presId="urn:microsoft.com/office/officeart/2005/8/layout/radial5"/>
    <dgm:cxn modelId="{7ECA661D-BF56-472C-82BF-6FE343F1EFFF}" srcId="{09355F13-405D-4B4A-983B-7688F31CD41C}" destId="{2A27E57B-C946-4901-9A17-FBE2218C250B}" srcOrd="0" destOrd="0" parTransId="{31D497A6-74F1-493E-9B7D-FBBB1B18031B}" sibTransId="{2ADDA405-399A-4E75-8CB8-372F5511278C}"/>
    <dgm:cxn modelId="{090E473D-09E7-42A9-B848-4963F3A1B4A4}" type="presOf" srcId="{72F12441-C67B-42B0-B565-292D1F017EF4}" destId="{EDF67325-333B-498E-B647-409BE0B32221}" srcOrd="0" destOrd="0" presId="urn:microsoft.com/office/officeart/2005/8/layout/radial5"/>
    <dgm:cxn modelId="{2E95925E-FEE4-4112-A938-A9B509D97029}" type="presOf" srcId="{C48F1B5A-923D-45D6-8222-711F00D4C8F7}" destId="{E7367346-4465-4B09-8CED-FE6FC37ECD84}" srcOrd="0" destOrd="0" presId="urn:microsoft.com/office/officeart/2005/8/layout/radial5"/>
    <dgm:cxn modelId="{A4BEB069-125F-46AE-8918-746A5786E900}" srcId="{2A27E57B-C946-4901-9A17-FBE2218C250B}" destId="{72F12441-C67B-42B0-B565-292D1F017EF4}" srcOrd="1" destOrd="0" parTransId="{BBD0EC63-AB56-4193-89AE-616AA0477082}" sibTransId="{DA8DB031-7026-41E3-932F-B720586BD893}"/>
    <dgm:cxn modelId="{804B696B-C756-400F-95FE-4F5EEF02D84A}" type="presOf" srcId="{2A27E57B-C946-4901-9A17-FBE2218C250B}" destId="{1AFC8114-C5D8-4638-9923-F68B8B9F9961}" srcOrd="0" destOrd="0" presId="urn:microsoft.com/office/officeart/2005/8/layout/radial5"/>
    <dgm:cxn modelId="{EC4BB24F-0993-49EE-946F-4903F09F47A8}" srcId="{2A27E57B-C946-4901-9A17-FBE2218C250B}" destId="{ACF8119B-DA09-4722-A4C6-E830859137A7}" srcOrd="3" destOrd="0" parTransId="{FAB67DA9-137F-4659-B95A-02C17B7DAB5F}" sibTransId="{B31A585B-D60D-403A-8A77-E5E0CDD81E5A}"/>
    <dgm:cxn modelId="{EC81698A-F8E0-4681-9A20-9E75F9A5F0F5}" type="presOf" srcId="{FAB67DA9-137F-4659-B95A-02C17B7DAB5F}" destId="{C869E610-D1AE-413A-AFEB-EBDF7158C924}" srcOrd="1" destOrd="0" presId="urn:microsoft.com/office/officeart/2005/8/layout/radial5"/>
    <dgm:cxn modelId="{5FEAC38B-9312-4502-B540-CF9E20C27A5F}" type="presOf" srcId="{3A610FFB-1877-4C35-B41F-14540B88C842}" destId="{DEB7ADFA-D4F4-42A2-8929-932493F300B0}" srcOrd="0" destOrd="0" presId="urn:microsoft.com/office/officeart/2005/8/layout/radial5"/>
    <dgm:cxn modelId="{9BF38591-2837-4B01-BD26-6058861247DF}" srcId="{2A27E57B-C946-4901-9A17-FBE2218C250B}" destId="{75F8AC3A-E745-4E33-8161-FEB20DCF6128}" srcOrd="0" destOrd="0" parTransId="{7DCDFE57-F074-4774-ADF2-D3348AB2E145}" sibTransId="{24CF196F-7380-4B08-A25F-B84E2B9B76AF}"/>
    <dgm:cxn modelId="{3B64A5A7-F17A-40F6-A137-632AEF8F6EAD}" type="presOf" srcId="{ACF8119B-DA09-4722-A4C6-E830859137A7}" destId="{7E2C24D7-0076-4C67-8351-E97335A23529}" srcOrd="0" destOrd="0" presId="urn:microsoft.com/office/officeart/2005/8/layout/radial5"/>
    <dgm:cxn modelId="{1A9A2FA9-533B-4F4F-AA20-AD4D42192413}" type="presOf" srcId="{75F8AC3A-E745-4E33-8161-FEB20DCF6128}" destId="{54E25327-3DAF-4E17-BE1D-14970F29E3C3}" srcOrd="0" destOrd="0" presId="urn:microsoft.com/office/officeart/2005/8/layout/radial5"/>
    <dgm:cxn modelId="{C071D4B5-CF61-4F26-BB05-468352E55CA9}" srcId="{2A27E57B-C946-4901-9A17-FBE2218C250B}" destId="{C48F1B5A-923D-45D6-8222-711F00D4C8F7}" srcOrd="4" destOrd="0" parTransId="{3A610FFB-1877-4C35-B41F-14540B88C842}" sibTransId="{9DAA5B42-57C4-4E6E-A669-A6314DF983BB}"/>
    <dgm:cxn modelId="{9559CBBA-446A-4CDF-9A35-0162EBF981A5}" type="presOf" srcId="{BBD0EC63-AB56-4193-89AE-616AA0477082}" destId="{52304856-9A74-458F-97FE-FBFF98417173}" srcOrd="1" destOrd="0" presId="urn:microsoft.com/office/officeart/2005/8/layout/radial5"/>
    <dgm:cxn modelId="{B5ACB7BC-B74D-45AA-AC4F-A12872E96320}" type="presOf" srcId="{7DCDFE57-F074-4774-ADF2-D3348AB2E145}" destId="{FF5D216F-EF26-4227-B101-94F28FA496FD}" srcOrd="0" destOrd="0" presId="urn:microsoft.com/office/officeart/2005/8/layout/radial5"/>
    <dgm:cxn modelId="{10BEF6C1-B515-4059-B85F-679637A3EC5B}" type="presOf" srcId="{BBD0EC63-AB56-4193-89AE-616AA0477082}" destId="{63369BD5-3AF2-493A-9014-DB64726550BA}" srcOrd="0" destOrd="0" presId="urn:microsoft.com/office/officeart/2005/8/layout/radial5"/>
    <dgm:cxn modelId="{7AE60ACD-57B0-4ACA-B252-9C42B14D727C}" type="presOf" srcId="{97851293-E221-4411-B774-84F9145EAD6D}" destId="{285A2E2F-DCD8-4A59-AA27-136BCD5C19D3}" srcOrd="0" destOrd="0" presId="urn:microsoft.com/office/officeart/2005/8/layout/radial5"/>
    <dgm:cxn modelId="{B16384D0-7B4B-43D6-8804-97A9893B4F9C}" type="presOf" srcId="{3A610FFB-1877-4C35-B41F-14540B88C842}" destId="{76CBF236-0E55-445F-9BE5-B72019AB9E89}" srcOrd="1" destOrd="0" presId="urn:microsoft.com/office/officeart/2005/8/layout/radial5"/>
    <dgm:cxn modelId="{4F346ADA-8042-4C9F-B8F6-182E920D720F}" type="presOf" srcId="{97851293-E221-4411-B774-84F9145EAD6D}" destId="{79B20158-B640-44D1-859D-DA2E6F01AA91}" srcOrd="1" destOrd="0" presId="urn:microsoft.com/office/officeart/2005/8/layout/radial5"/>
    <dgm:cxn modelId="{135CFDE1-7FA3-4367-A0A3-87E7A0D2CD35}" type="presOf" srcId="{E8F5446E-F9A0-4C16-BBF0-41FEDED063D9}" destId="{C70044A8-71E6-4D69-8E4F-ADE4B1A26BDF}" srcOrd="0" destOrd="0" presId="urn:microsoft.com/office/officeart/2005/8/layout/radial5"/>
    <dgm:cxn modelId="{857C88EB-4AF8-4583-8D4E-12DAA26580BE}" srcId="{2A27E57B-C946-4901-9A17-FBE2218C250B}" destId="{E8F5446E-F9A0-4C16-BBF0-41FEDED063D9}" srcOrd="2" destOrd="0" parTransId="{97851293-E221-4411-B774-84F9145EAD6D}" sibTransId="{F4B9AE2B-6782-4254-B626-44295D5F1B72}"/>
    <dgm:cxn modelId="{09C3F7ED-92B8-4BB4-9445-D70DE6C79EF3}" type="presOf" srcId="{FAB67DA9-137F-4659-B95A-02C17B7DAB5F}" destId="{1AE6B088-71A0-45A9-A11F-5BC5A0564231}" srcOrd="0" destOrd="0" presId="urn:microsoft.com/office/officeart/2005/8/layout/radial5"/>
    <dgm:cxn modelId="{0A9742F5-67E8-494B-A8AE-B20B13BBDEB0}" type="presOf" srcId="{09355F13-405D-4B4A-983B-7688F31CD41C}" destId="{04586866-B0E6-4664-A097-D8AECDA72F4C}" srcOrd="0" destOrd="0" presId="urn:microsoft.com/office/officeart/2005/8/layout/radial5"/>
    <dgm:cxn modelId="{F7A8E6F8-5748-45B4-AC35-323FFEF550D4}" type="presParOf" srcId="{04586866-B0E6-4664-A097-D8AECDA72F4C}" destId="{1AFC8114-C5D8-4638-9923-F68B8B9F9961}" srcOrd="0" destOrd="0" presId="urn:microsoft.com/office/officeart/2005/8/layout/radial5"/>
    <dgm:cxn modelId="{A943F12D-F2A8-4210-B5F4-5B3C2333BB30}" type="presParOf" srcId="{04586866-B0E6-4664-A097-D8AECDA72F4C}" destId="{FF5D216F-EF26-4227-B101-94F28FA496FD}" srcOrd="1" destOrd="0" presId="urn:microsoft.com/office/officeart/2005/8/layout/radial5"/>
    <dgm:cxn modelId="{2FB4AE2C-3C92-4695-95C6-F770E027556B}" type="presParOf" srcId="{FF5D216F-EF26-4227-B101-94F28FA496FD}" destId="{DB9D974F-B305-4A03-AC23-2330D545A362}" srcOrd="0" destOrd="0" presId="urn:microsoft.com/office/officeart/2005/8/layout/radial5"/>
    <dgm:cxn modelId="{52868C45-D053-433E-8EFE-4FB52AF27671}" type="presParOf" srcId="{04586866-B0E6-4664-A097-D8AECDA72F4C}" destId="{54E25327-3DAF-4E17-BE1D-14970F29E3C3}" srcOrd="2" destOrd="0" presId="urn:microsoft.com/office/officeart/2005/8/layout/radial5"/>
    <dgm:cxn modelId="{4EA8160B-A117-4617-8698-5106195824FF}" type="presParOf" srcId="{04586866-B0E6-4664-A097-D8AECDA72F4C}" destId="{63369BD5-3AF2-493A-9014-DB64726550BA}" srcOrd="3" destOrd="0" presId="urn:microsoft.com/office/officeart/2005/8/layout/radial5"/>
    <dgm:cxn modelId="{7DB7586A-D9BA-41AC-B36D-5A776FBBBB12}" type="presParOf" srcId="{63369BD5-3AF2-493A-9014-DB64726550BA}" destId="{52304856-9A74-458F-97FE-FBFF98417173}" srcOrd="0" destOrd="0" presId="urn:microsoft.com/office/officeart/2005/8/layout/radial5"/>
    <dgm:cxn modelId="{06E7230B-EC21-4AFD-90C9-4E1531BB5434}" type="presParOf" srcId="{04586866-B0E6-4664-A097-D8AECDA72F4C}" destId="{EDF67325-333B-498E-B647-409BE0B32221}" srcOrd="4" destOrd="0" presId="urn:microsoft.com/office/officeart/2005/8/layout/radial5"/>
    <dgm:cxn modelId="{86E9A161-78CE-4641-BACB-E6B02C99C070}" type="presParOf" srcId="{04586866-B0E6-4664-A097-D8AECDA72F4C}" destId="{285A2E2F-DCD8-4A59-AA27-136BCD5C19D3}" srcOrd="5" destOrd="0" presId="urn:microsoft.com/office/officeart/2005/8/layout/radial5"/>
    <dgm:cxn modelId="{ADF983AC-1C45-4CF1-B735-57620067D8AD}" type="presParOf" srcId="{285A2E2F-DCD8-4A59-AA27-136BCD5C19D3}" destId="{79B20158-B640-44D1-859D-DA2E6F01AA91}" srcOrd="0" destOrd="0" presId="urn:microsoft.com/office/officeart/2005/8/layout/radial5"/>
    <dgm:cxn modelId="{78EC4804-5205-48D7-9436-3E16B6E969B5}" type="presParOf" srcId="{04586866-B0E6-4664-A097-D8AECDA72F4C}" destId="{C70044A8-71E6-4D69-8E4F-ADE4B1A26BDF}" srcOrd="6" destOrd="0" presId="urn:microsoft.com/office/officeart/2005/8/layout/radial5"/>
    <dgm:cxn modelId="{BEA2798C-E026-4046-8998-E567B744FE52}" type="presParOf" srcId="{04586866-B0E6-4664-A097-D8AECDA72F4C}" destId="{1AE6B088-71A0-45A9-A11F-5BC5A0564231}" srcOrd="7" destOrd="0" presId="urn:microsoft.com/office/officeart/2005/8/layout/radial5"/>
    <dgm:cxn modelId="{DEC6E7FB-95C5-41C6-95FD-3E0E1E1B92FD}" type="presParOf" srcId="{1AE6B088-71A0-45A9-A11F-5BC5A0564231}" destId="{C869E610-D1AE-413A-AFEB-EBDF7158C924}" srcOrd="0" destOrd="0" presId="urn:microsoft.com/office/officeart/2005/8/layout/radial5"/>
    <dgm:cxn modelId="{F767DA11-DA30-42EB-A1DA-73F6241C1C19}" type="presParOf" srcId="{04586866-B0E6-4664-A097-D8AECDA72F4C}" destId="{7E2C24D7-0076-4C67-8351-E97335A23529}" srcOrd="8" destOrd="0" presId="urn:microsoft.com/office/officeart/2005/8/layout/radial5"/>
    <dgm:cxn modelId="{6FE2A1D3-674E-42F0-A9C6-0894D55A4F1C}" type="presParOf" srcId="{04586866-B0E6-4664-A097-D8AECDA72F4C}" destId="{DEB7ADFA-D4F4-42A2-8929-932493F300B0}" srcOrd="9" destOrd="0" presId="urn:microsoft.com/office/officeart/2005/8/layout/radial5"/>
    <dgm:cxn modelId="{DC603DB8-3107-4F04-B8E3-B152C41D7221}" type="presParOf" srcId="{DEB7ADFA-D4F4-42A2-8929-932493F300B0}" destId="{76CBF236-0E55-445F-9BE5-B72019AB9E89}" srcOrd="0" destOrd="0" presId="urn:microsoft.com/office/officeart/2005/8/layout/radial5"/>
    <dgm:cxn modelId="{049F5739-9B05-453A-BD25-1AF83FA3AC6C}" type="presParOf" srcId="{04586866-B0E6-4664-A097-D8AECDA72F4C}" destId="{E7367346-4465-4B09-8CED-FE6FC37ECD84}" srcOrd="10" destOrd="0" presId="urn:microsoft.com/office/officeart/2005/8/layout/radial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95817" y="729503"/>
          <a:ext cx="1932437"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9980"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i="0" kern="1200" baseline="0" dirty="0">
              <a:latin typeface="Alexandria" pitchFamily="2" charset="-78"/>
              <a:cs typeface="Alexandria" pitchFamily="2" charset="-78"/>
            </a:rPr>
            <a:t>Definition, kinds and sources of obligation</a:t>
          </a:r>
        </a:p>
      </dsp:txBody>
      <dsp:txXfrm>
        <a:off x="7317890" y="1051692"/>
        <a:ext cx="1288291" cy="1288416"/>
      </dsp:txXfrm>
    </dsp:sp>
    <dsp:sp modelId="{6AEECE16-7F97-463B-80CD-69CDE77CA66C}">
      <dsp:nvSpPr>
        <dsp:cNvPr id="0" name=""/>
        <dsp:cNvSpPr/>
      </dsp:nvSpPr>
      <dsp:spPr>
        <a:xfrm rot="2700000">
          <a:off x="5000915"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2751"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The extinction of the juristic personality</a:t>
          </a:r>
        </a:p>
      </dsp:txBody>
      <dsp:txXfrm>
        <a:off x="5320661" y="1051692"/>
        <a:ext cx="1288291" cy="1288416"/>
      </dsp:txXfrm>
    </dsp:sp>
    <dsp:sp modelId="{3054A2C4-022B-4DC2-A3DA-CD2FA2778EA3}">
      <dsp:nvSpPr>
        <dsp:cNvPr id="0" name=""/>
        <dsp:cNvSpPr/>
      </dsp:nvSpPr>
      <dsp:spPr>
        <a:xfrm rot="2700000">
          <a:off x="3003686"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65522"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remaining features of juristic person</a:t>
          </a:r>
        </a:p>
      </dsp:txBody>
      <dsp:txXfrm>
        <a:off x="3323432" y="1051692"/>
        <a:ext cx="128829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F8BAB-445B-4DA5-8250-8712F18AAA79}">
      <dsp:nvSpPr>
        <dsp:cNvPr id="0" name=""/>
        <dsp:cNvSpPr/>
      </dsp:nvSpPr>
      <dsp:spPr>
        <a:xfrm>
          <a:off x="7577843" y="2917946"/>
          <a:ext cx="2221739" cy="528673"/>
        </a:xfrm>
        <a:custGeom>
          <a:avLst/>
          <a:gdLst/>
          <a:ahLst/>
          <a:cxnLst/>
          <a:rect l="0" t="0" r="0" b="0"/>
          <a:pathLst>
            <a:path>
              <a:moveTo>
                <a:pt x="0" y="0"/>
              </a:moveTo>
              <a:lnTo>
                <a:pt x="0" y="360275"/>
              </a:lnTo>
              <a:lnTo>
                <a:pt x="2221739" y="360275"/>
              </a:lnTo>
              <a:lnTo>
                <a:pt x="2221739"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69A8A1-21FE-42F4-A683-D47F4A1270A6}">
      <dsp:nvSpPr>
        <dsp:cNvPr id="0" name=""/>
        <dsp:cNvSpPr/>
      </dsp:nvSpPr>
      <dsp:spPr>
        <a:xfrm>
          <a:off x="7532123" y="2917946"/>
          <a:ext cx="91440" cy="528673"/>
        </a:xfrm>
        <a:custGeom>
          <a:avLst/>
          <a:gdLst/>
          <a:ahLst/>
          <a:cxnLst/>
          <a:rect l="0" t="0" r="0" b="0"/>
          <a:pathLst>
            <a:path>
              <a:moveTo>
                <a:pt x="45720" y="0"/>
              </a:moveTo>
              <a:lnTo>
                <a:pt x="45720"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7CD5CD-F74A-42CC-9FB6-90C65087292D}">
      <dsp:nvSpPr>
        <dsp:cNvPr id="0" name=""/>
        <dsp:cNvSpPr/>
      </dsp:nvSpPr>
      <dsp:spPr>
        <a:xfrm>
          <a:off x="5426452" y="2917946"/>
          <a:ext cx="2151391" cy="528673"/>
        </a:xfrm>
        <a:custGeom>
          <a:avLst/>
          <a:gdLst/>
          <a:ahLst/>
          <a:cxnLst/>
          <a:rect l="0" t="0" r="0" b="0"/>
          <a:pathLst>
            <a:path>
              <a:moveTo>
                <a:pt x="2151391" y="0"/>
              </a:moveTo>
              <a:lnTo>
                <a:pt x="2151391" y="360275"/>
              </a:lnTo>
              <a:lnTo>
                <a:pt x="0" y="360275"/>
              </a:lnTo>
              <a:lnTo>
                <a:pt x="0"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4504A8-3C18-498C-8E4D-0308EFED2656}">
      <dsp:nvSpPr>
        <dsp:cNvPr id="0" name=""/>
        <dsp:cNvSpPr/>
      </dsp:nvSpPr>
      <dsp:spPr>
        <a:xfrm>
          <a:off x="4800668" y="1234978"/>
          <a:ext cx="2777174" cy="528673"/>
        </a:xfrm>
        <a:custGeom>
          <a:avLst/>
          <a:gdLst/>
          <a:ahLst/>
          <a:cxnLst/>
          <a:rect l="0" t="0" r="0" b="0"/>
          <a:pathLst>
            <a:path>
              <a:moveTo>
                <a:pt x="0" y="0"/>
              </a:moveTo>
              <a:lnTo>
                <a:pt x="0" y="360275"/>
              </a:lnTo>
              <a:lnTo>
                <a:pt x="2777174" y="360275"/>
              </a:lnTo>
              <a:lnTo>
                <a:pt x="2777174" y="528673"/>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166823-16E7-45C9-9D6B-7A5A234F1AF0}">
      <dsp:nvSpPr>
        <dsp:cNvPr id="0" name=""/>
        <dsp:cNvSpPr/>
      </dsp:nvSpPr>
      <dsp:spPr>
        <a:xfrm>
          <a:off x="2023493" y="2917946"/>
          <a:ext cx="1110869" cy="528673"/>
        </a:xfrm>
        <a:custGeom>
          <a:avLst/>
          <a:gdLst/>
          <a:ahLst/>
          <a:cxnLst/>
          <a:rect l="0" t="0" r="0" b="0"/>
          <a:pathLst>
            <a:path>
              <a:moveTo>
                <a:pt x="0" y="0"/>
              </a:moveTo>
              <a:lnTo>
                <a:pt x="0" y="360275"/>
              </a:lnTo>
              <a:lnTo>
                <a:pt x="1110869" y="360275"/>
              </a:lnTo>
              <a:lnTo>
                <a:pt x="1110869"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D91E04-C17D-4DCB-889F-D42264FE9DE4}">
      <dsp:nvSpPr>
        <dsp:cNvPr id="0" name=""/>
        <dsp:cNvSpPr/>
      </dsp:nvSpPr>
      <dsp:spPr>
        <a:xfrm>
          <a:off x="912624" y="2917946"/>
          <a:ext cx="1110869" cy="528673"/>
        </a:xfrm>
        <a:custGeom>
          <a:avLst/>
          <a:gdLst/>
          <a:ahLst/>
          <a:cxnLst/>
          <a:rect l="0" t="0" r="0" b="0"/>
          <a:pathLst>
            <a:path>
              <a:moveTo>
                <a:pt x="1110869" y="0"/>
              </a:moveTo>
              <a:lnTo>
                <a:pt x="1110869" y="360275"/>
              </a:lnTo>
              <a:lnTo>
                <a:pt x="0" y="360275"/>
              </a:lnTo>
              <a:lnTo>
                <a:pt x="0"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F19C39-C860-4F3F-A446-36F1974C7958}">
      <dsp:nvSpPr>
        <dsp:cNvPr id="0" name=""/>
        <dsp:cNvSpPr/>
      </dsp:nvSpPr>
      <dsp:spPr>
        <a:xfrm>
          <a:off x="2023493" y="1234978"/>
          <a:ext cx="2777174" cy="528673"/>
        </a:xfrm>
        <a:custGeom>
          <a:avLst/>
          <a:gdLst/>
          <a:ahLst/>
          <a:cxnLst/>
          <a:rect l="0" t="0" r="0" b="0"/>
          <a:pathLst>
            <a:path>
              <a:moveTo>
                <a:pt x="2777174" y="0"/>
              </a:moveTo>
              <a:lnTo>
                <a:pt x="2777174" y="360275"/>
              </a:lnTo>
              <a:lnTo>
                <a:pt x="0" y="360275"/>
              </a:lnTo>
              <a:lnTo>
                <a:pt x="0" y="528673"/>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8EDF83-5A20-4576-B20C-C2DB030D064E}">
      <dsp:nvSpPr>
        <dsp:cNvPr id="0" name=""/>
        <dsp:cNvSpPr/>
      </dsp:nvSpPr>
      <dsp:spPr>
        <a:xfrm>
          <a:off x="3566636" y="80683"/>
          <a:ext cx="2468064"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0CA609-B675-45FA-ACD4-58EFB1491C91}">
      <dsp:nvSpPr>
        <dsp:cNvPr id="0" name=""/>
        <dsp:cNvSpPr/>
      </dsp:nvSpPr>
      <dsp:spPr>
        <a:xfrm>
          <a:off x="3768613" y="272561"/>
          <a:ext cx="2468064"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pitchFamily="2" charset="-78"/>
              <a:cs typeface="Alexandria" pitchFamily="2" charset="-78"/>
            </a:rPr>
            <a:t>Exclusive sources of pecuniary obligation</a:t>
          </a:r>
        </a:p>
      </dsp:txBody>
      <dsp:txXfrm>
        <a:off x="3802421" y="306369"/>
        <a:ext cx="2400448" cy="1086678"/>
      </dsp:txXfrm>
    </dsp:sp>
    <dsp:sp modelId="{87EDB131-0CEE-433F-A767-3EC6365533C8}">
      <dsp:nvSpPr>
        <dsp:cNvPr id="0" name=""/>
        <dsp:cNvSpPr/>
      </dsp:nvSpPr>
      <dsp:spPr>
        <a:xfrm>
          <a:off x="1114600" y="1763651"/>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37B9CF-0DE9-442C-8267-1C35CBED4AF5}">
      <dsp:nvSpPr>
        <dsp:cNvPr id="0" name=""/>
        <dsp:cNvSpPr/>
      </dsp:nvSpPr>
      <dsp:spPr>
        <a:xfrm>
          <a:off x="1316576" y="1955529"/>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pitchFamily="2" charset="-78"/>
              <a:cs typeface="Alexandria" pitchFamily="2" charset="-78"/>
            </a:rPr>
            <a:t>Voluntary sources </a:t>
          </a:r>
        </a:p>
      </dsp:txBody>
      <dsp:txXfrm>
        <a:off x="1350384" y="1989337"/>
        <a:ext cx="1750171" cy="1086678"/>
      </dsp:txXfrm>
    </dsp:sp>
    <dsp:sp modelId="{79AF13D3-6209-4041-9838-3607C06BF137}">
      <dsp:nvSpPr>
        <dsp:cNvPr id="0" name=""/>
        <dsp:cNvSpPr/>
      </dsp:nvSpPr>
      <dsp:spPr>
        <a:xfrm>
          <a:off x="3730"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612D15-E286-4B66-B98B-80526C2AAAA8}">
      <dsp:nvSpPr>
        <dsp:cNvPr id="0" name=""/>
        <dsp:cNvSpPr/>
      </dsp:nvSpPr>
      <dsp:spPr>
        <a:xfrm>
          <a:off x="205706"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contract</a:t>
          </a:r>
        </a:p>
      </dsp:txBody>
      <dsp:txXfrm>
        <a:off x="239514" y="3672305"/>
        <a:ext cx="1750171" cy="1086678"/>
      </dsp:txXfrm>
    </dsp:sp>
    <dsp:sp modelId="{4538A3FA-6A25-4562-A5C2-2C0FA61DA009}">
      <dsp:nvSpPr>
        <dsp:cNvPr id="0" name=""/>
        <dsp:cNvSpPr/>
      </dsp:nvSpPr>
      <dsp:spPr>
        <a:xfrm>
          <a:off x="2225470"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31142D-F0C9-4B1D-AFB7-8FA923B81DC0}">
      <dsp:nvSpPr>
        <dsp:cNvPr id="0" name=""/>
        <dsp:cNvSpPr/>
      </dsp:nvSpPr>
      <dsp:spPr>
        <a:xfrm>
          <a:off x="2427446"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Unilateral act</a:t>
          </a:r>
        </a:p>
      </dsp:txBody>
      <dsp:txXfrm>
        <a:off x="2461254" y="3672305"/>
        <a:ext cx="1750171" cy="1086678"/>
      </dsp:txXfrm>
    </dsp:sp>
    <dsp:sp modelId="{5847388E-8D81-4003-94E5-D4C250D8950B}">
      <dsp:nvSpPr>
        <dsp:cNvPr id="0" name=""/>
        <dsp:cNvSpPr/>
      </dsp:nvSpPr>
      <dsp:spPr>
        <a:xfrm>
          <a:off x="6668950" y="1763651"/>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437E84-4EBA-4FE7-AB7E-DA64EFFC3BF9}">
      <dsp:nvSpPr>
        <dsp:cNvPr id="0" name=""/>
        <dsp:cNvSpPr/>
      </dsp:nvSpPr>
      <dsp:spPr>
        <a:xfrm>
          <a:off x="6870926" y="1955529"/>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Involuntary sources </a:t>
          </a:r>
        </a:p>
      </dsp:txBody>
      <dsp:txXfrm>
        <a:off x="6904734" y="1989337"/>
        <a:ext cx="1750171" cy="1086678"/>
      </dsp:txXfrm>
    </dsp:sp>
    <dsp:sp modelId="{CA3095F3-0372-4A8A-8963-CAD45930570E}">
      <dsp:nvSpPr>
        <dsp:cNvPr id="0" name=""/>
        <dsp:cNvSpPr/>
      </dsp:nvSpPr>
      <dsp:spPr>
        <a:xfrm>
          <a:off x="4517558"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657AA9-7281-47F4-A25C-48016866B473}">
      <dsp:nvSpPr>
        <dsp:cNvPr id="0" name=""/>
        <dsp:cNvSpPr/>
      </dsp:nvSpPr>
      <dsp:spPr>
        <a:xfrm>
          <a:off x="4719534"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tort</a:t>
          </a:r>
        </a:p>
      </dsp:txBody>
      <dsp:txXfrm>
        <a:off x="4753342" y="3672305"/>
        <a:ext cx="1750171" cy="1086678"/>
      </dsp:txXfrm>
    </dsp:sp>
    <dsp:sp modelId="{1A3EA7AF-C50B-43DA-AC44-468CC321A144}">
      <dsp:nvSpPr>
        <dsp:cNvPr id="0" name=""/>
        <dsp:cNvSpPr/>
      </dsp:nvSpPr>
      <dsp:spPr>
        <a:xfrm>
          <a:off x="6668950"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06F258-A09B-452E-A334-CE7C19BF5AA8}">
      <dsp:nvSpPr>
        <dsp:cNvPr id="0" name=""/>
        <dsp:cNvSpPr/>
      </dsp:nvSpPr>
      <dsp:spPr>
        <a:xfrm>
          <a:off x="6870926"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Unjust enrichment</a:t>
          </a:r>
        </a:p>
      </dsp:txBody>
      <dsp:txXfrm>
        <a:off x="6904734" y="3672305"/>
        <a:ext cx="1750171" cy="1086678"/>
      </dsp:txXfrm>
    </dsp:sp>
    <dsp:sp modelId="{9B13298F-D523-4D57-886D-E5653DF73F07}">
      <dsp:nvSpPr>
        <dsp:cNvPr id="0" name=""/>
        <dsp:cNvSpPr/>
      </dsp:nvSpPr>
      <dsp:spPr>
        <a:xfrm>
          <a:off x="8890690"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B31ABD-B659-4F49-928C-81DC99FC86FE}">
      <dsp:nvSpPr>
        <dsp:cNvPr id="0" name=""/>
        <dsp:cNvSpPr/>
      </dsp:nvSpPr>
      <dsp:spPr>
        <a:xfrm>
          <a:off x="9092666"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Law as a direct source</a:t>
          </a:r>
        </a:p>
      </dsp:txBody>
      <dsp:txXfrm>
        <a:off x="9126474" y="3672305"/>
        <a:ext cx="1750171" cy="10866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CB716-56C5-403A-AA31-6E89817BBB19}">
      <dsp:nvSpPr>
        <dsp:cNvPr id="0" name=""/>
        <dsp:cNvSpPr/>
      </dsp:nvSpPr>
      <dsp:spPr>
        <a:xfrm>
          <a:off x="5249839" y="1515844"/>
          <a:ext cx="977471" cy="9774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kern="1200" dirty="0"/>
            <a:t>Conditions of damages </a:t>
          </a:r>
        </a:p>
      </dsp:txBody>
      <dsp:txXfrm>
        <a:off x="5297555" y="1563560"/>
        <a:ext cx="882039" cy="882039"/>
      </dsp:txXfrm>
    </dsp:sp>
    <dsp:sp modelId="{A1C4167F-1A23-422B-B701-72CF43630DCE}">
      <dsp:nvSpPr>
        <dsp:cNvPr id="0" name=""/>
        <dsp:cNvSpPr/>
      </dsp:nvSpPr>
      <dsp:spPr>
        <a:xfrm rot="16200000">
          <a:off x="5395747" y="1173016"/>
          <a:ext cx="685655" cy="0"/>
        </a:xfrm>
        <a:custGeom>
          <a:avLst/>
          <a:gdLst/>
          <a:ahLst/>
          <a:cxnLst/>
          <a:rect l="0" t="0" r="0" b="0"/>
          <a:pathLst>
            <a:path>
              <a:moveTo>
                <a:pt x="0" y="0"/>
              </a:moveTo>
              <a:lnTo>
                <a:pt x="68565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7249080-FC99-4600-A318-0AAD2921DD57}">
      <dsp:nvSpPr>
        <dsp:cNvPr id="0" name=""/>
        <dsp:cNvSpPr/>
      </dsp:nvSpPr>
      <dsp:spPr>
        <a:xfrm>
          <a:off x="4481007" y="175283"/>
          <a:ext cx="2515133" cy="65490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3180" tIns="43180" rIns="43180" bIns="43180" numCol="1" spcCol="1270" anchor="ctr" anchorCtr="0">
          <a:noAutofit/>
        </a:bodyPr>
        <a:lstStyle/>
        <a:p>
          <a:pPr marL="0" lvl="0" indent="0" algn="ctr" defTabSz="755650">
            <a:lnSpc>
              <a:spcPct val="90000"/>
            </a:lnSpc>
            <a:spcBef>
              <a:spcPct val="0"/>
            </a:spcBef>
            <a:spcAft>
              <a:spcPct val="35000"/>
            </a:spcAft>
            <a:buNone/>
          </a:pPr>
          <a:r>
            <a:rPr lang="en-US" sz="1700" kern="1200" dirty="0"/>
            <a:t>That harm is directly caused by the fault</a:t>
          </a:r>
        </a:p>
      </dsp:txBody>
      <dsp:txXfrm>
        <a:off x="4512977" y="207253"/>
        <a:ext cx="2451193" cy="590966"/>
      </dsp:txXfrm>
    </dsp:sp>
    <dsp:sp modelId="{2E4F52B5-7CD5-4299-B075-D3A5E3876C49}">
      <dsp:nvSpPr>
        <dsp:cNvPr id="0" name=""/>
        <dsp:cNvSpPr/>
      </dsp:nvSpPr>
      <dsp:spPr>
        <a:xfrm rot="616644">
          <a:off x="6215137" y="2228567"/>
          <a:ext cx="1517457" cy="0"/>
        </a:xfrm>
        <a:custGeom>
          <a:avLst/>
          <a:gdLst/>
          <a:ahLst/>
          <a:cxnLst/>
          <a:rect l="0" t="0" r="0" b="0"/>
          <a:pathLst>
            <a:path>
              <a:moveTo>
                <a:pt x="0" y="0"/>
              </a:moveTo>
              <a:lnTo>
                <a:pt x="151745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39A86E-EB17-4301-A377-24C6D0D2F763}">
      <dsp:nvSpPr>
        <dsp:cNvPr id="0" name=""/>
        <dsp:cNvSpPr/>
      </dsp:nvSpPr>
      <dsp:spPr>
        <a:xfrm>
          <a:off x="7720421" y="2313737"/>
          <a:ext cx="3058123" cy="65490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Fault of the defendant</a:t>
          </a:r>
        </a:p>
      </dsp:txBody>
      <dsp:txXfrm>
        <a:off x="7752391" y="2345707"/>
        <a:ext cx="2994183" cy="590966"/>
      </dsp:txXfrm>
    </dsp:sp>
    <dsp:sp modelId="{D448A483-E8D0-4ACE-A12A-E1AE52993192}">
      <dsp:nvSpPr>
        <dsp:cNvPr id="0" name=""/>
        <dsp:cNvSpPr/>
      </dsp:nvSpPr>
      <dsp:spPr>
        <a:xfrm rot="10180584">
          <a:off x="3961885" y="2209954"/>
          <a:ext cx="1298464" cy="0"/>
        </a:xfrm>
        <a:custGeom>
          <a:avLst/>
          <a:gdLst/>
          <a:ahLst/>
          <a:cxnLst/>
          <a:rect l="0" t="0" r="0" b="0"/>
          <a:pathLst>
            <a:path>
              <a:moveTo>
                <a:pt x="0" y="0"/>
              </a:moveTo>
              <a:lnTo>
                <a:pt x="1298464"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EFCA25-28CF-4C4B-BACE-F6B607002261}">
      <dsp:nvSpPr>
        <dsp:cNvPr id="0" name=""/>
        <dsp:cNvSpPr/>
      </dsp:nvSpPr>
      <dsp:spPr>
        <a:xfrm>
          <a:off x="515172" y="2313725"/>
          <a:ext cx="3457222" cy="65490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Harm sustained by the </a:t>
          </a:r>
          <a:r>
            <a:rPr lang="en-US" sz="2000" kern="1200" dirty="0" err="1"/>
            <a:t>claiment</a:t>
          </a:r>
          <a:endParaRPr lang="en-US" sz="2000" kern="1200" dirty="0"/>
        </a:p>
      </dsp:txBody>
      <dsp:txXfrm>
        <a:off x="547142" y="2345695"/>
        <a:ext cx="3393282" cy="5909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3D890-E515-46E3-B12D-4666ED3A7A99}">
      <dsp:nvSpPr>
        <dsp:cNvPr id="0" name=""/>
        <dsp:cNvSpPr/>
      </dsp:nvSpPr>
      <dsp:spPr>
        <a:xfrm>
          <a:off x="1246" y="0"/>
          <a:ext cx="3241482" cy="4209319"/>
        </a:xfrm>
        <a:prstGeom prst="roundRect">
          <a:avLst>
            <a:gd name="adj" fmla="val 10000"/>
          </a:avLst>
        </a:prstGeom>
        <a:solidFill>
          <a:srgbClr val="31B6F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solidFill>
                <a:sysClr val="windowText" lastClr="000000">
                  <a:hueOff val="0"/>
                  <a:satOff val="0"/>
                  <a:lumOff val="0"/>
                  <a:alphaOff val="0"/>
                </a:sysClr>
              </a:solidFill>
              <a:latin typeface="Candara"/>
              <a:ea typeface="+mn-ea"/>
              <a:cs typeface="+mn-cs"/>
            </a:rPr>
            <a:t>1- the existence of </a:t>
          </a:r>
          <a:r>
            <a:rPr lang="en-US" sz="2700" b="1" kern="1200" dirty="0">
              <a:solidFill>
                <a:srgbClr val="4584D3"/>
              </a:solidFill>
              <a:latin typeface="Candara"/>
              <a:ea typeface="+mn-ea"/>
              <a:cs typeface="+mn-cs"/>
            </a:rPr>
            <a:t>a valid consent</a:t>
          </a:r>
        </a:p>
      </dsp:txBody>
      <dsp:txXfrm>
        <a:off x="38232" y="36986"/>
        <a:ext cx="3167510" cy="1188823"/>
      </dsp:txXfrm>
    </dsp:sp>
    <dsp:sp modelId="{7952D8C7-5846-44AE-951F-5F2CDC83C7CA}">
      <dsp:nvSpPr>
        <dsp:cNvPr id="0" name=""/>
        <dsp:cNvSpPr/>
      </dsp:nvSpPr>
      <dsp:spPr>
        <a:xfrm>
          <a:off x="325394" y="1264028"/>
          <a:ext cx="2593185" cy="1269167"/>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The existence of consent (offer and acceptance)</a:t>
          </a:r>
        </a:p>
      </dsp:txBody>
      <dsp:txXfrm>
        <a:off x="362567" y="1301201"/>
        <a:ext cx="2518839" cy="1194821"/>
      </dsp:txXfrm>
    </dsp:sp>
    <dsp:sp modelId="{547BDF67-6243-47F6-9BFE-CEFCC355B788}">
      <dsp:nvSpPr>
        <dsp:cNvPr id="0" name=""/>
        <dsp:cNvSpPr/>
      </dsp:nvSpPr>
      <dsp:spPr>
        <a:xfrm>
          <a:off x="325394" y="2728452"/>
          <a:ext cx="2593185" cy="1269167"/>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The validity of consent offeree and offeror has ( full capacity and their will are free from vices of consent)</a:t>
          </a:r>
        </a:p>
      </dsp:txBody>
      <dsp:txXfrm>
        <a:off x="362567" y="2765625"/>
        <a:ext cx="2518839" cy="1194821"/>
      </dsp:txXfrm>
    </dsp:sp>
    <dsp:sp modelId="{7495C442-4D6C-432E-83AE-F0AD84A86034}">
      <dsp:nvSpPr>
        <dsp:cNvPr id="0" name=""/>
        <dsp:cNvSpPr/>
      </dsp:nvSpPr>
      <dsp:spPr>
        <a:xfrm>
          <a:off x="3485840" y="0"/>
          <a:ext cx="3241482" cy="4209319"/>
        </a:xfrm>
        <a:prstGeom prst="roundRect">
          <a:avLst>
            <a:gd name="adj" fmla="val 10000"/>
          </a:avLst>
        </a:prstGeom>
        <a:solidFill>
          <a:srgbClr val="31B6F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solidFill>
                <a:sysClr val="windowText" lastClr="000000">
                  <a:hueOff val="0"/>
                  <a:satOff val="0"/>
                  <a:lumOff val="0"/>
                  <a:alphaOff val="0"/>
                </a:sysClr>
              </a:solidFill>
              <a:latin typeface="Candara"/>
              <a:ea typeface="+mn-ea"/>
              <a:cs typeface="+mn-cs"/>
            </a:rPr>
            <a:t>2- the existence of </a:t>
          </a:r>
          <a:r>
            <a:rPr lang="en-US" sz="2700" b="1" kern="1200" dirty="0">
              <a:solidFill>
                <a:srgbClr val="4584D3"/>
              </a:solidFill>
              <a:latin typeface="Candara"/>
              <a:ea typeface="+mn-ea"/>
              <a:cs typeface="+mn-cs"/>
            </a:rPr>
            <a:t>a valid object</a:t>
          </a:r>
        </a:p>
      </dsp:txBody>
      <dsp:txXfrm>
        <a:off x="3522826" y="36986"/>
        <a:ext cx="3167510" cy="1188823"/>
      </dsp:txXfrm>
    </dsp:sp>
    <dsp:sp modelId="{32D67B5C-D3A9-4499-80A6-79B0DDE55AC1}">
      <dsp:nvSpPr>
        <dsp:cNvPr id="0" name=""/>
        <dsp:cNvSpPr/>
      </dsp:nvSpPr>
      <dsp:spPr>
        <a:xfrm>
          <a:off x="3809988" y="1224565"/>
          <a:ext cx="2593185" cy="1269167"/>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The existence of object</a:t>
          </a:r>
        </a:p>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Ex: in sale contract: defining sold thing</a:t>
          </a:r>
        </a:p>
      </dsp:txBody>
      <dsp:txXfrm>
        <a:off x="3847161" y="1261738"/>
        <a:ext cx="2518839" cy="1194821"/>
      </dsp:txXfrm>
    </dsp:sp>
    <dsp:sp modelId="{5FAB6F86-1034-4B87-A9B1-C649B4F390B4}">
      <dsp:nvSpPr>
        <dsp:cNvPr id="0" name=""/>
        <dsp:cNvSpPr/>
      </dsp:nvSpPr>
      <dsp:spPr>
        <a:xfrm>
          <a:off x="3809988" y="2728452"/>
          <a:ext cx="2593185" cy="1269167"/>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The validity of object (lawful).</a:t>
          </a:r>
        </a:p>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Ex: not sale of illegal drugs</a:t>
          </a:r>
        </a:p>
      </dsp:txBody>
      <dsp:txXfrm>
        <a:off x="3847161" y="2765625"/>
        <a:ext cx="2518839" cy="1194821"/>
      </dsp:txXfrm>
    </dsp:sp>
    <dsp:sp modelId="{57CE3193-18BD-4417-8DA3-BB7466B5EC82}">
      <dsp:nvSpPr>
        <dsp:cNvPr id="0" name=""/>
        <dsp:cNvSpPr/>
      </dsp:nvSpPr>
      <dsp:spPr>
        <a:xfrm>
          <a:off x="6970433" y="0"/>
          <a:ext cx="3241482" cy="4209319"/>
        </a:xfrm>
        <a:prstGeom prst="roundRect">
          <a:avLst>
            <a:gd name="adj" fmla="val 10000"/>
          </a:avLst>
        </a:prstGeom>
        <a:solidFill>
          <a:srgbClr val="31B6FD">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solidFill>
                <a:sysClr val="windowText" lastClr="000000">
                  <a:hueOff val="0"/>
                  <a:satOff val="0"/>
                  <a:lumOff val="0"/>
                  <a:alphaOff val="0"/>
                </a:sysClr>
              </a:solidFill>
              <a:latin typeface="Candara"/>
              <a:ea typeface="+mn-ea"/>
              <a:cs typeface="+mn-cs"/>
            </a:rPr>
            <a:t>3- the existence of </a:t>
          </a:r>
          <a:r>
            <a:rPr lang="en-US" sz="2700" b="1" kern="1200" dirty="0">
              <a:solidFill>
                <a:srgbClr val="4584D3"/>
              </a:solidFill>
              <a:latin typeface="Candara"/>
              <a:ea typeface="+mn-ea"/>
              <a:cs typeface="+mn-cs"/>
            </a:rPr>
            <a:t>a valid consideration</a:t>
          </a:r>
        </a:p>
      </dsp:txBody>
      <dsp:txXfrm>
        <a:off x="7007419" y="36986"/>
        <a:ext cx="3167510" cy="1188823"/>
      </dsp:txXfrm>
    </dsp:sp>
    <dsp:sp modelId="{B9CC6044-0FBD-4858-98E8-B7975346AC69}">
      <dsp:nvSpPr>
        <dsp:cNvPr id="0" name=""/>
        <dsp:cNvSpPr/>
      </dsp:nvSpPr>
      <dsp:spPr>
        <a:xfrm>
          <a:off x="7294582" y="1264028"/>
          <a:ext cx="2593185" cy="1269167"/>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The existence of consideration ( existence of price or any thing else in exchange of the sold thing)    </a:t>
          </a:r>
        </a:p>
        <a:p>
          <a:pPr marL="0" lvl="0" indent="0" algn="ctr" defTabSz="666750">
            <a:lnSpc>
              <a:spcPct val="90000"/>
            </a:lnSpc>
            <a:spcBef>
              <a:spcPct val="0"/>
            </a:spcBef>
            <a:spcAft>
              <a:spcPct val="35000"/>
            </a:spcAft>
            <a:buNone/>
          </a:pPr>
          <a:endParaRPr lang="en-US" sz="1500" kern="1200" dirty="0">
            <a:solidFill>
              <a:sysClr val="window" lastClr="FFFFFF"/>
            </a:solidFill>
            <a:latin typeface="Candara"/>
            <a:ea typeface="+mn-ea"/>
            <a:cs typeface="+mn-cs"/>
          </a:endParaRPr>
        </a:p>
      </dsp:txBody>
      <dsp:txXfrm>
        <a:off x="7331755" y="1301201"/>
        <a:ext cx="2518839" cy="1194821"/>
      </dsp:txXfrm>
    </dsp:sp>
    <dsp:sp modelId="{249A65D4-1469-4A53-B2ED-6856E4311583}">
      <dsp:nvSpPr>
        <dsp:cNvPr id="0" name=""/>
        <dsp:cNvSpPr/>
      </dsp:nvSpPr>
      <dsp:spPr>
        <a:xfrm>
          <a:off x="7294582" y="2728452"/>
          <a:ext cx="2593185" cy="1269167"/>
        </a:xfrm>
        <a:prstGeom prst="roundRect">
          <a:avLst>
            <a:gd name="adj" fmla="val 10000"/>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The validity of consideration (lawful)</a:t>
          </a:r>
        </a:p>
        <a:p>
          <a:pPr marL="0" lvl="0" indent="0" algn="ctr" defTabSz="666750">
            <a:lnSpc>
              <a:spcPct val="90000"/>
            </a:lnSpc>
            <a:spcBef>
              <a:spcPct val="0"/>
            </a:spcBef>
            <a:spcAft>
              <a:spcPct val="35000"/>
            </a:spcAft>
            <a:buNone/>
          </a:pPr>
          <a:r>
            <a:rPr lang="en-US" sz="1500" kern="1200" dirty="0">
              <a:solidFill>
                <a:sysClr val="window" lastClr="FFFFFF"/>
              </a:solidFill>
              <a:latin typeface="Candara"/>
              <a:ea typeface="+mn-ea"/>
              <a:cs typeface="+mn-cs"/>
            </a:rPr>
            <a:t>Ex: sale contract is not made as a kind of bribe.</a:t>
          </a:r>
        </a:p>
      </dsp:txBody>
      <dsp:txXfrm>
        <a:off x="7331755" y="2765625"/>
        <a:ext cx="2518839" cy="11948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FC8114-C5D8-4638-9923-F68B8B9F9961}">
      <dsp:nvSpPr>
        <dsp:cNvPr id="0" name=""/>
        <dsp:cNvSpPr/>
      </dsp:nvSpPr>
      <dsp:spPr>
        <a:xfrm>
          <a:off x="1600905" y="1410327"/>
          <a:ext cx="1361291" cy="865279"/>
        </a:xfrm>
        <a:prstGeom prst="ellipse">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i="1" kern="1200" dirty="0">
              <a:solidFill>
                <a:sysClr val="windowText" lastClr="000000"/>
              </a:solidFill>
              <a:latin typeface="Alexandria" pitchFamily="2" charset="-78"/>
              <a:ea typeface="+mn-ea"/>
              <a:cs typeface="Alexandria" pitchFamily="2" charset="-78"/>
            </a:rPr>
            <a:t>Termination of offer</a:t>
          </a:r>
        </a:p>
      </dsp:txBody>
      <dsp:txXfrm>
        <a:off x="1800261" y="1537044"/>
        <a:ext cx="962579" cy="611845"/>
      </dsp:txXfrm>
    </dsp:sp>
    <dsp:sp modelId="{FF5D216F-EF26-4227-B101-94F28FA496FD}">
      <dsp:nvSpPr>
        <dsp:cNvPr id="0" name=""/>
        <dsp:cNvSpPr/>
      </dsp:nvSpPr>
      <dsp:spPr>
        <a:xfrm rot="16414691">
          <a:off x="2227671" y="1077971"/>
          <a:ext cx="182691" cy="331685"/>
        </a:xfrm>
        <a:prstGeom prst="rightArrow">
          <a:avLst>
            <a:gd name="adj1" fmla="val 60000"/>
            <a:gd name="adj2" fmla="val 50000"/>
          </a:avLst>
        </a:prstGeom>
        <a:solidFill>
          <a:srgbClr val="31B6FD">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solidFill>
              <a:sysClr val="window" lastClr="FFFFFF"/>
            </a:solidFill>
            <a:latin typeface="Candara"/>
            <a:ea typeface="+mn-ea"/>
            <a:cs typeface="+mn-cs"/>
          </a:endParaRPr>
        </a:p>
      </dsp:txBody>
      <dsp:txXfrm>
        <a:off x="2253364" y="1171658"/>
        <a:ext cx="127884" cy="199011"/>
      </dsp:txXfrm>
    </dsp:sp>
    <dsp:sp modelId="{54E25327-3DAF-4E17-BE1D-14970F29E3C3}">
      <dsp:nvSpPr>
        <dsp:cNvPr id="0" name=""/>
        <dsp:cNvSpPr/>
      </dsp:nvSpPr>
      <dsp:spPr>
        <a:xfrm>
          <a:off x="1716924" y="91640"/>
          <a:ext cx="1287280" cy="975545"/>
        </a:xfrm>
        <a:prstGeom prst="ellipse">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i="1" kern="1200" dirty="0">
              <a:solidFill>
                <a:sysClr val="windowText" lastClr="000000"/>
              </a:solidFill>
              <a:latin typeface="Alexandria" pitchFamily="2" charset="-78"/>
              <a:ea typeface="+mn-ea"/>
              <a:cs typeface="Alexandria" pitchFamily="2" charset="-78"/>
            </a:rPr>
            <a:t>Revocation</a:t>
          </a:r>
          <a:r>
            <a:rPr lang="en-US" sz="1200" kern="1200" dirty="0">
              <a:solidFill>
                <a:sysClr val="window" lastClr="FFFFFF"/>
              </a:solidFill>
              <a:latin typeface="Alexandria" pitchFamily="2" charset="-78"/>
              <a:ea typeface="+mn-ea"/>
              <a:cs typeface="Alexandria" pitchFamily="2" charset="-78"/>
            </a:rPr>
            <a:t> </a:t>
          </a:r>
        </a:p>
      </dsp:txBody>
      <dsp:txXfrm>
        <a:off x="1905442" y="234505"/>
        <a:ext cx="910244" cy="689815"/>
      </dsp:txXfrm>
    </dsp:sp>
    <dsp:sp modelId="{63369BD5-3AF2-493A-9014-DB64726550BA}">
      <dsp:nvSpPr>
        <dsp:cNvPr id="0" name=""/>
        <dsp:cNvSpPr/>
      </dsp:nvSpPr>
      <dsp:spPr>
        <a:xfrm rot="20454385">
          <a:off x="2947695" y="1414082"/>
          <a:ext cx="187499" cy="33168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949242" y="1489619"/>
        <a:ext cx="131249" cy="199011"/>
      </dsp:txXfrm>
    </dsp:sp>
    <dsp:sp modelId="{EDF67325-333B-498E-B647-409BE0B32221}">
      <dsp:nvSpPr>
        <dsp:cNvPr id="0" name=""/>
        <dsp:cNvSpPr/>
      </dsp:nvSpPr>
      <dsp:spPr>
        <a:xfrm>
          <a:off x="3186780" y="872998"/>
          <a:ext cx="975545" cy="975545"/>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i="1" kern="1200" dirty="0">
              <a:solidFill>
                <a:sysClr val="windowText" lastClr="000000"/>
              </a:solidFill>
              <a:latin typeface="Alexandria" pitchFamily="2" charset="-78"/>
              <a:ea typeface="+mn-ea"/>
              <a:cs typeface="Alexandria" pitchFamily="2" charset="-78"/>
            </a:rPr>
            <a:t>death</a:t>
          </a:r>
        </a:p>
      </dsp:txBody>
      <dsp:txXfrm>
        <a:off x="3329645" y="1015863"/>
        <a:ext cx="689815" cy="689815"/>
      </dsp:txXfrm>
    </dsp:sp>
    <dsp:sp modelId="{285A2E2F-DCD8-4A59-AA27-136BCD5C19D3}">
      <dsp:nvSpPr>
        <dsp:cNvPr id="0" name=""/>
        <dsp:cNvSpPr/>
      </dsp:nvSpPr>
      <dsp:spPr>
        <a:xfrm rot="2394658">
          <a:off x="2743765" y="2168134"/>
          <a:ext cx="249598" cy="33168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752487" y="2210450"/>
        <a:ext cx="174719" cy="199011"/>
      </dsp:txXfrm>
    </dsp:sp>
    <dsp:sp modelId="{C70044A8-71E6-4D69-8E4F-ADE4B1A26BDF}">
      <dsp:nvSpPr>
        <dsp:cNvPr id="0" name=""/>
        <dsp:cNvSpPr/>
      </dsp:nvSpPr>
      <dsp:spPr>
        <a:xfrm>
          <a:off x="2825663" y="2369348"/>
          <a:ext cx="1336662" cy="975545"/>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i="1" kern="1200" dirty="0">
              <a:solidFill>
                <a:sysClr val="windowText" lastClr="000000"/>
              </a:solidFill>
              <a:latin typeface="Alexandria" pitchFamily="2" charset="-78"/>
              <a:ea typeface="+mn-ea"/>
              <a:cs typeface="Alexandria" pitchFamily="2" charset="-78"/>
            </a:rPr>
            <a:t>Non fulfillment of condition</a:t>
          </a:r>
        </a:p>
      </dsp:txBody>
      <dsp:txXfrm>
        <a:off x="3021413" y="2512213"/>
        <a:ext cx="945162" cy="689815"/>
      </dsp:txXfrm>
    </dsp:sp>
    <dsp:sp modelId="{1AE6B088-71A0-45A9-A11F-5BC5A0564231}">
      <dsp:nvSpPr>
        <dsp:cNvPr id="0" name=""/>
        <dsp:cNvSpPr/>
      </dsp:nvSpPr>
      <dsp:spPr>
        <a:xfrm rot="8396916">
          <a:off x="1550918" y="2179235"/>
          <a:ext cx="266657" cy="331685"/>
        </a:xfrm>
        <a:prstGeom prst="rightArrow">
          <a:avLst>
            <a:gd name="adj1" fmla="val 60000"/>
            <a:gd name="adj2" fmla="val 50000"/>
          </a:avLst>
        </a:prstGeom>
        <a:solidFill>
          <a:srgbClr val="31B6FD">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solidFill>
              <a:sysClr val="window" lastClr="FFFFFF"/>
            </a:solidFill>
            <a:latin typeface="Candara"/>
            <a:ea typeface="+mn-ea"/>
            <a:cs typeface="+mn-cs"/>
          </a:endParaRPr>
        </a:p>
      </dsp:txBody>
      <dsp:txXfrm rot="10800000">
        <a:off x="1621534" y="2219834"/>
        <a:ext cx="186660" cy="199011"/>
      </dsp:txXfrm>
    </dsp:sp>
    <dsp:sp modelId="{7E2C24D7-0076-4C67-8351-E97335A23529}">
      <dsp:nvSpPr>
        <dsp:cNvPr id="0" name=""/>
        <dsp:cNvSpPr/>
      </dsp:nvSpPr>
      <dsp:spPr>
        <a:xfrm>
          <a:off x="488992" y="2370336"/>
          <a:ext cx="1169922" cy="975545"/>
        </a:xfrm>
        <a:prstGeom prst="ellipse">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i="1" kern="1200" dirty="0">
              <a:solidFill>
                <a:sysClr val="windowText" lastClr="000000"/>
              </a:solidFill>
              <a:latin typeface="Alexandria" pitchFamily="2" charset="-78"/>
              <a:ea typeface="+mn-ea"/>
              <a:cs typeface="Alexandria" pitchFamily="2" charset="-78"/>
            </a:rPr>
            <a:t>Lapse of time</a:t>
          </a:r>
        </a:p>
      </dsp:txBody>
      <dsp:txXfrm>
        <a:off x="660323" y="2513201"/>
        <a:ext cx="827260" cy="689815"/>
      </dsp:txXfrm>
    </dsp:sp>
    <dsp:sp modelId="{DEB7ADFA-D4F4-42A2-8929-932493F300B0}">
      <dsp:nvSpPr>
        <dsp:cNvPr id="0" name=""/>
        <dsp:cNvSpPr/>
      </dsp:nvSpPr>
      <dsp:spPr>
        <a:xfrm rot="12119428">
          <a:off x="1507342" y="1296706"/>
          <a:ext cx="295725" cy="331685"/>
        </a:xfrm>
        <a:prstGeom prst="rightArrow">
          <a:avLst>
            <a:gd name="adj1" fmla="val 60000"/>
            <a:gd name="adj2" fmla="val 50000"/>
          </a:avLst>
        </a:prstGeom>
        <a:solidFill>
          <a:srgbClr val="31B6FD">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solidFill>
              <a:sysClr val="window" lastClr="FFFFFF"/>
            </a:solidFill>
            <a:latin typeface="Candara"/>
            <a:ea typeface="+mn-ea"/>
            <a:cs typeface="+mn-cs"/>
          </a:endParaRPr>
        </a:p>
      </dsp:txBody>
      <dsp:txXfrm rot="10800000">
        <a:off x="1592832" y="1379653"/>
        <a:ext cx="207008" cy="199011"/>
      </dsp:txXfrm>
    </dsp:sp>
    <dsp:sp modelId="{E7367346-4465-4B09-8CED-FE6FC37ECD84}">
      <dsp:nvSpPr>
        <dsp:cNvPr id="0" name=""/>
        <dsp:cNvSpPr/>
      </dsp:nvSpPr>
      <dsp:spPr>
        <a:xfrm>
          <a:off x="244619" y="772910"/>
          <a:ext cx="1190077" cy="975545"/>
        </a:xfrm>
        <a:prstGeom prst="ellipse">
          <a:avLst/>
        </a:prstGeom>
        <a:solidFill>
          <a:srgbClr val="31B6FD">
            <a:hueOff val="0"/>
            <a:satOff val="0"/>
            <a:lumOff val="0"/>
            <a:alphaOff val="0"/>
          </a:srgbClr>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i="1" kern="1200" dirty="0">
              <a:solidFill>
                <a:sysClr val="windowText" lastClr="000000"/>
              </a:solidFill>
              <a:latin typeface="Alexandria" pitchFamily="2" charset="-78"/>
              <a:ea typeface="+mn-ea"/>
              <a:cs typeface="Alexandria" pitchFamily="2" charset="-78"/>
            </a:rPr>
            <a:t>Rejection</a:t>
          </a:r>
          <a:r>
            <a:rPr lang="en-US" sz="1300" kern="1200" dirty="0">
              <a:solidFill>
                <a:sysClr val="window" lastClr="FFFFFF"/>
              </a:solidFill>
              <a:latin typeface="Candara"/>
              <a:ea typeface="+mn-ea"/>
              <a:cs typeface="+mn-cs"/>
            </a:rPr>
            <a:t> </a:t>
          </a:r>
        </a:p>
      </dsp:txBody>
      <dsp:txXfrm>
        <a:off x="418902" y="915775"/>
        <a:ext cx="841511" cy="689815"/>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096E6-ECFB-1B0F-761E-73B44C14EB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A84EB8-E5B9-5922-0CFA-50464518EC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02150E-C390-D02E-337E-9B38CF70E6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51EEA1-5D27-9C4B-6A81-B9A1EBD0F7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42641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5C502-05D2-71C0-C1E6-ACEDF93E62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0D8B0-FC56-B939-9EC5-223B096032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0F70C8-AD1F-BF9E-04CE-69F5FF8AA8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60BC0D-80D4-64D2-D818-E01DC48B23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6613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BC63C-A1FB-C3E5-8625-565FCEC7ED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74186A-ADFA-CFCB-3406-62372C8004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C11F8F-E772-3E4F-D262-AD5C03F45A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F9374B-E04B-27B1-A76A-CCCB14E0F9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090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55FB-2B76-E41A-0BF1-24BDBBCB1A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7F59CC-B92C-DEF4-5D4D-6AAD2B6559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CD63BE-E6C9-1A66-01FD-143B485328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1F856F-327A-29E8-A7A6-2136B1849E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8316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9F285-A049-1E86-C34B-2884676F0B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02DD69-D5FE-EBED-D1DF-2365DA77CE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DE7BBB-368C-C262-8084-672700CD83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C6D91D-66FD-AB92-E50D-FBB3BDA542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723679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2DDD3-6FFF-485B-5659-1632D27CA8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5B2AEC-4355-B32D-D9C9-B7FC4FEC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BB88B5-D3A8-A50A-B593-2091975CF1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52F1BD-CE49-95CF-7B70-DDFE4E60A0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7938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65D09-2B7F-A039-8F6F-3CAE743AB0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545C8-1F97-C495-250B-7AFF3FF20C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B62C6F-D968-3DD7-27CA-EAA5B045CD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E21F42-5942-3112-AC71-4792CCB841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8696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0EBAD-B1CC-051D-373A-067E9C1194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80E175-CDB6-D01A-9D7F-48F774A2AF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6FEF50-C729-2387-4190-C6963B88BF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893454-55AB-EC1B-5A37-10B765B761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38408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F7F66-A6B8-C618-38D2-CA7A1B6AF8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0EDE93-871B-C65F-39D2-A22E49CB0D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511F8F-7BD7-C107-A814-AC7C3AD4F2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AB68FD-E7C2-FA70-2F38-CB2E2205B8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6455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5565D-958B-12F8-ABC4-2180B76A3B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DFAB65-0D0A-2877-C9B8-62FA0BCCD9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F3E5AE-CBC2-2E0C-BEB9-15394A7C9C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D20239-90FE-482A-D388-E319D88BE3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344415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6992D-722B-C480-FF9F-D39AB848F4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953375-5D24-0C1C-91C4-5C49EA6257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261386-E67F-A13A-4CE3-476DAD44C3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31177F-2039-510C-86FE-A73F2C3C12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7726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440FA-5081-0F32-B4EC-57985496D8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449B98-02C0-5FDB-74F2-36979A2475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E2540-C4B1-FF12-D44D-D32D0743A1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B04A02-0104-5DDB-63F8-48F4EED93CE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4568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F0D5C-005D-B91E-D3CD-13B2E6BC71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FB12C-FAD4-5048-4FCE-E8FD359848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BDC663-91C5-10C2-5DC6-DE6FF832F9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8189C9-A7B2-94A2-0DFC-9FF4A980FB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28201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8A82E-1908-F1B4-4AEA-E34D92E2E8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90041A-B1EB-08D1-3157-61B0C45C7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31497F-4F6E-9BB5-D397-ADDA51FF0F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FB2E7C-A001-5F46-9B99-2AA836FC9F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8557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4D67-81AC-4106-902C-A08047C7D5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52E31-AA84-67E5-BCDB-6AD8839A1B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B06B45-EE97-EF26-351E-88B3DE938E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5BEA52-9A06-D3D9-9C46-0E86C6BE9D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73162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E0879-0475-59BD-39F1-0AB4C5A45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41A7E9-EE9E-5EE9-5068-7582625F57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87A4B9-B5FE-4F6F-4501-0AE69A2A4E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7D8D41-85D4-2E5F-20E7-821680A12F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3802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42694-39B0-2191-C77A-81D90F3D61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D61672-F657-D30A-B7A0-0F59FF7E14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9C0028-84AB-5BA1-4492-2578773B12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47BB88-CADC-6B59-B2E1-B49473FAAA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800857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5FDF1-B73A-4650-9151-148011E3C2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171E94-A2DB-BB48-1D59-965E7A70AF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10DE52-E402-529E-3306-EB7DF24C9D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E312E1-857F-3F3B-DF02-03C3757FA76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8446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55911-C36F-0D59-F5BD-6529F7A20A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937A5-1DC1-9158-E291-5D30586228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7EE749-6A94-E2D7-6FE8-22A17BE3D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D62EFC-5CC9-D1A1-CB35-74B3BFA005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233010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138EBB-AC81-E12D-D71C-09F0DB97E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322A0-F3F8-6543-6390-FC0F3191A9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D113B1-0671-724C-0A05-981CB1C7DC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B33387-3156-58EE-1E5B-458BFD06190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69655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6BE6D-5ADC-22D4-6E99-831EA4CFC8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B1B449-142B-DBF9-CA14-6CA5AE77CE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0872FF-5DA1-9F1A-9655-E47673A05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6F0E99-1A87-1716-F69A-6CB84B317BD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30833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01CC7-A05B-0745-A0BA-70BFE8C7E9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2CB842-900B-26EC-1A89-8A91735D99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BCC724-47F5-94E6-3523-5DF3AACC8A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3AFDA3-669B-3BE0-094C-EB1479F0F1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52747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A7AAE-735C-6429-FD31-340647D602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61FDB-5CB5-7D27-3C6E-C935E3646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CDB3EC-DF62-B422-DF44-7054AC0A9A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F767B6-1152-E1DB-E782-BB86192C03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26977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FA852-CA94-D05F-BE30-621D70E54C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8CA43-E18E-06AF-3558-E22599524E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68AC7B-00EC-2261-1A46-54E57146F3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6D6B5E-08B3-A055-CE73-941E0BA5AE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11825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1B756-B924-FF41-F7D8-BFFC215E8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0E850A-D8AC-95AA-60BE-9E12C30E95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4E36DD-5C02-F404-3C4C-67DA40367B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90358-71EA-DB0F-E35E-62DD33FBA0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61447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36258-5A76-CFE8-03BD-95E9A5343C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413282-D485-A0B9-067D-D651A5BCD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CD87A4-2ECA-6ED0-FEFE-8DD4988B43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D02AD8-C0BA-4451-F765-6504B6F535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95371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80F06-4B8D-68A9-01AC-D5A534AC0B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1CFF04-A697-CDF3-8DE4-4D0C15ED54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4FE286-50E6-9A0F-B648-35C4E53023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B761E9-EA53-CD2A-5FB0-5C6B3FE533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42372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820E8-5C09-CC86-37F8-E6C706393E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AD5F5B-AEE1-236D-A1FF-5A76818BCB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36E039-4115-FAD1-4023-66A812CE38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484C94-852A-6456-20DB-9660AFEED4E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85885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7C045-44D6-3591-2295-A43BD68B2E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4813B4-6EB7-A370-F285-CB64938922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840122-BB43-4624-34AD-3F10D25BFA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96CFA3-170C-ACC7-4F45-B4BF17455C0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66995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D0B05-BEC5-00A1-5907-DB6E6E9C31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E397C0-2B91-67FC-CEAE-13F0324629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AC5C47-4191-55B0-61BF-5929EC5E1B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310E8E-847A-85A2-EBC7-D889D3EB4D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01779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E4A59-2795-5E31-1C0F-8387C0A6C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72EB70-2D6C-031D-46AE-E965EDD04F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8B4620-6F1D-641D-E417-0A88A30BA8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69898D-AB21-2B7B-282D-BBA82A8E4E2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45882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95556-65B6-2955-0085-AB21F1CCAF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741E89-9655-0F31-FED1-033F946D72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76AFE0-B791-F38B-81B4-E298BF2FD5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32B438-2084-62C9-3CA3-F7AE052B4D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89488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85F23-5C07-E57D-23EB-540C4A6937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50653D-B77A-F320-CECE-4B05939E65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08814B-36B7-9240-C6DC-7726C53868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51CADA-98AF-13B0-3CB6-008932DAF94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74292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19E07-9EB2-13FF-5F67-4F42E3144D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71E745-941F-6374-94CE-179D20E439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F2B222-9724-B71B-F006-011140FC2C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77C8FA-518C-AF7C-C13A-1B76299DC55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195986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pn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notesSlide" Target="../notesSlides/notesSlide17.xml"/><Relationship Id="rId7" Type="http://schemas.openxmlformats.org/officeDocument/2006/relationships/diagramQuickStyle" Target="../diagrams/quickStyle4.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notesSlide" Target="../notesSlides/notesSlide19.xml"/><Relationship Id="rId7" Type="http://schemas.openxmlformats.org/officeDocument/2006/relationships/diagramQuickStyle" Target="../diagrams/quickStyle5.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png"/><Relationship Id="rId9" Type="http://schemas.microsoft.com/office/2007/relationships/diagramDrawing" Target="../diagrams/drawing5.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pitchFamily="2" charset="-78"/>
                <a:cs typeface="Alexandria" pitchFamily="2" charset="-78"/>
              </a:rPr>
              <a:t>Lecture goals </a:t>
            </a:r>
            <a:endParaRPr kumimoji="0" lang="en-US" sz="2800" b="1" i="0" u="none" strike="noStrike" kern="1200" cap="none" spc="0" normalizeH="0" baseline="0" noProof="0" dirty="0">
              <a:ln>
                <a:noFill/>
              </a:ln>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492285"/>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0" y="1412953"/>
            <a:ext cx="689802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pitchFamily="2" charset="-78"/>
                <a:cs typeface="Alexandria"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1622201009"/>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80633"/>
    </mc:Choice>
    <mc:Fallback xmlns="">
      <p:transition spd="slow" advTm="18063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6902" y="2019019"/>
            <a:ext cx="8270275" cy="3837052"/>
          </a:xfrm>
        </p:spPr>
      </p:pic>
      <p:sp>
        <p:nvSpPr>
          <p:cNvPr id="6" name="Rectangle 5"/>
          <p:cNvSpPr/>
          <p:nvPr/>
        </p:nvSpPr>
        <p:spPr>
          <a:xfrm>
            <a:off x="2253646" y="868680"/>
            <a:ext cx="99383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32350" y="3937545"/>
            <a:ext cx="6573640" cy="2393027"/>
          </a:xfrm>
          <a:prstGeom prst="rect">
            <a:avLst/>
          </a:prstGeom>
          <a:noFill/>
        </p:spPr>
        <p:txBody>
          <a:bodyPr wrap="square">
            <a:spAutoFit/>
          </a:bodyPr>
          <a:lstStyle/>
          <a:p>
            <a:pPr>
              <a:lnSpc>
                <a:spcPct val="120000"/>
              </a:lnSpc>
            </a:pPr>
            <a:endParaRPr lang="en-US" dirty="0">
              <a:latin typeface="Alexandria" charset="0"/>
              <a:cs typeface="Alexandria" charset="0"/>
            </a:endParaRPr>
          </a:p>
          <a:p>
            <a:pPr>
              <a:lnSpc>
                <a:spcPct val="120000"/>
              </a:lnSpc>
            </a:pPr>
            <a:r>
              <a:rPr lang="en-US" dirty="0">
                <a:latin typeface="Alexandria" charset="0"/>
                <a:cs typeface="Alexandria" charset="0"/>
              </a:rPr>
              <a:t>Part 4: sources of obligation:</a:t>
            </a:r>
          </a:p>
          <a:p>
            <a:pPr>
              <a:lnSpc>
                <a:spcPct val="120000"/>
              </a:lnSpc>
            </a:pPr>
            <a:r>
              <a:rPr lang="en-US" dirty="0">
                <a:latin typeface="Alexandria" charset="0"/>
                <a:cs typeface="Alexandria" charset="0"/>
              </a:rPr>
              <a:t>1- tort</a:t>
            </a:r>
          </a:p>
          <a:p>
            <a:pPr>
              <a:lnSpc>
                <a:spcPct val="120000"/>
              </a:lnSpc>
            </a:pPr>
            <a:r>
              <a:rPr lang="en-US" dirty="0">
                <a:latin typeface="Alexandria" charset="0"/>
                <a:cs typeface="Alexandria" charset="0"/>
              </a:rPr>
              <a:t>2- unjust enrichment.</a:t>
            </a:r>
          </a:p>
          <a:p>
            <a:pPr>
              <a:lnSpc>
                <a:spcPct val="120000"/>
              </a:lnSpc>
            </a:pPr>
            <a:r>
              <a:rPr lang="en-US" dirty="0">
                <a:latin typeface="Alexandria" charset="0"/>
                <a:cs typeface="Alexandria" charset="0"/>
              </a:rPr>
              <a:t>3- law as a direct source of obligation </a:t>
            </a:r>
          </a:p>
          <a:p>
            <a:pPr>
              <a:lnSpc>
                <a:spcPct val="120000"/>
              </a:lnSpc>
            </a:pPr>
            <a:r>
              <a:rPr lang="en-US" dirty="0">
                <a:latin typeface="Alexandria" charset="0"/>
                <a:cs typeface="Alexandria" charset="0"/>
              </a:rPr>
              <a:t>4- unilateral declaration.</a:t>
            </a:r>
          </a:p>
          <a:p>
            <a:pPr>
              <a:lnSpc>
                <a:spcPct val="120000"/>
              </a:lnSpc>
            </a:pPr>
            <a:r>
              <a:rPr lang="en-US" dirty="0">
                <a:latin typeface="Alexandria" charset="0"/>
                <a:cs typeface="Alexandria" charset="0"/>
              </a:rPr>
              <a:t>5- contract</a:t>
            </a: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254"/>
    </mc:Choice>
    <mc:Fallback xmlns="">
      <p:transition spd="slow" advTm="4825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013BF-E0C6-AE6B-0153-383F701792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D0B39A-DFFC-665B-6947-B6C8B886FB9A}"/>
              </a:ext>
            </a:extLst>
          </p:cNvPr>
          <p:cNvSpPr/>
          <p:nvPr/>
        </p:nvSpPr>
        <p:spPr>
          <a:xfrm>
            <a:off x="2269797" y="8734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32E690F-A95B-14C7-9307-9C9EB304FD51}"/>
              </a:ext>
            </a:extLst>
          </p:cNvPr>
          <p:cNvSpPr/>
          <p:nvPr/>
        </p:nvSpPr>
        <p:spPr>
          <a:xfrm>
            <a:off x="220579" y="1155869"/>
            <a:ext cx="1146831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PART 4 : sources of pecuniary obligation </a:t>
            </a:r>
            <a:endParaRPr lang="en-US" sz="2400" b="1" dirty="0">
              <a:solidFill>
                <a:prstClr val="black"/>
              </a:solidFill>
              <a:latin typeface="Alexandria" pitchFamily="2" charset="-78"/>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sources of obligation: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you go to the court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claimed that another person is obliged to do certain act to you</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first thing that you need to present before the judge is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source of such obligation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Sources of obligation: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means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legal reasons for the existence of an obligation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some of these sources are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voluntary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impose the obligation on the obliged by his will), namely the contract and the unilateral undertaking, while the others are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involuntary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(imposed on the obliged without his will), namely  the enrichment without just cause , tort and law. Accordingly there are 5 sources of obligations  we shall discuss each in the following:</a:t>
            </a:r>
          </a:p>
        </p:txBody>
      </p:sp>
      <p:pic>
        <p:nvPicPr>
          <p:cNvPr id="5" name="Graphic 21">
            <a:extLst>
              <a:ext uri="{FF2B5EF4-FFF2-40B4-BE49-F238E27FC236}">
                <a16:creationId xmlns:a16="http://schemas.microsoft.com/office/drawing/2014/main" id="{AF05C8F4-0C72-F6D2-7F18-0822B5ABEA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1778388"/>
      </p:ext>
    </p:extLst>
  </p:cSld>
  <p:clrMapOvr>
    <a:masterClrMapping/>
  </p:clrMapOvr>
  <mc:AlternateContent xmlns:mc="http://schemas.openxmlformats.org/markup-compatibility/2006" xmlns:p14="http://schemas.microsoft.com/office/powerpoint/2010/main">
    <mc:Choice Requires="p14">
      <p:transition spd="slow" p14:dur="2000" advTm="198791"/>
    </mc:Choice>
    <mc:Fallback xmlns="">
      <p:transition spd="slow" advTm="1987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E9973-4F18-EA61-402E-9AC3C49C63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BBB4DA-1E7A-7C43-4EA4-F22E5D8B9B94}"/>
              </a:ext>
            </a:extLst>
          </p:cNvPr>
          <p:cNvSpPr/>
          <p:nvPr/>
        </p:nvSpPr>
        <p:spPr>
          <a:xfrm>
            <a:off x="2269797" y="77123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C2F4CB7-F430-FBC1-07B0-18C2C88AEA29}"/>
              </a:ext>
            </a:extLst>
          </p:cNvPr>
          <p:cNvSpPr/>
          <p:nvPr/>
        </p:nvSpPr>
        <p:spPr>
          <a:xfrm>
            <a:off x="339969" y="1155869"/>
            <a:ext cx="11512062"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EBF9201-93B2-B205-3950-5425BC0267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4868BDDF-B46C-8D19-7BAE-D8659E73C283}"/>
              </a:ext>
            </a:extLst>
          </p:cNvPr>
          <p:cNvGraphicFramePr/>
          <p:nvPr/>
        </p:nvGraphicFramePr>
        <p:xfrm>
          <a:off x="644770" y="1155870"/>
          <a:ext cx="10914184" cy="48734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35299487"/>
      </p:ext>
    </p:extLst>
  </p:cSld>
  <p:clrMapOvr>
    <a:masterClrMapping/>
  </p:clrMapOvr>
  <mc:AlternateContent xmlns:mc="http://schemas.openxmlformats.org/markup-compatibility/2006" xmlns:p14="http://schemas.microsoft.com/office/powerpoint/2010/main">
    <mc:Choice Requires="p14">
      <p:transition spd="slow" p14:dur="2000" advTm="185539"/>
    </mc:Choice>
    <mc:Fallback xmlns="">
      <p:transition spd="slow" advTm="18553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BAE0AD-F723-321F-AA6B-C39C8B89EB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58573D-681C-ED1C-A0EE-8D7C11C3CB36}"/>
              </a:ext>
            </a:extLst>
          </p:cNvPr>
          <p:cNvSpPr/>
          <p:nvPr/>
        </p:nvSpPr>
        <p:spPr>
          <a:xfrm>
            <a:off x="2269797" y="87308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9118CCD-D312-418A-B95A-5233CD7F9782}"/>
              </a:ext>
            </a:extLst>
          </p:cNvPr>
          <p:cNvSpPr/>
          <p:nvPr/>
        </p:nvSpPr>
        <p:spPr>
          <a:xfrm>
            <a:off x="361841" y="1339119"/>
            <a:ext cx="1146831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Unlawful acts (torts)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orts that cause harm to other persons raise the liability to compensate the harmed person. Torts have three cases: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I-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Liability arising from personal acts.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II- Liability arising from the acts of another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III- Liability arising from things which need special care.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4D7EE76-9875-4F7A-34B0-83FED44A0C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72750515"/>
      </p:ext>
    </p:extLst>
  </p:cSld>
  <p:clrMapOvr>
    <a:masterClrMapping/>
  </p:clrMapOvr>
  <mc:AlternateContent xmlns:mc="http://schemas.openxmlformats.org/markup-compatibility/2006" xmlns:p14="http://schemas.microsoft.com/office/powerpoint/2010/main">
    <mc:Choice Requires="p14">
      <p:transition spd="slow" p14:dur="2000" advTm="218465"/>
    </mc:Choice>
    <mc:Fallback xmlns="">
      <p:transition spd="slow" advTm="2184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4F416-7E20-CA4D-B312-0C7A7EB1AD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7C46A4-D994-8FEC-F6E2-A701F966F4CC}"/>
              </a:ext>
            </a:extLst>
          </p:cNvPr>
          <p:cNvSpPr/>
          <p:nvPr/>
        </p:nvSpPr>
        <p:spPr>
          <a:xfrm>
            <a:off x="2355244" y="9298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8FBD2F8-924C-0F01-8C2D-3073357B2E27}"/>
              </a:ext>
            </a:extLst>
          </p:cNvPr>
          <p:cNvSpPr/>
          <p:nvPr/>
        </p:nvSpPr>
        <p:spPr>
          <a:xfrm>
            <a:off x="467360" y="1378370"/>
            <a:ext cx="11401969" cy="5308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lang="en-US" sz="2400" b="1" dirty="0">
                <a:solidFill>
                  <a:prstClr val="black"/>
                </a:solidFill>
                <a:latin typeface="Alexandria" pitchFamily="2" charset="-78"/>
                <a:cs typeface="Alexandria" pitchFamily="2" charset="-78"/>
              </a:rPr>
              <a:t>I-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Liability arising from personal acts: </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general rule:  Is that </a:t>
            </a:r>
            <a:r>
              <a:rPr lang="en-US" dirty="0">
                <a:solidFill>
                  <a:prstClr val="black"/>
                </a:solidFill>
                <a:latin typeface="Alexandria" pitchFamily="2" charset="-78"/>
                <a:cs typeface="Alexandria" pitchFamily="2" charset="-78"/>
              </a:rPr>
              <a:t>any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person  commits a </a:t>
            </a:r>
            <a:r>
              <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fault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causing </a:t>
            </a:r>
            <a:r>
              <a:rPr lang="en-US" b="1" dirty="0">
                <a:solidFill>
                  <a:srgbClr val="00AEEF"/>
                </a:solidFill>
                <a:latin typeface="Alexandria" pitchFamily="2" charset="-78"/>
                <a:cs typeface="Alexandria" pitchFamily="2" charset="-78"/>
              </a:rPr>
              <a:t> harm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another must compensate the injured.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claim damages, and win the case. The claimant must assure that the other party actually committed a fault and that fault was the direct cause for the harm sustained by the claimant.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EF1C4FD-BF37-A1F8-203A-6B58650FB7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0910C3D2-757E-E207-C551-D643AC3F3BF3}"/>
              </a:ext>
            </a:extLst>
          </p:cNvPr>
          <p:cNvGraphicFramePr/>
          <p:nvPr>
            <p:extLst>
              <p:ext uri="{D42A27DB-BD31-4B8C-83A1-F6EECF244321}">
                <p14:modId xmlns:p14="http://schemas.microsoft.com/office/powerpoint/2010/main" val="534164172"/>
              </p:ext>
            </p:extLst>
          </p:nvPr>
        </p:nvGraphicFramePr>
        <p:xfrm>
          <a:off x="467360" y="3429000"/>
          <a:ext cx="11277600" cy="32582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52325322"/>
      </p:ext>
    </p:extLst>
  </p:cSld>
  <p:clrMapOvr>
    <a:masterClrMapping/>
  </p:clrMapOvr>
  <mc:AlternateContent xmlns:mc="http://schemas.openxmlformats.org/markup-compatibility/2006" xmlns:p14="http://schemas.microsoft.com/office/powerpoint/2010/main">
    <mc:Choice Requires="p14">
      <p:transition spd="slow" p14:dur="2000" advTm="101506"/>
    </mc:Choice>
    <mc:Fallback xmlns="">
      <p:transition spd="slow" advTm="1015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61B5A-06FF-CB67-0555-7569A88B8B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B68499-2DDC-2947-89A0-4014E756B62C}"/>
              </a:ext>
            </a:extLst>
          </p:cNvPr>
          <p:cNvSpPr/>
          <p:nvPr/>
        </p:nvSpPr>
        <p:spPr>
          <a:xfrm>
            <a:off x="2269797" y="88472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857B7E1-F40E-BD41-DA75-9AED0E650AC4}"/>
              </a:ext>
            </a:extLst>
          </p:cNvPr>
          <p:cNvSpPr/>
          <p:nvPr/>
        </p:nvSpPr>
        <p:spPr>
          <a:xfrm>
            <a:off x="366793" y="1155869"/>
            <a:ext cx="11458413" cy="5298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fault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the direct cause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the harm sustained by the injured person,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wrongdoer will not compensate the injured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Accordingly, if </a:t>
            </a:r>
            <a:r>
              <a:rPr lang="en-US" dirty="0">
                <a:solidFill>
                  <a:prstClr val="black"/>
                </a:solidFill>
                <a:latin typeface="Alexandria" pitchFamily="2" charset="-78"/>
                <a:cs typeface="Alexandria" pitchFamily="2" charset="-78"/>
              </a:rPr>
              <a:t>“A”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drives a car without a license, then he hits “B” causing him serious injury.  Here “A” committed a fault which is driving a car without a license, and “ B” sustained harm due to the accident.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But if it was proved that the accident happened due to fault of  the injured person, for example he passed suddenly in front of “A”’s car.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A is not liable as his liability is released by </a:t>
            </a:r>
            <a:r>
              <a:rPr lang="en-US" dirty="0">
                <a:solidFill>
                  <a:prstClr val="black"/>
                </a:solidFill>
                <a:latin typeface="Alexandria" pitchFamily="2" charset="-78"/>
                <a:cs typeface="Alexandria" pitchFamily="2" charset="-78"/>
              </a:rPr>
              <a:t>an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external cause, which is the fault of the injured person, so the fault was found.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79D589E-762C-C260-449A-BD523DDABB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61169737"/>
      </p:ext>
    </p:extLst>
  </p:cSld>
  <p:clrMapOvr>
    <a:masterClrMapping/>
  </p:clrMapOvr>
  <mc:AlternateContent xmlns:mc="http://schemas.openxmlformats.org/markup-compatibility/2006" xmlns:p14="http://schemas.microsoft.com/office/powerpoint/2010/main">
    <mc:Choice Requires="p14">
      <p:transition spd="slow" p14:dur="2000" advTm="273315"/>
    </mc:Choice>
    <mc:Fallback xmlns="">
      <p:transition spd="slow" advTm="27331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D0A45-17B1-2614-8D89-E5252677D0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1069AC-B4EB-C6A4-BD17-051596128397}"/>
              </a:ext>
            </a:extLst>
          </p:cNvPr>
          <p:cNvSpPr/>
          <p:nvPr/>
        </p:nvSpPr>
        <p:spPr>
          <a:xfrm>
            <a:off x="2269797" y="86214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66FCCB3-5169-20A6-8EE7-3DC6B8221414}"/>
              </a:ext>
            </a:extLst>
          </p:cNvPr>
          <p:cNvSpPr/>
          <p:nvPr/>
        </p:nvSpPr>
        <p:spPr>
          <a:xfrm>
            <a:off x="508000" y="1377244"/>
            <a:ext cx="11180896" cy="5087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Tortuous personal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tort is a </a:t>
            </a:r>
            <a:r>
              <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deviation from the  conduct of reasonable man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same circumstances.” Which means that the judge in evaluating the existence of fault use the objective criterion ( evaluate it based on majority conduct)</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lang="en-US" dirty="0">
                <a:solidFill>
                  <a:prstClr val="black"/>
                </a:solidFill>
                <a:latin typeface="Alexandria" pitchFamily="2" charset="-78"/>
                <a:cs typeface="Alexandria" pitchFamily="2" charset="-78"/>
              </a:rPr>
              <a:t>It is to be noted that: all crimes an violations to mandatory rules are certainly personal tortuous faults but civil fault has wider scope:  </a:t>
            </a:r>
            <a:r>
              <a:rPr lang="en-US" u="sng" dirty="0">
                <a:solidFill>
                  <a:prstClr val="black"/>
                </a:solidFill>
                <a:latin typeface="Alexandria" pitchFamily="2" charset="-78"/>
                <a:cs typeface="Alexandria" pitchFamily="2" charset="-78"/>
              </a:rPr>
              <a:t>it shouldn’t necessarily amount to a crime or a violation of law, it is enough to constitute deviation from the normal person conduct.</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if someone put plant pots </a:t>
            </a:r>
            <a:r>
              <a:rPr lang="en-US" dirty="0">
                <a:solidFill>
                  <a:prstClr val="black"/>
                </a:solidFill>
                <a:latin typeface="Alexandria" pitchFamily="2" charset="-78"/>
                <a:cs typeface="Alexandria" pitchFamily="2" charset="-78"/>
              </a:rPr>
              <a:t>on the balcony Edge</a:t>
            </a:r>
            <a:r>
              <a:rPr lang="ar-EG"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 </a:t>
            </a:r>
            <a:r>
              <a:rPr lang="en-US" u="sng" dirty="0">
                <a:solidFill>
                  <a:prstClr val="black"/>
                </a:solidFill>
                <a:latin typeface="Alexandria" pitchFamily="2" charset="-78"/>
                <a:cs typeface="Alexandria" pitchFamily="2" charset="-78"/>
              </a:rPr>
              <a:t>without any precautions to prevent falling</a:t>
            </a:r>
            <a:r>
              <a:rPr lang="en-US" dirty="0">
                <a:solidFill>
                  <a:prstClr val="black"/>
                </a:solidFill>
                <a:latin typeface="Alexandria" pitchFamily="2" charset="-78"/>
                <a:cs typeface="Alexandria" pitchFamily="2" charset="-78"/>
              </a:rPr>
              <a:t>, this act does not violate law, but certainly this is against normal person conduct.</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lang="en-US" dirty="0">
                <a:solidFill>
                  <a:prstClr val="black"/>
                </a:solidFill>
                <a:latin typeface="Alexandria" pitchFamily="2" charset="-78"/>
                <a:cs typeface="Alexandria" pitchFamily="2" charset="-78"/>
              </a:rPr>
              <a:t>So if any of these pots fall on any car in this street, the owner of this pot should compensate any harm caused by it.</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0E240ABC-229F-7116-FDC4-9D7FE8039B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1384412"/>
      </p:ext>
    </p:extLst>
  </p:cSld>
  <p:clrMapOvr>
    <a:masterClrMapping/>
  </p:clrMapOvr>
  <mc:AlternateContent xmlns:mc="http://schemas.openxmlformats.org/markup-compatibility/2006" xmlns:p14="http://schemas.microsoft.com/office/powerpoint/2010/main">
    <mc:Choice Requires="p14">
      <p:transition spd="slow" p14:dur="2000" advTm="220775"/>
    </mc:Choice>
    <mc:Fallback xmlns="">
      <p:transition spd="slow" advTm="2207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D8890-FBE3-86C2-AE98-2EC11CFAE4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A1AF49-D1AA-D939-0C72-75F8F7304E07}"/>
              </a:ext>
            </a:extLst>
          </p:cNvPr>
          <p:cNvSpPr/>
          <p:nvPr/>
        </p:nvSpPr>
        <p:spPr>
          <a:xfrm>
            <a:off x="2269797" y="9298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8CE5749-4231-606F-C4D3-B378116DA38F}"/>
              </a:ext>
            </a:extLst>
          </p:cNvPr>
          <p:cNvSpPr/>
          <p:nvPr/>
        </p:nvSpPr>
        <p:spPr>
          <a:xfrm>
            <a:off x="620889" y="1557867"/>
            <a:ext cx="11068007" cy="4906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Exceptionally, No responsibility (the doer won’t  compensate injured person) in the following cases:</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acts out of will of the doer or what is called foreign cause: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person is not liable to make reparation, if he proves that the injury resulted from a cause beyond his control, such as, </a:t>
            </a:r>
            <a:r>
              <a:rPr kumimoji="0" lang="en-US" sz="1800" b="0"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force majeure, the fault of the victim or of a third party.</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legitimate  defense :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person who causes an injury to another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legitimate defense of his person or property, or of the person or property of a third party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is not responsible, provided that 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does not exceed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measures necessary for his defense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otherwise he will be liable to damages assessed in accordance with the principles of equity.</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9E5B417-CE34-4452-7FD4-B6299AC88E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6964406"/>
      </p:ext>
    </p:extLst>
  </p:cSld>
  <p:clrMapOvr>
    <a:masterClrMapping/>
  </p:clrMapOvr>
  <mc:AlternateContent xmlns:mc="http://schemas.openxmlformats.org/markup-compatibility/2006" xmlns:p14="http://schemas.microsoft.com/office/powerpoint/2010/main">
    <mc:Choice Requires="p14">
      <p:transition spd="slow" p14:dur="2000" advTm="343100"/>
    </mc:Choice>
    <mc:Fallback xmlns="">
      <p:transition spd="slow" advTm="3431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B5E80-9BA7-0B56-BC4A-DB2285A778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A5816B-7600-E10A-DCEE-AA34DAA541EC}"/>
              </a:ext>
            </a:extLst>
          </p:cNvPr>
          <p:cNvSpPr/>
          <p:nvPr/>
        </p:nvSpPr>
        <p:spPr>
          <a:xfrm>
            <a:off x="2269797" y="8395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4BFCAAE-7A18-C91C-300E-CC0E22822DA3}"/>
              </a:ext>
            </a:extLst>
          </p:cNvPr>
          <p:cNvSpPr/>
          <p:nvPr/>
        </p:nvSpPr>
        <p:spPr>
          <a:xfrm>
            <a:off x="361243" y="1365956"/>
            <a:ext cx="11390489" cy="5098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lang="en-US" b="1" dirty="0">
                <a:solidFill>
                  <a:prstClr val="black"/>
                </a:solidFill>
                <a:latin typeface="Alexandria" pitchFamily="2" charset="-78"/>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Case of urgency or necessity: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person  will not be liable for faults injuring  another even if the fault is intentionally done,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if such fault is committed to avoid greater injury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the doer or third party. </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example: the driver who suddenly finds a child running in front of his car and smash another car while trying to avoid hitting the child will not be responsible for the harm caused to the smashed car.</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FBFF352-4400-043C-F9B7-5E0B4DC40A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7250404"/>
      </p:ext>
    </p:extLst>
  </p:cSld>
  <p:clrMapOvr>
    <a:masterClrMapping/>
  </p:clrMapOvr>
  <mc:AlternateContent xmlns:mc="http://schemas.openxmlformats.org/markup-compatibility/2006" xmlns:p14="http://schemas.microsoft.com/office/powerpoint/2010/main">
    <mc:Choice Requires="p14">
      <p:transition spd="slow" p14:dur="2000" advTm="113488"/>
    </mc:Choice>
    <mc:Fallback xmlns="">
      <p:transition spd="slow" advTm="11348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F2A31-1FDE-C2BD-D2D7-188B70B5C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5FDDA3-9258-BF0C-2998-25A928B6E13E}"/>
              </a:ext>
            </a:extLst>
          </p:cNvPr>
          <p:cNvSpPr/>
          <p:nvPr/>
        </p:nvSpPr>
        <p:spPr>
          <a:xfrm>
            <a:off x="2269797" y="9411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A4D20F8-7586-9AD1-1A88-CF8939A086EA}"/>
              </a:ext>
            </a:extLst>
          </p:cNvPr>
          <p:cNvSpPr/>
          <p:nvPr/>
        </p:nvSpPr>
        <p:spPr>
          <a:xfrm>
            <a:off x="257114" y="1168613"/>
            <a:ext cx="11677772" cy="5538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II- Liability arising from the acts of another person</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lang="en-US" dirty="0">
                <a:solidFill>
                  <a:prstClr val="black"/>
                </a:solidFill>
                <a:latin typeface="Alexandria" pitchFamily="2" charset="-78"/>
                <a:cs typeface="Alexandria" pitchFamily="2" charset="-78"/>
              </a:rPr>
              <a:t>A</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person may be liable for torts committed by other persons in two cases:</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first: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person entrusted with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supervision of other Persons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by reason of their minority, mental. Is liable for  torts committed by supervised persons unless the supervisor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proves that he has performed the duty of supervision with due care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 that the damage would have inevitably occurred even if he had performed this duty with due care.</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second: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employer is liable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the torts of his employee committed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while performing his work or because of this work</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on condition that the principal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has actual authority to supervise the employee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even if the principal is not free to choose his subordinate.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III- Liability arising from things which need special care: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Also a person may be responsible for positive movements harming others and made by his animals, machines, destruction of buildings in his custody.</a:t>
            </a:r>
          </a:p>
        </p:txBody>
      </p:sp>
      <p:pic>
        <p:nvPicPr>
          <p:cNvPr id="5" name="Graphic 21">
            <a:extLst>
              <a:ext uri="{FF2B5EF4-FFF2-40B4-BE49-F238E27FC236}">
                <a16:creationId xmlns:a16="http://schemas.microsoft.com/office/drawing/2014/main" id="{636F2DFD-D608-A854-E62E-DFCB6DB83A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09072018"/>
      </p:ext>
    </p:extLst>
  </p:cSld>
  <p:clrMapOvr>
    <a:masterClrMapping/>
  </p:clrMapOvr>
  <mc:AlternateContent xmlns:mc="http://schemas.openxmlformats.org/markup-compatibility/2006" xmlns:p14="http://schemas.microsoft.com/office/powerpoint/2010/main">
    <mc:Choice Requires="p14">
      <p:transition spd="slow" p14:dur="2000" advTm="445471"/>
    </mc:Choice>
    <mc:Fallback xmlns="">
      <p:transition spd="slow" advTm="4454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17E05-B61B-2AA3-0CB0-8B265E36D9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DB0363-1EB4-CF3A-DD04-C45B5F7AC3F3}"/>
              </a:ext>
            </a:extLst>
          </p:cNvPr>
          <p:cNvSpPr/>
          <p:nvPr/>
        </p:nvSpPr>
        <p:spPr>
          <a:xfrm>
            <a:off x="2269797" y="85476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21B60E0-BE28-78DB-57A9-E8D7A495D70D}"/>
              </a:ext>
            </a:extLst>
          </p:cNvPr>
          <p:cNvSpPr/>
          <p:nvPr/>
        </p:nvSpPr>
        <p:spPr>
          <a:xfrm>
            <a:off x="361841" y="1201587"/>
            <a:ext cx="1146831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Enrichment without just cause: </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person, who without just cause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enriches himself to the detriment of another person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is liable, to the extent of his profit, to compensate such other person.</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Applications (examples) of enrichment without just cause:</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lang="en-US" b="1" dirty="0">
                <a:solidFill>
                  <a:prstClr val="black"/>
                </a:solidFill>
                <a:latin typeface="Alexandria" pitchFamily="2" charset="-78"/>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Payment not due: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this case anyone who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receives by </a:t>
            </a:r>
            <a:r>
              <a:rPr lang="en-US" dirty="0">
                <a:solidFill>
                  <a:srgbClr val="00AEEF"/>
                </a:solidFill>
                <a:latin typeface="Alexandria" pitchFamily="2" charset="-78"/>
                <a:cs typeface="Alexandria" pitchFamily="2" charset="-78"/>
              </a:rPr>
              <a:t>mistake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 payment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is not owing to him, is bound to return it. For Example: the employee who receives by mistake  sum of money exceeding his legal salary, must return the excess sum. </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E0942A5-373C-5EEF-AFBF-4B6430D84A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9515410"/>
      </p:ext>
    </p:extLst>
  </p:cSld>
  <p:clrMapOvr>
    <a:masterClrMapping/>
  </p:clrMapOvr>
  <mc:AlternateContent xmlns:mc="http://schemas.openxmlformats.org/markup-compatibility/2006" xmlns:p14="http://schemas.microsoft.com/office/powerpoint/2010/main">
    <mc:Choice Requires="p14">
      <p:transition spd="slow" p14:dur="2000" advTm="151340"/>
    </mc:Choice>
    <mc:Fallback xmlns="">
      <p:transition spd="slow" advTm="15134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151DD-42AA-1316-602D-5195A5AB03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A1FDE2-C350-5BD4-0AE8-E95D0F68285C}"/>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34F3A90-2E73-3D6A-F5D5-BF50AF94CE52}"/>
              </a:ext>
            </a:extLst>
          </p:cNvPr>
          <p:cNvSpPr/>
          <p:nvPr/>
        </p:nvSpPr>
        <p:spPr>
          <a:xfrm>
            <a:off x="220579" y="1155869"/>
            <a:ext cx="1146831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ct val="20000"/>
              </a:spcBef>
              <a:spcAft>
                <a:spcPts val="0"/>
              </a:spcAft>
              <a:buClr>
                <a:srgbClr val="0BD0D9"/>
              </a:buClr>
              <a:buSzPct val="95000"/>
              <a:buFontTx/>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Voluntary agency: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due t urgency circumstances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one person of his own assumes the management of another person’s business or property without on that person’s behalf without being bound to do so. </a:t>
            </a:r>
          </a:p>
          <a:p>
            <a:pPr marL="285750" marR="0" lvl="0" indent="-285750" algn="l" defTabSz="914400" rtl="0" eaLnBrk="1" fontAlgn="auto" latinLnBrk="0" hangingPunct="1">
              <a:lnSpc>
                <a:spcPct val="150000"/>
              </a:lnSpc>
              <a:spcBef>
                <a:spcPct val="20000"/>
              </a:spcBef>
              <a:spcAft>
                <a:spcPts val="0"/>
              </a:spcAft>
              <a:buClr>
                <a:srgbClr val="0BD0D9"/>
              </a:buClr>
              <a:buSzPct val="95000"/>
              <a:buFontTx/>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Tx/>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example: When a person fixes the broken gate of his absent neighbor's house, he is entitled to get the fixed cost. </a:t>
            </a:r>
          </a:p>
          <a:p>
            <a:pPr marL="285750" marR="0" lvl="0" indent="-285750" algn="l" defTabSz="914400" rtl="0" eaLnBrk="1" fontAlgn="auto" latinLnBrk="0" hangingPunct="1">
              <a:lnSpc>
                <a:spcPct val="150000"/>
              </a:lnSpc>
              <a:spcBef>
                <a:spcPct val="20000"/>
              </a:spcBef>
              <a:spcAft>
                <a:spcPts val="0"/>
              </a:spcAft>
              <a:buClr>
                <a:srgbClr val="0BD0D9"/>
              </a:buClr>
              <a:buSzPct val="95000"/>
              <a:buFontTx/>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Another example would be the interference of the shipper to repackage products which are about to be damaged due to unexpected seizure of the ship in a foreign port. In this case the shipper will be entitled to any loss he sustained due to conducting this sale, for example expenses of buying extra packaging to these products.</a:t>
            </a:r>
          </a:p>
        </p:txBody>
      </p:sp>
      <p:pic>
        <p:nvPicPr>
          <p:cNvPr id="5" name="Graphic 21">
            <a:extLst>
              <a:ext uri="{FF2B5EF4-FFF2-40B4-BE49-F238E27FC236}">
                <a16:creationId xmlns:a16="http://schemas.microsoft.com/office/drawing/2014/main" id="{F8C138EA-A80D-E74F-81BC-306775E002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97575363"/>
      </p:ext>
    </p:extLst>
  </p:cSld>
  <p:clrMapOvr>
    <a:masterClrMapping/>
  </p:clrMapOvr>
  <mc:AlternateContent xmlns:mc="http://schemas.openxmlformats.org/markup-compatibility/2006" xmlns:p14="http://schemas.microsoft.com/office/powerpoint/2010/main">
    <mc:Choice Requires="p14">
      <p:transition spd="slow" p14:dur="2000" advTm="256524"/>
    </mc:Choice>
    <mc:Fallback xmlns="">
      <p:transition spd="slow" advTm="2565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9365F-3168-21AD-1B72-31C75709F4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B092A9-3FD3-8002-7CD6-0E213375A1A4}"/>
              </a:ext>
            </a:extLst>
          </p:cNvPr>
          <p:cNvSpPr/>
          <p:nvPr/>
        </p:nvSpPr>
        <p:spPr>
          <a:xfrm>
            <a:off x="2269797" y="8621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124A3E0-B5EF-2D28-46E5-5002755ABFA6}"/>
              </a:ext>
            </a:extLst>
          </p:cNvPr>
          <p:cNvSpPr/>
          <p:nvPr/>
        </p:nvSpPr>
        <p:spPr>
          <a:xfrm>
            <a:off x="361841" y="1738527"/>
            <a:ext cx="11468317" cy="4572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the law  as a direct source of obligation:</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Obligations resulting directly from the text of law.</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 Obligation stated in the law imposing  on the father to pay alimony to his children </a:t>
            </a:r>
          </a:p>
        </p:txBody>
      </p:sp>
      <p:pic>
        <p:nvPicPr>
          <p:cNvPr id="5" name="Graphic 21">
            <a:extLst>
              <a:ext uri="{FF2B5EF4-FFF2-40B4-BE49-F238E27FC236}">
                <a16:creationId xmlns:a16="http://schemas.microsoft.com/office/drawing/2014/main" id="{2484B1C2-18D8-5F77-8CFE-FE8211AAD6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7412539"/>
      </p:ext>
    </p:extLst>
  </p:cSld>
  <p:clrMapOvr>
    <a:masterClrMapping/>
  </p:clrMapOvr>
  <mc:AlternateContent xmlns:mc="http://schemas.openxmlformats.org/markup-compatibility/2006" xmlns:p14="http://schemas.microsoft.com/office/powerpoint/2010/main">
    <mc:Choice Requires="p14">
      <p:transition spd="slow" p14:dur="2000" advTm="41413"/>
    </mc:Choice>
    <mc:Fallback xmlns="">
      <p:transition spd="slow" advTm="4141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273AC-AB01-23BC-CE01-6EB75E4441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44F677-634B-5D85-353C-AF38444675B2}"/>
              </a:ext>
            </a:extLst>
          </p:cNvPr>
          <p:cNvSpPr/>
          <p:nvPr/>
        </p:nvSpPr>
        <p:spPr>
          <a:xfrm>
            <a:off x="2269797" y="87343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FA5F767-5092-57EB-127B-B9C31AF0D058}"/>
              </a:ext>
            </a:extLst>
          </p:cNvPr>
          <p:cNvSpPr/>
          <p:nvPr/>
        </p:nvSpPr>
        <p:spPr>
          <a:xfrm>
            <a:off x="496711" y="1155869"/>
            <a:ext cx="1119218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lang="en-US" sz="2400" b="1" dirty="0">
                <a:solidFill>
                  <a:prstClr val="black"/>
                </a:solidFill>
                <a:latin typeface="Alexandria" pitchFamily="2" charset="-78"/>
                <a:cs typeface="Alexandria" pitchFamily="2" charset="-78"/>
              </a:rPr>
              <a:t>4</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unilateral undertakings</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They are legal acts made by the </a:t>
            </a:r>
            <a:r>
              <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unilateral will of one person</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t>
            </a:r>
          </a:p>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 wills and promise to the public of a reward: a person who makes a promise to the public of a reward in exchange for a specified service is bound to pay the reward to the person who performs the service , even if he acted without thought of the promise of reward ,or without knowledge thereof . </a:t>
            </a:r>
          </a:p>
        </p:txBody>
      </p:sp>
      <p:pic>
        <p:nvPicPr>
          <p:cNvPr id="5" name="Graphic 21">
            <a:extLst>
              <a:ext uri="{FF2B5EF4-FFF2-40B4-BE49-F238E27FC236}">
                <a16:creationId xmlns:a16="http://schemas.microsoft.com/office/drawing/2014/main" id="{A02679C2-A19C-D8A9-16E1-D62982DF64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02775417"/>
      </p:ext>
    </p:extLst>
  </p:cSld>
  <p:clrMapOvr>
    <a:masterClrMapping/>
  </p:clrMapOvr>
  <mc:AlternateContent xmlns:mc="http://schemas.openxmlformats.org/markup-compatibility/2006" xmlns:p14="http://schemas.microsoft.com/office/powerpoint/2010/main">
    <mc:Choice Requires="p14">
      <p:transition spd="slow" p14:dur="2000" advTm="103026"/>
    </mc:Choice>
    <mc:Fallback xmlns="">
      <p:transition spd="slow" advTm="10302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7944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342865" y="1420986"/>
            <a:ext cx="9060779" cy="5024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Contract is the first voluntary source of pecuniary obligation; </a:t>
            </a:r>
            <a:r>
              <a:rPr lang="en-US" dirty="0">
                <a:solidFill>
                  <a:schemeClr val="tx1"/>
                </a:solidFill>
                <a:latin typeface="Alexandria" pitchFamily="2" charset="-78"/>
                <a:cs typeface="Alexandria" pitchFamily="2" charset="-78"/>
              </a:rPr>
              <a:t>it is also the </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most used source.</a:t>
            </a:r>
          </a:p>
          <a:p>
            <a:pPr marL="274320" marR="0" lvl="0" indent="-274320" algn="l" defTabSz="914400" rtl="0" eaLnBrk="1" fontAlgn="auto" latinLnBrk="0" hangingPunct="1">
              <a:lnSpc>
                <a:spcPct val="100000"/>
              </a:lnSpc>
              <a:spcBef>
                <a:spcPct val="20000"/>
              </a:spcBef>
              <a:spcAft>
                <a:spcPts val="0"/>
              </a:spcAft>
              <a:buClr>
                <a:srgbClr val="31B6FD"/>
              </a:buClr>
              <a:buSzPct val="100000"/>
              <a:buFont typeface="Arial" charset="0"/>
              <a:buChar char="•"/>
              <a:tabLst/>
              <a:defRPr/>
            </a:pPr>
            <a:r>
              <a:rPr kumimoji="0" lang="en-US" b="1" i="0" u="sng" strike="noStrike" kern="1200" cap="none" spc="0" normalizeH="0" baseline="0" noProof="0" dirty="0">
                <a:ln>
                  <a:noFill/>
                </a:ln>
                <a:solidFill>
                  <a:schemeClr val="tx1"/>
                </a:solidFill>
                <a:effectLst/>
                <a:uLnTx/>
                <a:uFillTx/>
                <a:latin typeface="Alexandria" pitchFamily="2" charset="-78"/>
                <a:cs typeface="Alexandria" pitchFamily="2" charset="-78"/>
              </a:rPr>
              <a:t>I- Definition of contract: </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It is </a:t>
            </a:r>
            <a:r>
              <a:rPr lang="en-US" dirty="0">
                <a:solidFill>
                  <a:schemeClr val="tx1"/>
                </a:solidFill>
                <a:latin typeface="Alexandria" pitchFamily="2" charset="-78"/>
                <a:cs typeface="Alexandria" pitchFamily="2" charset="-78"/>
              </a:rPr>
              <a:t>t</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he exchange of promises (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offer and acceptance</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 between two parties or more with intent to create or modify or extinguish legal obligations”. It is to be noted that acceptance should be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exactly  matching the offer </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to conclude </a:t>
            </a:r>
            <a:r>
              <a:rPr kumimoji="0" lang="en-US" b="0" i="0" u="none" strike="noStrike" kern="1200" cap="none" spc="0" normalizeH="0" baseline="0" noProof="0" dirty="0" err="1">
                <a:ln>
                  <a:noFill/>
                </a:ln>
                <a:solidFill>
                  <a:schemeClr val="tx1"/>
                </a:solidFill>
                <a:effectLst/>
                <a:uLnTx/>
                <a:uFillTx/>
                <a:latin typeface="Alexandria" pitchFamily="2" charset="-78"/>
                <a:cs typeface="Alexandria" pitchFamily="2" charset="-78"/>
              </a:rPr>
              <a:t>contrat.This</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 is called Mirror Image Rule</a:t>
            </a:r>
          </a:p>
          <a:p>
            <a:pPr marL="274320" marR="0" lvl="0" indent="-274320" algn="l" defTabSz="914400" rtl="0" eaLnBrk="1" fontAlgn="auto" latinLnBrk="0" hangingPunct="1">
              <a:lnSpc>
                <a:spcPct val="100000"/>
              </a:lnSpc>
              <a:spcBef>
                <a:spcPct val="20000"/>
              </a:spcBef>
              <a:spcAft>
                <a:spcPts val="0"/>
              </a:spcAft>
              <a:buClr>
                <a:srgbClr val="31B6FD"/>
              </a:buClr>
              <a:buSzPct val="100000"/>
              <a:buFont typeface="Arial" charset="0"/>
              <a:buChar char="•"/>
              <a:tabLst/>
              <a:defRPr/>
            </a:pPr>
            <a:r>
              <a:rPr lang="en-US" dirty="0">
                <a:solidFill>
                  <a:schemeClr val="tx1"/>
                </a:solidFill>
                <a:latin typeface="Alexandria" pitchFamily="2" charset="-78"/>
                <a:cs typeface="Alexandria" pitchFamily="2" charset="-78"/>
              </a:rPr>
              <a:t>Contract may be made </a:t>
            </a:r>
            <a:r>
              <a:rPr lang="en-US" dirty="0">
                <a:solidFill>
                  <a:srgbClr val="00AEEF"/>
                </a:solidFill>
                <a:latin typeface="Alexandria" pitchFamily="2" charset="-78"/>
                <a:cs typeface="Alexandria" pitchFamily="2" charset="-78"/>
              </a:rPr>
              <a:t>verbally</a:t>
            </a:r>
            <a:r>
              <a:rPr lang="en-US" dirty="0">
                <a:solidFill>
                  <a:schemeClr val="tx1"/>
                </a:solidFill>
                <a:latin typeface="Alexandria" pitchFamily="2" charset="-78"/>
                <a:cs typeface="Alexandria" pitchFamily="2" charset="-78"/>
              </a:rPr>
              <a:t>, in </a:t>
            </a:r>
            <a:r>
              <a:rPr lang="en-US" dirty="0">
                <a:solidFill>
                  <a:srgbClr val="00AEEF"/>
                </a:solidFill>
                <a:latin typeface="Alexandria" pitchFamily="2" charset="-78"/>
                <a:cs typeface="Alexandria" pitchFamily="2" charset="-78"/>
              </a:rPr>
              <a:t>writing</a:t>
            </a:r>
            <a:r>
              <a:rPr lang="en-US" dirty="0">
                <a:solidFill>
                  <a:schemeClr val="tx1"/>
                </a:solidFill>
                <a:latin typeface="Alexandria" pitchFamily="2" charset="-78"/>
                <a:cs typeface="Alexandria" pitchFamily="2" charset="-78"/>
              </a:rPr>
              <a:t>, by </a:t>
            </a:r>
            <a:r>
              <a:rPr lang="en-US" dirty="0">
                <a:solidFill>
                  <a:srgbClr val="00AEEF"/>
                </a:solidFill>
                <a:latin typeface="Alexandria" pitchFamily="2" charset="-78"/>
                <a:cs typeface="Alexandria" pitchFamily="2" charset="-78"/>
              </a:rPr>
              <a:t>electronic means</a:t>
            </a:r>
            <a:r>
              <a:rPr lang="en-US" dirty="0">
                <a:solidFill>
                  <a:schemeClr val="tx1"/>
                </a:solidFill>
                <a:latin typeface="Alexandria" pitchFamily="2" charset="-78"/>
                <a:cs typeface="Alexandria" pitchFamily="2" charset="-78"/>
              </a:rPr>
              <a:t>, or By inference from the </a:t>
            </a:r>
            <a:r>
              <a:rPr lang="en-US" dirty="0">
                <a:solidFill>
                  <a:srgbClr val="00AEEF"/>
                </a:solidFill>
                <a:latin typeface="Alexandria" pitchFamily="2" charset="-78"/>
                <a:cs typeface="Alexandria" pitchFamily="2" charset="-78"/>
              </a:rPr>
              <a:t>conduct</a:t>
            </a:r>
            <a:r>
              <a:rPr lang="en-US" dirty="0">
                <a:solidFill>
                  <a:schemeClr val="tx1"/>
                </a:solidFill>
                <a:latin typeface="Alexandria" pitchFamily="2" charset="-78"/>
                <a:cs typeface="Alexandria" pitchFamily="2" charset="-78"/>
              </a:rPr>
              <a:t> of the parties and the circumstances of the case.</a:t>
            </a:r>
          </a:p>
          <a:p>
            <a:pPr marL="274320" marR="0" lvl="0" indent="-274320" algn="l" defTabSz="914400" rtl="0" eaLnBrk="1" fontAlgn="auto" latinLnBrk="0" hangingPunct="1">
              <a:lnSpc>
                <a:spcPct val="100000"/>
              </a:lnSpc>
              <a:spcBef>
                <a:spcPct val="20000"/>
              </a:spcBef>
              <a:spcAft>
                <a:spcPts val="0"/>
              </a:spcAft>
              <a:buClr>
                <a:srgbClr val="31B6FD"/>
              </a:buClr>
              <a:buSzPct val="100000"/>
              <a:buFont typeface="Arial" charset="0"/>
              <a:buChar char="•"/>
              <a:tabLst/>
              <a:defRPr/>
            </a:pP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However, the law in certain cases may provide that a </a:t>
            </a:r>
            <a:r>
              <a:rPr kumimoji="0" lang="en-US" b="0" i="0" u="none" strike="noStrike" kern="1200" cap="none" spc="0" normalizeH="0" baseline="0" noProof="0" dirty="0">
                <a:ln>
                  <a:noFill/>
                </a:ln>
                <a:solidFill>
                  <a:srgbClr val="00AEEF"/>
                </a:solidFill>
                <a:effectLst/>
                <a:uLnTx/>
                <a:uFillTx/>
                <a:latin typeface="Alexandria" pitchFamily="2" charset="-78"/>
                <a:cs typeface="Alexandria" pitchFamily="2" charset="-78"/>
              </a:rPr>
              <a:t>contract should be concluded only in writing or it will be void</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 such contract such </a:t>
            </a:r>
            <a:r>
              <a:rPr kumimoji="0" lang="en-US" b="0" i="0" u="sng" strike="noStrike" kern="1200" cap="none" spc="0" normalizeH="0" baseline="0" noProof="0" dirty="0">
                <a:ln>
                  <a:noFill/>
                </a:ln>
                <a:solidFill>
                  <a:schemeClr val="tx1"/>
                </a:solidFill>
                <a:effectLst/>
                <a:uLnTx/>
                <a:uFillTx/>
                <a:latin typeface="Alexandria" pitchFamily="2" charset="-78"/>
                <a:cs typeface="Alexandria" pitchFamily="2" charset="-78"/>
              </a:rPr>
              <a:t>contract of partnership</a:t>
            </a:r>
            <a:r>
              <a:rPr kumimoji="0" lang="en-US" b="0" i="0" u="none" strike="noStrike" kern="1200" cap="none" spc="0" normalizeH="0" baseline="0" noProof="0" dirty="0">
                <a:ln>
                  <a:noFill/>
                </a:ln>
                <a:solidFill>
                  <a:schemeClr val="tx1"/>
                </a:solidFill>
                <a:effectLst/>
                <a:uLnTx/>
                <a:uFillTx/>
                <a:latin typeface="Alexandria" pitchFamily="2" charset="-78"/>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462ED8-BD2E-8BB1-41C8-B16C708F2620}"/>
              </a:ext>
            </a:extLst>
          </p:cNvPr>
          <p:cNvSpPr txBox="1"/>
          <p:nvPr/>
        </p:nvSpPr>
        <p:spPr>
          <a:xfrm>
            <a:off x="-427731" y="1621652"/>
            <a:ext cx="8694005" cy="461665"/>
          </a:xfrm>
          <a:prstGeom prst="rect">
            <a:avLst/>
          </a:prstGeom>
          <a:noFill/>
        </p:spPr>
        <p:txBody>
          <a:bodyPr wrap="square" rtlCol="0">
            <a:spAutoFit/>
          </a:bodyPr>
          <a:lstStyle/>
          <a:p>
            <a:pPr algn="ctr"/>
            <a:r>
              <a:rPr lang="en-US" sz="2400" b="1" dirty="0">
                <a:latin typeface="Alexandria" charset="0"/>
                <a:cs typeface="Alexandria" charset="0"/>
              </a:rPr>
              <a:t>5-  Contract </a:t>
            </a:r>
          </a:p>
        </p:txBody>
      </p:sp>
      <p:pic>
        <p:nvPicPr>
          <p:cNvPr id="2" name="Picture 1">
            <a:extLst>
              <a:ext uri="{FF2B5EF4-FFF2-40B4-BE49-F238E27FC236}">
                <a16:creationId xmlns:a16="http://schemas.microsoft.com/office/drawing/2014/main" id="{C0D74C47-4551-D1CD-9E86-9626937CA296}"/>
              </a:ext>
            </a:extLst>
          </p:cNvPr>
          <p:cNvPicPr>
            <a:picLocks noChangeAspect="1"/>
          </p:cNvPicPr>
          <p:nvPr/>
        </p:nvPicPr>
        <p:blipFill>
          <a:blip r:embed="rId3"/>
          <a:stretch>
            <a:fillRect/>
          </a:stretch>
        </p:blipFill>
        <p:spPr>
          <a:xfrm>
            <a:off x="9584675" y="1852484"/>
            <a:ext cx="2433794" cy="3443842"/>
          </a:xfrm>
          <a:prstGeom prst="rect">
            <a:avLst/>
          </a:prstGeom>
        </p:spPr>
      </p:pic>
    </p:spTree>
    <p:extLst>
      <p:ext uri="{BB962C8B-B14F-4D97-AF65-F5344CB8AC3E}">
        <p14:creationId xmlns:p14="http://schemas.microsoft.com/office/powerpoint/2010/main" val="290072659"/>
      </p:ext>
    </p:extLst>
  </p:cSld>
  <p:clrMapOvr>
    <a:masterClrMapping/>
  </p:clrMapOvr>
  <mc:AlternateContent xmlns:mc="http://schemas.openxmlformats.org/markup-compatibility/2006" xmlns:p14="http://schemas.microsoft.com/office/powerpoint/2010/main">
    <mc:Choice Requires="p14">
      <p:transition spd="slow" p14:dur="2000" advTm="277555"/>
    </mc:Choice>
    <mc:Fallback xmlns="">
      <p:transition spd="slow" advTm="27755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D523F-CED8-FEAD-97C0-A9AEECDAB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CDFBE6-0850-922E-52FA-56563BDC9D79}"/>
              </a:ext>
            </a:extLst>
          </p:cNvPr>
          <p:cNvSpPr/>
          <p:nvPr/>
        </p:nvSpPr>
        <p:spPr>
          <a:xfrm>
            <a:off x="2269797" y="9019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1451B35-3488-6083-96C2-78430798AC76}"/>
              </a:ext>
            </a:extLst>
          </p:cNvPr>
          <p:cNvSpPr/>
          <p:nvPr/>
        </p:nvSpPr>
        <p:spPr>
          <a:xfrm>
            <a:off x="583894" y="1798324"/>
            <a:ext cx="11204154" cy="4744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07B5D10-F5E9-E487-317F-01166D4162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CDE3A204-D76B-546B-CF94-69D5A7A22654}"/>
              </a:ext>
            </a:extLst>
          </p:cNvPr>
          <p:cNvGraphicFramePr/>
          <p:nvPr>
            <p:extLst>
              <p:ext uri="{D42A27DB-BD31-4B8C-83A1-F6EECF244321}">
                <p14:modId xmlns:p14="http://schemas.microsoft.com/office/powerpoint/2010/main" val="3471410753"/>
              </p:ext>
            </p:extLst>
          </p:nvPr>
        </p:nvGraphicFramePr>
        <p:xfrm>
          <a:off x="1146002" y="1933903"/>
          <a:ext cx="10213163" cy="420931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extBox 3">
            <a:extLst>
              <a:ext uri="{FF2B5EF4-FFF2-40B4-BE49-F238E27FC236}">
                <a16:creationId xmlns:a16="http://schemas.microsoft.com/office/drawing/2014/main" id="{D3DF15EA-A5BC-7BDD-8365-A774B0B3CA88}"/>
              </a:ext>
            </a:extLst>
          </p:cNvPr>
          <p:cNvSpPr txBox="1"/>
          <p:nvPr/>
        </p:nvSpPr>
        <p:spPr>
          <a:xfrm>
            <a:off x="835571" y="1090281"/>
            <a:ext cx="10725807" cy="583814"/>
          </a:xfrm>
          <a:prstGeom prst="rect">
            <a:avLst/>
          </a:prstGeom>
          <a:noFill/>
        </p:spPr>
        <p:txBody>
          <a:bodyPr wrap="square">
            <a:spAutoFit/>
          </a:bodyP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II-requirements for the validity of contracts.</a:t>
            </a:r>
          </a:p>
        </p:txBody>
      </p:sp>
    </p:spTree>
    <p:custDataLst>
      <p:tags r:id="rId1"/>
    </p:custDataLst>
    <p:extLst>
      <p:ext uri="{BB962C8B-B14F-4D97-AF65-F5344CB8AC3E}">
        <p14:creationId xmlns:p14="http://schemas.microsoft.com/office/powerpoint/2010/main" val="2866590037"/>
      </p:ext>
    </p:extLst>
  </p:cSld>
  <p:clrMapOvr>
    <a:masterClrMapping/>
  </p:clrMapOvr>
  <mc:AlternateContent xmlns:mc="http://schemas.openxmlformats.org/markup-compatibility/2006" xmlns:p14="http://schemas.microsoft.com/office/powerpoint/2010/main">
    <mc:Choice Requires="p14">
      <p:transition spd="slow" p14:dur="2000" advTm="108549"/>
    </mc:Choice>
    <mc:Fallback xmlns="">
      <p:transition spd="slow" advTm="1085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D633D890-E515-46E3-B12D-4666ED3A7A99}"/>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7952D8C7-5846-44AE-951F-5F2CDC83C7CA}"/>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547BDF67-6243-47F6-9BFE-CEFCC355B788}"/>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graphicEl>
                                              <a:dgm id="{7495C442-4D6C-432E-83AE-F0AD84A86034}"/>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graphicEl>
                                              <a:dgm id="{32D67B5C-D3A9-4499-80A6-79B0DDE55AC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graphicEl>
                                              <a:dgm id="{5FAB6F86-1034-4B87-A9B1-C649B4F390B4}"/>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graphicEl>
                                              <a:dgm id="{57CE3193-18BD-4417-8DA3-BB7466B5EC82}"/>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graphicEl>
                                              <a:dgm id="{B9CC6044-0FBD-4858-98E8-B7975346AC69}"/>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graphicEl>
                                              <a:dgm id="{249A65D4-1469-4A53-B2ED-6856E4311583}"/>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766C4-12DE-771F-BCF2-DF07C6B40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EDC20C-A0B2-DBF7-C777-3E0FB92F6A09}"/>
              </a:ext>
            </a:extLst>
          </p:cNvPr>
          <p:cNvSpPr/>
          <p:nvPr/>
        </p:nvSpPr>
        <p:spPr>
          <a:xfrm>
            <a:off x="2223961" y="7418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6B59180-1453-325A-A203-66CFC3C132F9}"/>
              </a:ext>
            </a:extLst>
          </p:cNvPr>
          <p:cNvSpPr/>
          <p:nvPr/>
        </p:nvSpPr>
        <p:spPr>
          <a:xfrm>
            <a:off x="570444" y="1074368"/>
            <a:ext cx="11051112" cy="5574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sz="2400" b="1" dirty="0">
                <a:solidFill>
                  <a:prstClr val="black"/>
                </a:solidFill>
                <a:latin typeface="Alexandria" pitchFamily="2" charset="-78"/>
                <a:cs typeface="Alexandria" pitchFamily="2" charset="-78"/>
              </a:rPr>
              <a:t>First requirement: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existence of a valid consent: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exists by the exchange of mutual promises between parties of the contract. Offer from the first party called the offeror and matching</a:t>
            </a:r>
            <a:r>
              <a:rPr lang="en-US" dirty="0">
                <a:solidFill>
                  <a:prstClr val="black"/>
                </a:solidFill>
                <a:latin typeface="Alexandria" pitchFamily="2" charset="-78"/>
                <a:cs typeface="Alexandria" pitchFamily="2" charset="-78"/>
              </a:rPr>
              <a:t>g acceptance from the other party  from the offeree.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165985E-734C-43E6-30E6-BE4CED08BA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7E9BF17-C9F6-D509-2D95-43F354868308}"/>
              </a:ext>
            </a:extLst>
          </p:cNvPr>
          <p:cNvPicPr>
            <a:picLocks noChangeAspect="1"/>
          </p:cNvPicPr>
          <p:nvPr/>
        </p:nvPicPr>
        <p:blipFill>
          <a:blip r:embed="rId4"/>
          <a:stretch>
            <a:fillRect/>
          </a:stretch>
        </p:blipFill>
        <p:spPr>
          <a:xfrm>
            <a:off x="835348" y="3429001"/>
            <a:ext cx="10128369" cy="2951792"/>
          </a:xfrm>
          <a:prstGeom prst="rect">
            <a:avLst/>
          </a:prstGeom>
        </p:spPr>
      </p:pic>
    </p:spTree>
    <p:extLst>
      <p:ext uri="{BB962C8B-B14F-4D97-AF65-F5344CB8AC3E}">
        <p14:creationId xmlns:p14="http://schemas.microsoft.com/office/powerpoint/2010/main" val="1669489064"/>
      </p:ext>
    </p:extLst>
  </p:cSld>
  <p:clrMapOvr>
    <a:masterClrMapping/>
  </p:clrMapOvr>
  <mc:AlternateContent xmlns:mc="http://schemas.openxmlformats.org/markup-compatibility/2006" xmlns:p14="http://schemas.microsoft.com/office/powerpoint/2010/main">
    <mc:Choice Requires="p14">
      <p:transition spd="slow" p14:dur="2000" advTm="95617"/>
    </mc:Choice>
    <mc:Fallback xmlns="">
      <p:transition spd="slow" advTm="9561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4F2C5-401F-50B2-9EDE-8ED7FCC0EC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B3F191-41D1-734F-6120-84B8FAAF33F4}"/>
              </a:ext>
            </a:extLst>
          </p:cNvPr>
          <p:cNvSpPr/>
          <p:nvPr/>
        </p:nvSpPr>
        <p:spPr>
          <a:xfrm>
            <a:off x="2269797" y="83956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2DFAB77-9A8E-0ADD-C475-42E593915C66}"/>
              </a:ext>
            </a:extLst>
          </p:cNvPr>
          <p:cNvSpPr/>
          <p:nvPr/>
        </p:nvSpPr>
        <p:spPr>
          <a:xfrm>
            <a:off x="316089" y="1301512"/>
            <a:ext cx="7800622" cy="51625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lang="en-US" b="1" dirty="0">
                <a:solidFill>
                  <a:prstClr val="black"/>
                </a:solidFill>
                <a:latin typeface="Alexandria" pitchFamily="2" charset="-78"/>
                <a:cs typeface="Alexandria" pitchFamily="2" charset="-78"/>
              </a:rPr>
              <a:t>Termination</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of the offer: ( offer may not be accepted after it termination)</a:t>
            </a:r>
          </a:p>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offer terminated before acceptance by any of the </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following ways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contract will not be concluded even if the offeree issued his acceptance later on.</a:t>
            </a: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3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b="1" dirty="0">
                <a:solidFill>
                  <a:prstClr val="black"/>
                </a:solidFill>
                <a:latin typeface="Alexandria" pitchFamily="2" charset="-78"/>
                <a:cs typeface="Alexandria" pitchFamily="2" charset="-78"/>
              </a:rPr>
              <a:t>a- revocation of the offer:</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The offeror </a:t>
            </a:r>
            <a:r>
              <a:rPr lang="en-US" dirty="0">
                <a:solidFill>
                  <a:srgbClr val="00AEEF"/>
                </a:solidFill>
                <a:latin typeface="Alexandria" pitchFamily="2" charset="-78"/>
                <a:cs typeface="Alexandria" pitchFamily="2" charset="-78"/>
              </a:rPr>
              <a:t>may withdraw his offer at any time before acceptance unless it is time limited offer</a:t>
            </a:r>
            <a:r>
              <a:rPr lang="en-US" dirty="0">
                <a:solidFill>
                  <a:prstClr val="black"/>
                </a:solidFill>
                <a:latin typeface="Alexandria" pitchFamily="2" charset="-78"/>
                <a:cs typeface="Alexandria" pitchFamily="2" charset="-78"/>
              </a:rPr>
              <a:t>, but if the acceptance was issued first he will be bound by the terms of the contract. revocation must be communicated to offeree to be effective.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80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01E050A-C4FA-D554-723A-BD162D019D0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5495AF1D-4DCE-9ADC-7BF0-EC83AAECF185}"/>
              </a:ext>
            </a:extLst>
          </p:cNvPr>
          <p:cNvGraphicFramePr/>
          <p:nvPr>
            <p:extLst>
              <p:ext uri="{D42A27DB-BD31-4B8C-83A1-F6EECF244321}">
                <p14:modId xmlns:p14="http://schemas.microsoft.com/office/powerpoint/2010/main" val="4277154982"/>
              </p:ext>
            </p:extLst>
          </p:nvPr>
        </p:nvGraphicFramePr>
        <p:xfrm>
          <a:off x="7947378" y="1790438"/>
          <a:ext cx="4162326" cy="344781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1296541497"/>
      </p:ext>
    </p:extLst>
  </p:cSld>
  <p:clrMapOvr>
    <a:masterClrMapping/>
  </p:clrMapOvr>
  <mc:AlternateContent xmlns:mc="http://schemas.openxmlformats.org/markup-compatibility/2006" xmlns:p14="http://schemas.microsoft.com/office/powerpoint/2010/main">
    <mc:Choice Requires="p14">
      <p:transition spd="slow" p14:dur="2000" advTm="160864"/>
    </mc:Choice>
    <mc:Fallback xmlns="">
      <p:transition spd="slow" advTm="1608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1AFC8114-C5D8-4638-9923-F68B8B9F9961}"/>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FF5D216F-EF26-4227-B101-94F28FA496FD}"/>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graphicEl>
                                              <a:dgm id="{54E25327-3DAF-4E17-BE1D-14970F29E3C3}"/>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graphicEl>
                                              <a:dgm id="{63369BD5-3AF2-493A-9014-DB64726550BA}"/>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graphicEl>
                                              <a:dgm id="{EDF67325-333B-498E-B647-409BE0B32221}"/>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285A2E2F-DCD8-4A59-AA27-136BCD5C19D3}"/>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graphicEl>
                                              <a:dgm id="{C70044A8-71E6-4D69-8E4F-ADE4B1A26BDF}"/>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
                                            <p:graphicEl>
                                              <a:dgm id="{1AE6B088-71A0-45A9-A11F-5BC5A0564231}"/>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
                                            <p:graphicEl>
                                              <a:dgm id="{7E2C24D7-0076-4C67-8351-E97335A23529}"/>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DEB7ADFA-D4F4-42A2-8929-932493F300B0}"/>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
                                            <p:graphicEl>
                                              <a:dgm id="{E7367346-4465-4B09-8CED-FE6FC37ECD84}"/>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DF9B2-C0C0-78FF-8763-3F150B3974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EA2AA1-A2D2-3393-43F9-7C9A178F4217}"/>
              </a:ext>
            </a:extLst>
          </p:cNvPr>
          <p:cNvSpPr/>
          <p:nvPr/>
        </p:nvSpPr>
        <p:spPr>
          <a:xfrm>
            <a:off x="2269797" y="8169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EA5CE77-61C1-C835-68A1-0190819B6426}"/>
              </a:ext>
            </a:extLst>
          </p:cNvPr>
          <p:cNvSpPr/>
          <p:nvPr/>
        </p:nvSpPr>
        <p:spPr>
          <a:xfrm>
            <a:off x="699912" y="1384464"/>
            <a:ext cx="10757630" cy="50614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non-fulfillment of a conditional offer: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 If “A” offers to transfer 10% of his company to the company’s manager “B” if “B” succeeded to double the company profit. If “A” doesn’t fulfill the condition, offer will be terminated and no  contract could be concluded.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passage of time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the following circumstances: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if offer is time limited – ex: offer for a week -  and the acceptance is not made during the period defined by the offer.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if there is no period prescribed, offer terminate by the lapse of reasonable period (depends on circumstances of the case).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 the death of a party: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before the issuance of acceptance.</a:t>
            </a:r>
          </a:p>
        </p:txBody>
      </p:sp>
      <p:pic>
        <p:nvPicPr>
          <p:cNvPr id="5" name="Graphic 21">
            <a:extLst>
              <a:ext uri="{FF2B5EF4-FFF2-40B4-BE49-F238E27FC236}">
                <a16:creationId xmlns:a16="http://schemas.microsoft.com/office/drawing/2014/main" id="{AA36E652-7CFC-F07F-73A8-EBA5B6F42F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8916898"/>
      </p:ext>
    </p:extLst>
  </p:cSld>
  <p:clrMapOvr>
    <a:masterClrMapping/>
  </p:clrMapOvr>
  <mc:AlternateContent xmlns:mc="http://schemas.openxmlformats.org/markup-compatibility/2006" xmlns:p14="http://schemas.microsoft.com/office/powerpoint/2010/main">
    <mc:Choice Requires="p14">
      <p:transition spd="slow" p14:dur="2000" advTm="199631"/>
    </mc:Choice>
    <mc:Fallback xmlns="">
      <p:transition spd="slow" advTm="19963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14EEC-076A-1D2F-EAE1-D01D2F2D9E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3A1231-1B76-DC1E-944A-CF598A6BEBDE}"/>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DE0A729-E81D-E4B8-BEA3-3BA93B679852}"/>
              </a:ext>
            </a:extLst>
          </p:cNvPr>
          <p:cNvSpPr/>
          <p:nvPr/>
        </p:nvSpPr>
        <p:spPr>
          <a:xfrm>
            <a:off x="812800" y="1474775"/>
            <a:ext cx="10816683" cy="4789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 rejection of the offer: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 offeree who rejected an offer can not accept it latter.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Rejection may express: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written or </a:t>
            </a:r>
            <a:r>
              <a:rPr lang="en-US" dirty="0">
                <a:solidFill>
                  <a:prstClr val="black"/>
                </a:solidFill>
                <a:latin typeface="Alexandria" pitchFamily="2" charset="-78"/>
                <a:cs typeface="Alexandria" pitchFamily="2" charset="-78"/>
              </a:rPr>
              <a:t>oral.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lang="en-US" b="1" dirty="0">
                <a:solidFill>
                  <a:prstClr val="black"/>
                </a:solidFill>
                <a:latin typeface="Alexandria" pitchFamily="2" charset="-78"/>
                <a:cs typeface="Alexandria" pitchFamily="2" charset="-78"/>
              </a:rPr>
              <a:t>Rejection may also be</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implied</a:t>
            </a:r>
            <a:r>
              <a:rPr lang="en-US" dirty="0">
                <a:solidFill>
                  <a:prstClr val="black"/>
                </a:solidFill>
                <a:latin typeface="Alexandria" pitchFamily="2" charset="-78"/>
                <a:cs typeface="Alexandria" pitchFamily="2" charset="-78"/>
              </a:rPr>
              <a:t>: where the </a:t>
            </a:r>
            <a:r>
              <a:rPr lang="en-US" dirty="0">
                <a:solidFill>
                  <a:srgbClr val="00AEEF"/>
                </a:solidFill>
                <a:latin typeface="Alexandria" pitchFamily="2" charset="-78"/>
                <a:cs typeface="Alexandria" pitchFamily="2" charset="-78"/>
              </a:rPr>
              <a:t>offeree makes a counter- offer</a:t>
            </a:r>
            <a:r>
              <a:rPr lang="en-US" dirty="0">
                <a:solidFill>
                  <a:prstClr val="black"/>
                </a:solidFill>
                <a:latin typeface="Alexandria" pitchFamily="2" charset="-78"/>
                <a:cs typeface="Alexandria" pitchFamily="2" charset="-78"/>
              </a:rPr>
              <a:t>. It means modifying at least one of the terms of the offer, for example changing the price mentioned in the offer.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5BE99CF-82A8-95B5-0019-5C49593491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561862"/>
      </p:ext>
    </p:extLst>
  </p:cSld>
  <p:clrMapOvr>
    <a:masterClrMapping/>
  </p:clrMapOvr>
  <mc:AlternateContent xmlns:mc="http://schemas.openxmlformats.org/markup-compatibility/2006" xmlns:p14="http://schemas.microsoft.com/office/powerpoint/2010/main">
    <mc:Choice Requires="p14">
      <p:transition spd="slow" p14:dur="2000" advTm="79226"/>
    </mc:Choice>
    <mc:Fallback xmlns="">
      <p:transition spd="slow" advTm="7922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444EA-F212-47E2-B050-8F8EDC0F32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77FF40-4D0E-0FBD-2DC7-77E01EA8F128}"/>
              </a:ext>
            </a:extLst>
          </p:cNvPr>
          <p:cNvSpPr/>
          <p:nvPr/>
        </p:nvSpPr>
        <p:spPr>
          <a:xfrm>
            <a:off x="2269797" y="88812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B3209C5-58F1-3C4E-3EDA-8F468A55BE1A}"/>
              </a:ext>
            </a:extLst>
          </p:cNvPr>
          <p:cNvSpPr/>
          <p:nvPr/>
        </p:nvSpPr>
        <p:spPr>
          <a:xfrm>
            <a:off x="428977" y="1370359"/>
            <a:ext cx="9396248" cy="51555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On 1-5- 2024  AMCO company for paper industries sent an email to FLT  company offering the following: “ 70 gram white papers with certain qualifications in exchange of certain price”. </a:t>
            </a:r>
            <a:endParaRPr lang="en-US" sz="800"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 6-5-2024 FLT company sent an email to titled offer accepted. In this email the company accepts this offer but for 80 grams white papers with the same  offered qualifications and price. And required deliverance of the offered quantity by the next week.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 10-5-2024 AMCO sent an email to revoke the offer stating that they don’t have the ability to supply the papers by the next week. But FLT refused this revocation and said that contract is already concluded when it expressly accepted the offer on 6-5-2024. </a:t>
            </a:r>
            <a:r>
              <a:rPr lang="en-US" dirty="0">
                <a:solidFill>
                  <a:prstClr val="black"/>
                </a:solidFill>
                <a:latin typeface="Alexandria" pitchFamily="2" charset="-78"/>
                <a:cs typeface="Alexandria" pitchFamily="2" charset="-78"/>
              </a:rPr>
              <a:t>do you think that contract is actually concluded?</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99A2769-7DE8-46AC-4705-F20C8B9EFB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Questions God asked women – When Women Speak‬‏">
            <a:extLst>
              <a:ext uri="{FF2B5EF4-FFF2-40B4-BE49-F238E27FC236}">
                <a16:creationId xmlns:a16="http://schemas.microsoft.com/office/drawing/2014/main" id="{002E5F95-2199-3DC1-AB9B-E63DE15DF6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47110" y="2081296"/>
            <a:ext cx="1840090" cy="3436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984973"/>
      </p:ext>
    </p:extLst>
  </p:cSld>
  <p:clrMapOvr>
    <a:masterClrMapping/>
  </p:clrMapOvr>
  <mc:AlternateContent xmlns:mc="http://schemas.openxmlformats.org/markup-compatibility/2006" xmlns:p14="http://schemas.microsoft.com/office/powerpoint/2010/main">
    <mc:Choice Requires="p14">
      <p:transition spd="slow" p14:dur="2000" advTm="110553"/>
    </mc:Choice>
    <mc:Fallback xmlns="">
      <p:transition spd="slow" advTm="11055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E36D4-29BC-002E-5139-B1996D6CF7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49A231-3282-7CDF-D892-9C0E614BDBAD}"/>
              </a:ext>
            </a:extLst>
          </p:cNvPr>
          <p:cNvSpPr/>
          <p:nvPr/>
        </p:nvSpPr>
        <p:spPr>
          <a:xfrm>
            <a:off x="2269797" y="75857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8C7741-6263-944B-4532-870EBFD3FBFD}"/>
              </a:ext>
            </a:extLst>
          </p:cNvPr>
          <p:cNvSpPr/>
          <p:nvPr/>
        </p:nvSpPr>
        <p:spPr>
          <a:xfrm>
            <a:off x="304800" y="1401554"/>
            <a:ext cx="8807669" cy="4728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Actually,  contract is not concluded on 6-5-2024, because FLT company </a:t>
            </a:r>
            <a:r>
              <a:rPr lang="en-US" dirty="0">
                <a:solidFill>
                  <a:prstClr val="black"/>
                </a:solidFill>
                <a:latin typeface="Alexandria" pitchFamily="2" charset="-78"/>
                <a:cs typeface="Alexandria" pitchFamily="2" charset="-78"/>
              </a:rPr>
              <a:t>didn’t accept the offer because the email sent </a:t>
            </a:r>
            <a:r>
              <a:rPr lang="en-US" dirty="0">
                <a:solidFill>
                  <a:srgbClr val="00AEEF"/>
                </a:solidFill>
                <a:latin typeface="Alexandria" pitchFamily="2" charset="-78"/>
                <a:cs typeface="Alexandria" pitchFamily="2" charset="-78"/>
              </a:rPr>
              <a:t>didn’t include matching acceptance</a:t>
            </a:r>
            <a:r>
              <a:rPr lang="en-US" dirty="0">
                <a:solidFill>
                  <a:prstClr val="black"/>
                </a:solidFill>
                <a:latin typeface="Alexandria" pitchFamily="2" charset="-78"/>
                <a:cs typeface="Alexandria" pitchFamily="2" charset="-78"/>
              </a:rPr>
              <a:t> that include the exact terms of the offer. Instead, it rejected the offer implicitly by sending a counteroffer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modifying the weight  stated in the original offer.</a:t>
            </a:r>
          </a:p>
        </p:txBody>
      </p:sp>
      <p:pic>
        <p:nvPicPr>
          <p:cNvPr id="5" name="Graphic 21">
            <a:extLst>
              <a:ext uri="{FF2B5EF4-FFF2-40B4-BE49-F238E27FC236}">
                <a16:creationId xmlns:a16="http://schemas.microsoft.com/office/drawing/2014/main" id="{56C3E3AE-A13A-77A0-1D5A-7EB8509F87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Questions God asked women – When Women Speak‬‏">
            <a:extLst>
              <a:ext uri="{FF2B5EF4-FFF2-40B4-BE49-F238E27FC236}">
                <a16:creationId xmlns:a16="http://schemas.microsoft.com/office/drawing/2014/main" id="{849692F7-694C-D070-D975-43BEC248EF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97156" y="2074962"/>
            <a:ext cx="2190044" cy="3733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228491"/>
      </p:ext>
    </p:extLst>
  </p:cSld>
  <p:clrMapOvr>
    <a:masterClrMapping/>
  </p:clrMapOvr>
  <mc:AlternateContent xmlns:mc="http://schemas.openxmlformats.org/markup-compatibility/2006" xmlns:p14="http://schemas.microsoft.com/office/powerpoint/2010/main">
    <mc:Choice Requires="p14">
      <p:transition spd="slow" p14:dur="2000" advTm="76819"/>
    </mc:Choice>
    <mc:Fallback xmlns="">
      <p:transition spd="slow" advTm="7681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427F0-8F49-D200-B9B4-697D7E2CAE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2CEA27-9936-B068-D40A-8836DFF075C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932E462-00CE-78BB-956D-B2AF5C282CA0}"/>
              </a:ext>
            </a:extLst>
          </p:cNvPr>
          <p:cNvSpPr/>
          <p:nvPr/>
        </p:nvSpPr>
        <p:spPr>
          <a:xfrm>
            <a:off x="451508" y="1155869"/>
            <a:ext cx="8860658" cy="5165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ct val="20000"/>
              </a:spcBef>
              <a:spcAft>
                <a:spcPts val="0"/>
              </a:spcAft>
              <a:buClr>
                <a:srgbClr val="0BD0D9"/>
              </a:buClr>
              <a:buSzPct val="95000"/>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Second requirement: The existence of a lawful object of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object of contract: is the object of the main obligation in the contract for example in car sale contract, car is the main object of such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Object of contract should be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determined or   determinable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it should be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lawful.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example: if a legal decision is  issued to prevent importing luxuries is for three months So an agreement between A ( Egyptian) and B ( Chinese ) to import some luxury during these months is invalid because its illegal </a:t>
            </a:r>
          </a:p>
        </p:txBody>
      </p:sp>
      <p:pic>
        <p:nvPicPr>
          <p:cNvPr id="5" name="Graphic 21">
            <a:extLst>
              <a:ext uri="{FF2B5EF4-FFF2-40B4-BE49-F238E27FC236}">
                <a16:creationId xmlns:a16="http://schemas.microsoft.com/office/drawing/2014/main" id="{4E684F62-4374-B0AD-9227-954ED4E60B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488905D-F561-4A27-FD1B-6D310EBA749A}"/>
              </a:ext>
            </a:extLst>
          </p:cNvPr>
          <p:cNvPicPr>
            <a:picLocks noChangeAspect="1"/>
          </p:cNvPicPr>
          <p:nvPr/>
        </p:nvPicPr>
        <p:blipFill>
          <a:blip r:embed="rId4"/>
          <a:stretch>
            <a:fillRect/>
          </a:stretch>
        </p:blipFill>
        <p:spPr>
          <a:xfrm>
            <a:off x="9441245" y="2095236"/>
            <a:ext cx="2495550" cy="3506778"/>
          </a:xfrm>
          <a:prstGeom prst="rect">
            <a:avLst/>
          </a:prstGeom>
        </p:spPr>
      </p:pic>
    </p:spTree>
    <p:extLst>
      <p:ext uri="{BB962C8B-B14F-4D97-AF65-F5344CB8AC3E}">
        <p14:creationId xmlns:p14="http://schemas.microsoft.com/office/powerpoint/2010/main" val="1564000650"/>
      </p:ext>
    </p:extLst>
  </p:cSld>
  <p:clrMapOvr>
    <a:masterClrMapping/>
  </p:clrMapOvr>
  <mc:AlternateContent xmlns:mc="http://schemas.openxmlformats.org/markup-compatibility/2006" xmlns:p14="http://schemas.microsoft.com/office/powerpoint/2010/main">
    <mc:Choice Requires="p14">
      <p:transition spd="slow" p14:dur="2000" advTm="145000"/>
    </mc:Choice>
    <mc:Fallback xmlns="">
      <p:transition spd="slow" advTm="145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12615-3962-B864-D2E0-A233A111FF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BE979C-644A-31A9-1408-9BD5B138C6AC}"/>
              </a:ext>
            </a:extLst>
          </p:cNvPr>
          <p:cNvSpPr/>
          <p:nvPr/>
        </p:nvSpPr>
        <p:spPr>
          <a:xfrm>
            <a:off x="2269797" y="94116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AA097C6-8F49-43EA-3D7F-6D4BA0DDAE27}"/>
              </a:ext>
            </a:extLst>
          </p:cNvPr>
          <p:cNvSpPr/>
          <p:nvPr/>
        </p:nvSpPr>
        <p:spPr>
          <a:xfrm>
            <a:off x="508000" y="1384464"/>
            <a:ext cx="11130844" cy="4789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31B6FD"/>
              </a:buClr>
              <a:buSzPct val="100000"/>
              <a:buFont typeface="Symbol" pitchFamily="18" charset="2"/>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hird</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requirement: The existence of a lawful cause of contract:</a:t>
            </a:r>
          </a:p>
          <a:p>
            <a:pPr marL="0" marR="0" lvl="0" indent="0" algn="l" defTabSz="914400" rtl="0" eaLnBrk="1" fontAlgn="auto" latinLnBrk="0" hangingPunct="1">
              <a:lnSpc>
                <a:spcPct val="100000"/>
              </a:lnSpc>
              <a:spcBef>
                <a:spcPct val="20000"/>
              </a:spcBef>
              <a:spcAft>
                <a:spcPts val="0"/>
              </a:spcAft>
              <a:buClr>
                <a:srgbClr val="31B6FD"/>
              </a:buClr>
              <a:buSzPct val="100000"/>
              <a:buFont typeface="Symbol" pitchFamily="18" charset="2"/>
              <a:buNone/>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Once the offer has been accepted there is now an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agreement.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But there is no contract unless there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consideration</a:t>
            </a:r>
            <a:r>
              <a:rPr kumimoji="0" lang="en-US" sz="1800" b="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(benefit) from one party to another, unless it is a gratuitous  contract.</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Consideration must be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of a value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but doesn’t need to be adequate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consideration must be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possible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legal.</a:t>
            </a:r>
          </a:p>
        </p:txBody>
      </p:sp>
      <p:pic>
        <p:nvPicPr>
          <p:cNvPr id="5" name="Graphic 21">
            <a:extLst>
              <a:ext uri="{FF2B5EF4-FFF2-40B4-BE49-F238E27FC236}">
                <a16:creationId xmlns:a16="http://schemas.microsoft.com/office/drawing/2014/main" id="{07971159-449F-0507-8663-0D54E8A7A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89899592"/>
      </p:ext>
    </p:extLst>
  </p:cSld>
  <p:clrMapOvr>
    <a:masterClrMapping/>
  </p:clrMapOvr>
  <mc:AlternateContent xmlns:mc="http://schemas.openxmlformats.org/markup-compatibility/2006" xmlns:p14="http://schemas.microsoft.com/office/powerpoint/2010/main">
    <mc:Choice Requires="p14">
      <p:transition spd="slow" p14:dur="2000" advTm="83490"/>
    </mc:Choice>
    <mc:Fallback xmlns="">
      <p:transition spd="slow" advTm="8349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30D6A-2284-503E-BFDD-7B80276018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BF2E09-9107-5E19-7E5E-400C41B5BD8F}"/>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9491251-D60E-F902-E8DA-FEBA7DDED906}"/>
              </a:ext>
            </a:extLst>
          </p:cNvPr>
          <p:cNvSpPr/>
          <p:nvPr/>
        </p:nvSpPr>
        <p:spPr>
          <a:xfrm>
            <a:off x="666044" y="1384464"/>
            <a:ext cx="11029245" cy="4972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400" b="1" dirty="0">
                <a:solidFill>
                  <a:prstClr val="black"/>
                </a:solidFill>
                <a:latin typeface="Alexandria" pitchFamily="2" charset="-78"/>
                <a:cs typeface="Alexandria" pitchFamily="2" charset="-78"/>
              </a:rPr>
              <a:t>III- assuring the validity of the will of the contracting party:</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both the offeree and the offeror should have full capacity and their will should be free from vices of consent. But what do mean by full capacity and vices of consent  ??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200"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As to capacity: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means that the contracting party attained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age of majority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the time of concluding the contract.. (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18 years in the Saudi law</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21 years in the Egyptian law)</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As to </a:t>
            </a:r>
            <a:r>
              <a:rPr lang="en-US" b="1" dirty="0">
                <a:solidFill>
                  <a:prstClr val="black"/>
                </a:solidFill>
                <a:latin typeface="Alexandria" pitchFamily="2" charset="-78"/>
                <a:cs typeface="Alexandria" pitchFamily="2" charset="-78"/>
              </a:rPr>
              <a:t>v</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ices of consent: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 are four vices of consent if any of them vitiated the will of the offeror or the offeree,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contract will be voidable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namely: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mistake</a:t>
            </a:r>
            <a:r>
              <a:rPr lang="en-US" dirty="0">
                <a:solidFill>
                  <a:srgbClr val="00AEEF"/>
                </a:solidFill>
                <a:latin typeface="Alexandria" pitchFamily="2" charset="-78"/>
                <a:cs typeface="Alexandria" pitchFamily="2" charset="-78"/>
              </a:rPr>
              <a: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fraud</a:t>
            </a:r>
            <a:r>
              <a:rPr lang="en-US" dirty="0">
                <a:solidFill>
                  <a:srgbClr val="00AEEF"/>
                </a:solidFill>
                <a:latin typeface="Alexandria" pitchFamily="2" charset="-78"/>
                <a:cs typeface="Alexandria" pitchFamily="2" charset="-78"/>
              </a:rPr>
              <a: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duress </a:t>
            </a:r>
            <a:r>
              <a:rPr lang="en-US" dirty="0">
                <a:solidFill>
                  <a:srgbClr val="00AEEF"/>
                </a:solidFill>
                <a:latin typeface="Alexandria" pitchFamily="2" charset="-78"/>
                <a:cs typeface="Alexandria" pitchFamily="2" charset="-78"/>
              </a:rPr>
              <a:t>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exploitation.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6ED6126-5C1D-4494-A852-3493BD4DA3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8072479"/>
      </p:ext>
    </p:extLst>
  </p:cSld>
  <p:clrMapOvr>
    <a:masterClrMapping/>
  </p:clrMapOvr>
  <mc:AlternateContent xmlns:mc="http://schemas.openxmlformats.org/markup-compatibility/2006" xmlns:p14="http://schemas.microsoft.com/office/powerpoint/2010/main">
    <mc:Choice Requires="p14">
      <p:transition spd="slow" p14:dur="2000" advTm="109761"/>
    </mc:Choice>
    <mc:Fallback xmlns="">
      <p:transition spd="slow" advTm="10976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DA3BF-05E1-DCDF-D85C-0E1C1521F4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ECA10C-30A3-24A7-AAC5-46F44B2C822A}"/>
              </a:ext>
            </a:extLst>
          </p:cNvPr>
          <p:cNvSpPr/>
          <p:nvPr/>
        </p:nvSpPr>
        <p:spPr>
          <a:xfrm>
            <a:off x="2377822" y="77183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81F46B9-C59F-5ACA-8006-A650447D2E5C}"/>
              </a:ext>
            </a:extLst>
          </p:cNvPr>
          <p:cNvSpPr/>
          <p:nvPr/>
        </p:nvSpPr>
        <p:spPr>
          <a:xfrm>
            <a:off x="321037" y="1253610"/>
            <a:ext cx="11541516" cy="5281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400" b="1" dirty="0">
                <a:solidFill>
                  <a:prstClr val="black"/>
                </a:solidFill>
                <a:latin typeface="Alexandria" pitchFamily="2" charset="-78"/>
                <a:cs typeface="Alexandria" pitchFamily="2" charset="-78"/>
              </a:rPr>
              <a:t>a-</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Mistake as a vice of consent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lang="en-US" b="1" dirty="0">
                <a:solidFill>
                  <a:prstClr val="black"/>
                </a:solidFill>
                <a:latin typeface="Alexandria" pitchFamily="2" charset="-78"/>
                <a:cs typeface="Alexandria" pitchFamily="2" charset="-78"/>
              </a:rPr>
              <a:t>D</a:t>
            </a:r>
            <a:r>
              <a:rPr kumimoji="0" lang="en-US" sz="18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efinition</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of mistake: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is imagining something that is not true regarding the facts surrounding contract or the law” .  To be able to annul a contract based on mistake as a vice of consent.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b="1" dirty="0">
                <a:solidFill>
                  <a:prstClr val="black"/>
                </a:solidFill>
                <a:latin typeface="Alexandria" pitchFamily="2" charset="-78"/>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false imagination</a:t>
            </a:r>
            <a:r>
              <a:rPr lang="en-US" b="1" dirty="0">
                <a:solidFill>
                  <a:prstClr val="black"/>
                </a:solidFill>
                <a:latin typeface="Alexandria" pitchFamily="2" charset="-78"/>
                <a:cs typeface="Alexandria" pitchFamily="2" charset="-78"/>
              </a:rPr>
              <a:t> </a:t>
            </a:r>
            <a:r>
              <a:rPr kumimoji="0" lang="en-US" sz="1800"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should be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bilateral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 the other party know about it , or could have easily detected the mistake.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condition is to protect the innocent party of the contract, to be surprised by this sanction "the nullity", and to protect the stability and security of transaction.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Mistake must be substantial: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error is substantial if the mistaken party will not conclude the contract, if he has not committed such mistake.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35D8C9A-934A-0891-EE3D-929A206CD6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997374942"/>
      </p:ext>
    </p:extLst>
  </p:cSld>
  <p:clrMapOvr>
    <a:masterClrMapping/>
  </p:clrMapOvr>
  <mc:AlternateContent xmlns:mc="http://schemas.openxmlformats.org/markup-compatibility/2006" xmlns:p14="http://schemas.microsoft.com/office/powerpoint/2010/main">
    <mc:Choice Requires="p14">
      <p:transition spd="slow" p14:dur="2000" advTm="319431"/>
    </mc:Choice>
    <mc:Fallback xmlns="">
      <p:transition spd="slow" advTm="31943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CE1EC-B424-68CE-4741-894C510342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43670E-D2E8-9F97-B947-E23035F147E4}"/>
              </a:ext>
            </a:extLst>
          </p:cNvPr>
          <p:cNvSpPr/>
          <p:nvPr/>
        </p:nvSpPr>
        <p:spPr>
          <a:xfrm>
            <a:off x="2269797" y="86214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397D19B-A112-E0E3-3B15-5C2BB2744F18}"/>
              </a:ext>
            </a:extLst>
          </p:cNvPr>
          <p:cNvSpPr/>
          <p:nvPr/>
        </p:nvSpPr>
        <p:spPr>
          <a:xfrm>
            <a:off x="341585" y="1155869"/>
            <a:ext cx="11508829" cy="5577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lang="en-US" dirty="0">
                <a:solidFill>
                  <a:prstClr val="black"/>
                </a:solidFill>
                <a:latin typeface="Alexandria" pitchFamily="2" charset="-78"/>
                <a:cs typeface="Alexandria" pitchFamily="2" charset="-78"/>
              </a:rPr>
              <a:t>In one of the leading cases  company “A” which is specialized in food products mainly meat sausages “ MINO SAUSAGE” sent an email to all client restaurant to inform them with their  new product tiny sausage “CHINO SAUSAGE” which was actually “ chicken sausage”. This was accompanied with different new offers on both meat and chicken sausage under the title “ new launch equal prices ”. </a:t>
            </a:r>
          </a:p>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One of the client restaurant</a:t>
            </a:r>
            <a:r>
              <a:rPr lang="ar-EG"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 known for his excellent meat sausage sandwich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which used to </a:t>
            </a:r>
            <a:r>
              <a:rPr lang="en-US" dirty="0">
                <a:solidFill>
                  <a:prstClr val="black"/>
                </a:solidFill>
                <a:latin typeface="Alexandria" pitchFamily="2" charset="-78"/>
                <a:cs typeface="Alexandria" pitchFamily="2" charset="-78"/>
              </a:rPr>
              <a:t>take hundreds of kilos of  meat sausage every month sent the company an email congratulating and huge quantity to benefit from the offer asking  10000 kilos of the new launch. </a:t>
            </a:r>
          </a:p>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After few days the company delivered the products, received the price. </a:t>
            </a:r>
            <a:r>
              <a:rPr lang="en-US" dirty="0">
                <a:solidFill>
                  <a:prstClr val="black"/>
                </a:solidFill>
                <a:latin typeface="Alexandria" pitchFamily="2" charset="-78"/>
                <a:cs typeface="Alexandria" pitchFamily="2" charset="-78"/>
              </a:rPr>
              <a:t>Few hours after deliverance , the client called them and said he wants to annul the agreement as he falsely thought the new product differs from the old one in size only not in kind too. Especially that he doesn’t sell chicken </a:t>
            </a:r>
            <a:r>
              <a:rPr lang="en-US" dirty="0" err="1">
                <a:solidFill>
                  <a:prstClr val="black"/>
                </a:solidFill>
                <a:latin typeface="Alexandria" pitchFamily="2" charset="-78"/>
                <a:cs typeface="Alexandria" pitchFamily="2" charset="-78"/>
              </a:rPr>
              <a:t>suausage</a:t>
            </a:r>
            <a:r>
              <a:rPr lang="en-US" dirty="0">
                <a:solidFill>
                  <a:prstClr val="black"/>
                </a:solidFill>
                <a:latin typeface="Alexandria" pitchFamily="2" charset="-78"/>
                <a:cs typeface="Alexandria" pitchFamily="2" charset="-78"/>
              </a:rPr>
              <a:t> in his restaurant and would never buy it if he knew its true kind. The company said the kind is written on all cans and they didn’t expect this mistake.</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9B095F9-C0CF-C303-02D4-CAB7D2AFA6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5432718"/>
      </p:ext>
    </p:extLst>
  </p:cSld>
  <p:clrMapOvr>
    <a:masterClrMapping/>
  </p:clrMapOvr>
  <mc:AlternateContent xmlns:mc="http://schemas.openxmlformats.org/markup-compatibility/2006" xmlns:p14="http://schemas.microsoft.com/office/powerpoint/2010/main">
    <mc:Choice Requires="p14">
      <p:transition spd="slow" p14:dur="2000" advTm="99569"/>
    </mc:Choice>
    <mc:Fallback xmlns="">
      <p:transition spd="slow" advTm="9956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E3454-0A6E-0B14-BC2B-527C76C5B3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17A036-5C3A-3701-DEBE-87116F9F2EC1}"/>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53B351C-4BD9-26CD-2E2E-D4421F63B00B}"/>
              </a:ext>
            </a:extLst>
          </p:cNvPr>
          <p:cNvSpPr/>
          <p:nvPr/>
        </p:nvSpPr>
        <p:spPr>
          <a:xfrm>
            <a:off x="632178" y="1442401"/>
            <a:ext cx="8534400" cy="487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Do you think that the restaurant has the right to annul the contract or not?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yes,  the restaurant has this right because this mistake was caused because the company didn’t inform him individually that the tiny sausage is different kind , and it could </a:t>
            </a:r>
            <a:r>
              <a:rPr lang="en-US" dirty="0">
                <a:solidFill>
                  <a:srgbClr val="00AEEF"/>
                </a:solidFill>
                <a:latin typeface="Alexandria" pitchFamily="2" charset="-78"/>
                <a:cs typeface="Alexandria" pitchFamily="2" charset="-78"/>
              </a:rPr>
              <a:t>easily be detected</a:t>
            </a:r>
            <a:r>
              <a:rPr lang="en-US" dirty="0">
                <a:solidFill>
                  <a:prstClr val="black"/>
                </a:solidFill>
                <a:latin typeface="Alexandria" pitchFamily="2" charset="-78"/>
                <a:cs typeface="Alexandria" pitchFamily="2" charset="-78"/>
              </a:rPr>
              <a:t> that he wont buy this huge quantity of a new product that he doesn’t currently use in his sandwiches, also mistake here is </a:t>
            </a:r>
            <a:r>
              <a:rPr lang="en-US" dirty="0">
                <a:solidFill>
                  <a:srgbClr val="00AEEF"/>
                </a:solidFill>
                <a:latin typeface="Alexandria" pitchFamily="2" charset="-78"/>
                <a:cs typeface="Alexandria" pitchFamily="2" charset="-78"/>
              </a:rPr>
              <a:t>essential.</a:t>
            </a:r>
            <a:endPar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F499EBE-546F-7E4F-AF86-0F55B86874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Questions God asked women – When Women Speak‬‏">
            <a:extLst>
              <a:ext uri="{FF2B5EF4-FFF2-40B4-BE49-F238E27FC236}">
                <a16:creationId xmlns:a16="http://schemas.microsoft.com/office/drawing/2014/main" id="{1CA31342-29A5-EE94-EA05-B5B70422F6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50401" y="2090177"/>
            <a:ext cx="2336800" cy="3576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66418"/>
      </p:ext>
    </p:extLst>
  </p:cSld>
  <p:clrMapOvr>
    <a:masterClrMapping/>
  </p:clrMapOvr>
  <mc:AlternateContent xmlns:mc="http://schemas.openxmlformats.org/markup-compatibility/2006" xmlns:p14="http://schemas.microsoft.com/office/powerpoint/2010/main">
    <mc:Choice Requires="p14">
      <p:transition spd="slow" p14:dur="2000" advTm="68330"/>
    </mc:Choice>
    <mc:Fallback xmlns="">
      <p:transition spd="slow" advTm="68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59D57-5571-FF54-F329-580F4271A0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64193A-BD9A-6B89-F955-61458D8844C3}"/>
              </a:ext>
            </a:extLst>
          </p:cNvPr>
          <p:cNvSpPr/>
          <p:nvPr/>
        </p:nvSpPr>
        <p:spPr>
          <a:xfrm>
            <a:off x="2269797" y="8621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330DE91-B60A-263E-BF5C-87C6E3EB551C}"/>
              </a:ext>
            </a:extLst>
          </p:cNvPr>
          <p:cNvSpPr/>
          <p:nvPr/>
        </p:nvSpPr>
        <p:spPr>
          <a:xfrm>
            <a:off x="914400" y="1384464"/>
            <a:ext cx="10543141" cy="51969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Annulment must not be contrary to good faith: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contract may not be annulled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other party shows that he is </a:t>
            </a:r>
            <a:r>
              <a:rPr lang="en-US" u="sng" dirty="0">
                <a:solidFill>
                  <a:prstClr val="black"/>
                </a:solidFill>
                <a:latin typeface="Alexandria" pitchFamily="2" charset="-78"/>
                <a:cs typeface="Alexandria" pitchFamily="2" charset="-78"/>
              </a:rPr>
              <a:t>willing</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to perform the contract as the mistaken party wanted in the first place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if “A” bought a candle stick thinking that it is made of silver because he bought </a:t>
            </a:r>
            <a:r>
              <a:rPr lang="en-US" dirty="0">
                <a:solidFill>
                  <a:prstClr val="black"/>
                </a:solidFill>
                <a:latin typeface="Alexandria" pitchFamily="2" charset="-78"/>
                <a:cs typeface="Alexandria" pitchFamily="2" charset="-78"/>
              </a:rPr>
              <a:t>it from silvery antiques shop, then he discovered that it silver plated not made of silver. This is a mistake that may enable “ A” to annul the contract.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seller provided the buyer with a real silver plated candle stick there would be no reason for insisting on the annulment instead of asking the exact performance of the contract, as asking annulment would be against good faith.</a:t>
            </a:r>
          </a:p>
        </p:txBody>
      </p:sp>
      <p:pic>
        <p:nvPicPr>
          <p:cNvPr id="5" name="Graphic 21">
            <a:extLst>
              <a:ext uri="{FF2B5EF4-FFF2-40B4-BE49-F238E27FC236}">
                <a16:creationId xmlns:a16="http://schemas.microsoft.com/office/drawing/2014/main" id="{F654C00E-656D-15CE-1529-A8DEF01F5E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59720322"/>
      </p:ext>
    </p:extLst>
  </p:cSld>
  <p:clrMapOvr>
    <a:masterClrMapping/>
  </p:clrMapOvr>
  <mc:AlternateContent xmlns:mc="http://schemas.openxmlformats.org/markup-compatibility/2006" xmlns:p14="http://schemas.microsoft.com/office/powerpoint/2010/main">
    <mc:Choice Requires="p14">
      <p:transition spd="slow" p14:dur="2000" advTm="80219"/>
    </mc:Choice>
    <mc:Fallback xmlns="">
      <p:transition spd="slow" advTm="8021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5CB93-C252-2EA3-457A-8C01B190232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A84FE5-355A-5216-4BD8-FABB0FC4BBB9}"/>
              </a:ext>
            </a:extLst>
          </p:cNvPr>
          <p:cNvSpPr/>
          <p:nvPr/>
        </p:nvSpPr>
        <p:spPr>
          <a:xfrm>
            <a:off x="2269797" y="88840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B6A2F13-05A1-E364-E07E-11A82627049F}"/>
              </a:ext>
            </a:extLst>
          </p:cNvPr>
          <p:cNvSpPr/>
          <p:nvPr/>
        </p:nvSpPr>
        <p:spPr>
          <a:xfrm>
            <a:off x="914400" y="1384464"/>
            <a:ext cx="10543141" cy="4972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2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Fraud (misrepresentation)</a:t>
            </a:r>
          </a:p>
          <a:p>
            <a:pPr marR="0" lvl="0" algn="l" defTabSz="914400" rtl="0" eaLnBrk="1" fontAlgn="auto" latinLnBrk="0" hangingPunct="1">
              <a:lnSpc>
                <a:spcPct val="150000"/>
              </a:lnSpc>
              <a:spcBef>
                <a:spcPct val="20000"/>
              </a:spcBef>
              <a:spcAft>
                <a:spcPts val="0"/>
              </a:spcAft>
              <a:buClr>
                <a:srgbClr val="0BD0D9"/>
              </a:buClr>
              <a:buSzPct val="95000"/>
              <a:tabLst/>
              <a:defRPr/>
            </a:pPr>
            <a:endParaRPr lang="en-US" noProof="0" dirty="0">
              <a:solidFill>
                <a:prstClr val="black"/>
              </a:solidFill>
              <a:latin typeface="Alexandria" pitchFamily="2" charset="-78"/>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dirty="0">
              <a:ln>
                <a:noFill/>
              </a:ln>
              <a:solidFill>
                <a:prstClr val="black"/>
              </a:solidFill>
              <a:effectLst/>
              <a:uLnTx/>
              <a:uFillTx/>
              <a:latin typeface="Alexandria" pitchFamily="2" charset="-78"/>
              <a:ea typeface="+mn-ea"/>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endParaRPr lang="en-US" noProof="0" dirty="0">
              <a:solidFill>
                <a:prstClr val="black"/>
              </a:solidFill>
              <a:latin typeface="Alexandria" pitchFamily="2" charset="-78"/>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endParaRPr lang="en-US" dirty="0">
              <a:solidFill>
                <a:prstClr val="black"/>
              </a:solidFill>
              <a:latin typeface="Alexandria" pitchFamily="2" charset="-78"/>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For example if “A” used false formal document to </a:t>
            </a:r>
            <a:r>
              <a:rPr lang="en-US" dirty="0" err="1">
                <a:solidFill>
                  <a:prstClr val="black"/>
                </a:solidFill>
                <a:latin typeface="Alexandria" pitchFamily="2" charset="-78"/>
                <a:cs typeface="Alexandria" pitchFamily="2" charset="-78"/>
              </a:rPr>
              <a:t>convence</a:t>
            </a:r>
            <a:r>
              <a:rPr lang="en-US" dirty="0">
                <a:solidFill>
                  <a:prstClr val="black"/>
                </a:solidFill>
                <a:latin typeface="Alexandria" pitchFamily="2" charset="-78"/>
                <a:cs typeface="Alexandria" pitchFamily="2" charset="-78"/>
              </a:rPr>
              <a:t> “B” that sold machines are made in Germany while </a:t>
            </a:r>
            <a:r>
              <a:rPr lang="en-US" dirty="0" err="1">
                <a:solidFill>
                  <a:prstClr val="black"/>
                </a:solidFill>
                <a:latin typeface="Alexandria" pitchFamily="2" charset="-78"/>
                <a:cs typeface="Alexandria" pitchFamily="2" charset="-78"/>
              </a:rPr>
              <a:t>infact</a:t>
            </a:r>
            <a:r>
              <a:rPr lang="en-US" dirty="0">
                <a:solidFill>
                  <a:prstClr val="black"/>
                </a:solidFill>
                <a:latin typeface="Alexandria" pitchFamily="2" charset="-78"/>
                <a:cs typeface="Alexandria" pitchFamily="2" charset="-78"/>
              </a:rPr>
              <a:t> they are made in chine</a:t>
            </a:r>
          </a:p>
        </p:txBody>
      </p:sp>
      <p:pic>
        <p:nvPicPr>
          <p:cNvPr id="5" name="Graphic 21">
            <a:extLst>
              <a:ext uri="{FF2B5EF4-FFF2-40B4-BE49-F238E27FC236}">
                <a16:creationId xmlns:a16="http://schemas.microsoft.com/office/drawing/2014/main" id="{5526105D-5230-498B-01A8-A72A26C138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2B7EC93-D9C2-FD54-FA70-D1C24DCBFD37}"/>
              </a:ext>
            </a:extLst>
          </p:cNvPr>
          <p:cNvPicPr>
            <a:picLocks noChangeAspect="1"/>
          </p:cNvPicPr>
          <p:nvPr/>
        </p:nvPicPr>
        <p:blipFill>
          <a:blip r:embed="rId4"/>
          <a:srcRect l="5338"/>
          <a:stretch/>
        </p:blipFill>
        <p:spPr>
          <a:xfrm>
            <a:off x="1042348" y="2235016"/>
            <a:ext cx="10235252" cy="2648320"/>
          </a:xfrm>
          <a:prstGeom prst="rect">
            <a:avLst/>
          </a:prstGeom>
        </p:spPr>
      </p:pic>
    </p:spTree>
    <p:extLst>
      <p:ext uri="{BB962C8B-B14F-4D97-AF65-F5344CB8AC3E}">
        <p14:creationId xmlns:p14="http://schemas.microsoft.com/office/powerpoint/2010/main" val="1272684368"/>
      </p:ext>
    </p:extLst>
  </p:cSld>
  <p:clrMapOvr>
    <a:masterClrMapping/>
  </p:clrMapOvr>
  <mc:AlternateContent xmlns:mc="http://schemas.openxmlformats.org/markup-compatibility/2006" xmlns:p14="http://schemas.microsoft.com/office/powerpoint/2010/main">
    <mc:Choice Requires="p14">
      <p:transition spd="slow" p14:dur="2000" advTm="80395"/>
    </mc:Choice>
    <mc:Fallback xmlns="">
      <p:transition spd="slow" advTm="8039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423CA-F26B-CB18-A9DE-0EA12FA640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B6BA26-04FC-DE21-D24E-0F2DFC834091}"/>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B49A88B-5AFE-F3F5-8E4F-B886DA2D3CAB}"/>
              </a:ext>
            </a:extLst>
          </p:cNvPr>
          <p:cNvSpPr/>
          <p:nvPr/>
        </p:nvSpPr>
        <p:spPr>
          <a:xfrm>
            <a:off x="292555" y="1384464"/>
            <a:ext cx="8614378" cy="4789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ct val="20000"/>
              </a:spcBef>
              <a:spcAft>
                <a:spcPts val="0"/>
              </a:spcAft>
              <a:buClr>
                <a:srgbClr val="31B6FD"/>
              </a:buClr>
              <a:buSzPct val="100000"/>
              <a:buFont typeface="Symbol" pitchFamily="18" charset="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considered fraud to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deliberately remain silent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order to conceal a matter that the deceived person would not have concluded the contract had he known about it.</a:t>
            </a:r>
          </a:p>
          <a:p>
            <a:pPr marL="0" marR="0" lvl="0" indent="0" algn="l" defTabSz="914400" rtl="0" eaLnBrk="1" fontAlgn="auto" latinLnBrk="0" hangingPunct="1">
              <a:lnSpc>
                <a:spcPct val="100000"/>
              </a:lnSpc>
              <a:spcBef>
                <a:spcPct val="20000"/>
              </a:spcBef>
              <a:spcAft>
                <a:spcPts val="0"/>
              </a:spcAft>
              <a:buClr>
                <a:srgbClr val="31B6FD"/>
              </a:buClr>
              <a:buSzPct val="100000"/>
              <a:buFont typeface="Symbol" pitchFamily="18" charset="2"/>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ct val="20000"/>
              </a:spcBef>
              <a:spcAft>
                <a:spcPts val="0"/>
              </a:spcAft>
              <a:buClr>
                <a:srgbClr val="31B6FD"/>
              </a:buClr>
              <a:buSzPct val="100000"/>
              <a:buFont typeface="Symbol" pitchFamily="18" charset="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Also fraud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should be essential- same as mistake-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annul the contract.</a:t>
            </a:r>
          </a:p>
        </p:txBody>
      </p:sp>
      <p:pic>
        <p:nvPicPr>
          <p:cNvPr id="5" name="Graphic 21">
            <a:extLst>
              <a:ext uri="{FF2B5EF4-FFF2-40B4-BE49-F238E27FC236}">
                <a16:creationId xmlns:a16="http://schemas.microsoft.com/office/drawing/2014/main" id="{A1ED071F-0423-B49D-F779-ACD6E44512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Different Types of Inventory Fraud and How to Prevent Them‬‏">
            <a:extLst>
              <a:ext uri="{FF2B5EF4-FFF2-40B4-BE49-F238E27FC236}">
                <a16:creationId xmlns:a16="http://schemas.microsoft.com/office/drawing/2014/main" id="{CE85CA44-34DF-AC2A-1AA9-95FDC80636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0070" y="1958214"/>
            <a:ext cx="2619375" cy="3128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0560236"/>
      </p:ext>
    </p:extLst>
  </p:cSld>
  <p:clrMapOvr>
    <a:masterClrMapping/>
  </p:clrMapOvr>
  <mc:AlternateContent xmlns:mc="http://schemas.openxmlformats.org/markup-compatibility/2006" xmlns:p14="http://schemas.microsoft.com/office/powerpoint/2010/main">
    <mc:Choice Requires="p14">
      <p:transition spd="slow" p14:dur="2000" advTm="120619"/>
    </mc:Choice>
    <mc:Fallback xmlns="">
      <p:transition spd="slow" advTm="12061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5ED86-5989-F640-CB86-5035F03050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F9FE32-BDAA-6B41-14E0-41B23F6638B2}"/>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BFB6C74-55F6-E508-6873-061D4C50959F}"/>
              </a:ext>
            </a:extLst>
          </p:cNvPr>
          <p:cNvSpPr/>
          <p:nvPr/>
        </p:nvSpPr>
        <p:spPr>
          <a:xfrm>
            <a:off x="488895" y="1384464"/>
            <a:ext cx="8237416" cy="4789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Duress: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a vice of consent: Duress could be defined as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stress of justifiable fear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 one party of the contract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resulted </a:t>
            </a:r>
            <a:r>
              <a:rPr lang="en-US" dirty="0">
                <a:solidFill>
                  <a:srgbClr val="00AEEF"/>
                </a:solidFill>
                <a:latin typeface="Alexandria" pitchFamily="2" charset="-78"/>
                <a:cs typeface="Alexandria" pitchFamily="2" charset="-78"/>
              </a:rPr>
              <a:t>in</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 serious and imminent danger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surrounding himself or his property or honor.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For example: if a husband threatened his wife to sell him her house otherwise, he would kill her. This sale even if signed by the wife is voidable if she proved such duress.</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7375342-2B51-E5C0-CA8E-662565C29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Duress | Contract Law - YouTube‬‏">
            <a:extLst>
              <a:ext uri="{FF2B5EF4-FFF2-40B4-BE49-F238E27FC236}">
                <a16:creationId xmlns:a16="http://schemas.microsoft.com/office/drawing/2014/main" id="{2D2FBF6C-A860-3B35-120D-BA49D22463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9930" y="2202890"/>
            <a:ext cx="2847975" cy="2623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252861"/>
      </p:ext>
    </p:extLst>
  </p:cSld>
  <p:clrMapOvr>
    <a:masterClrMapping/>
  </p:clrMapOvr>
  <mc:AlternateContent xmlns:mc="http://schemas.openxmlformats.org/markup-compatibility/2006" xmlns:p14="http://schemas.microsoft.com/office/powerpoint/2010/main">
    <mc:Choice Requires="p14">
      <p:transition spd="slow" p14:dur="2000" advTm="65326"/>
    </mc:Choice>
    <mc:Fallback xmlns="">
      <p:transition spd="slow" advTm="6532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758E9-B6DB-55AD-15A8-1CCD1C5331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A4A636-E639-CB2D-6CF9-872BB9A01893}"/>
              </a:ext>
            </a:extLst>
          </p:cNvPr>
          <p:cNvSpPr/>
          <p:nvPr/>
        </p:nvSpPr>
        <p:spPr>
          <a:xfrm>
            <a:off x="2269797" y="9298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14BC590-D9C5-1FE3-86BA-DC6186175A41}"/>
              </a:ext>
            </a:extLst>
          </p:cNvPr>
          <p:cNvSpPr/>
          <p:nvPr/>
        </p:nvSpPr>
        <p:spPr>
          <a:xfrm>
            <a:off x="914400" y="1384464"/>
            <a:ext cx="10543141" cy="4789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lang="en-US" sz="2400" b="1" dirty="0">
                <a:solidFill>
                  <a:prstClr val="black"/>
                </a:solidFill>
                <a:latin typeface="Alexandria" pitchFamily="2" charset="-78"/>
                <a:cs typeface="Alexandria" pitchFamily="2" charset="-78"/>
              </a:rPr>
              <a:t>D- Exploitation: </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one of the contracting parties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exploits an apparent weakness or urgent need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other contracting party, to conclude a contract from which he has been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extremely </a:t>
            </a:r>
            <a:r>
              <a:rPr kumimoji="0" lang="en-US" sz="1800" b="0" i="0" u="sng"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inproportionate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decreasing the consideration to an amount that is outside the usual custom - then the court, based on the request of the exploited  contracting party and taking into account the circumstances of the case,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may reduce his obligations or increase the obligations of the other contracting party or nullify the contract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D2B59F7-B9CC-D78E-0265-8DAE279FFF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0523326"/>
      </p:ext>
    </p:extLst>
  </p:cSld>
  <p:clrMapOvr>
    <a:masterClrMapping/>
  </p:clrMapOvr>
  <mc:AlternateContent xmlns:mc="http://schemas.openxmlformats.org/markup-compatibility/2006" xmlns:p14="http://schemas.microsoft.com/office/powerpoint/2010/main">
    <mc:Choice Requires="p14">
      <p:transition spd="slow" p14:dur="2000" advTm="73920"/>
    </mc:Choice>
    <mc:Fallback xmlns="">
      <p:transition spd="slow" advTm="7392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43C0B-7EA1-AE5E-1332-AFDC109959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C33DE6-56AB-9BAA-26E9-C0617FCE0FE7}"/>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D103A6-74DA-BCE1-060F-0DBD0FFF6BE6}"/>
              </a:ext>
            </a:extLst>
          </p:cNvPr>
          <p:cNvSpPr/>
          <p:nvPr/>
        </p:nvSpPr>
        <p:spPr>
          <a:xfrm>
            <a:off x="914400" y="1384464"/>
            <a:ext cx="10543141" cy="4789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IV-Valid, void and voidable contracts: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valid contract :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meets all the essential elements to establish a contract,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it produces all its intended legal effect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no one can annul it.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void contract: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has no legal effect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is as if no contract had ever been created. A contract to commit a crime or the contract of donation given by minor </a:t>
            </a:r>
            <a:r>
              <a:rPr lang="en-US" dirty="0">
                <a:solidFill>
                  <a:prstClr val="black"/>
                </a:solidFill>
                <a:latin typeface="Alexandria" pitchFamily="2" charset="-78"/>
                <a:cs typeface="Alexandria" pitchFamily="2" charset="-78"/>
              </a:rPr>
              <a:t>under the age of majority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are void.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a contract is void then neither party is obligated to perform the contract and neither party can enforce the contract. </a:t>
            </a:r>
            <a:r>
              <a:rPr lang="en-US" dirty="0">
                <a:solidFill>
                  <a:prstClr val="black"/>
                </a:solidFill>
                <a:latin typeface="Alexandria" pitchFamily="2" charset="-78"/>
                <a:cs typeface="Alexandria" pitchFamily="2" charset="-78"/>
              </a:rPr>
              <a:t>Any interested person can claim its annulment ang judge can annul it without being asked to do so.</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4856146-4002-129F-920B-2A5075286D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44097719"/>
      </p:ext>
    </p:extLst>
  </p:cSld>
  <p:clrMapOvr>
    <a:masterClrMapping/>
  </p:clrMapOvr>
  <mc:AlternateContent xmlns:mc="http://schemas.openxmlformats.org/markup-compatibility/2006" xmlns:p14="http://schemas.microsoft.com/office/powerpoint/2010/main">
    <mc:Choice Requires="p14">
      <p:transition spd="slow" p14:dur="2000" advTm="112890"/>
    </mc:Choice>
    <mc:Fallback xmlns="">
      <p:transition spd="slow" advTm="11289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93EE5-660E-FD05-5A4D-7AB55E58AD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D8056C-9962-7AC5-15FF-29DFE9AE187C}"/>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E5109E0-1510-D8BE-ABB7-67FA685F89D9}"/>
              </a:ext>
            </a:extLst>
          </p:cNvPr>
          <p:cNvSpPr/>
          <p:nvPr/>
        </p:nvSpPr>
        <p:spPr>
          <a:xfrm>
            <a:off x="914400" y="1384464"/>
            <a:ext cx="10543141" cy="4789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voidable contract:  </a:t>
            </a:r>
            <a:r>
              <a:rPr lang="en-US" dirty="0">
                <a:solidFill>
                  <a:prstClr val="black"/>
                </a:solidFill>
                <a:latin typeface="Alexandria" pitchFamily="2" charset="-78"/>
                <a:cs typeface="Alexandria" pitchFamily="2" charset="-78"/>
              </a:rPr>
              <a:t>voidable contract are </a:t>
            </a:r>
            <a:r>
              <a:rPr lang="en-US" dirty="0">
                <a:solidFill>
                  <a:srgbClr val="00AEEF"/>
                </a:solidFill>
                <a:latin typeface="Alexandria" pitchFamily="2" charset="-78"/>
                <a:cs typeface="Alexandria" pitchFamily="2" charset="-78"/>
              </a:rPr>
              <a:t>producing their legal effects unless annulled </a:t>
            </a:r>
            <a:r>
              <a:rPr lang="en-US" dirty="0">
                <a:solidFill>
                  <a:prstClr val="black"/>
                </a:solidFill>
                <a:latin typeface="Alexandria" pitchFamily="2" charset="-78"/>
                <a:cs typeface="Alexandria" pitchFamily="2" charset="-78"/>
              </a:rPr>
              <a:t>. So it is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contract in which one or both parties have the option to void their contractual obligation. If a contract is voided, both parties are released from their contractual obligations. If the party with the option chooses to ratify the contract, both parties must fully perform their obligations.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such as sale contract concluded by a 17 years old minor, or by a person acting under duress , fraud or mutual mistake.</a:t>
            </a:r>
          </a:p>
        </p:txBody>
      </p:sp>
      <p:pic>
        <p:nvPicPr>
          <p:cNvPr id="5" name="Graphic 21">
            <a:extLst>
              <a:ext uri="{FF2B5EF4-FFF2-40B4-BE49-F238E27FC236}">
                <a16:creationId xmlns:a16="http://schemas.microsoft.com/office/drawing/2014/main" id="{BDFC190A-7B37-58A8-EAE2-53960B6FBF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76551216"/>
      </p:ext>
    </p:extLst>
  </p:cSld>
  <p:clrMapOvr>
    <a:masterClrMapping/>
  </p:clrMapOvr>
  <mc:AlternateContent xmlns:mc="http://schemas.openxmlformats.org/markup-compatibility/2006" xmlns:p14="http://schemas.microsoft.com/office/powerpoint/2010/main">
    <mc:Choice Requires="p14">
      <p:transition spd="slow" p14:dur="2000" advTm="68180"/>
    </mc:Choice>
    <mc:Fallback xmlns="">
      <p:transition spd="slow" advTm="6818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0716D-7899-E37C-7E47-FC8A3A00F5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0E01DA-A9F7-2EBF-267C-0E576E641B7F}"/>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E9E5235-C3CF-DE03-C20E-87108A8AFEDB}"/>
              </a:ext>
            </a:extLst>
          </p:cNvPr>
          <p:cNvSpPr/>
          <p:nvPr/>
        </p:nvSpPr>
        <p:spPr>
          <a:xfrm>
            <a:off x="670313" y="12574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 Breach of contract: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Where a party </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fails to perform his contractual obligation or in case of late or defected performance.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breach of one party gives the other a right of action against him.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usual remedy is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compensating the other party for all the loss he sustained</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some cases the court may order the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specific performance instead of damages</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pic>
        <p:nvPicPr>
          <p:cNvPr id="5" name="Graphic 21">
            <a:extLst>
              <a:ext uri="{FF2B5EF4-FFF2-40B4-BE49-F238E27FC236}">
                <a16:creationId xmlns:a16="http://schemas.microsoft.com/office/drawing/2014/main" id="{DE36B65E-0194-E59C-672E-CD36C70345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9705797"/>
      </p:ext>
    </p:extLst>
  </p:cSld>
  <p:clrMapOvr>
    <a:masterClrMapping/>
  </p:clrMapOvr>
  <mc:AlternateContent xmlns:mc="http://schemas.openxmlformats.org/markup-compatibility/2006" xmlns:p14="http://schemas.microsoft.com/office/powerpoint/2010/main">
    <mc:Choice Requires="p14">
      <p:transition spd="slow" p14:dur="2000" advTm="89569"/>
    </mc:Choice>
    <mc:Fallback xmlns="">
      <p:transition spd="slow" advTm="895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cs typeface="Alexandria"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4- References</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1|0.2|0.3|0.2|0.2|0.2|0.7|0.5|0.5"/>
</p:tagLst>
</file>

<file path=ppt/tags/tag2.xml><?xml version="1.0" encoding="utf-8"?>
<p:tagLst xmlns:a="http://schemas.openxmlformats.org/drawingml/2006/main" xmlns:r="http://schemas.openxmlformats.org/officeDocument/2006/relationships" xmlns:p="http://schemas.openxmlformats.org/presentationml/2006/main">
  <p:tag name="TIMING" val="|43.3|0.8|0.3|0.3|0.4|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8810</TotalTime>
  <Words>3610</Words>
  <Application>Microsoft Office PowerPoint</Application>
  <PresentationFormat>شاشة عريضة</PresentationFormat>
  <Paragraphs>247</Paragraphs>
  <Slides>42</Slides>
  <Notes>39</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42</vt:i4>
      </vt:variant>
    </vt:vector>
  </HeadingPairs>
  <TitlesOfParts>
    <vt:vector size="51" baseType="lpstr">
      <vt:lpstr>Alexandria</vt:lpstr>
      <vt:lpstr>Alexandria regular</vt:lpstr>
      <vt:lpstr>Arial</vt:lpstr>
      <vt:lpstr>Calibri</vt:lpstr>
      <vt:lpstr>Calibri Light</vt:lpstr>
      <vt:lpstr>Candara</vt:lpstr>
      <vt:lpstr>Symbol</vt:lpstr>
      <vt:lpstr>Wingdings 2</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80</cp:revision>
  <dcterms:created xsi:type="dcterms:W3CDTF">2023-04-29T09:08:00Z</dcterms:created>
  <dcterms:modified xsi:type="dcterms:W3CDTF">2024-10-31T10:06:54Z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