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91BD0-378C-6821-8A68-F9EB12382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D021B1-16D0-5010-709B-A183BD581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D4D9A-8BDB-4E9E-8818-D46063E9CAE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730B33-D15B-76E5-1BA9-D720A96B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93DE80-E359-7408-835E-0F9547422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CF83C-1B91-482D-BADF-8AA14A5C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663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D76B29-AE73-B043-FB14-411B949FB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8B4B0A-3661-6319-7EFF-DBDAD64E67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32E7B-B94A-463A-5E8E-CC36BABA1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CD4D9A-8BDB-4E9E-8818-D46063E9CAE9}" type="datetimeFigureOut">
              <a:rPr lang="en-US" smtClean="0"/>
              <a:t>8/7/2025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6924BB-243C-4975-2562-EF9FBC377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6B379E-C8B4-8EE6-8C54-94D4817F24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9CF83C-1B91-482D-BADF-8AA14A5C2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826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1A363D-D44C-5787-3AEC-B1CD0A486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FA0B66-EE14-FE14-0310-CCFEA5706A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494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D3C741-D7DA-FC65-FE1F-AC523EAAB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FCFCE4-08EF-2BB9-6339-A137002AA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109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BD70AD-C997-1335-E648-A2D4B22D8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B18DE7-DF39-FC49-089F-B120BF4EBF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642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0E2E37-5DC0-9FDE-623D-E936B8F59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4F81CD-1B24-C46A-7640-BF9A89E4AB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73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92079B-B502-32D0-E20F-314A7F60E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1B0E91-61E3-E2F6-221E-A7A68C52CE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987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6A2A84-0002-74E3-B0CD-C8BB28374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492F4B-2FA5-D8EC-5D43-175FB8F890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459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28F820-4284-81F2-04AD-A605936D8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07E80-DED9-E475-F912-AD139A6E87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365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99EB3B-DE3E-B654-1D91-1AA7F373F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47C6F3-572C-C240-D480-459F936F69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1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0E0D5B-5A1B-1519-EA86-B1E27A007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4F3E73-E653-6401-2BE0-41C76D237A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870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F04451-F202-14DF-95A3-19BFB6E39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6DF8D-317F-E0B7-01FB-BD0F5F14F8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751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2CDE9C-A5BC-57AC-F000-668FFD1F3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3978CD-6BFD-B26D-4533-F301FEE5EB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605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07F244-EB00-CDF7-96A3-0402B885F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E84DC-9AEE-9D68-F7B2-2EEFF7E228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001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E5A3E8-9B2B-AF0E-34FA-837485D6E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1D6346-5422-DFEE-38FD-FE60CCE57D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57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52C2D4-A49F-6206-B09F-BC3994EF9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02B624-4468-86F2-3146-25DFB0FBC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837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80CE7C-B886-90C8-1ECF-8408B4F1F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AE3BDF-9784-F50C-7BE7-F4D8E7AC66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32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ABF070-F68E-5742-5D68-A104E5C43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BCA1DC-6EDA-EF7C-23EC-0C8CFCE20C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7534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C554E7-EC48-A27C-4F89-7AA0767FC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692A9B-373F-F5E5-F6BE-97A81F032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0695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2935CC-56C1-A84C-7021-DBA76A81A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78FA61-7A6C-4F1B-3F2C-1D8C1D2198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91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F7D40B-8F69-2C09-CD75-70535E512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E7CAB-F241-BF0B-6646-70A0CEC39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617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57DF58-921F-52B5-D042-5F2CAF7A3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078AE-56D7-BF44-CA6C-29FE1E26CD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9738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925F41-26BD-230D-0B86-0BEBA4008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954DF-18E5-3201-FA32-713FE1075A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2995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4577D9-BDE4-1CB2-E476-7BF6352E5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95F0A2-636A-9B7F-E8A1-3093184E70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882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248A6E-B9EE-8817-9425-7DF1E6B38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10CC37-F4F2-99EA-3E29-285B1EE034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628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1738AC-1DC8-3ABB-33C3-B3837B4D5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A5CBA-D90C-6BC0-F94A-5870032CCC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484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8DD619-A29D-D911-56F4-7B5025F9E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87C824-E1BF-8937-C2F3-DDE084B2C2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068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21470F-B7AF-0B6E-CA06-32486E758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8DC2FE-2375-5860-9743-2707DE8966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639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E1747F-95E8-1329-92DB-2FB37C2B3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EC2022-33CC-3346-3CA3-11D7AD6466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8098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250F2C-55D7-5E85-EA70-344CF9160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6975DA-D390-06C3-4185-C1A22916C0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0670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00869-D507-15A2-E017-265387FF5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1ACF8-BCC6-EBC0-EC04-3590AF7B8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705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C9264F-4EA0-0944-03B6-1C43E4B0C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4DB6C6-2907-2BE3-CC96-9B08C4948A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798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1BE6C6-6CE0-85D1-3BE5-737440F0E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9699C-EAFC-2455-D269-8065EB5F2B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806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27C5E8-CC0F-6523-BDFD-B3B199D32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9869AB-1F1B-FC58-4588-DD9CFD41D1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0929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73D3A6-3FF3-2ECB-FB2B-5A3F7A3EF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4C0F76-F42E-BF8E-2EBF-93D55557AC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5749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E86A9A-F112-18EC-A32D-A6184E780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20A25F-6CBD-815E-1C69-F9F87EFB3B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301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5B6329-4180-3B16-E6CD-CC614B29C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0543FA-4F67-E39C-CD4C-D4FE53FC3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7660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00BE00-2C97-1F24-E1A6-6A9A3A1E8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243562-EA5F-5234-2EB1-1702386822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291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8B3728-34B5-5F3F-0B89-9F80C98F4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ED0EED-BA6C-73DC-0768-B6F3842166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306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C27764-C2AE-C3B9-47B4-0EC2DC9BE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AF087A-085D-2BAF-83AE-E9A15D9A10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3656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6E66EB-A55A-2494-24C0-0B88E569D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593FF6-C521-443B-9F80-5BCAD0EE3B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853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C17491-707E-25A8-7FB8-65CFE5C1E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02F545-FE0C-346C-D946-5C37F94868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90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72A23F-D57F-8C2F-C05F-5D636E7CE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992EA1-9937-3465-0B93-034176C857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1816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0533F5-B126-CB0A-AB03-F3DB44FEE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A0E124-DE91-B58F-B9AE-A08056A100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063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2CBA02-E6ED-A8D5-AA07-0019AE9F6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17223F-8D5C-5220-3256-F37F29192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69801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8AE3C6-7329-83EF-1505-FF4D7DB53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FE81DE-C06B-262E-B3A1-F01B99700C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1526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43E8D1-EE3C-816B-9CF3-C3CE89F00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260324-609D-271B-5086-3D265516B6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3332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834F11-4CE8-63F0-7935-91B7A8361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5F550-ACBD-6986-91CB-1AB7C42EA0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5694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4399F9-C06B-DC38-1B45-1AEAF1B8C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CD6054-1F66-4178-E822-9D814FD33C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27480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64A2B4-43A7-2436-ABC2-A39A3488B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077A8-62C9-03E4-1AD7-B38DA722B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4583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43CA28-92C6-091F-47AB-E2B307EAE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E68239-6147-0432-6550-C862E8D86F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1518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1AE322-0C58-B390-C406-3F10ED302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0EC1FC-9D06-DFE9-7F8F-AD629FC114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92883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B89C4D-4752-A560-C29B-A4DE76C2B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929BA3-13E2-C68C-A73B-AB989F0909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6558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D337EF-8872-A134-8270-F8121EEC1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B81545-1805-E6D7-58EB-ABBDDA0262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45850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35F968-2975-A05A-D24C-66EFED58B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83D507-5D04-3C41-EC94-61DCEA9192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70934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8C14D3-0392-D1BC-C100-BF04714E2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5D4FE-CD5F-4FB4-61BE-7A7402532E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1606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D93042-5854-6E2F-2ECF-DFC5E02D2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8F4B21-4599-F888-68D3-39888C350B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5088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1176A5-6A15-B32D-60FD-06BCC0274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559F4E-0320-3A9C-9F04-B4B0BF1AB3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6612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D249A8-6A98-C01B-DB48-C52F296DF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0C9B66-A493-9FE1-4CFF-FB44B52C39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E432DA-E829-0B25-EB01-E263E04B7AAC}"/>
              </a:ext>
            </a:extLst>
          </p:cNvPr>
          <p:cNvSpPr txBox="1"/>
          <p:nvPr/>
        </p:nvSpPr>
        <p:spPr>
          <a:xfrm>
            <a:off x="3047071" y="3244334"/>
            <a:ext cx="60941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https://www.youtube.com/watch?v=cl7__XZVodE</a:t>
            </a:r>
          </a:p>
        </p:txBody>
      </p:sp>
    </p:spTree>
    <p:extLst>
      <p:ext uri="{BB962C8B-B14F-4D97-AF65-F5344CB8AC3E}">
        <p14:creationId xmlns:p14="http://schemas.microsoft.com/office/powerpoint/2010/main" val="411721145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D8976E-0CC0-ADF3-01A1-C9D3AAA7C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45649-E168-A757-AB3A-BEB3095CDB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125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FA7F5AD-110E-47B8-98CB-DE084874F09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C0EF5A0E-2593-41D1-B83E-146B2682E9F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D320BE-9D41-49D6-828B-57FEE23074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15</Words>
  <Application>Microsoft Office PowerPoint</Application>
  <PresentationFormat>Widescreen</PresentationFormat>
  <Paragraphs>1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walid raslan</cp:lastModifiedBy>
  <cp:revision>2</cp:revision>
  <dcterms:created xsi:type="dcterms:W3CDTF">2025-08-06T17:25:24Z</dcterms:created>
  <dcterms:modified xsi:type="dcterms:W3CDTF">2025-08-06T23:27:15Z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